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5"/>
  </p:notesMasterIdLst>
  <p:sldIdLst>
    <p:sldId id="256" r:id="rId2"/>
    <p:sldId id="292" r:id="rId3"/>
    <p:sldId id="295" r:id="rId4"/>
    <p:sldId id="257" r:id="rId5"/>
    <p:sldId id="258" r:id="rId6"/>
    <p:sldId id="296" r:id="rId7"/>
    <p:sldId id="259" r:id="rId8"/>
    <p:sldId id="260" r:id="rId9"/>
    <p:sldId id="261" r:id="rId10"/>
    <p:sldId id="262" r:id="rId11"/>
    <p:sldId id="297"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98" r:id="rId25"/>
    <p:sldId id="276" r:id="rId26"/>
    <p:sldId id="277" r:id="rId27"/>
    <p:sldId id="279" r:id="rId28"/>
    <p:sldId id="293" r:id="rId29"/>
    <p:sldId id="278" r:id="rId30"/>
    <p:sldId id="280" r:id="rId31"/>
    <p:sldId id="281" r:id="rId32"/>
    <p:sldId id="282" r:id="rId33"/>
    <p:sldId id="283" r:id="rId34"/>
    <p:sldId id="284" r:id="rId35"/>
    <p:sldId id="285" r:id="rId36"/>
    <p:sldId id="286" r:id="rId37"/>
    <p:sldId id="287" r:id="rId38"/>
    <p:sldId id="288" r:id="rId39"/>
    <p:sldId id="289" r:id="rId40"/>
    <p:sldId id="299" r:id="rId41"/>
    <p:sldId id="290" r:id="rId42"/>
    <p:sldId id="291" r:id="rId43"/>
    <p:sldId id="294"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66" autoAdjust="0"/>
  </p:normalViewPr>
  <p:slideViewPr>
    <p:cSldViewPr>
      <p:cViewPr>
        <p:scale>
          <a:sx n="75" d="100"/>
          <a:sy n="75" d="100"/>
        </p:scale>
        <p:origin x="-2628" y="-5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F9D48A-2321-47E3-A6C9-6F7375F62657}" type="datetimeFigureOut">
              <a:rPr lang="zh-CN" altLang="en-US" smtClean="0"/>
              <a:t>2018/3/29/Thu</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72A49C-B51D-4F47-8B25-8680099E1E15}" type="slidenum">
              <a:rPr lang="zh-CN" altLang="en-US" smtClean="0"/>
              <a:t>‹#›</a:t>
            </a:fld>
            <a:endParaRPr lang="zh-CN" altLang="en-US"/>
          </a:p>
        </p:txBody>
      </p:sp>
    </p:spTree>
    <p:extLst>
      <p:ext uri="{BB962C8B-B14F-4D97-AF65-F5344CB8AC3E}">
        <p14:creationId xmlns:p14="http://schemas.microsoft.com/office/powerpoint/2010/main" val="259315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import </a:t>
            </a:r>
            <a:r>
              <a:rPr lang="en-US" altLang="zh-CN" dirty="0" err="1" smtClean="0"/>
              <a:t>pymysql</a:t>
            </a:r>
            <a:r>
              <a:rPr lang="en-US" altLang="zh-CN" dirty="0" smtClean="0"/>
              <a:t/>
            </a:r>
            <a:br>
              <a:rPr lang="en-US" altLang="zh-CN" dirty="0" smtClean="0"/>
            </a:br>
            <a:r>
              <a:rPr lang="en-US" altLang="zh-CN" dirty="0" err="1" smtClean="0"/>
              <a:t>pymysql.install_as_MySQLdb</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E872A49C-B51D-4F47-8B25-8680099E1E15}" type="slidenum">
              <a:rPr lang="zh-CN" altLang="en-US" smtClean="0"/>
              <a:t>7</a:t>
            </a:fld>
            <a:endParaRPr lang="zh-CN" altLang="en-US"/>
          </a:p>
        </p:txBody>
      </p:sp>
    </p:spTree>
    <p:extLst>
      <p:ext uri="{BB962C8B-B14F-4D97-AF65-F5344CB8AC3E}">
        <p14:creationId xmlns:p14="http://schemas.microsoft.com/office/powerpoint/2010/main" val="2677676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注意不是</a:t>
            </a:r>
            <a:r>
              <a:rPr lang="en-US" altLang="zh-CN" dirty="0" smtClean="0"/>
              <a:t>’</a:t>
            </a:r>
            <a:r>
              <a:rPr lang="en-US" altLang="zh-CN" dirty="0" err="1" smtClean="0"/>
              <a:t>zh-cn</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E872A49C-B51D-4F47-8B25-8680099E1E15}" type="slidenum">
              <a:rPr lang="zh-CN" altLang="en-US" smtClean="0"/>
              <a:t>22</a:t>
            </a:fld>
            <a:endParaRPr lang="zh-CN" altLang="en-US"/>
          </a:p>
        </p:txBody>
      </p:sp>
    </p:spTree>
    <p:extLst>
      <p:ext uri="{BB962C8B-B14F-4D97-AF65-F5344CB8AC3E}">
        <p14:creationId xmlns:p14="http://schemas.microsoft.com/office/powerpoint/2010/main" val="3720603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list_display</a:t>
            </a:r>
            <a:r>
              <a:rPr lang="zh-CN" altLang="en-US" sz="1200" b="0" i="0" kern="1200" dirty="0" smtClean="0">
                <a:solidFill>
                  <a:schemeClr val="tx1"/>
                </a:solidFill>
                <a:effectLst/>
                <a:latin typeface="+mn-lt"/>
                <a:ea typeface="+mn-ea"/>
                <a:cs typeface="+mn-cs"/>
              </a:rPr>
              <a:t>：显示字段，可以点击列头进行排序</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list_filter</a:t>
            </a:r>
            <a:r>
              <a:rPr lang="zh-CN" altLang="en-US" sz="1200" b="0" i="0" kern="1200" dirty="0" smtClean="0">
                <a:solidFill>
                  <a:schemeClr val="tx1"/>
                </a:solidFill>
                <a:effectLst/>
                <a:latin typeface="+mn-lt"/>
                <a:ea typeface="+mn-ea"/>
                <a:cs typeface="+mn-cs"/>
              </a:rPr>
              <a:t>：过滤字段，过滤框会出现在右侧</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search_fields</a:t>
            </a:r>
            <a:r>
              <a:rPr lang="zh-CN" altLang="en-US" sz="1200" b="0" i="0" kern="1200" dirty="0" smtClean="0">
                <a:solidFill>
                  <a:schemeClr val="tx1"/>
                </a:solidFill>
                <a:effectLst/>
                <a:latin typeface="+mn-lt"/>
                <a:ea typeface="+mn-ea"/>
                <a:cs typeface="+mn-cs"/>
              </a:rPr>
              <a:t>：搜索字段，搜索框会出现在上侧</a:t>
            </a:r>
          </a:p>
          <a:p>
            <a:endParaRPr lang="zh-CN" altLang="en-US" dirty="0"/>
          </a:p>
        </p:txBody>
      </p:sp>
      <p:sp>
        <p:nvSpPr>
          <p:cNvPr id="4" name="灯片编号占位符 3"/>
          <p:cNvSpPr>
            <a:spLocks noGrp="1"/>
          </p:cNvSpPr>
          <p:nvPr>
            <p:ph type="sldNum" sz="quarter" idx="10"/>
          </p:nvPr>
        </p:nvSpPr>
        <p:spPr/>
        <p:txBody>
          <a:bodyPr/>
          <a:lstStyle/>
          <a:p>
            <a:fld id="{E872A49C-B51D-4F47-8B25-8680099E1E15}" type="slidenum">
              <a:rPr lang="zh-CN" altLang="en-US" smtClean="0"/>
              <a:t>23</a:t>
            </a:fld>
            <a:endParaRPr lang="zh-CN" altLang="en-US"/>
          </a:p>
        </p:txBody>
      </p:sp>
    </p:spTree>
    <p:extLst>
      <p:ext uri="{BB962C8B-B14F-4D97-AF65-F5344CB8AC3E}">
        <p14:creationId xmlns:p14="http://schemas.microsoft.com/office/powerpoint/2010/main" val="923852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跨站请求伪造：某些恶意网站上包含链接、表单按钮或者</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，它们会利用登录过的用户在浏览器中的认证信息试图在你的网站上完成某些操作，</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这就是跨站攻击</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结论：</a:t>
            </a:r>
            <a:r>
              <a:rPr lang="en-US" altLang="zh-CN" sz="1200" b="0" i="0" kern="1200" dirty="0" err="1" smtClean="0">
                <a:solidFill>
                  <a:schemeClr val="tx1"/>
                </a:solidFill>
                <a:effectLst/>
                <a:latin typeface="+mn-lt"/>
                <a:ea typeface="+mn-ea"/>
                <a:cs typeface="+mn-cs"/>
              </a:rPr>
              <a:t>django</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csrf</a:t>
            </a:r>
            <a:r>
              <a:rPr lang="zh-CN" altLang="en-US" sz="1200" b="0" i="0" kern="1200" dirty="0" smtClean="0">
                <a:solidFill>
                  <a:schemeClr val="tx1"/>
                </a:solidFill>
                <a:effectLst/>
                <a:latin typeface="+mn-lt"/>
                <a:ea typeface="+mn-ea"/>
                <a:cs typeface="+mn-cs"/>
              </a:rPr>
              <a:t>不是完全的安全</a:t>
            </a:r>
          </a:p>
          <a:p>
            <a:r>
              <a:rPr lang="zh-CN" altLang="en-US" sz="1200" b="0" i="0" kern="1200" dirty="0" smtClean="0">
                <a:solidFill>
                  <a:schemeClr val="tx1"/>
                </a:solidFill>
                <a:effectLst/>
                <a:latin typeface="+mn-lt"/>
                <a:ea typeface="+mn-ea"/>
                <a:cs typeface="+mn-cs"/>
              </a:rPr>
              <a:t>当提交请求时，中间件</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django.middleware.csrf.CsrfViewMiddleware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会对提交的</a:t>
            </a:r>
            <a:r>
              <a:rPr lang="en-US" altLang="zh-CN" sz="1200" b="0" i="0" kern="1200" dirty="0" smtClean="0">
                <a:solidFill>
                  <a:schemeClr val="tx1"/>
                </a:solidFill>
                <a:effectLst/>
                <a:latin typeface="+mn-lt"/>
                <a:ea typeface="+mn-ea"/>
                <a:cs typeface="+mn-cs"/>
              </a:rPr>
              <a:t>cookie</a:t>
            </a:r>
            <a:r>
              <a:rPr lang="zh-CN" altLang="en-US" sz="1200" b="0" i="0" kern="1200" dirty="0" smtClean="0">
                <a:solidFill>
                  <a:schemeClr val="tx1"/>
                </a:solidFill>
                <a:effectLst/>
                <a:latin typeface="+mn-lt"/>
                <a:ea typeface="+mn-ea"/>
                <a:cs typeface="+mn-cs"/>
              </a:rPr>
              <a:t>及隐藏域的内容进行验证，如果失败则返回</a:t>
            </a:r>
            <a:r>
              <a:rPr lang="en-US" altLang="zh-CN" sz="1200" b="0" i="0" kern="1200" dirty="0" smtClean="0">
                <a:solidFill>
                  <a:schemeClr val="tx1"/>
                </a:solidFill>
                <a:effectLst/>
                <a:latin typeface="+mn-lt"/>
                <a:ea typeface="+mn-ea"/>
                <a:cs typeface="+mn-cs"/>
              </a:rPr>
              <a:t>403</a:t>
            </a:r>
            <a:r>
              <a:rPr lang="zh-CN" altLang="en-US" sz="1200" b="0" i="0" kern="1200" dirty="0" smtClean="0">
                <a:solidFill>
                  <a:schemeClr val="tx1"/>
                </a:solidFill>
                <a:effectLst/>
                <a:latin typeface="+mn-lt"/>
                <a:ea typeface="+mn-ea"/>
                <a:cs typeface="+mn-cs"/>
              </a:rPr>
              <a:t>错误</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872A49C-B51D-4F47-8B25-8680099E1E15}" type="slidenum">
              <a:rPr lang="zh-CN" altLang="en-US" smtClean="0"/>
              <a:t>37</a:t>
            </a:fld>
            <a:endParaRPr lang="zh-CN" altLang="en-US"/>
          </a:p>
        </p:txBody>
      </p:sp>
    </p:spTree>
    <p:extLst>
      <p:ext uri="{BB962C8B-B14F-4D97-AF65-F5344CB8AC3E}">
        <p14:creationId xmlns:p14="http://schemas.microsoft.com/office/powerpoint/2010/main" val="3090220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WSGI</a:t>
            </a:r>
            <a:r>
              <a:rPr lang="zh-CN" altLang="en-US" dirty="0" smtClean="0"/>
              <a:t>是</a:t>
            </a:r>
            <a:r>
              <a:rPr lang="en-US" altLang="zh-CN" dirty="0" smtClean="0"/>
              <a:t>Web Server Gateway Interface</a:t>
            </a:r>
            <a:r>
              <a:rPr lang="zh-CN" altLang="en-US" dirty="0" smtClean="0"/>
              <a:t>的简写。是</a:t>
            </a:r>
            <a:r>
              <a:rPr lang="en-US" altLang="zh-CN" dirty="0" smtClean="0"/>
              <a:t>python</a:t>
            </a:r>
            <a:r>
              <a:rPr lang="zh-CN" altLang="en-US" dirty="0" smtClean="0"/>
              <a:t>所选择的服务器和应用标准，</a:t>
            </a:r>
            <a:r>
              <a:rPr lang="en-US" altLang="zh-CN" dirty="0" err="1" smtClean="0"/>
              <a:t>Django</a:t>
            </a:r>
            <a:r>
              <a:rPr lang="zh-CN" altLang="en-US" dirty="0" smtClean="0"/>
              <a:t>也会使用。</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E872A49C-B51D-4F47-8B25-8680099E1E15}" type="slidenum">
              <a:rPr lang="zh-CN" altLang="en-US" smtClean="0"/>
              <a:t>9</a:t>
            </a:fld>
            <a:endParaRPr lang="zh-CN" altLang="en-US"/>
          </a:p>
        </p:txBody>
      </p:sp>
    </p:spTree>
    <p:extLst>
      <p:ext uri="{BB962C8B-B14F-4D97-AF65-F5344CB8AC3E}">
        <p14:creationId xmlns:p14="http://schemas.microsoft.com/office/powerpoint/2010/main" val="1645715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如果编写的是函数，则称之为基于函数的视图；如果编写的是类，则称之为基于类的视图。</a:t>
            </a:r>
            <a:endParaRPr lang="zh-CN" altLang="en-US" dirty="0"/>
          </a:p>
        </p:txBody>
      </p:sp>
      <p:sp>
        <p:nvSpPr>
          <p:cNvPr id="4" name="灯片编号占位符 3"/>
          <p:cNvSpPr>
            <a:spLocks noGrp="1"/>
          </p:cNvSpPr>
          <p:nvPr>
            <p:ph type="sldNum" sz="quarter" idx="10"/>
          </p:nvPr>
        </p:nvSpPr>
        <p:spPr/>
        <p:txBody>
          <a:bodyPr/>
          <a:lstStyle/>
          <a:p>
            <a:fld id="{E872A49C-B51D-4F47-8B25-8680099E1E15}" type="slidenum">
              <a:rPr lang="zh-CN" altLang="en-US" smtClean="0"/>
              <a:t>11</a:t>
            </a:fld>
            <a:endParaRPr lang="zh-CN" altLang="en-US"/>
          </a:p>
        </p:txBody>
      </p:sp>
    </p:spTree>
    <p:extLst>
      <p:ext uri="{BB962C8B-B14F-4D97-AF65-F5344CB8AC3E}">
        <p14:creationId xmlns:p14="http://schemas.microsoft.com/office/powerpoint/2010/main" val="535422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Noveltest</a:t>
            </a:r>
            <a:r>
              <a:rPr lang="zh-CN" altLang="en-US" dirty="0" smtClean="0"/>
              <a:t>是创建的应用之一。可以有很多的应用。</a:t>
            </a:r>
            <a:endParaRPr lang="zh-CN" altLang="en-US" dirty="0"/>
          </a:p>
        </p:txBody>
      </p:sp>
      <p:sp>
        <p:nvSpPr>
          <p:cNvPr id="4" name="灯片编号占位符 3"/>
          <p:cNvSpPr>
            <a:spLocks noGrp="1"/>
          </p:cNvSpPr>
          <p:nvPr>
            <p:ph type="sldNum" sz="quarter" idx="10"/>
          </p:nvPr>
        </p:nvSpPr>
        <p:spPr/>
        <p:txBody>
          <a:bodyPr/>
          <a:lstStyle/>
          <a:p>
            <a:fld id="{E872A49C-B51D-4F47-8B25-8680099E1E15}" type="slidenum">
              <a:rPr lang="zh-CN" altLang="en-US" smtClean="0"/>
              <a:t>12</a:t>
            </a:fld>
            <a:endParaRPr lang="zh-CN" altLang="en-US"/>
          </a:p>
        </p:txBody>
      </p:sp>
    </p:spTree>
    <p:extLst>
      <p:ext uri="{BB962C8B-B14F-4D97-AF65-F5344CB8AC3E}">
        <p14:creationId xmlns:p14="http://schemas.microsoft.com/office/powerpoint/2010/main" val="118912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一个模型类对应数据库中的一张表，有多少个模型类就对应有多少张表。</a:t>
            </a:r>
            <a:endParaRPr lang="zh-CN" altLang="en-US" dirty="0"/>
          </a:p>
        </p:txBody>
      </p:sp>
      <p:sp>
        <p:nvSpPr>
          <p:cNvPr id="4" name="灯片编号占位符 3"/>
          <p:cNvSpPr>
            <a:spLocks noGrp="1"/>
          </p:cNvSpPr>
          <p:nvPr>
            <p:ph type="sldNum" sz="quarter" idx="10"/>
          </p:nvPr>
        </p:nvSpPr>
        <p:spPr/>
        <p:txBody>
          <a:bodyPr/>
          <a:lstStyle/>
          <a:p>
            <a:fld id="{E872A49C-B51D-4F47-8B25-8680099E1E15}" type="slidenum">
              <a:rPr lang="zh-CN" altLang="en-US" smtClean="0"/>
              <a:t>14</a:t>
            </a:fld>
            <a:endParaRPr lang="zh-CN" altLang="en-US"/>
          </a:p>
        </p:txBody>
      </p:sp>
    </p:spTree>
    <p:extLst>
      <p:ext uri="{BB962C8B-B14F-4D97-AF65-F5344CB8AC3E}">
        <p14:creationId xmlns:p14="http://schemas.microsoft.com/office/powerpoint/2010/main" val="3730834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72A49C-B51D-4F47-8B25-8680099E1E15}" type="slidenum">
              <a:rPr lang="zh-CN" altLang="en-US" smtClean="0"/>
              <a:t>16</a:t>
            </a:fld>
            <a:endParaRPr lang="zh-CN" altLang="en-US"/>
          </a:p>
        </p:txBody>
      </p:sp>
    </p:spTree>
    <p:extLst>
      <p:ext uri="{BB962C8B-B14F-4D97-AF65-F5344CB8AC3E}">
        <p14:creationId xmlns:p14="http://schemas.microsoft.com/office/powerpoint/2010/main" val="3708353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迁移文件被生成到应用的</a:t>
            </a:r>
            <a:r>
              <a:rPr lang="en-US" altLang="zh-CN" sz="1200" b="0" i="0" kern="1200" dirty="0" smtClean="0">
                <a:solidFill>
                  <a:schemeClr val="tx1"/>
                </a:solidFill>
                <a:effectLst/>
                <a:latin typeface="+mn-lt"/>
                <a:ea typeface="+mn-ea"/>
                <a:cs typeface="+mn-cs"/>
              </a:rPr>
              <a:t>migrations</a:t>
            </a:r>
            <a:r>
              <a:rPr lang="zh-CN" altLang="en-US" sz="1200" b="0" i="0" kern="1200" dirty="0" smtClean="0">
                <a:solidFill>
                  <a:schemeClr val="tx1"/>
                </a:solidFill>
                <a:effectLst/>
                <a:latin typeface="+mn-lt"/>
                <a:ea typeface="+mn-ea"/>
                <a:cs typeface="+mn-cs"/>
              </a:rPr>
              <a:t>目录</a:t>
            </a:r>
          </a:p>
          <a:p>
            <a:endParaRPr lang="zh-CN" altLang="en-US" dirty="0"/>
          </a:p>
        </p:txBody>
      </p:sp>
      <p:sp>
        <p:nvSpPr>
          <p:cNvPr id="4" name="灯片编号占位符 3"/>
          <p:cNvSpPr>
            <a:spLocks noGrp="1"/>
          </p:cNvSpPr>
          <p:nvPr>
            <p:ph type="sldNum" sz="quarter" idx="10"/>
          </p:nvPr>
        </p:nvSpPr>
        <p:spPr/>
        <p:txBody>
          <a:bodyPr/>
          <a:lstStyle/>
          <a:p>
            <a:fld id="{E872A49C-B51D-4F47-8B25-8680099E1E15}" type="slidenum">
              <a:rPr lang="zh-CN" altLang="en-US" smtClean="0"/>
              <a:t>17</a:t>
            </a:fld>
            <a:endParaRPr lang="zh-CN" altLang="en-US"/>
          </a:p>
        </p:txBody>
      </p:sp>
    </p:spTree>
    <p:extLst>
      <p:ext uri="{BB962C8B-B14F-4D97-AF65-F5344CB8AC3E}">
        <p14:creationId xmlns:p14="http://schemas.microsoft.com/office/powerpoint/2010/main" val="338415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72A49C-B51D-4F47-8B25-8680099E1E15}" type="slidenum">
              <a:rPr lang="zh-CN" altLang="en-US" smtClean="0"/>
              <a:t>18</a:t>
            </a:fld>
            <a:endParaRPr lang="zh-CN" altLang="en-US"/>
          </a:p>
        </p:txBody>
      </p:sp>
    </p:spTree>
    <p:extLst>
      <p:ext uri="{BB962C8B-B14F-4D97-AF65-F5344CB8AC3E}">
        <p14:creationId xmlns:p14="http://schemas.microsoft.com/office/powerpoint/2010/main" val="3179304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执行迁移：执行</a:t>
            </a:r>
            <a:r>
              <a:rPr lang="en-US" altLang="zh-CN" sz="1200" b="0" i="0" kern="1200" dirty="0" err="1"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语句生成数据表</a:t>
            </a:r>
          </a:p>
          <a:p>
            <a:endParaRPr lang="zh-CN" altLang="en-US" dirty="0"/>
          </a:p>
        </p:txBody>
      </p:sp>
      <p:sp>
        <p:nvSpPr>
          <p:cNvPr id="4" name="灯片编号占位符 3"/>
          <p:cNvSpPr>
            <a:spLocks noGrp="1"/>
          </p:cNvSpPr>
          <p:nvPr>
            <p:ph type="sldNum" sz="quarter" idx="10"/>
          </p:nvPr>
        </p:nvSpPr>
        <p:spPr/>
        <p:txBody>
          <a:bodyPr/>
          <a:lstStyle/>
          <a:p>
            <a:fld id="{E872A49C-B51D-4F47-8B25-8680099E1E15}" type="slidenum">
              <a:rPr lang="zh-CN" altLang="en-US" smtClean="0"/>
              <a:t>19</a:t>
            </a:fld>
            <a:endParaRPr lang="zh-CN" altLang="en-US"/>
          </a:p>
        </p:txBody>
      </p:sp>
    </p:spTree>
    <p:extLst>
      <p:ext uri="{BB962C8B-B14F-4D97-AF65-F5344CB8AC3E}">
        <p14:creationId xmlns:p14="http://schemas.microsoft.com/office/powerpoint/2010/main" val="2892318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D9F804B1-58FA-43D3-AAAA-0AAD0D809F39}" type="datetimeFigureOut">
              <a:rPr lang="zh-CN" altLang="en-US" smtClean="0"/>
              <a:t>2018/3/29/Thu</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14DB1C1D-1B03-4D25-A319-266AB3C94736}"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D9F804B1-58FA-43D3-AAAA-0AAD0D809F39}" type="datetimeFigureOut">
              <a:rPr lang="zh-CN" altLang="en-US" smtClean="0"/>
              <a:t>2018/3/29/Thu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B1C1D-1B03-4D25-A319-266AB3C9473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D9F804B1-58FA-43D3-AAAA-0AAD0D809F39}" type="datetimeFigureOut">
              <a:rPr lang="zh-CN" altLang="en-US" smtClean="0"/>
              <a:t>2018/3/29/Thu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B1C1D-1B03-4D25-A319-266AB3C9473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D9F804B1-58FA-43D3-AAAA-0AAD0D809F39}" type="datetimeFigureOut">
              <a:rPr lang="zh-CN" altLang="en-US" smtClean="0"/>
              <a:t>2018/3/29/Thu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B1C1D-1B03-4D25-A319-266AB3C9473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D9F804B1-58FA-43D3-AAAA-0AAD0D809F39}" type="datetimeFigureOut">
              <a:rPr lang="zh-CN" altLang="en-US" smtClean="0"/>
              <a:t>2018/3/29/Thu</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B1C1D-1B03-4D25-A319-266AB3C94736}"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D9F804B1-58FA-43D3-AAAA-0AAD0D809F39}" type="datetimeFigureOut">
              <a:rPr lang="zh-CN" altLang="en-US" smtClean="0"/>
              <a:t>2018/3/29/Thu</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B1C1D-1B03-4D25-A319-266AB3C9473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D9F804B1-58FA-43D3-AAAA-0AAD0D809F39}" type="datetimeFigureOut">
              <a:rPr lang="zh-CN" altLang="en-US" smtClean="0"/>
              <a:t>2018/3/29/Thu</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DB1C1D-1B03-4D25-A319-266AB3C9473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D9F804B1-58FA-43D3-AAAA-0AAD0D809F39}" type="datetimeFigureOut">
              <a:rPr lang="zh-CN" altLang="en-US" smtClean="0"/>
              <a:t>2018/3/29/Thu</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DB1C1D-1B03-4D25-A319-266AB3C9473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804B1-58FA-43D3-AAAA-0AAD0D809F39}" type="datetimeFigureOut">
              <a:rPr lang="zh-CN" altLang="en-US" smtClean="0"/>
              <a:t>2018/3/29/Thu</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DB1C1D-1B03-4D25-A319-266AB3C9473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D9F804B1-58FA-43D3-AAAA-0AAD0D809F39}" type="datetimeFigureOut">
              <a:rPr lang="zh-CN" altLang="en-US" smtClean="0"/>
              <a:t>2018/3/29/Thu</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B1C1D-1B03-4D25-A319-266AB3C9473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D9F804B1-58FA-43D3-AAAA-0AAD0D809F39}" type="datetimeFigureOut">
              <a:rPr lang="zh-CN" altLang="en-US" smtClean="0"/>
              <a:t>2018/3/29/Thu</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14DB1C1D-1B03-4D25-A319-266AB3C94736}"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9F804B1-58FA-43D3-AAAA-0AAD0D809F39}" type="datetimeFigureOut">
              <a:rPr lang="zh-CN" altLang="en-US" smtClean="0"/>
              <a:t>2018/3/29/Thu</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4DB1C1D-1B03-4D25-A319-266AB3C94736}"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127.0.0.1:8000/admi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127.0.0.1&#65306;8000/noveltest/inde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hyperlink" Target="http://www.127.0.0.1&#65306;8000/noveltest/index" TargetMode="Externa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 web</a:t>
            </a:r>
            <a:r>
              <a:rPr lang="zh-CN" altLang="en-US" dirty="0" smtClean="0"/>
              <a:t>框架之</a:t>
            </a:r>
            <a:r>
              <a:rPr lang="en-US" altLang="zh-CN" dirty="0" err="1"/>
              <a:t>D</a:t>
            </a:r>
            <a:r>
              <a:rPr lang="en-US" altLang="zh-CN" dirty="0" err="1" smtClean="0"/>
              <a:t>jango</a:t>
            </a:r>
            <a:endParaRPr lang="zh-CN" altLang="en-US" dirty="0"/>
          </a:p>
        </p:txBody>
      </p:sp>
      <p:sp>
        <p:nvSpPr>
          <p:cNvPr id="3" name="副标题 2"/>
          <p:cNvSpPr>
            <a:spLocks noGrp="1"/>
          </p:cNvSpPr>
          <p:nvPr>
            <p:ph type="subTitle" idx="1"/>
          </p:nvPr>
        </p:nvSpPr>
        <p:spPr>
          <a:xfrm>
            <a:off x="683568" y="3933056"/>
            <a:ext cx="7854696" cy="1752600"/>
          </a:xfrm>
        </p:spPr>
        <p:txBody>
          <a:bodyPr>
            <a:normAutofit/>
          </a:bodyPr>
          <a:lstStyle/>
          <a:p>
            <a:r>
              <a:rPr lang="zh-CN" altLang="en-US" sz="4000" dirty="0" smtClean="0"/>
              <a:t>汇报人：杨亚辉</a:t>
            </a:r>
            <a:endParaRPr lang="en-US" altLang="zh-CN" sz="4000" dirty="0" smtClean="0"/>
          </a:p>
          <a:p>
            <a:r>
              <a:rPr lang="en-US" altLang="zh-CN" sz="4000" dirty="0" smtClean="0"/>
              <a:t>2018-3-29</a:t>
            </a:r>
            <a:endParaRPr lang="zh-CN" altLang="en-US" sz="4000" dirty="0"/>
          </a:p>
        </p:txBody>
      </p:sp>
    </p:spTree>
    <p:extLst>
      <p:ext uri="{BB962C8B-B14F-4D97-AF65-F5344CB8AC3E}">
        <p14:creationId xmlns:p14="http://schemas.microsoft.com/office/powerpoint/2010/main" val="1700293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5516" y="805978"/>
            <a:ext cx="8712968" cy="4525963"/>
          </a:xfrm>
        </p:spPr>
        <p:txBody>
          <a:bodyPr/>
          <a:lstStyle/>
          <a:p>
            <a:r>
              <a:rPr lang="en-US" altLang="zh-CN" b="1" dirty="0" smtClean="0">
                <a:latin typeface="+mn-ea"/>
              </a:rPr>
              <a:t>2.</a:t>
            </a:r>
            <a:r>
              <a:rPr lang="zh-CN" altLang="en-US" b="1" dirty="0" smtClean="0">
                <a:latin typeface="+mn-ea"/>
              </a:rPr>
              <a:t>创建应用</a:t>
            </a:r>
            <a:endParaRPr lang="en-US" altLang="zh-CN" b="1" dirty="0" smtClean="0">
              <a:latin typeface="+mn-ea"/>
            </a:endParaRPr>
          </a:p>
          <a:p>
            <a:pPr marL="0" lvl="0" indent="0">
              <a:buNone/>
            </a:pPr>
            <a:r>
              <a:rPr lang="en-US" altLang="zh-CN" b="1" dirty="0">
                <a:latin typeface="+mn-ea"/>
              </a:rPr>
              <a:t> </a:t>
            </a:r>
            <a:r>
              <a:rPr lang="en-US" altLang="zh-CN" b="1" dirty="0" smtClean="0">
                <a:latin typeface="+mn-ea"/>
              </a:rPr>
              <a:t>   </a:t>
            </a:r>
            <a:r>
              <a:rPr lang="zh-CN" altLang="en-US" b="1" dirty="0" smtClean="0">
                <a:latin typeface="+mn-ea"/>
              </a:rPr>
              <a:t>命令： </a:t>
            </a:r>
            <a:r>
              <a:rPr lang="en-US" altLang="zh-CN" b="1" dirty="0">
                <a:latin typeface="+mn-ea"/>
              </a:rPr>
              <a:t>python manage.py </a:t>
            </a:r>
            <a:r>
              <a:rPr lang="en-US" altLang="zh-CN" b="1" dirty="0" err="1">
                <a:latin typeface="+mn-ea"/>
              </a:rPr>
              <a:t>startapp</a:t>
            </a:r>
            <a:r>
              <a:rPr lang="en-US" altLang="zh-CN" b="1" dirty="0">
                <a:latin typeface="+mn-ea"/>
              </a:rPr>
              <a:t> </a:t>
            </a:r>
            <a:r>
              <a:rPr lang="zh-CN" altLang="zh-CN" b="1" dirty="0">
                <a:latin typeface="+mn-ea"/>
              </a:rPr>
              <a:t>应用的</a:t>
            </a:r>
            <a:r>
              <a:rPr lang="zh-CN" altLang="zh-CN" b="1" dirty="0" smtClean="0">
                <a:latin typeface="+mn-ea"/>
              </a:rPr>
              <a:t>名称</a:t>
            </a:r>
            <a:endParaRPr lang="en-US" altLang="zh-CN" b="1" dirty="0" smtClean="0">
              <a:latin typeface="+mn-ea"/>
            </a:endParaRPr>
          </a:p>
          <a:p>
            <a:pPr marL="0" lvl="0" indent="0">
              <a:buNone/>
            </a:pPr>
            <a:endParaRPr lang="zh-CN" altLang="zh-CN" b="1" dirty="0">
              <a:latin typeface="+mn-ea"/>
            </a:endParaRPr>
          </a:p>
        </p:txBody>
      </p:sp>
      <p:pic>
        <p:nvPicPr>
          <p:cNvPr id="4" name="图片 3"/>
          <p:cNvPicPr/>
          <p:nvPr/>
        </p:nvPicPr>
        <p:blipFill>
          <a:blip r:embed="rId2"/>
          <a:stretch>
            <a:fillRect/>
          </a:stretch>
        </p:blipFill>
        <p:spPr>
          <a:xfrm>
            <a:off x="725452" y="2492896"/>
            <a:ext cx="7776864" cy="2016225"/>
          </a:xfrm>
          <a:prstGeom prst="rect">
            <a:avLst/>
          </a:prstGeom>
        </p:spPr>
      </p:pic>
    </p:spTree>
    <p:extLst>
      <p:ext uri="{BB962C8B-B14F-4D97-AF65-F5344CB8AC3E}">
        <p14:creationId xmlns:p14="http://schemas.microsoft.com/office/powerpoint/2010/main" val="1485569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63888" y="332656"/>
            <a:ext cx="5122912" cy="6135960"/>
          </a:xfrm>
        </p:spPr>
        <p:txBody>
          <a:bodyPr/>
          <a:lstStyle/>
          <a:p>
            <a:r>
              <a:rPr lang="en-US" altLang="zh-CN" dirty="0" smtClean="0"/>
              <a:t>migrations:</a:t>
            </a:r>
            <a:r>
              <a:rPr lang="zh-CN" altLang="en-US" dirty="0" smtClean="0"/>
              <a:t>这是一个目录，用于存储应用的数据库表结构的指令，通过这些指令可以修改和创建数据库，从而在</a:t>
            </a:r>
            <a:r>
              <a:rPr lang="en-US" altLang="zh-CN" dirty="0" smtClean="0"/>
              <a:t>models.py</a:t>
            </a:r>
            <a:r>
              <a:rPr lang="zh-CN" altLang="en-US" dirty="0" smtClean="0"/>
              <a:t>模型类和数据库表之间迁移。</a:t>
            </a:r>
            <a:endParaRPr lang="en-US" altLang="zh-CN" dirty="0" smtClean="0"/>
          </a:p>
          <a:p>
            <a:r>
              <a:rPr lang="en-US" altLang="zh-CN" dirty="0" smtClean="0"/>
              <a:t>admin.py:</a:t>
            </a:r>
            <a:r>
              <a:rPr lang="zh-CN" altLang="en-US" dirty="0" smtClean="0"/>
              <a:t>在这个文件中，可以自定义</a:t>
            </a:r>
            <a:r>
              <a:rPr lang="en-US" altLang="zh-CN" dirty="0" err="1" smtClean="0"/>
              <a:t>django</a:t>
            </a:r>
            <a:r>
              <a:rPr lang="zh-CN" altLang="en-US" dirty="0" smtClean="0"/>
              <a:t>管理工具。</a:t>
            </a:r>
            <a:endParaRPr lang="en-US" altLang="zh-CN" dirty="0" smtClean="0"/>
          </a:p>
          <a:p>
            <a:r>
              <a:rPr lang="en-US" altLang="zh-CN" dirty="0" smtClean="0"/>
              <a:t>models.py:</a:t>
            </a:r>
            <a:r>
              <a:rPr lang="zh-CN" altLang="en-US" dirty="0" smtClean="0"/>
              <a:t>这是应用的数据模型，每个</a:t>
            </a:r>
            <a:r>
              <a:rPr lang="en-US" altLang="zh-CN" dirty="0" err="1" smtClean="0"/>
              <a:t>django</a:t>
            </a:r>
            <a:r>
              <a:rPr lang="zh-CN" altLang="en-US" dirty="0" smtClean="0"/>
              <a:t>应用都应当有一个</a:t>
            </a:r>
            <a:r>
              <a:rPr lang="en-US" altLang="zh-CN" dirty="0" smtClean="0"/>
              <a:t>models.py</a:t>
            </a:r>
            <a:r>
              <a:rPr lang="zh-CN" altLang="en-US" dirty="0" smtClean="0"/>
              <a:t>文件。</a:t>
            </a:r>
            <a:endParaRPr lang="en-US" altLang="zh-CN" dirty="0" smtClean="0"/>
          </a:p>
          <a:p>
            <a:r>
              <a:rPr lang="en-US" altLang="zh-CN" dirty="0" smtClean="0"/>
              <a:t>tests.py:</a:t>
            </a:r>
            <a:r>
              <a:rPr lang="zh-CN" altLang="en-US" dirty="0" smtClean="0"/>
              <a:t>在这个文件中可以编写测试文档来测试所建立的应用。</a:t>
            </a:r>
            <a:endParaRPr lang="en-US" altLang="zh-CN" dirty="0" smtClean="0"/>
          </a:p>
          <a:p>
            <a:r>
              <a:rPr lang="en-US" altLang="zh-CN" dirty="0" smtClean="0"/>
              <a:t>views.py:</a:t>
            </a:r>
            <a:r>
              <a:rPr lang="zh-CN" altLang="en-US" dirty="0" smtClean="0"/>
              <a:t>用于保存响应各种请求的函数或者类。</a:t>
            </a:r>
            <a:endParaRPr lang="zh-CN" altLang="en-US" dirty="0"/>
          </a:p>
        </p:txBody>
      </p:sp>
      <p:pic>
        <p:nvPicPr>
          <p:cNvPr id="4" name="内容占位符 3"/>
          <p:cNvPicPr>
            <a:picLocks noGrp="1"/>
          </p:cNvPicPr>
          <p:nvPr>
            <p:ph idx="1"/>
          </p:nvPr>
        </p:nvPicPr>
        <p:blipFill>
          <a:blip r:embed="rId3"/>
          <a:stretch>
            <a:fillRect/>
          </a:stretch>
        </p:blipFill>
        <p:spPr>
          <a:xfrm>
            <a:off x="107504" y="404664"/>
            <a:ext cx="3528392" cy="5760640"/>
          </a:xfrm>
          <a:prstGeom prst="rect">
            <a:avLst/>
          </a:prstGeom>
        </p:spPr>
      </p:pic>
    </p:spTree>
    <p:extLst>
      <p:ext uri="{BB962C8B-B14F-4D97-AF65-F5344CB8AC3E}">
        <p14:creationId xmlns:p14="http://schemas.microsoft.com/office/powerpoint/2010/main" val="1329393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472608"/>
          </a:xfrm>
        </p:spPr>
        <p:txBody>
          <a:bodyPr/>
          <a:lstStyle/>
          <a:p>
            <a:pPr lvl="0"/>
            <a:r>
              <a:rPr lang="en-US" altLang="zh-CN" b="1" dirty="0" smtClean="0"/>
              <a:t>3.</a:t>
            </a:r>
            <a:r>
              <a:rPr lang="zh-CN" altLang="zh-CN" b="1" dirty="0" smtClean="0"/>
              <a:t>在</a:t>
            </a:r>
            <a:r>
              <a:rPr lang="zh-CN" altLang="zh-CN" b="1" dirty="0"/>
              <a:t>项目</a:t>
            </a:r>
            <a:r>
              <a:rPr lang="en-US" altLang="zh-CN" b="1" dirty="0"/>
              <a:t>settings.py</a:t>
            </a:r>
            <a:r>
              <a:rPr lang="zh-CN" altLang="zh-CN" b="1" dirty="0"/>
              <a:t>中修改配置</a:t>
            </a:r>
            <a:r>
              <a:rPr lang="zh-CN" altLang="zh-CN" b="1" dirty="0" smtClean="0"/>
              <a:t>：</a:t>
            </a:r>
            <a:endParaRPr lang="en-US" altLang="zh-CN" b="1" dirty="0" smtClean="0"/>
          </a:p>
          <a:p>
            <a:pPr marL="0" indent="0">
              <a:buNone/>
            </a:pPr>
            <a:r>
              <a:rPr lang="zh-CN" altLang="zh-CN" dirty="0"/>
              <a:t>将应用添加到</a:t>
            </a:r>
            <a:r>
              <a:rPr lang="en-US" altLang="zh-CN" dirty="0"/>
              <a:t>INSTALLED_APPS</a:t>
            </a:r>
            <a:r>
              <a:rPr lang="zh-CN" altLang="zh-CN" dirty="0"/>
              <a:t>中</a:t>
            </a:r>
          </a:p>
          <a:p>
            <a:pPr lvl="0"/>
            <a:endParaRPr lang="zh-CN" altLang="zh-CN" dirty="0"/>
          </a:p>
          <a:p>
            <a:endParaRPr lang="zh-CN" altLang="en-US" dirty="0"/>
          </a:p>
        </p:txBody>
      </p:sp>
      <p:pic>
        <p:nvPicPr>
          <p:cNvPr id="4" name="图片 3"/>
          <p:cNvPicPr/>
          <p:nvPr/>
        </p:nvPicPr>
        <p:blipFill>
          <a:blip r:embed="rId3"/>
          <a:stretch>
            <a:fillRect/>
          </a:stretch>
        </p:blipFill>
        <p:spPr>
          <a:xfrm>
            <a:off x="772271" y="2276872"/>
            <a:ext cx="7488832" cy="3672408"/>
          </a:xfrm>
          <a:prstGeom prst="rect">
            <a:avLst/>
          </a:prstGeom>
        </p:spPr>
      </p:pic>
    </p:spTree>
    <p:extLst>
      <p:ext uri="{BB962C8B-B14F-4D97-AF65-F5344CB8AC3E}">
        <p14:creationId xmlns:p14="http://schemas.microsoft.com/office/powerpoint/2010/main" val="642387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29600" cy="4525963"/>
          </a:xfrm>
        </p:spPr>
        <p:txBody>
          <a:bodyPr/>
          <a:lstStyle/>
          <a:p>
            <a:r>
              <a:rPr lang="zh-CN" altLang="zh-CN" dirty="0" smtClean="0"/>
              <a:t>修改数据库</a:t>
            </a:r>
            <a:r>
              <a:rPr lang="zh-CN" altLang="zh-CN" dirty="0"/>
              <a:t>（默认</a:t>
            </a:r>
            <a:r>
              <a:rPr lang="en-US" altLang="zh-CN" dirty="0"/>
              <a:t>sqlite3</a:t>
            </a:r>
            <a:r>
              <a:rPr lang="zh-CN" altLang="zh-CN" dirty="0"/>
              <a:t>）：</a:t>
            </a:r>
          </a:p>
          <a:p>
            <a:endParaRPr lang="zh-CN" altLang="en-US" dirty="0"/>
          </a:p>
        </p:txBody>
      </p:sp>
      <p:pic>
        <p:nvPicPr>
          <p:cNvPr id="4" name="图片 3"/>
          <p:cNvPicPr/>
          <p:nvPr/>
        </p:nvPicPr>
        <p:blipFill>
          <a:blip r:embed="rId2"/>
          <a:stretch>
            <a:fillRect/>
          </a:stretch>
        </p:blipFill>
        <p:spPr>
          <a:xfrm>
            <a:off x="615788" y="962808"/>
            <a:ext cx="8280920" cy="1944216"/>
          </a:xfrm>
          <a:prstGeom prst="rect">
            <a:avLst/>
          </a:prstGeom>
        </p:spPr>
      </p:pic>
      <p:pic>
        <p:nvPicPr>
          <p:cNvPr id="5" name="图片 4"/>
          <p:cNvPicPr/>
          <p:nvPr/>
        </p:nvPicPr>
        <p:blipFill>
          <a:blip r:embed="rId3"/>
          <a:stretch>
            <a:fillRect/>
          </a:stretch>
        </p:blipFill>
        <p:spPr>
          <a:xfrm>
            <a:off x="611560" y="2924944"/>
            <a:ext cx="8280920" cy="3816424"/>
          </a:xfrm>
          <a:prstGeom prst="rect">
            <a:avLst/>
          </a:prstGeom>
        </p:spPr>
      </p:pic>
    </p:spTree>
    <p:extLst>
      <p:ext uri="{BB962C8B-B14F-4D97-AF65-F5344CB8AC3E}">
        <p14:creationId xmlns:p14="http://schemas.microsoft.com/office/powerpoint/2010/main" val="1235562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5364088" y="1556792"/>
            <a:ext cx="3336286" cy="3960440"/>
          </a:xfrm>
        </p:spPr>
        <p:txBody>
          <a:bodyPr>
            <a:normAutofit fontScale="90000"/>
          </a:bodyPr>
          <a:lstStyle/>
          <a:p>
            <a:r>
              <a:rPr lang="zh-CN" altLang="en-US" dirty="0"/>
              <a:t>数据库</a:t>
            </a:r>
            <a:r>
              <a:rPr lang="zh-CN" altLang="en-US" dirty="0" smtClean="0"/>
              <a:t>中不需要设计数据库表，根据模型类来生成对应的表</a:t>
            </a:r>
            <a:endParaRPr lang="zh-CN" altLang="en-US" dirty="0"/>
          </a:p>
        </p:txBody>
      </p:sp>
      <p:sp>
        <p:nvSpPr>
          <p:cNvPr id="3" name="内容占位符 2"/>
          <p:cNvSpPr>
            <a:spLocks noGrp="1"/>
          </p:cNvSpPr>
          <p:nvPr>
            <p:ph idx="1"/>
          </p:nvPr>
        </p:nvSpPr>
        <p:spPr>
          <a:xfrm>
            <a:off x="467544" y="836712"/>
            <a:ext cx="8424936" cy="5472608"/>
          </a:xfrm>
        </p:spPr>
        <p:txBody>
          <a:bodyPr/>
          <a:lstStyle/>
          <a:p>
            <a:r>
              <a:rPr lang="zh-CN" altLang="zh-CN" dirty="0"/>
              <a:t>在</a:t>
            </a:r>
            <a:r>
              <a:rPr lang="en-US" altLang="zh-CN" dirty="0" err="1"/>
              <a:t>mysql</a:t>
            </a:r>
            <a:r>
              <a:rPr lang="zh-CN" altLang="zh-CN" dirty="0"/>
              <a:t>中设置</a:t>
            </a:r>
            <a:r>
              <a:rPr lang="zh-CN" altLang="zh-CN" dirty="0" smtClean="0"/>
              <a:t>数据库</a:t>
            </a:r>
            <a:endParaRPr lang="en-US" altLang="zh-CN" dirty="0" smtClean="0"/>
          </a:p>
          <a:p>
            <a:endParaRPr lang="zh-CN" altLang="zh-CN" dirty="0"/>
          </a:p>
          <a:p>
            <a:endParaRPr lang="zh-CN" altLang="en-US" dirty="0"/>
          </a:p>
        </p:txBody>
      </p:sp>
      <p:pic>
        <p:nvPicPr>
          <p:cNvPr id="4" name="图片 3"/>
          <p:cNvPicPr/>
          <p:nvPr/>
        </p:nvPicPr>
        <p:blipFill>
          <a:blip r:embed="rId3"/>
          <a:stretch>
            <a:fillRect/>
          </a:stretch>
        </p:blipFill>
        <p:spPr>
          <a:xfrm>
            <a:off x="745559" y="1700808"/>
            <a:ext cx="4248472" cy="4104456"/>
          </a:xfrm>
          <a:prstGeom prst="rect">
            <a:avLst/>
          </a:prstGeom>
        </p:spPr>
      </p:pic>
    </p:spTree>
    <p:extLst>
      <p:ext uri="{BB962C8B-B14F-4D97-AF65-F5344CB8AC3E}">
        <p14:creationId xmlns:p14="http://schemas.microsoft.com/office/powerpoint/2010/main" val="1174486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764704"/>
            <a:ext cx="8568952" cy="5904656"/>
          </a:xfrm>
        </p:spPr>
        <p:txBody>
          <a:bodyPr/>
          <a:lstStyle/>
          <a:p>
            <a:r>
              <a:rPr lang="en-US" altLang="zh-CN" b="1" dirty="0">
                <a:latin typeface="+mn-ea"/>
              </a:rPr>
              <a:t>4.</a:t>
            </a:r>
            <a:r>
              <a:rPr lang="zh-CN" altLang="zh-CN" b="1" dirty="0">
                <a:latin typeface="+mn-ea"/>
              </a:rPr>
              <a:t>运行服务进行测试</a:t>
            </a:r>
            <a:r>
              <a:rPr lang="zh-CN" altLang="zh-CN" b="1" dirty="0" smtClean="0">
                <a:latin typeface="+mn-ea"/>
              </a:rPr>
              <a:t>：</a:t>
            </a:r>
            <a:endParaRPr lang="en-US" altLang="zh-CN" b="1" dirty="0" smtClean="0">
              <a:latin typeface="+mn-ea"/>
            </a:endParaRPr>
          </a:p>
          <a:p>
            <a:pPr marL="0" indent="0">
              <a:buNone/>
            </a:pPr>
            <a:r>
              <a:rPr lang="zh-CN" altLang="en-US" b="1" dirty="0" smtClean="0">
                <a:latin typeface="+mn-ea"/>
              </a:rPr>
              <a:t>命令：</a:t>
            </a:r>
            <a:r>
              <a:rPr lang="en-US" altLang="zh-CN" b="1" dirty="0" smtClean="0">
                <a:latin typeface="+mn-ea"/>
              </a:rPr>
              <a:t>python </a:t>
            </a:r>
            <a:r>
              <a:rPr lang="en-US" altLang="zh-CN" b="1" dirty="0">
                <a:latin typeface="+mn-ea"/>
              </a:rPr>
              <a:t>manage.py </a:t>
            </a:r>
            <a:r>
              <a:rPr lang="en-US" altLang="zh-CN" b="1" dirty="0" err="1">
                <a:latin typeface="+mn-ea"/>
              </a:rPr>
              <a:t>runserver</a:t>
            </a:r>
            <a:r>
              <a:rPr lang="en-US" altLang="zh-CN" b="1" dirty="0">
                <a:latin typeface="+mn-ea"/>
              </a:rPr>
              <a:t>  (</a:t>
            </a:r>
            <a:r>
              <a:rPr lang="zh-CN" altLang="zh-CN" b="1" dirty="0">
                <a:latin typeface="+mn-ea"/>
              </a:rPr>
              <a:t>可指定</a:t>
            </a:r>
            <a:r>
              <a:rPr lang="en-US" altLang="zh-CN" b="1" dirty="0">
                <a:latin typeface="+mn-ea"/>
              </a:rPr>
              <a:t>IP:</a:t>
            </a:r>
            <a:r>
              <a:rPr lang="zh-CN" altLang="zh-CN" b="1" dirty="0">
                <a:latin typeface="+mn-ea"/>
              </a:rPr>
              <a:t>端口</a:t>
            </a:r>
            <a:r>
              <a:rPr lang="en-US" altLang="zh-CN" b="1" dirty="0">
                <a:latin typeface="+mn-ea"/>
              </a:rPr>
              <a:t>)</a:t>
            </a:r>
            <a:endParaRPr lang="zh-CN" altLang="zh-CN" dirty="0">
              <a:latin typeface="+mn-ea"/>
            </a:endParaRPr>
          </a:p>
          <a:p>
            <a:endParaRPr lang="en-US" altLang="zh-CN" dirty="0" smtClean="0">
              <a:latin typeface="+mn-ea"/>
            </a:endParaRPr>
          </a:p>
          <a:p>
            <a:endParaRPr lang="en-US" altLang="zh-CN" dirty="0">
              <a:latin typeface="+mn-ea"/>
            </a:endParaRPr>
          </a:p>
          <a:p>
            <a:endParaRPr lang="en-US" altLang="zh-CN" dirty="0" smtClean="0">
              <a:latin typeface="+mn-ea"/>
            </a:endParaRPr>
          </a:p>
          <a:p>
            <a:endParaRPr lang="en-US" altLang="zh-CN" dirty="0">
              <a:latin typeface="+mn-ea"/>
            </a:endParaRPr>
          </a:p>
          <a:p>
            <a:endParaRPr lang="zh-CN" altLang="en-US" dirty="0">
              <a:latin typeface="+mn-ea"/>
            </a:endParaRPr>
          </a:p>
        </p:txBody>
      </p:sp>
      <p:pic>
        <p:nvPicPr>
          <p:cNvPr id="4" name="图片 3"/>
          <p:cNvPicPr/>
          <p:nvPr/>
        </p:nvPicPr>
        <p:blipFill>
          <a:blip r:embed="rId2"/>
          <a:stretch>
            <a:fillRect/>
          </a:stretch>
        </p:blipFill>
        <p:spPr>
          <a:xfrm>
            <a:off x="395536" y="1916833"/>
            <a:ext cx="8352928" cy="2088232"/>
          </a:xfrm>
          <a:prstGeom prst="rect">
            <a:avLst/>
          </a:prstGeom>
        </p:spPr>
      </p:pic>
      <p:pic>
        <p:nvPicPr>
          <p:cNvPr id="5" name="图片 4"/>
          <p:cNvPicPr/>
          <p:nvPr/>
        </p:nvPicPr>
        <p:blipFill>
          <a:blip r:embed="rId3"/>
          <a:stretch>
            <a:fillRect/>
          </a:stretch>
        </p:blipFill>
        <p:spPr>
          <a:xfrm>
            <a:off x="410652" y="4221088"/>
            <a:ext cx="8337811" cy="2232248"/>
          </a:xfrm>
          <a:prstGeom prst="rect">
            <a:avLst/>
          </a:prstGeom>
        </p:spPr>
      </p:pic>
    </p:spTree>
    <p:extLst>
      <p:ext uri="{BB962C8B-B14F-4D97-AF65-F5344CB8AC3E}">
        <p14:creationId xmlns:p14="http://schemas.microsoft.com/office/powerpoint/2010/main" val="2850980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1196" y="558353"/>
            <a:ext cx="8229600" cy="6264696"/>
          </a:xfrm>
        </p:spPr>
        <p:txBody>
          <a:bodyPr/>
          <a:lstStyle/>
          <a:p>
            <a:pPr lvl="0"/>
            <a:r>
              <a:rPr lang="en-US" altLang="zh-CN" dirty="0" smtClean="0"/>
              <a:t>5.</a:t>
            </a:r>
            <a:r>
              <a:rPr lang="zh-CN" altLang="zh-CN" b="1" dirty="0"/>
              <a:t>设计模型类</a:t>
            </a:r>
            <a:endParaRPr lang="zh-CN" altLang="zh-CN" dirty="0"/>
          </a:p>
          <a:p>
            <a:endParaRPr lang="zh-CN" altLang="en-US" dirty="0"/>
          </a:p>
        </p:txBody>
      </p:sp>
      <p:pic>
        <p:nvPicPr>
          <p:cNvPr id="4" name="图片 3"/>
          <p:cNvPicPr/>
          <p:nvPr/>
        </p:nvPicPr>
        <p:blipFill>
          <a:blip r:embed="rId3"/>
          <a:stretch>
            <a:fillRect/>
          </a:stretch>
        </p:blipFill>
        <p:spPr>
          <a:xfrm>
            <a:off x="539552" y="1196752"/>
            <a:ext cx="7992888" cy="5472608"/>
          </a:xfrm>
          <a:prstGeom prst="rect">
            <a:avLst/>
          </a:prstGeom>
        </p:spPr>
      </p:pic>
    </p:spTree>
    <p:extLst>
      <p:ext uri="{BB962C8B-B14F-4D97-AF65-F5344CB8AC3E}">
        <p14:creationId xmlns:p14="http://schemas.microsoft.com/office/powerpoint/2010/main" val="1481425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010" y="288758"/>
            <a:ext cx="8507469" cy="6020562"/>
          </a:xfrm>
        </p:spPr>
        <p:txBody>
          <a:bodyPr>
            <a:normAutofit lnSpcReduction="10000"/>
          </a:bodyPr>
          <a:lstStyle/>
          <a:p>
            <a:r>
              <a:rPr lang="en-US" altLang="zh-CN" dirty="0" smtClean="0">
                <a:latin typeface="+mn-ea"/>
              </a:rPr>
              <a:t>6.</a:t>
            </a:r>
            <a:r>
              <a:rPr lang="zh-CN" altLang="zh-CN" b="1" dirty="0">
                <a:latin typeface="+mn-ea"/>
              </a:rPr>
              <a:t>为应用进行</a:t>
            </a:r>
            <a:r>
              <a:rPr lang="zh-CN" altLang="zh-CN" b="1" dirty="0" smtClean="0">
                <a:latin typeface="+mn-ea"/>
              </a:rPr>
              <a:t>迁移</a:t>
            </a:r>
            <a:endParaRPr lang="en-US" altLang="zh-CN" b="1" dirty="0" smtClean="0">
              <a:latin typeface="+mn-ea"/>
            </a:endParaRPr>
          </a:p>
          <a:p>
            <a:pPr marL="0" indent="0">
              <a:buNone/>
            </a:pPr>
            <a:r>
              <a:rPr lang="en-US" altLang="zh-CN" b="1" dirty="0">
                <a:latin typeface="+mn-ea"/>
              </a:rPr>
              <a:t> </a:t>
            </a:r>
            <a:r>
              <a:rPr lang="en-US" altLang="zh-CN" b="1" dirty="0" smtClean="0">
                <a:latin typeface="+mn-ea"/>
              </a:rPr>
              <a:t>  </a:t>
            </a:r>
            <a:r>
              <a:rPr lang="zh-CN" altLang="en-US" b="1" dirty="0" smtClean="0">
                <a:latin typeface="+mn-ea"/>
              </a:rPr>
              <a:t>命令：</a:t>
            </a:r>
            <a:r>
              <a:rPr lang="en-US" altLang="zh-CN" b="1" dirty="0" smtClean="0">
                <a:latin typeface="+mn-ea"/>
              </a:rPr>
              <a:t> python manage.py </a:t>
            </a:r>
            <a:r>
              <a:rPr lang="en-US" altLang="zh-CN" b="1" dirty="0" err="1" smtClean="0">
                <a:latin typeface="+mn-ea"/>
              </a:rPr>
              <a:t>makemigrations</a:t>
            </a:r>
            <a:endParaRPr lang="en-US" altLang="zh-CN" b="1" dirty="0" smtClean="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r>
              <a:rPr lang="zh-CN" altLang="en-US" dirty="0" smtClean="0">
                <a:latin typeface="+mn-ea"/>
              </a:rPr>
              <a:t>就会在应用中的</a:t>
            </a:r>
            <a:endParaRPr lang="en-US" altLang="zh-CN" dirty="0" smtClean="0">
              <a:latin typeface="+mn-ea"/>
            </a:endParaRPr>
          </a:p>
          <a:p>
            <a:pPr marL="0" indent="0">
              <a:buNone/>
            </a:pPr>
            <a:r>
              <a:rPr lang="en-US" altLang="zh-CN" dirty="0" smtClean="0">
                <a:latin typeface="+mn-ea"/>
              </a:rPr>
              <a:t>migrations</a:t>
            </a:r>
          </a:p>
          <a:p>
            <a:pPr marL="0" indent="0">
              <a:buNone/>
            </a:pPr>
            <a:r>
              <a:rPr lang="zh-CN" altLang="en-US" dirty="0" smtClean="0">
                <a:latin typeface="+mn-ea"/>
              </a:rPr>
              <a:t>中生成一个</a:t>
            </a:r>
            <a:endParaRPr lang="en-US" altLang="zh-CN" dirty="0" smtClean="0">
              <a:latin typeface="+mn-ea"/>
            </a:endParaRPr>
          </a:p>
          <a:p>
            <a:pPr marL="0" indent="0">
              <a:buNone/>
            </a:pPr>
            <a:r>
              <a:rPr lang="en-US" altLang="zh-CN" dirty="0" smtClean="0">
                <a:latin typeface="+mn-ea"/>
              </a:rPr>
              <a:t>0001__initial.py</a:t>
            </a:r>
          </a:p>
          <a:p>
            <a:pPr marL="0" indent="0">
              <a:buNone/>
            </a:pPr>
            <a:r>
              <a:rPr lang="zh-CN" altLang="en-US" dirty="0" smtClean="0">
                <a:latin typeface="+mn-ea"/>
              </a:rPr>
              <a:t>的文件</a:t>
            </a:r>
            <a:endParaRPr lang="zh-CN" altLang="en-US" dirty="0">
              <a:latin typeface="+mn-ea"/>
            </a:endParaRPr>
          </a:p>
        </p:txBody>
      </p:sp>
      <p:pic>
        <p:nvPicPr>
          <p:cNvPr id="4" name="图片 3"/>
          <p:cNvPicPr/>
          <p:nvPr/>
        </p:nvPicPr>
        <p:blipFill>
          <a:blip r:embed="rId3"/>
          <a:stretch>
            <a:fillRect/>
          </a:stretch>
        </p:blipFill>
        <p:spPr>
          <a:xfrm>
            <a:off x="683568" y="1412776"/>
            <a:ext cx="7560841" cy="2088231"/>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3567934"/>
            <a:ext cx="3327122" cy="321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092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p:cNvPicPr>
          <p:nvPr>
            <p:ph idx="1"/>
          </p:nvPr>
        </p:nvPicPr>
        <p:blipFill>
          <a:blip r:embed="rId3"/>
          <a:stretch>
            <a:fillRect/>
          </a:stretch>
        </p:blipFill>
        <p:spPr>
          <a:xfrm>
            <a:off x="395536" y="332656"/>
            <a:ext cx="8208912" cy="6048672"/>
          </a:xfrm>
          <a:prstGeom prst="rect">
            <a:avLst/>
          </a:prstGeom>
        </p:spPr>
      </p:pic>
    </p:spTree>
    <p:extLst>
      <p:ext uri="{BB962C8B-B14F-4D97-AF65-F5344CB8AC3E}">
        <p14:creationId xmlns:p14="http://schemas.microsoft.com/office/powerpoint/2010/main" val="3432506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76672"/>
            <a:ext cx="8784976" cy="6192688"/>
          </a:xfrm>
        </p:spPr>
        <p:txBody>
          <a:bodyPr/>
          <a:lstStyle/>
          <a:p>
            <a:pPr marL="0" indent="0">
              <a:buNone/>
            </a:pPr>
            <a:r>
              <a:rPr lang="en-US" altLang="zh-CN" b="1" dirty="0" smtClean="0">
                <a:latin typeface="+mn-ea"/>
              </a:rPr>
              <a:t>7.</a:t>
            </a:r>
            <a:r>
              <a:rPr lang="zh-CN" altLang="zh-CN" b="1" dirty="0" smtClean="0">
                <a:latin typeface="+mn-ea"/>
              </a:rPr>
              <a:t>生成</a:t>
            </a:r>
            <a:r>
              <a:rPr lang="zh-CN" altLang="zh-CN" b="1" dirty="0">
                <a:latin typeface="+mn-ea"/>
              </a:rPr>
              <a:t>迁移</a:t>
            </a:r>
            <a:r>
              <a:rPr lang="zh-CN" altLang="zh-CN" b="1" dirty="0" smtClean="0">
                <a:latin typeface="+mn-ea"/>
              </a:rPr>
              <a:t>：</a:t>
            </a:r>
            <a:endParaRPr lang="en-US" altLang="zh-CN" b="1" dirty="0" smtClean="0">
              <a:latin typeface="+mn-ea"/>
            </a:endParaRPr>
          </a:p>
          <a:p>
            <a:pPr marL="0" indent="0">
              <a:buNone/>
            </a:pPr>
            <a:r>
              <a:rPr lang="zh-CN" altLang="en-US" b="1" dirty="0" smtClean="0">
                <a:latin typeface="+mn-ea"/>
              </a:rPr>
              <a:t>  命令：</a:t>
            </a:r>
            <a:r>
              <a:rPr lang="en-US" altLang="zh-CN" b="1" dirty="0" smtClean="0">
                <a:latin typeface="+mn-ea"/>
              </a:rPr>
              <a:t>python </a:t>
            </a:r>
            <a:r>
              <a:rPr lang="en-US" altLang="zh-CN" b="1" dirty="0">
                <a:latin typeface="+mn-ea"/>
              </a:rPr>
              <a:t>manage.py </a:t>
            </a:r>
            <a:r>
              <a:rPr lang="en-US" altLang="zh-CN" b="1" dirty="0" smtClean="0">
                <a:latin typeface="+mn-ea"/>
              </a:rPr>
              <a:t>migrate</a:t>
            </a:r>
          </a:p>
          <a:p>
            <a:pPr marL="0" indent="0">
              <a:buNone/>
            </a:pPr>
            <a:endParaRPr lang="zh-CN" altLang="zh-CN" dirty="0">
              <a:latin typeface="+mn-ea"/>
            </a:endParaRPr>
          </a:p>
          <a:p>
            <a:endParaRPr lang="zh-CN" altLang="en-US" dirty="0">
              <a:latin typeface="+mn-ea"/>
            </a:endParaRPr>
          </a:p>
        </p:txBody>
      </p:sp>
      <p:pic>
        <p:nvPicPr>
          <p:cNvPr id="4" name="图片 3"/>
          <p:cNvPicPr/>
          <p:nvPr/>
        </p:nvPicPr>
        <p:blipFill>
          <a:blip r:embed="rId3"/>
          <a:stretch>
            <a:fillRect/>
          </a:stretch>
        </p:blipFill>
        <p:spPr>
          <a:xfrm>
            <a:off x="107504" y="1628800"/>
            <a:ext cx="6264696" cy="4824536"/>
          </a:xfrm>
          <a:prstGeom prst="rect">
            <a:avLst/>
          </a:prstGeom>
        </p:spPr>
      </p:pic>
      <p:pic>
        <p:nvPicPr>
          <p:cNvPr id="5" name="图片 4"/>
          <p:cNvPicPr/>
          <p:nvPr/>
        </p:nvPicPr>
        <p:blipFill>
          <a:blip r:embed="rId4"/>
          <a:stretch>
            <a:fillRect/>
          </a:stretch>
        </p:blipFill>
        <p:spPr>
          <a:xfrm>
            <a:off x="6372200" y="1628800"/>
            <a:ext cx="2664296" cy="4752528"/>
          </a:xfrm>
          <a:prstGeom prst="rect">
            <a:avLst/>
          </a:prstGeom>
        </p:spPr>
      </p:pic>
    </p:spTree>
    <p:extLst>
      <p:ext uri="{BB962C8B-B14F-4D97-AF65-F5344CB8AC3E}">
        <p14:creationId xmlns:p14="http://schemas.microsoft.com/office/powerpoint/2010/main" val="3117923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 </a:t>
            </a:r>
          </a:p>
        </p:txBody>
      </p:sp>
      <p:sp>
        <p:nvSpPr>
          <p:cNvPr id="5" name="矩形 4"/>
          <p:cNvSpPr/>
          <p:nvPr/>
        </p:nvSpPr>
        <p:spPr>
          <a:xfrm>
            <a:off x="395536" y="592812"/>
            <a:ext cx="2903904" cy="1107996"/>
          </a:xfrm>
          <a:prstGeom prst="rect">
            <a:avLst/>
          </a:prstGeom>
          <a:noFill/>
        </p:spPr>
        <p:txBody>
          <a:bodyPr wrap="square" lIns="91440" tIns="45720" rIns="91440" bIns="45720">
            <a:spAutoFit/>
          </a:bodyPr>
          <a:lstStyle/>
          <a:p>
            <a:pPr algn="ctr"/>
            <a:r>
              <a:rPr lang="zh-CN" altLang="en-US" sz="6600" b="0" cap="none" spc="0" dirty="0" smtClean="0">
                <a:ln w="0"/>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rPr>
              <a:t>目录</a:t>
            </a:r>
            <a:endParaRPr lang="zh-CN" altLang="en-US" sz="6600" b="0" cap="none" spc="0" dirty="0">
              <a:ln w="0"/>
              <a:effectLst>
                <a:outerShdw blurRad="38100" dist="25400" dir="5400000" algn="ctr" rotWithShape="0">
                  <a:srgbClr val="6E747A">
                    <a:alpha val="43000"/>
                  </a:srgbClr>
                </a:outerShdw>
              </a:effectLst>
              <a:latin typeface="华文行楷" panose="02010800040101010101" pitchFamily="2" charset="-122"/>
              <a:ea typeface="华文行楷" panose="02010800040101010101" pitchFamily="2" charset="-122"/>
            </a:endParaRPr>
          </a:p>
        </p:txBody>
      </p:sp>
      <p:sp>
        <p:nvSpPr>
          <p:cNvPr id="7" name="矩形 6"/>
          <p:cNvSpPr>
            <a:spLocks noChangeArrowheads="1"/>
          </p:cNvSpPr>
          <p:nvPr>
            <p:custDataLst>
              <p:tags r:id="rId1"/>
            </p:custDataLst>
          </p:nvPr>
        </p:nvSpPr>
        <p:spPr bwMode="auto">
          <a:xfrm>
            <a:off x="2483768" y="2100650"/>
            <a:ext cx="5400600" cy="458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10000"/>
              </a:lnSpc>
            </a:pPr>
            <a:r>
              <a:rPr lang="zh-CN" altLang="en-US" sz="4000" dirty="0" smtClean="0">
                <a:solidFill>
                  <a:schemeClr val="accent5">
                    <a:lumMod val="50000"/>
                  </a:schemeClr>
                </a:solidFill>
                <a:latin typeface="+mn-lt"/>
                <a:ea typeface="华文行楷" panose="02010800040101010101" pitchFamily="2" charset="-122"/>
              </a:rPr>
              <a:t>章节</a:t>
            </a:r>
            <a:r>
              <a:rPr lang="en-US" altLang="zh-CN" sz="4000" dirty="0" smtClean="0">
                <a:solidFill>
                  <a:schemeClr val="accent5">
                    <a:lumMod val="50000"/>
                  </a:schemeClr>
                </a:solidFill>
                <a:latin typeface="+mn-lt"/>
                <a:ea typeface="华文行楷" panose="02010800040101010101" pitchFamily="2" charset="-122"/>
              </a:rPr>
              <a:t>1     </a:t>
            </a:r>
            <a:r>
              <a:rPr lang="en-US" altLang="zh-CN" sz="4000" dirty="0" err="1">
                <a:solidFill>
                  <a:schemeClr val="accent5">
                    <a:lumMod val="50000"/>
                  </a:schemeClr>
                </a:solidFill>
                <a:latin typeface="+mn-lt"/>
                <a:ea typeface="华文行楷" panose="02010800040101010101" pitchFamily="2" charset="-122"/>
              </a:rPr>
              <a:t>D</a:t>
            </a:r>
            <a:r>
              <a:rPr lang="en-US" altLang="zh-CN" sz="4000" dirty="0" err="1" smtClean="0">
                <a:solidFill>
                  <a:schemeClr val="accent5">
                    <a:lumMod val="50000"/>
                  </a:schemeClr>
                </a:solidFill>
                <a:latin typeface="+mn-lt"/>
                <a:ea typeface="华文行楷" panose="02010800040101010101" pitchFamily="2" charset="-122"/>
              </a:rPr>
              <a:t>jango</a:t>
            </a:r>
            <a:r>
              <a:rPr lang="zh-CN" altLang="en-US" sz="4000" dirty="0" smtClean="0">
                <a:solidFill>
                  <a:schemeClr val="accent5">
                    <a:lumMod val="50000"/>
                  </a:schemeClr>
                </a:solidFill>
                <a:latin typeface="+mn-lt"/>
                <a:ea typeface="华文行楷" panose="02010800040101010101" pitchFamily="2" charset="-122"/>
              </a:rPr>
              <a:t>的介绍</a:t>
            </a:r>
            <a:endParaRPr lang="en-US" altLang="zh-CN" sz="4000" dirty="0">
              <a:solidFill>
                <a:schemeClr val="accent5">
                  <a:lumMod val="50000"/>
                </a:schemeClr>
              </a:solidFill>
              <a:latin typeface="+mn-lt"/>
              <a:ea typeface="华文行楷" panose="02010800040101010101" pitchFamily="2" charset="-122"/>
            </a:endParaRPr>
          </a:p>
        </p:txBody>
      </p:sp>
      <p:sp>
        <p:nvSpPr>
          <p:cNvPr id="8" name="矩形 6"/>
          <p:cNvSpPr>
            <a:spLocks noChangeArrowheads="1"/>
          </p:cNvSpPr>
          <p:nvPr>
            <p:custDataLst>
              <p:tags r:id="rId2"/>
            </p:custDataLst>
          </p:nvPr>
        </p:nvSpPr>
        <p:spPr bwMode="auto">
          <a:xfrm>
            <a:off x="2500106" y="2981768"/>
            <a:ext cx="5610486" cy="454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nSpc>
                <a:spcPct val="110000"/>
              </a:lnSpc>
            </a:pPr>
            <a:r>
              <a:rPr lang="zh-CN" altLang="en-US" sz="4000" dirty="0">
                <a:solidFill>
                  <a:schemeClr val="accent5">
                    <a:lumMod val="50000"/>
                  </a:schemeClr>
                </a:solidFill>
                <a:latin typeface="华文行楷" panose="02010800040101010101" pitchFamily="2" charset="-122"/>
                <a:ea typeface="华文行楷" panose="02010800040101010101" pitchFamily="2" charset="-122"/>
              </a:rPr>
              <a:t>章节</a:t>
            </a:r>
            <a:r>
              <a:rPr lang="en-US" altLang="zh-CN" sz="4000" dirty="0">
                <a:solidFill>
                  <a:schemeClr val="accent5">
                    <a:lumMod val="50000"/>
                  </a:schemeClr>
                </a:solidFill>
                <a:latin typeface="华文行楷" panose="02010800040101010101" pitchFamily="2" charset="-122"/>
                <a:ea typeface="华文行楷" panose="02010800040101010101" pitchFamily="2" charset="-122"/>
              </a:rPr>
              <a:t>2    </a:t>
            </a:r>
            <a:r>
              <a:rPr lang="zh-CN" altLang="en-US" sz="4000" dirty="0" smtClean="0">
                <a:solidFill>
                  <a:schemeClr val="accent5">
                    <a:lumMod val="50000"/>
                  </a:schemeClr>
                </a:solidFill>
                <a:latin typeface="华文行楷" panose="02010800040101010101" pitchFamily="2" charset="-122"/>
                <a:ea typeface="华文行楷" panose="02010800040101010101" pitchFamily="2" charset="-122"/>
              </a:rPr>
              <a:t>项目流程</a:t>
            </a:r>
            <a:endParaRPr lang="en-US" altLang="zh-CN" sz="4000" dirty="0">
              <a:solidFill>
                <a:schemeClr val="accent5">
                  <a:lumMod val="50000"/>
                </a:schemeClr>
              </a:solidFill>
              <a:latin typeface="华文行楷" panose="02010800040101010101" pitchFamily="2" charset="-122"/>
              <a:ea typeface="华文行楷" panose="02010800040101010101" pitchFamily="2" charset="-122"/>
            </a:endParaRPr>
          </a:p>
        </p:txBody>
      </p:sp>
      <p:sp>
        <p:nvSpPr>
          <p:cNvPr id="9" name="矩形 6"/>
          <p:cNvSpPr>
            <a:spLocks noChangeArrowheads="1"/>
          </p:cNvSpPr>
          <p:nvPr>
            <p:custDataLst>
              <p:tags r:id="rId3"/>
            </p:custDataLst>
          </p:nvPr>
        </p:nvSpPr>
        <p:spPr bwMode="auto">
          <a:xfrm>
            <a:off x="2511008" y="3738236"/>
            <a:ext cx="6494230" cy="69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nSpc>
                <a:spcPct val="110000"/>
              </a:lnSpc>
            </a:pPr>
            <a:r>
              <a:rPr lang="zh-CN" altLang="en-US" sz="4000" dirty="0">
                <a:solidFill>
                  <a:schemeClr val="accent5">
                    <a:lumMod val="50000"/>
                  </a:schemeClr>
                </a:solidFill>
                <a:latin typeface="华文行楷" panose="02010800040101010101" pitchFamily="2" charset="-122"/>
                <a:ea typeface="华文行楷" panose="02010800040101010101" pitchFamily="2" charset="-122"/>
              </a:rPr>
              <a:t>章节</a:t>
            </a:r>
            <a:r>
              <a:rPr lang="en-US" altLang="zh-CN" sz="4000" dirty="0">
                <a:solidFill>
                  <a:schemeClr val="accent5">
                    <a:lumMod val="50000"/>
                  </a:schemeClr>
                </a:solidFill>
                <a:latin typeface="华文行楷" panose="02010800040101010101" pitchFamily="2" charset="-122"/>
                <a:ea typeface="华文行楷" panose="02010800040101010101" pitchFamily="2" charset="-122"/>
              </a:rPr>
              <a:t>3    </a:t>
            </a:r>
            <a:r>
              <a:rPr lang="zh-CN" altLang="en-US" sz="4000" dirty="0" smtClean="0">
                <a:solidFill>
                  <a:schemeClr val="accent5">
                    <a:lumMod val="50000"/>
                  </a:schemeClr>
                </a:solidFill>
                <a:latin typeface="华文行楷" panose="02010800040101010101" pitchFamily="2" charset="-122"/>
                <a:ea typeface="华文行楷" panose="02010800040101010101" pitchFamily="2" charset="-122"/>
              </a:rPr>
              <a:t>总结</a:t>
            </a:r>
            <a:endParaRPr lang="en-US" altLang="zh-CN" sz="4000" dirty="0">
              <a:solidFill>
                <a:schemeClr val="accent5">
                  <a:lumMod val="50000"/>
                </a:schemeClr>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682834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9208" y="980728"/>
            <a:ext cx="8229600" cy="4525963"/>
          </a:xfrm>
        </p:spPr>
        <p:txBody>
          <a:bodyPr/>
          <a:lstStyle/>
          <a:p>
            <a:r>
              <a:rPr lang="en-US" altLang="zh-CN" dirty="0" smtClean="0">
                <a:latin typeface="+mn-ea"/>
              </a:rPr>
              <a:t>8.</a:t>
            </a:r>
            <a:r>
              <a:rPr lang="zh-CN" altLang="zh-CN" b="1" dirty="0">
                <a:latin typeface="+mn-ea"/>
              </a:rPr>
              <a:t>创建一个管理员用户</a:t>
            </a:r>
            <a:r>
              <a:rPr lang="zh-CN" altLang="zh-CN" b="1" dirty="0" smtClean="0">
                <a:latin typeface="+mn-ea"/>
              </a:rPr>
              <a:t>：</a:t>
            </a:r>
            <a:endParaRPr lang="en-US" altLang="zh-CN" b="1" dirty="0" smtClean="0">
              <a:latin typeface="+mn-ea"/>
            </a:endParaRPr>
          </a:p>
          <a:p>
            <a:pPr marL="0" indent="0">
              <a:buNone/>
            </a:pPr>
            <a:r>
              <a:rPr lang="zh-CN" altLang="en-US" b="1" dirty="0" smtClean="0">
                <a:latin typeface="+mn-ea"/>
              </a:rPr>
              <a:t>命令：</a:t>
            </a:r>
            <a:r>
              <a:rPr lang="en-US" altLang="zh-CN" b="1" dirty="0" smtClean="0">
                <a:latin typeface="+mn-ea"/>
              </a:rPr>
              <a:t>python </a:t>
            </a:r>
            <a:r>
              <a:rPr lang="en-US" altLang="zh-CN" b="1" dirty="0">
                <a:latin typeface="+mn-ea"/>
              </a:rPr>
              <a:t>manage.py </a:t>
            </a:r>
            <a:r>
              <a:rPr lang="en-US" altLang="zh-CN" b="1" dirty="0" err="1" smtClean="0">
                <a:latin typeface="+mn-ea"/>
              </a:rPr>
              <a:t>createsuperuser</a:t>
            </a:r>
            <a:endParaRPr lang="en-US" altLang="zh-CN" b="1" dirty="0" smtClean="0">
              <a:latin typeface="+mn-ea"/>
            </a:endParaRPr>
          </a:p>
          <a:p>
            <a:pPr marL="0" indent="0">
              <a:buNone/>
            </a:pPr>
            <a:endParaRPr lang="en-US" altLang="zh-CN" b="1" dirty="0">
              <a:latin typeface="+mn-ea"/>
            </a:endParaRPr>
          </a:p>
          <a:p>
            <a:pPr marL="0" indent="0">
              <a:buNone/>
            </a:pPr>
            <a:endParaRPr lang="en-US" altLang="zh-CN" b="1" dirty="0" smtClean="0">
              <a:latin typeface="+mn-ea"/>
            </a:endParaRPr>
          </a:p>
          <a:p>
            <a:pPr marL="0" indent="0">
              <a:buNone/>
            </a:pPr>
            <a:endParaRPr lang="en-US" altLang="zh-CN" b="1" dirty="0">
              <a:latin typeface="+mn-ea"/>
            </a:endParaRPr>
          </a:p>
          <a:p>
            <a:pPr marL="0" indent="0">
              <a:buNone/>
            </a:pPr>
            <a:endParaRPr lang="en-US" altLang="zh-CN" b="1" dirty="0" smtClean="0">
              <a:latin typeface="+mn-ea"/>
            </a:endParaRPr>
          </a:p>
          <a:p>
            <a:pPr marL="0" indent="0">
              <a:buNone/>
            </a:pPr>
            <a:endParaRPr lang="en-US" altLang="zh-CN" b="1" dirty="0" smtClean="0">
              <a:latin typeface="+mn-ea"/>
            </a:endParaRPr>
          </a:p>
          <a:p>
            <a:pPr marL="0" indent="0">
              <a:buNone/>
            </a:pPr>
            <a:endParaRPr lang="en-US" altLang="zh-CN" b="1" dirty="0">
              <a:latin typeface="+mn-ea"/>
            </a:endParaRPr>
          </a:p>
          <a:p>
            <a:pPr marL="0" indent="0">
              <a:buNone/>
            </a:pPr>
            <a:r>
              <a:rPr lang="zh-CN" altLang="en-US" b="1" dirty="0" smtClean="0">
                <a:latin typeface="+mn-ea"/>
              </a:rPr>
              <a:t>按提示输入信息</a:t>
            </a:r>
            <a:endParaRPr lang="zh-CN" altLang="zh-CN" dirty="0">
              <a:latin typeface="+mn-ea"/>
            </a:endParaRPr>
          </a:p>
          <a:p>
            <a:endParaRPr lang="zh-CN" altLang="en-US" dirty="0">
              <a:latin typeface="+mn-ea"/>
            </a:endParaRPr>
          </a:p>
        </p:txBody>
      </p:sp>
      <p:pic>
        <p:nvPicPr>
          <p:cNvPr id="4" name="图片 3"/>
          <p:cNvPicPr/>
          <p:nvPr/>
        </p:nvPicPr>
        <p:blipFill>
          <a:blip r:embed="rId2"/>
          <a:stretch>
            <a:fillRect/>
          </a:stretch>
        </p:blipFill>
        <p:spPr>
          <a:xfrm>
            <a:off x="538772" y="2276872"/>
            <a:ext cx="7776864" cy="2160240"/>
          </a:xfrm>
          <a:prstGeom prst="rect">
            <a:avLst/>
          </a:prstGeom>
        </p:spPr>
      </p:pic>
    </p:spTree>
    <p:extLst>
      <p:ext uri="{BB962C8B-B14F-4D97-AF65-F5344CB8AC3E}">
        <p14:creationId xmlns:p14="http://schemas.microsoft.com/office/powerpoint/2010/main" val="3454029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764704"/>
            <a:ext cx="8229600" cy="4525963"/>
          </a:xfrm>
        </p:spPr>
        <p:txBody>
          <a:bodyPr/>
          <a:lstStyle/>
          <a:p>
            <a:r>
              <a:rPr lang="zh-CN" altLang="en-US" dirty="0" smtClean="0"/>
              <a:t>输入</a:t>
            </a:r>
            <a:r>
              <a:rPr lang="en-US" altLang="zh-CN" dirty="0" smtClean="0">
                <a:hlinkClick r:id="rId2"/>
              </a:rPr>
              <a:t>http://127.0.0.1:8000/admin</a:t>
            </a:r>
            <a:r>
              <a:rPr lang="zh-CN" altLang="en-US" dirty="0" smtClean="0"/>
              <a:t>进入管理员界面</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064651"/>
            <a:ext cx="5136632"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7658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3"/>
          <a:stretch>
            <a:fillRect/>
          </a:stretch>
        </p:blipFill>
        <p:spPr>
          <a:xfrm>
            <a:off x="395536" y="332656"/>
            <a:ext cx="8229600" cy="2112105"/>
          </a:xfrm>
          <a:prstGeom prst="rect">
            <a:avLst/>
          </a:prstGeom>
        </p:spPr>
      </p:pic>
      <p:pic>
        <p:nvPicPr>
          <p:cNvPr id="6" name="图片 5"/>
          <p:cNvPicPr/>
          <p:nvPr/>
        </p:nvPicPr>
        <p:blipFill>
          <a:blip r:embed="rId4"/>
          <a:stretch>
            <a:fillRect/>
          </a:stretch>
        </p:blipFill>
        <p:spPr>
          <a:xfrm>
            <a:off x="395536" y="4408686"/>
            <a:ext cx="8280920" cy="2044650"/>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550" y="2420888"/>
            <a:ext cx="8214802"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4670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496944" cy="4824536"/>
          </a:xfrm>
        </p:spPr>
        <p:txBody>
          <a:bodyPr/>
          <a:lstStyle/>
          <a:p>
            <a:r>
              <a:rPr lang="en-US" altLang="zh-CN" b="1" dirty="0" smtClean="0"/>
              <a:t>9.</a:t>
            </a:r>
            <a:r>
              <a:rPr lang="zh-CN" altLang="zh-CN" b="1" dirty="0"/>
              <a:t>向</a:t>
            </a:r>
            <a:r>
              <a:rPr lang="en-US" altLang="zh-CN" b="1" dirty="0"/>
              <a:t>admin</a:t>
            </a:r>
            <a:r>
              <a:rPr lang="zh-CN" altLang="zh-CN" b="1" dirty="0"/>
              <a:t>注册</a:t>
            </a:r>
            <a:r>
              <a:rPr lang="en-US" altLang="zh-CN" b="1" dirty="0" err="1"/>
              <a:t>noveltest</a:t>
            </a:r>
            <a:r>
              <a:rPr lang="zh-CN" altLang="zh-CN" b="1" dirty="0"/>
              <a:t>的模型</a:t>
            </a:r>
            <a:r>
              <a:rPr lang="zh-CN" altLang="zh-CN" dirty="0" smtClean="0"/>
              <a:t>：</a:t>
            </a:r>
            <a:endParaRPr lang="en-US" altLang="zh-CN" dirty="0" smtClean="0"/>
          </a:p>
          <a:p>
            <a:pPr marL="0" indent="0">
              <a:buNone/>
            </a:pPr>
            <a:r>
              <a:rPr lang="zh-CN" altLang="en-US" dirty="0" smtClean="0"/>
              <a:t>       首先导入模型中的类</a:t>
            </a:r>
            <a:endParaRPr lang="zh-CN"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r>
              <a:rPr lang="zh-CN" altLang="en-US" dirty="0" smtClean="0"/>
              <a:t>可以定义样式类，使管理的页面更加美观，当然也可以自己定义模板。</a:t>
            </a:r>
            <a:endParaRPr lang="en-US" altLang="zh-CN" dirty="0" smtClean="0"/>
          </a:p>
          <a:p>
            <a:pPr marL="0" indent="0">
              <a:buNone/>
            </a:pPr>
            <a:r>
              <a:rPr lang="en-US" altLang="zh-CN" dirty="0" err="1" smtClean="0"/>
              <a:t>admin.site.register</a:t>
            </a:r>
            <a:r>
              <a:rPr lang="en-US" altLang="zh-CN" dirty="0" smtClean="0"/>
              <a:t>(</a:t>
            </a:r>
            <a:r>
              <a:rPr lang="zh-CN" altLang="en-US" dirty="0" smtClean="0"/>
              <a:t>模型类，样式类</a:t>
            </a:r>
            <a:r>
              <a:rPr lang="en-US" altLang="zh-CN" dirty="0" smtClean="0"/>
              <a:t>)</a:t>
            </a:r>
            <a:endParaRPr lang="zh-CN" altLang="en-US" dirty="0"/>
          </a:p>
        </p:txBody>
      </p:sp>
      <p:pic>
        <p:nvPicPr>
          <p:cNvPr id="4" name="图片 3"/>
          <p:cNvPicPr/>
          <p:nvPr/>
        </p:nvPicPr>
        <p:blipFill>
          <a:blip r:embed="rId3"/>
          <a:stretch>
            <a:fillRect/>
          </a:stretch>
        </p:blipFill>
        <p:spPr>
          <a:xfrm>
            <a:off x="539552" y="2204864"/>
            <a:ext cx="7632848" cy="2016224"/>
          </a:xfrm>
          <a:prstGeom prst="rect">
            <a:avLst/>
          </a:prstGeom>
        </p:spPr>
      </p:pic>
    </p:spTree>
    <p:extLst>
      <p:ext uri="{BB962C8B-B14F-4D97-AF65-F5344CB8AC3E}">
        <p14:creationId xmlns:p14="http://schemas.microsoft.com/office/powerpoint/2010/main" val="243305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365104"/>
            <a:ext cx="8229600" cy="1959496"/>
          </a:xfrm>
        </p:spPr>
        <p:txBody>
          <a:bodyPr/>
          <a:lstStyle/>
          <a:p>
            <a:r>
              <a:rPr lang="zh-CN" altLang="en-US" dirty="0" smtClean="0"/>
              <a:t>我们可以进行操作了</a:t>
            </a:r>
            <a:r>
              <a:rPr lang="en-US" altLang="zh-CN" dirty="0" smtClean="0"/>
              <a:t>.</a:t>
            </a:r>
            <a:r>
              <a:rPr lang="zh-CN" altLang="en-US" dirty="0" smtClean="0"/>
              <a:t>增删改查已不是问题。</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836712"/>
            <a:ext cx="841141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385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stretch>
            <a:fillRect/>
          </a:stretch>
        </p:blipFill>
        <p:spPr>
          <a:xfrm>
            <a:off x="447446" y="692696"/>
            <a:ext cx="8136904" cy="2088232"/>
          </a:xfrm>
          <a:prstGeom prst="rect">
            <a:avLst/>
          </a:prstGeom>
        </p:spPr>
      </p:pic>
      <p:pic>
        <p:nvPicPr>
          <p:cNvPr id="5" name="图片 4"/>
          <p:cNvPicPr/>
          <p:nvPr/>
        </p:nvPicPr>
        <p:blipFill>
          <a:blip r:embed="rId3"/>
          <a:stretch>
            <a:fillRect/>
          </a:stretch>
        </p:blipFill>
        <p:spPr>
          <a:xfrm>
            <a:off x="231422" y="3140968"/>
            <a:ext cx="8568952" cy="3384376"/>
          </a:xfrm>
          <a:prstGeom prst="rect">
            <a:avLst/>
          </a:prstGeom>
        </p:spPr>
      </p:pic>
    </p:spTree>
    <p:extLst>
      <p:ext uri="{BB962C8B-B14F-4D97-AF65-F5344CB8AC3E}">
        <p14:creationId xmlns:p14="http://schemas.microsoft.com/office/powerpoint/2010/main" val="4679307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92696"/>
            <a:ext cx="8568952" cy="5433467"/>
          </a:xfrm>
        </p:spPr>
        <p:txBody>
          <a:bodyPr/>
          <a:lstStyle/>
          <a:p>
            <a:r>
              <a:rPr lang="en-US" altLang="zh-CN" b="1" dirty="0" smtClean="0"/>
              <a:t>10.</a:t>
            </a:r>
            <a:r>
              <a:rPr lang="zh-CN" altLang="en-US" b="1" dirty="0" smtClean="0"/>
              <a:t>创建模板</a:t>
            </a:r>
            <a:endParaRPr lang="en-US" altLang="zh-CN" b="1" dirty="0" smtClean="0"/>
          </a:p>
          <a:p>
            <a:endParaRPr lang="zh-CN" altLang="en-US" dirty="0"/>
          </a:p>
        </p:txBody>
      </p:sp>
      <p:pic>
        <p:nvPicPr>
          <p:cNvPr id="4" name="图片 3"/>
          <p:cNvPicPr/>
          <p:nvPr/>
        </p:nvPicPr>
        <p:blipFill>
          <a:blip r:embed="rId2"/>
          <a:stretch>
            <a:fillRect/>
          </a:stretch>
        </p:blipFill>
        <p:spPr>
          <a:xfrm>
            <a:off x="36939" y="1772816"/>
            <a:ext cx="2520280" cy="4248472"/>
          </a:xfrm>
          <a:prstGeom prst="rect">
            <a:avLst/>
          </a:prstGeom>
        </p:spPr>
      </p:pic>
      <p:sp>
        <p:nvSpPr>
          <p:cNvPr id="5" name="矩形 4"/>
          <p:cNvSpPr/>
          <p:nvPr/>
        </p:nvSpPr>
        <p:spPr>
          <a:xfrm>
            <a:off x="2770892" y="928827"/>
            <a:ext cx="6265603" cy="461665"/>
          </a:xfrm>
          <a:prstGeom prst="rect">
            <a:avLst/>
          </a:prstGeom>
        </p:spPr>
        <p:txBody>
          <a:bodyPr wrap="square">
            <a:spAutoFit/>
          </a:bodyPr>
          <a:lstStyle/>
          <a:p>
            <a:r>
              <a:rPr lang="zh-CN" altLang="zh-CN" sz="2400" dirty="0"/>
              <a:t>修改</a:t>
            </a:r>
            <a:r>
              <a:rPr lang="en-US" altLang="zh-CN" sz="2400" dirty="0"/>
              <a:t>settings.py</a:t>
            </a:r>
            <a:r>
              <a:rPr lang="zh-CN" altLang="zh-CN" sz="2400" dirty="0"/>
              <a:t>文件，设置</a:t>
            </a:r>
            <a:r>
              <a:rPr lang="en-US" altLang="zh-CN" sz="2400" dirty="0"/>
              <a:t>TEMPLATES</a:t>
            </a:r>
            <a:r>
              <a:rPr lang="zh-CN" altLang="zh-CN" sz="2400" dirty="0"/>
              <a:t>的</a:t>
            </a:r>
            <a:r>
              <a:rPr lang="en-US" altLang="zh-CN" sz="2400" dirty="0"/>
              <a:t>DIRS</a:t>
            </a:r>
            <a:r>
              <a:rPr lang="zh-CN" altLang="zh-CN" sz="2400" dirty="0"/>
              <a:t>值</a:t>
            </a:r>
          </a:p>
        </p:txBody>
      </p:sp>
      <p:pic>
        <p:nvPicPr>
          <p:cNvPr id="6" name="图片 5"/>
          <p:cNvPicPr/>
          <p:nvPr/>
        </p:nvPicPr>
        <p:blipFill>
          <a:blip r:embed="rId3"/>
          <a:stretch>
            <a:fillRect/>
          </a:stretch>
        </p:blipFill>
        <p:spPr>
          <a:xfrm>
            <a:off x="2555776" y="1759824"/>
            <a:ext cx="6480720" cy="4261464"/>
          </a:xfrm>
          <a:prstGeom prst="rect">
            <a:avLst/>
          </a:prstGeom>
        </p:spPr>
      </p:pic>
    </p:spTree>
    <p:extLst>
      <p:ext uri="{BB962C8B-B14F-4D97-AF65-F5344CB8AC3E}">
        <p14:creationId xmlns:p14="http://schemas.microsoft.com/office/powerpoint/2010/main" val="4161606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4956" y="341899"/>
            <a:ext cx="2304256" cy="492443"/>
          </a:xfrm>
          <a:prstGeom prst="rect">
            <a:avLst/>
          </a:prstGeom>
        </p:spPr>
        <p:txBody>
          <a:bodyPr wrap="square">
            <a:spAutoFit/>
          </a:bodyPr>
          <a:lstStyle/>
          <a:p>
            <a:r>
              <a:rPr lang="en-US" altLang="zh-CN" sz="2600" b="1" dirty="0" smtClean="0">
                <a:latin typeface="+mn-ea"/>
              </a:rPr>
              <a:t>11.</a:t>
            </a:r>
            <a:r>
              <a:rPr lang="zh-CN" altLang="zh-CN" sz="2600" b="1" dirty="0" smtClean="0">
                <a:latin typeface="+mn-ea"/>
              </a:rPr>
              <a:t>配置</a:t>
            </a:r>
            <a:r>
              <a:rPr lang="en-US" altLang="zh-CN" sz="2600" b="1" dirty="0" err="1">
                <a:latin typeface="+mn-ea"/>
              </a:rPr>
              <a:t>url</a:t>
            </a:r>
            <a:endParaRPr lang="zh-CN" altLang="zh-CN" sz="2600" b="1" dirty="0">
              <a:latin typeface="+mn-ea"/>
            </a:endParaRPr>
          </a:p>
        </p:txBody>
      </p:sp>
      <p:sp>
        <p:nvSpPr>
          <p:cNvPr id="2" name="内容占位符 1"/>
          <p:cNvSpPr>
            <a:spLocks noGrp="1"/>
          </p:cNvSpPr>
          <p:nvPr>
            <p:ph idx="1"/>
          </p:nvPr>
        </p:nvSpPr>
        <p:spPr>
          <a:xfrm>
            <a:off x="395536" y="1268760"/>
            <a:ext cx="8229600" cy="4389120"/>
          </a:xfrm>
        </p:spPr>
        <p:txBody>
          <a:bodyPr/>
          <a:lstStyle/>
          <a:p>
            <a:r>
              <a:rPr lang="en-US" altLang="zh-CN" b="1" dirty="0">
                <a:hlinkClick r:id="rId2"/>
              </a:rPr>
              <a:t>http://www.127.0.0.1</a:t>
            </a:r>
            <a:r>
              <a:rPr lang="zh-CN" altLang="en-US" b="1" dirty="0">
                <a:hlinkClick r:id="rId2"/>
              </a:rPr>
              <a:t>：</a:t>
            </a:r>
            <a:r>
              <a:rPr lang="en-US" altLang="zh-CN" b="1" dirty="0" smtClean="0">
                <a:hlinkClick r:id="rId2"/>
              </a:rPr>
              <a:t>8000/</a:t>
            </a:r>
            <a:r>
              <a:rPr lang="en-US" altLang="zh-CN" b="1" dirty="0" err="1" smtClean="0">
                <a:hlinkClick r:id="rId2"/>
              </a:rPr>
              <a:t>noveltest</a:t>
            </a:r>
            <a:r>
              <a:rPr lang="en-US" altLang="zh-CN" b="1" dirty="0" smtClean="0">
                <a:hlinkClick r:id="rId2"/>
              </a:rPr>
              <a:t>/index</a:t>
            </a:r>
            <a:endParaRPr lang="en-US" altLang="zh-CN" b="1" dirty="0" smtClean="0"/>
          </a:p>
          <a:p>
            <a:r>
              <a:rPr lang="en-US" altLang="zh-CN" b="1" dirty="0" err="1" smtClean="0"/>
              <a:t>noveltest</a:t>
            </a:r>
            <a:r>
              <a:rPr lang="en-US" altLang="zh-CN" b="1" dirty="0" smtClean="0"/>
              <a:t>/index</a:t>
            </a:r>
            <a:endParaRPr lang="en-US" altLang="zh-CN" b="1" dirty="0"/>
          </a:p>
          <a:p>
            <a:r>
              <a:rPr lang="en-US" altLang="zh-CN" b="1" dirty="0"/>
              <a:t>index</a:t>
            </a:r>
          </a:p>
          <a:p>
            <a:endParaRPr lang="en-US" altLang="zh-CN" b="1" dirty="0"/>
          </a:p>
          <a:p>
            <a:endParaRPr lang="zh-CN" altLang="en-US" dirty="0"/>
          </a:p>
        </p:txBody>
      </p:sp>
    </p:spTree>
    <p:extLst>
      <p:ext uri="{BB962C8B-B14F-4D97-AF65-F5344CB8AC3E}">
        <p14:creationId xmlns:p14="http://schemas.microsoft.com/office/powerpoint/2010/main" val="2284014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stretch>
            <a:fillRect/>
          </a:stretch>
        </p:blipFill>
        <p:spPr>
          <a:xfrm>
            <a:off x="742239" y="3212976"/>
            <a:ext cx="7168861" cy="2088232"/>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5445224"/>
            <a:ext cx="7574236"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p:cNvPicPr/>
          <p:nvPr/>
        </p:nvPicPr>
        <p:blipFill>
          <a:blip r:embed="rId4"/>
          <a:stretch>
            <a:fillRect/>
          </a:stretch>
        </p:blipFill>
        <p:spPr>
          <a:xfrm>
            <a:off x="683568" y="1295725"/>
            <a:ext cx="7488832" cy="1325306"/>
          </a:xfrm>
          <a:prstGeom prst="rect">
            <a:avLst/>
          </a:prstGeom>
        </p:spPr>
      </p:pic>
      <p:sp>
        <p:nvSpPr>
          <p:cNvPr id="8" name="矩形 7"/>
          <p:cNvSpPr/>
          <p:nvPr/>
        </p:nvSpPr>
        <p:spPr>
          <a:xfrm>
            <a:off x="539552" y="620688"/>
            <a:ext cx="8064896" cy="707886"/>
          </a:xfrm>
          <a:prstGeom prst="rect">
            <a:avLst/>
          </a:prstGeom>
        </p:spPr>
        <p:txBody>
          <a:bodyPr wrap="square">
            <a:spAutoFit/>
          </a:bodyPr>
          <a:lstStyle/>
          <a:p>
            <a:r>
              <a:rPr lang="zh-CN" altLang="en-US" sz="2000" dirty="0">
                <a:latin typeface="+mn-ea"/>
              </a:rPr>
              <a:t>项目</a:t>
            </a:r>
            <a:r>
              <a:rPr lang="zh-CN" altLang="en-US" sz="2000" dirty="0" smtClean="0">
                <a:latin typeface="+mn-ea"/>
              </a:rPr>
              <a:t>中的</a:t>
            </a:r>
            <a:r>
              <a:rPr lang="en-US" altLang="zh-CN" sz="2000" dirty="0" smtClean="0">
                <a:latin typeface="+mn-ea"/>
              </a:rPr>
              <a:t>urls.py  </a:t>
            </a:r>
            <a:r>
              <a:rPr lang="en-US" altLang="zh-CN" sz="2000" b="1" dirty="0" smtClean="0">
                <a:hlinkClick r:id="rId5"/>
              </a:rPr>
              <a:t>http</a:t>
            </a:r>
            <a:r>
              <a:rPr lang="en-US" altLang="zh-CN" sz="2000" b="1" dirty="0">
                <a:hlinkClick r:id="rId5"/>
              </a:rPr>
              <a:t>://www.127.0.0.1</a:t>
            </a:r>
            <a:r>
              <a:rPr lang="zh-CN" altLang="en-US" sz="2000" b="1" dirty="0">
                <a:hlinkClick r:id="rId5"/>
              </a:rPr>
              <a:t>：</a:t>
            </a:r>
            <a:r>
              <a:rPr lang="en-US" altLang="zh-CN" sz="2000" b="1" dirty="0">
                <a:hlinkClick r:id="rId5"/>
              </a:rPr>
              <a:t>8000/</a:t>
            </a:r>
            <a:r>
              <a:rPr lang="en-US" altLang="zh-CN" sz="2000" b="1" dirty="0" err="1">
                <a:hlinkClick r:id="rId5"/>
              </a:rPr>
              <a:t>noveltest</a:t>
            </a:r>
            <a:r>
              <a:rPr lang="en-US" altLang="zh-CN" sz="2000" b="1" dirty="0">
                <a:hlinkClick r:id="rId5"/>
              </a:rPr>
              <a:t>/index</a:t>
            </a:r>
            <a:endParaRPr lang="en-US" altLang="zh-CN" sz="2000" b="1" dirty="0"/>
          </a:p>
          <a:p>
            <a:r>
              <a:rPr lang="en-US" altLang="zh-CN" sz="2000" dirty="0" smtClean="0">
                <a:latin typeface="+mn-ea"/>
              </a:rPr>
              <a:t>  </a:t>
            </a:r>
            <a:endParaRPr lang="zh-CN" altLang="zh-CN" sz="2000" dirty="0">
              <a:latin typeface="+mn-ea"/>
            </a:endParaRPr>
          </a:p>
        </p:txBody>
      </p:sp>
      <p:sp>
        <p:nvSpPr>
          <p:cNvPr id="10" name="矩形 9"/>
          <p:cNvSpPr/>
          <p:nvPr/>
        </p:nvSpPr>
        <p:spPr>
          <a:xfrm>
            <a:off x="539552" y="2708920"/>
            <a:ext cx="3769751" cy="400110"/>
          </a:xfrm>
          <a:prstGeom prst="rect">
            <a:avLst/>
          </a:prstGeom>
        </p:spPr>
        <p:txBody>
          <a:bodyPr wrap="square">
            <a:spAutoFit/>
          </a:bodyPr>
          <a:lstStyle/>
          <a:p>
            <a:r>
              <a:rPr lang="zh-CN" altLang="en-US" sz="2000" dirty="0">
                <a:latin typeface="+mn-ea"/>
              </a:rPr>
              <a:t>应用</a:t>
            </a:r>
            <a:r>
              <a:rPr lang="zh-CN" altLang="en-US" sz="2000" dirty="0" smtClean="0">
                <a:latin typeface="+mn-ea"/>
              </a:rPr>
              <a:t>中的</a:t>
            </a:r>
            <a:r>
              <a:rPr lang="en-US" altLang="zh-CN" sz="2000" dirty="0" smtClean="0">
                <a:latin typeface="+mn-ea"/>
              </a:rPr>
              <a:t>urls.py</a:t>
            </a:r>
            <a:endParaRPr lang="zh-CN" altLang="zh-CN" sz="2000" dirty="0">
              <a:latin typeface="+mn-ea"/>
            </a:endParaRPr>
          </a:p>
        </p:txBody>
      </p:sp>
    </p:spTree>
    <p:extLst>
      <p:ext uri="{BB962C8B-B14F-4D97-AF65-F5344CB8AC3E}">
        <p14:creationId xmlns:p14="http://schemas.microsoft.com/office/powerpoint/2010/main" val="18047045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92696"/>
            <a:ext cx="8496944" cy="5544616"/>
          </a:xfrm>
        </p:spPr>
        <p:txBody>
          <a:bodyPr/>
          <a:lstStyle/>
          <a:p>
            <a:r>
              <a:rPr lang="en-US" altLang="zh-CN" b="1" dirty="0" smtClean="0"/>
              <a:t>12.</a:t>
            </a:r>
            <a:r>
              <a:rPr lang="zh-CN" altLang="en-US" b="1" dirty="0" smtClean="0"/>
              <a:t>定义视图</a:t>
            </a:r>
            <a:endParaRPr lang="en-US" altLang="zh-CN" b="1" dirty="0" smtClean="0"/>
          </a:p>
          <a:p>
            <a:endParaRPr lang="en-US" altLang="zh-CN" b="1" dirty="0" smtClean="0"/>
          </a:p>
          <a:p>
            <a:endParaRPr lang="en-US" altLang="zh-CN" b="1" dirty="0"/>
          </a:p>
          <a:p>
            <a:endParaRPr lang="en-US" altLang="zh-CN" b="1" dirty="0" smtClean="0"/>
          </a:p>
          <a:p>
            <a:endParaRPr lang="en-US" altLang="zh-CN" b="1" dirty="0"/>
          </a:p>
          <a:p>
            <a:endParaRPr lang="en-US" altLang="zh-CN" b="1" dirty="0" smtClean="0"/>
          </a:p>
          <a:p>
            <a:r>
              <a:rPr lang="zh-CN" altLang="en-US" b="1" dirty="0" smtClean="0"/>
              <a:t>根据网址去</a:t>
            </a:r>
            <a:r>
              <a:rPr lang="en-US" altLang="zh-CN" b="1" dirty="0" smtClean="0"/>
              <a:t>urls.py</a:t>
            </a:r>
            <a:r>
              <a:rPr lang="zh-CN" altLang="en-US" b="1" dirty="0" smtClean="0"/>
              <a:t>中去匹配，匹配到，进入到相应的视图中。根据</a:t>
            </a:r>
            <a:r>
              <a:rPr lang="en-US" altLang="zh-CN" b="1" dirty="0" smtClean="0"/>
              <a:t>render</a:t>
            </a:r>
            <a:r>
              <a:rPr lang="zh-CN" altLang="en-US" b="1" dirty="0" smtClean="0"/>
              <a:t>的参数去匹配模板中的</a:t>
            </a:r>
            <a:r>
              <a:rPr lang="en-US" altLang="zh-CN" b="1" dirty="0" smtClean="0"/>
              <a:t>html</a:t>
            </a:r>
            <a:endParaRPr lang="en-US" altLang="zh-CN" b="1" dirty="0"/>
          </a:p>
          <a:p>
            <a:endParaRPr lang="en-US" altLang="zh-CN" b="1" dirty="0" smtClean="0"/>
          </a:p>
          <a:p>
            <a:endParaRPr lang="en-US" altLang="zh-CN" b="1" dirty="0"/>
          </a:p>
          <a:p>
            <a:endParaRPr lang="en-US" altLang="zh-CN" b="1" dirty="0" smtClean="0"/>
          </a:p>
          <a:p>
            <a:endParaRPr lang="en-US" altLang="zh-CN" b="1" dirty="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7868593"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3990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4389120"/>
          </a:xfrm>
        </p:spPr>
        <p:txBody>
          <a:bodyPr/>
          <a:lstStyle/>
          <a:p>
            <a:r>
              <a:rPr lang="en-US" altLang="zh-CN" dirty="0"/>
              <a:t>Python</a:t>
            </a:r>
            <a:r>
              <a:rPr lang="zh-CN" altLang="en-US" dirty="0"/>
              <a:t>下有许多款不同的 </a:t>
            </a:r>
            <a:r>
              <a:rPr lang="en-US" altLang="zh-CN" dirty="0"/>
              <a:t>Web </a:t>
            </a:r>
            <a:r>
              <a:rPr lang="zh-CN" altLang="en-US" dirty="0"/>
              <a:t>框架。</a:t>
            </a:r>
            <a:r>
              <a:rPr lang="en-US" altLang="zh-CN" dirty="0" err="1"/>
              <a:t>Django</a:t>
            </a:r>
            <a:r>
              <a:rPr lang="zh-CN" altLang="en-US" dirty="0"/>
              <a:t>是重量级选手中最有代表性的一位。许多成功的网站和</a:t>
            </a:r>
            <a:r>
              <a:rPr lang="en-US" altLang="zh-CN" dirty="0"/>
              <a:t>APP</a:t>
            </a:r>
            <a:r>
              <a:rPr lang="zh-CN" altLang="en-US" dirty="0"/>
              <a:t>都基于</a:t>
            </a:r>
            <a:r>
              <a:rPr lang="en-US" altLang="zh-CN" dirty="0" err="1"/>
              <a:t>Django</a:t>
            </a:r>
            <a:r>
              <a:rPr lang="zh-CN" altLang="en-US" dirty="0"/>
              <a:t>。</a:t>
            </a:r>
          </a:p>
          <a:p>
            <a:r>
              <a:rPr lang="en-US" altLang="zh-CN" dirty="0" err="1"/>
              <a:t>Django</a:t>
            </a:r>
            <a:r>
              <a:rPr lang="zh-CN" altLang="en-US" dirty="0"/>
              <a:t>是一个开放源代码的</a:t>
            </a:r>
            <a:r>
              <a:rPr lang="en-US" altLang="zh-CN" dirty="0"/>
              <a:t>Web</a:t>
            </a:r>
            <a:r>
              <a:rPr lang="zh-CN" altLang="en-US" dirty="0"/>
              <a:t>应用框架，由</a:t>
            </a:r>
            <a:r>
              <a:rPr lang="en-US" altLang="zh-CN" dirty="0"/>
              <a:t>Python</a:t>
            </a:r>
            <a:r>
              <a:rPr lang="zh-CN" altLang="en-US" dirty="0"/>
              <a:t>写成。</a:t>
            </a:r>
          </a:p>
          <a:p>
            <a:r>
              <a:rPr lang="en-US" altLang="zh-CN" dirty="0" err="1"/>
              <a:t>Django</a:t>
            </a:r>
            <a:r>
              <a:rPr lang="zh-CN" altLang="en-US" dirty="0"/>
              <a:t>遵守</a:t>
            </a:r>
            <a:r>
              <a:rPr lang="en-US" altLang="zh-CN" dirty="0"/>
              <a:t>BSD</a:t>
            </a:r>
            <a:r>
              <a:rPr lang="zh-CN" altLang="en-US" dirty="0"/>
              <a:t>版权，初次发布于</a:t>
            </a:r>
            <a:r>
              <a:rPr lang="en-US" altLang="zh-CN" dirty="0"/>
              <a:t>2005</a:t>
            </a:r>
            <a:r>
              <a:rPr lang="zh-CN" altLang="en-US" dirty="0"/>
              <a:t>年</a:t>
            </a:r>
            <a:r>
              <a:rPr lang="en-US" altLang="zh-CN" dirty="0"/>
              <a:t>7</a:t>
            </a:r>
            <a:r>
              <a:rPr lang="zh-CN" altLang="en-US" dirty="0"/>
              <a:t>月</a:t>
            </a:r>
            <a:r>
              <a:rPr lang="en-US" altLang="zh-CN" dirty="0"/>
              <a:t>, </a:t>
            </a:r>
            <a:r>
              <a:rPr lang="zh-CN" altLang="en-US" dirty="0"/>
              <a:t>并于</a:t>
            </a:r>
            <a:r>
              <a:rPr lang="en-US" altLang="zh-CN" dirty="0"/>
              <a:t>2008</a:t>
            </a:r>
            <a:r>
              <a:rPr lang="zh-CN" altLang="en-US" dirty="0"/>
              <a:t>年</a:t>
            </a:r>
            <a:r>
              <a:rPr lang="en-US" altLang="zh-CN" dirty="0"/>
              <a:t>9</a:t>
            </a:r>
            <a:r>
              <a:rPr lang="zh-CN" altLang="en-US" dirty="0"/>
              <a:t>月发布了第一个正式版本</a:t>
            </a:r>
            <a:r>
              <a:rPr lang="en-US" altLang="zh-CN" dirty="0"/>
              <a:t>1.0 </a:t>
            </a:r>
            <a:r>
              <a:rPr lang="zh-CN" altLang="en-US" dirty="0"/>
              <a:t>。</a:t>
            </a:r>
          </a:p>
          <a:p>
            <a:r>
              <a:rPr lang="en-US" altLang="zh-CN" dirty="0" err="1"/>
              <a:t>Django</a:t>
            </a:r>
            <a:r>
              <a:rPr lang="zh-CN" altLang="en-US" dirty="0"/>
              <a:t>采用了</a:t>
            </a:r>
            <a:r>
              <a:rPr lang="en-US" altLang="zh-CN" dirty="0"/>
              <a:t>MVC</a:t>
            </a:r>
            <a:r>
              <a:rPr lang="zh-CN" altLang="en-US" dirty="0"/>
              <a:t>的软件设计模式，即模型</a:t>
            </a:r>
            <a:r>
              <a:rPr lang="en-US" altLang="zh-CN" dirty="0"/>
              <a:t>M</a:t>
            </a:r>
            <a:r>
              <a:rPr lang="zh-CN" altLang="en-US" dirty="0"/>
              <a:t>，视图</a:t>
            </a:r>
            <a:r>
              <a:rPr lang="en-US" altLang="zh-CN" dirty="0"/>
              <a:t>V</a:t>
            </a:r>
            <a:r>
              <a:rPr lang="zh-CN" altLang="en-US" dirty="0"/>
              <a:t>和控制器</a:t>
            </a:r>
            <a:r>
              <a:rPr lang="en-US" altLang="zh-CN" dirty="0"/>
              <a:t>C</a:t>
            </a:r>
            <a:r>
              <a:rPr lang="zh-CN" altLang="en-US" dirty="0"/>
              <a:t>。</a:t>
            </a:r>
          </a:p>
        </p:txBody>
      </p:sp>
    </p:spTree>
    <p:extLst>
      <p:ext uri="{BB962C8B-B14F-4D97-AF65-F5344CB8AC3E}">
        <p14:creationId xmlns:p14="http://schemas.microsoft.com/office/powerpoint/2010/main" val="41129716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lstStyle/>
          <a:p>
            <a:r>
              <a:rPr lang="en-US" altLang="zh-CN" b="1" dirty="0" smtClean="0">
                <a:latin typeface="+mn-ea"/>
              </a:rPr>
              <a:t>13.</a:t>
            </a:r>
            <a:r>
              <a:rPr lang="zh-CN" altLang="zh-CN" b="1" dirty="0" smtClean="0">
                <a:latin typeface="+mn-ea"/>
              </a:rPr>
              <a:t>编辑</a:t>
            </a:r>
            <a:r>
              <a:rPr lang="en-US" altLang="zh-CN" b="1" dirty="0">
                <a:latin typeface="+mn-ea"/>
              </a:rPr>
              <a:t>index.html</a:t>
            </a:r>
            <a:endParaRPr lang="zh-CN" altLang="zh-CN" b="1" dirty="0">
              <a:latin typeface="+mn-ea"/>
            </a:endParaRPr>
          </a:p>
          <a:p>
            <a:endParaRPr lang="zh-CN" altLang="en-US" dirty="0"/>
          </a:p>
        </p:txBody>
      </p:sp>
      <p:pic>
        <p:nvPicPr>
          <p:cNvPr id="5" name="图片 4"/>
          <p:cNvPicPr/>
          <p:nvPr/>
        </p:nvPicPr>
        <p:blipFill>
          <a:blip r:embed="rId2"/>
          <a:stretch>
            <a:fillRect/>
          </a:stretch>
        </p:blipFill>
        <p:spPr>
          <a:xfrm>
            <a:off x="719572" y="4725144"/>
            <a:ext cx="6732748" cy="1800200"/>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980724"/>
            <a:ext cx="7200800" cy="360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94701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pPr marL="0" indent="0">
              <a:buNone/>
            </a:pPr>
            <a:r>
              <a:rPr lang="en-US" altLang="zh-CN" b="1" dirty="0" smtClean="0"/>
              <a:t>  </a:t>
            </a:r>
            <a:r>
              <a:rPr lang="zh-CN" altLang="zh-CN" b="1" dirty="0" smtClean="0"/>
              <a:t>通过</a:t>
            </a:r>
            <a:r>
              <a:rPr lang="zh-CN" altLang="zh-CN" b="1" dirty="0"/>
              <a:t>点击小说名称获得小说</a:t>
            </a:r>
            <a:r>
              <a:rPr lang="zh-CN" altLang="zh-CN" b="1" dirty="0" smtClean="0"/>
              <a:t>信息</a:t>
            </a:r>
            <a:r>
              <a:rPr lang="en-US" altLang="zh-CN" b="1" dirty="0"/>
              <a:t>(</a:t>
            </a:r>
            <a:r>
              <a:rPr lang="zh-CN" altLang="en-US" b="1" dirty="0" smtClean="0"/>
              <a:t>添加链接</a:t>
            </a:r>
            <a:r>
              <a:rPr lang="en-US" altLang="zh-CN" b="1" dirty="0" smtClean="0"/>
              <a:t>)</a:t>
            </a:r>
            <a:endParaRPr lang="zh-CN" altLang="zh-CN" b="1" dirty="0"/>
          </a:p>
          <a:p>
            <a:endParaRPr lang="zh-CN" altLang="en-US" dirty="0"/>
          </a:p>
        </p:txBody>
      </p:sp>
      <p:pic>
        <p:nvPicPr>
          <p:cNvPr id="4" name="图片 3"/>
          <p:cNvPicPr/>
          <p:nvPr/>
        </p:nvPicPr>
        <p:blipFill>
          <a:blip r:embed="rId2"/>
          <a:stretch>
            <a:fillRect/>
          </a:stretch>
        </p:blipFill>
        <p:spPr>
          <a:xfrm>
            <a:off x="786353" y="3140968"/>
            <a:ext cx="7416824" cy="3096344"/>
          </a:xfrm>
          <a:prstGeom prst="rect">
            <a:avLst/>
          </a:prstGeom>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052736"/>
            <a:ext cx="7965299"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8270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stretch>
            <a:fillRect/>
          </a:stretch>
        </p:blipFill>
        <p:spPr>
          <a:xfrm>
            <a:off x="683568" y="692696"/>
            <a:ext cx="8136904" cy="2952328"/>
          </a:xfrm>
          <a:prstGeom prst="rect">
            <a:avLst/>
          </a:prstGeom>
        </p:spPr>
      </p:pic>
      <p:sp>
        <p:nvSpPr>
          <p:cNvPr id="5" name="矩形 4"/>
          <p:cNvSpPr/>
          <p:nvPr/>
        </p:nvSpPr>
        <p:spPr>
          <a:xfrm>
            <a:off x="683568" y="3967880"/>
            <a:ext cx="7586464" cy="954107"/>
          </a:xfrm>
          <a:prstGeom prst="rect">
            <a:avLst/>
          </a:prstGeom>
        </p:spPr>
        <p:txBody>
          <a:bodyPr wrap="square">
            <a:spAutoFit/>
          </a:bodyPr>
          <a:lstStyle/>
          <a:p>
            <a:r>
              <a:rPr lang="zh-CN" altLang="en-US" sz="2800" b="1" dirty="0" smtClean="0"/>
              <a:t>通过正则表达式匹配链接中的</a:t>
            </a:r>
            <a:r>
              <a:rPr lang="en-US" altLang="zh-CN" sz="2800" b="1" dirty="0" smtClean="0"/>
              <a:t>id</a:t>
            </a:r>
            <a:r>
              <a:rPr lang="zh-CN" altLang="en-US" sz="2800" b="1" dirty="0" smtClean="0"/>
              <a:t>，通过</a:t>
            </a:r>
            <a:r>
              <a:rPr lang="en-US" altLang="zh-CN" sz="2800" b="1" dirty="0" smtClean="0"/>
              <a:t>()</a:t>
            </a:r>
            <a:r>
              <a:rPr lang="zh-CN" altLang="en-US" sz="2800" b="1" dirty="0" smtClean="0"/>
              <a:t>并将</a:t>
            </a:r>
            <a:r>
              <a:rPr lang="en-US" altLang="zh-CN" sz="2800" b="1" dirty="0" smtClean="0"/>
              <a:t>id</a:t>
            </a:r>
            <a:r>
              <a:rPr lang="zh-CN" altLang="en-US" sz="2800" b="1" dirty="0" smtClean="0"/>
              <a:t>值取出，通过外键去匹配数据库中的信息</a:t>
            </a:r>
            <a:endParaRPr lang="zh-CN" altLang="zh-CN" sz="2800" b="1" dirty="0"/>
          </a:p>
        </p:txBody>
      </p:sp>
    </p:spTree>
    <p:extLst>
      <p:ext uri="{BB962C8B-B14F-4D97-AF65-F5344CB8AC3E}">
        <p14:creationId xmlns:p14="http://schemas.microsoft.com/office/powerpoint/2010/main" val="37379376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97042"/>
            <a:ext cx="8640960" cy="6128302"/>
          </a:xfrm>
        </p:spPr>
        <p:txBody>
          <a:bodyPr/>
          <a:lstStyle/>
          <a:p>
            <a:r>
              <a:rPr lang="zh-CN" altLang="zh-CN" b="1" dirty="0"/>
              <a:t>去视图里定义视图函数</a:t>
            </a:r>
          </a:p>
          <a:p>
            <a:endParaRPr lang="zh-CN" altLang="en-US" dirty="0"/>
          </a:p>
        </p:txBody>
      </p:sp>
      <p:pic>
        <p:nvPicPr>
          <p:cNvPr id="4" name="图片 3"/>
          <p:cNvPicPr/>
          <p:nvPr/>
        </p:nvPicPr>
        <p:blipFill>
          <a:blip r:embed="rId2"/>
          <a:stretch>
            <a:fillRect/>
          </a:stretch>
        </p:blipFill>
        <p:spPr>
          <a:xfrm>
            <a:off x="395536" y="1052736"/>
            <a:ext cx="8568952" cy="4968552"/>
          </a:xfrm>
          <a:prstGeom prst="rect">
            <a:avLst/>
          </a:prstGeom>
        </p:spPr>
      </p:pic>
    </p:spTree>
    <p:extLst>
      <p:ext uri="{BB962C8B-B14F-4D97-AF65-F5344CB8AC3E}">
        <p14:creationId xmlns:p14="http://schemas.microsoft.com/office/powerpoint/2010/main" val="16843884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568952" cy="6120680"/>
          </a:xfrm>
        </p:spPr>
        <p:txBody>
          <a:bodyPr/>
          <a:lstStyle/>
          <a:p>
            <a:r>
              <a:rPr lang="zh-CN" altLang="zh-CN" dirty="0"/>
              <a:t>去模板里创建一个</a:t>
            </a:r>
            <a:r>
              <a:rPr lang="en-US" altLang="zh-CN" dirty="0"/>
              <a:t>novelInfo.html</a:t>
            </a:r>
            <a:endParaRPr lang="zh-CN" altLang="zh-CN" dirty="0"/>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568952" cy="357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0861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stretch>
            <a:fillRect/>
          </a:stretch>
        </p:blipFill>
        <p:spPr>
          <a:xfrm>
            <a:off x="251520" y="404664"/>
            <a:ext cx="4392488" cy="4968552"/>
          </a:xfrm>
          <a:prstGeom prst="rect">
            <a:avLst/>
          </a:prstGeom>
        </p:spPr>
      </p:pic>
      <p:pic>
        <p:nvPicPr>
          <p:cNvPr id="5" name="图片 4"/>
          <p:cNvPicPr/>
          <p:nvPr/>
        </p:nvPicPr>
        <p:blipFill>
          <a:blip r:embed="rId3"/>
          <a:stretch>
            <a:fillRect/>
          </a:stretch>
        </p:blipFill>
        <p:spPr>
          <a:xfrm>
            <a:off x="4932040" y="404664"/>
            <a:ext cx="4104456" cy="5040560"/>
          </a:xfrm>
          <a:prstGeom prst="rect">
            <a:avLst/>
          </a:prstGeom>
        </p:spPr>
      </p:pic>
    </p:spTree>
    <p:extLst>
      <p:ext uri="{BB962C8B-B14F-4D97-AF65-F5344CB8AC3E}">
        <p14:creationId xmlns:p14="http://schemas.microsoft.com/office/powerpoint/2010/main" val="42301793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568952" cy="5616624"/>
          </a:xfrm>
        </p:spPr>
        <p:txBody>
          <a:bodyPr/>
          <a:lstStyle/>
          <a:p>
            <a:r>
              <a:rPr lang="zh-CN" altLang="zh-CN" b="1" dirty="0">
                <a:latin typeface="+mn-ea"/>
              </a:rPr>
              <a:t>我们写一个上传的</a:t>
            </a:r>
            <a:r>
              <a:rPr lang="en-US" altLang="zh-CN" b="1" dirty="0">
                <a:latin typeface="+mn-ea"/>
              </a:rPr>
              <a:t>html</a:t>
            </a:r>
            <a:endParaRPr lang="zh-CN" altLang="zh-CN" b="1" dirty="0">
              <a:latin typeface="+mn-ea"/>
            </a:endParaRPr>
          </a:p>
          <a:p>
            <a:endParaRPr lang="zh-CN" altLang="en-US" dirty="0"/>
          </a:p>
        </p:txBody>
      </p:sp>
      <p:pic>
        <p:nvPicPr>
          <p:cNvPr id="4" name="图片 3"/>
          <p:cNvPicPr/>
          <p:nvPr/>
        </p:nvPicPr>
        <p:blipFill>
          <a:blip r:embed="rId2"/>
          <a:stretch>
            <a:fillRect/>
          </a:stretch>
        </p:blipFill>
        <p:spPr>
          <a:xfrm>
            <a:off x="395536" y="764705"/>
            <a:ext cx="8352928" cy="3384376"/>
          </a:xfrm>
          <a:prstGeom prst="rect">
            <a:avLst/>
          </a:prstGeom>
        </p:spPr>
      </p:pic>
      <p:pic>
        <p:nvPicPr>
          <p:cNvPr id="5" name="图片 4"/>
          <p:cNvPicPr/>
          <p:nvPr/>
        </p:nvPicPr>
        <p:blipFill>
          <a:blip r:embed="rId3"/>
          <a:stretch>
            <a:fillRect/>
          </a:stretch>
        </p:blipFill>
        <p:spPr>
          <a:xfrm>
            <a:off x="395536" y="4221088"/>
            <a:ext cx="8352928" cy="2520280"/>
          </a:xfrm>
          <a:prstGeom prst="rect">
            <a:avLst/>
          </a:prstGeom>
        </p:spPr>
      </p:pic>
    </p:spTree>
    <p:extLst>
      <p:ext uri="{BB962C8B-B14F-4D97-AF65-F5344CB8AC3E}">
        <p14:creationId xmlns:p14="http://schemas.microsoft.com/office/powerpoint/2010/main" val="21044169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3"/>
          <a:stretch>
            <a:fillRect/>
          </a:stretch>
        </p:blipFill>
        <p:spPr>
          <a:xfrm>
            <a:off x="298269" y="260648"/>
            <a:ext cx="8712968" cy="3888432"/>
          </a:xfrm>
          <a:prstGeom prst="rect">
            <a:avLst/>
          </a:prstGeom>
        </p:spPr>
      </p:pic>
      <p:pic>
        <p:nvPicPr>
          <p:cNvPr id="5" name="图片 4"/>
          <p:cNvPicPr/>
          <p:nvPr/>
        </p:nvPicPr>
        <p:blipFill>
          <a:blip r:embed="rId4"/>
          <a:stretch>
            <a:fillRect/>
          </a:stretch>
        </p:blipFill>
        <p:spPr>
          <a:xfrm>
            <a:off x="295910" y="4273788"/>
            <a:ext cx="8668578" cy="2251555"/>
          </a:xfrm>
          <a:prstGeom prst="rect">
            <a:avLst/>
          </a:prstGeom>
        </p:spPr>
      </p:pic>
    </p:spTree>
    <p:extLst>
      <p:ext uri="{BB962C8B-B14F-4D97-AF65-F5344CB8AC3E}">
        <p14:creationId xmlns:p14="http://schemas.microsoft.com/office/powerpoint/2010/main" val="3151736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a:stretch>
            <a:fillRect/>
          </a:stretch>
        </p:blipFill>
        <p:spPr>
          <a:xfrm>
            <a:off x="611560" y="2708920"/>
            <a:ext cx="7272808" cy="2592288"/>
          </a:xfrm>
          <a:prstGeom prst="rect">
            <a:avLst/>
          </a:prstGeom>
        </p:spPr>
      </p:pic>
      <p:sp>
        <p:nvSpPr>
          <p:cNvPr id="2" name="内容占位符 1"/>
          <p:cNvSpPr>
            <a:spLocks noGrp="1"/>
          </p:cNvSpPr>
          <p:nvPr>
            <p:ph idx="1"/>
          </p:nvPr>
        </p:nvSpPr>
        <p:spPr>
          <a:xfrm>
            <a:off x="457200" y="2636912"/>
            <a:ext cx="8229600" cy="2664296"/>
          </a:xfrm>
        </p:spPr>
        <p:txBody>
          <a:bodyPr/>
          <a:lstStyle/>
          <a:p>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620688"/>
            <a:ext cx="7206267"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6082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7" y="1547500"/>
            <a:ext cx="4464496" cy="1815882"/>
          </a:xfrm>
          <a:prstGeom prst="rect">
            <a:avLst/>
          </a:prstGeom>
          <a:noFill/>
        </p:spPr>
        <p:txBody>
          <a:bodyPr wrap="square" rtlCol="0">
            <a:spAutoFit/>
          </a:bodyPr>
          <a:lstStyle/>
          <a:p>
            <a:r>
              <a:rPr lang="zh-CN" altLang="en-US" sz="2800" dirty="0" smtClean="0">
                <a:latin typeface="+mn-ea"/>
              </a:rPr>
              <a:t>因为重定向到</a:t>
            </a:r>
            <a:r>
              <a:rPr lang="en-US" altLang="zh-CN" sz="2800" dirty="0" smtClean="0">
                <a:latin typeface="+mn-ea"/>
              </a:rPr>
              <a:t>index</a:t>
            </a:r>
            <a:r>
              <a:rPr lang="zh-CN" altLang="en-US" sz="2800" dirty="0" smtClean="0">
                <a:latin typeface="+mn-ea"/>
              </a:rPr>
              <a:t>，因此，</a:t>
            </a:r>
            <a:endParaRPr lang="en-US" altLang="zh-CN" sz="2800" dirty="0" smtClean="0">
              <a:latin typeface="+mn-ea"/>
            </a:endParaRPr>
          </a:p>
          <a:p>
            <a:r>
              <a:rPr lang="zh-CN" altLang="en-US" sz="2800" dirty="0">
                <a:latin typeface="+mn-ea"/>
              </a:rPr>
              <a:t>当</a:t>
            </a:r>
            <a:r>
              <a:rPr lang="zh-CN" altLang="en-US" sz="2800" dirty="0" smtClean="0">
                <a:latin typeface="+mn-ea"/>
              </a:rPr>
              <a:t>提交完数据，就进入到</a:t>
            </a:r>
            <a:r>
              <a:rPr lang="en-US" altLang="zh-CN" sz="2800" dirty="0" smtClean="0">
                <a:latin typeface="+mn-ea"/>
              </a:rPr>
              <a:t>index</a:t>
            </a:r>
            <a:r>
              <a:rPr lang="zh-CN" altLang="en-US" sz="2800" dirty="0" smtClean="0">
                <a:latin typeface="+mn-ea"/>
              </a:rPr>
              <a:t>界面，可以看到在最后插入的何以</a:t>
            </a:r>
            <a:r>
              <a:rPr lang="zh-CN" altLang="en-US" sz="2800" dirty="0">
                <a:latin typeface="+mn-ea"/>
              </a:rPr>
              <a:t>笙箫默</a:t>
            </a:r>
          </a:p>
        </p:txBody>
      </p:sp>
      <p:sp>
        <p:nvSpPr>
          <p:cNvPr id="3" name="内容占位符 2"/>
          <p:cNvSpPr>
            <a:spLocks noGrp="1"/>
          </p:cNvSpPr>
          <p:nvPr>
            <p:ph idx="1"/>
          </p:nvPr>
        </p:nvSpPr>
        <p:spPr>
          <a:xfrm>
            <a:off x="457200" y="1124744"/>
            <a:ext cx="8229600" cy="5199856"/>
          </a:xfrm>
        </p:spPr>
        <p:txBody>
          <a:bodyPr/>
          <a:lstStyle/>
          <a:p>
            <a:pPr marL="0" indent="0">
              <a:buNone/>
            </a:pPr>
            <a:endParaRPr lang="zh-CN" alt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60648"/>
            <a:ext cx="3312368" cy="6346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4928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96752"/>
            <a:ext cx="8424936" cy="4824536"/>
          </a:xfrm>
        </p:spPr>
        <p:txBody>
          <a:bodyPr>
            <a:normAutofit/>
          </a:bodyPr>
          <a:lstStyle/>
          <a:p>
            <a:r>
              <a:rPr lang="en-US" altLang="zh-CN" dirty="0" smtClean="0"/>
              <a:t>MVC</a:t>
            </a:r>
            <a:r>
              <a:rPr lang="zh-CN" altLang="en-US" dirty="0" smtClean="0"/>
              <a:t>是众所周知的模式，即：将应用程序分解成三个组成部分</a:t>
            </a:r>
            <a:r>
              <a:rPr lang="en-US" altLang="zh-CN" dirty="0" smtClean="0"/>
              <a:t>:model(</a:t>
            </a:r>
            <a:r>
              <a:rPr lang="zh-CN" altLang="en-US" dirty="0" smtClean="0"/>
              <a:t>模型</a:t>
            </a:r>
            <a:r>
              <a:rPr lang="en-US" altLang="zh-CN" dirty="0" smtClean="0"/>
              <a:t>),view(</a:t>
            </a:r>
            <a:r>
              <a:rPr lang="zh-CN" altLang="en-US" dirty="0" smtClean="0"/>
              <a:t>视图</a:t>
            </a:r>
            <a:r>
              <a:rPr lang="en-US" altLang="zh-CN" dirty="0" smtClean="0"/>
              <a:t>),</a:t>
            </a:r>
            <a:r>
              <a:rPr lang="zh-CN" altLang="en-US" dirty="0" smtClean="0"/>
              <a:t>和 </a:t>
            </a:r>
            <a:r>
              <a:rPr lang="en-US" altLang="zh-CN" dirty="0" smtClean="0"/>
              <a:t>controller(</a:t>
            </a:r>
            <a:r>
              <a:rPr lang="zh-CN" altLang="en-US" dirty="0" smtClean="0"/>
              <a:t>控制器</a:t>
            </a:r>
            <a:r>
              <a:rPr lang="en-US" altLang="zh-CN" dirty="0" smtClean="0"/>
              <a:t>)</a:t>
            </a:r>
            <a:r>
              <a:rPr lang="zh-CN" altLang="en-US" dirty="0" smtClean="0"/>
              <a:t>。其中：</a:t>
            </a:r>
          </a:p>
          <a:p>
            <a:r>
              <a:rPr lang="zh-CN" altLang="en-US" dirty="0" smtClean="0"/>
              <a:t>      </a:t>
            </a:r>
            <a:r>
              <a:rPr lang="en-US" altLang="zh-CN" dirty="0" smtClean="0"/>
              <a:t>M——</a:t>
            </a:r>
            <a:r>
              <a:rPr lang="zh-CN" altLang="en-US" dirty="0" smtClean="0"/>
              <a:t>管理应用程序的状态</a:t>
            </a:r>
            <a:r>
              <a:rPr lang="en-US" altLang="zh-CN" dirty="0" smtClean="0"/>
              <a:t>(</a:t>
            </a:r>
            <a:r>
              <a:rPr lang="zh-CN" altLang="en-US" dirty="0" smtClean="0"/>
              <a:t>通常存储到数据库中</a:t>
            </a:r>
            <a:r>
              <a:rPr lang="en-US" altLang="zh-CN" dirty="0" smtClean="0"/>
              <a:t>)</a:t>
            </a:r>
            <a:r>
              <a:rPr lang="zh-CN" altLang="en-US" dirty="0" smtClean="0"/>
              <a:t>，并约束改变状态的行为</a:t>
            </a:r>
            <a:r>
              <a:rPr lang="en-US" altLang="zh-CN" dirty="0" smtClean="0"/>
              <a:t>(</a:t>
            </a:r>
            <a:r>
              <a:rPr lang="zh-CN" altLang="en-US" dirty="0" smtClean="0"/>
              <a:t>或者叫做“业务规则”</a:t>
            </a:r>
            <a:r>
              <a:rPr lang="en-US" altLang="zh-CN" dirty="0" smtClean="0"/>
              <a:t>)</a:t>
            </a:r>
            <a:r>
              <a:rPr lang="zh-CN" altLang="en-US" dirty="0" smtClean="0"/>
              <a:t>。</a:t>
            </a:r>
          </a:p>
          <a:p>
            <a:r>
              <a:rPr lang="zh-CN" altLang="en-US" dirty="0" smtClean="0"/>
              <a:t>      </a:t>
            </a:r>
            <a:r>
              <a:rPr lang="en-US" altLang="zh-CN" dirty="0" smtClean="0"/>
              <a:t>C——</a:t>
            </a:r>
            <a:r>
              <a:rPr lang="zh-CN" altLang="en-US" dirty="0" smtClean="0"/>
              <a:t>接受外部用户的操作，根据操作访问模型获取数据，并调用“视图”显示这些数据。控制器是将“模型”和“视图”隔离，并成为二者之间的联系纽带。</a:t>
            </a:r>
          </a:p>
          <a:p>
            <a:r>
              <a:rPr lang="zh-CN" altLang="en-US" dirty="0" smtClean="0"/>
              <a:t>      </a:t>
            </a:r>
            <a:r>
              <a:rPr lang="en-US" altLang="zh-CN" dirty="0" smtClean="0"/>
              <a:t>V——</a:t>
            </a:r>
            <a:r>
              <a:rPr lang="zh-CN" altLang="en-US" dirty="0" smtClean="0"/>
              <a:t>负责把数据格式化后呈现给用户</a:t>
            </a:r>
          </a:p>
        </p:txBody>
      </p:sp>
    </p:spTree>
    <p:extLst>
      <p:ext uri="{BB962C8B-B14F-4D97-AF65-F5344CB8AC3E}">
        <p14:creationId xmlns:p14="http://schemas.microsoft.com/office/powerpoint/2010/main" val="3992765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568952" cy="4389120"/>
          </a:xfrm>
        </p:spPr>
        <p:txBody>
          <a:bodyPr>
            <a:normAutofit/>
          </a:bodyPr>
          <a:lstStyle/>
          <a:p>
            <a:r>
              <a:rPr lang="zh-CN" altLang="en-US" dirty="0" smtClean="0"/>
              <a:t>静态文件的添加</a:t>
            </a:r>
            <a:r>
              <a:rPr lang="en-US" altLang="zh-CN" dirty="0" smtClean="0"/>
              <a:t>(</a:t>
            </a:r>
            <a:r>
              <a:rPr lang="zh-CN" altLang="en-US" dirty="0" smtClean="0"/>
              <a:t>项目</a:t>
            </a:r>
            <a:r>
              <a:rPr lang="zh-CN" altLang="en-US" dirty="0"/>
              <a:t>中的</a:t>
            </a:r>
            <a:r>
              <a:rPr lang="en-US" altLang="zh-CN" dirty="0"/>
              <a:t>CSS</a:t>
            </a:r>
            <a:r>
              <a:rPr lang="zh-CN" altLang="en-US" dirty="0"/>
              <a:t>、图片、</a:t>
            </a:r>
            <a:r>
              <a:rPr lang="en-US" altLang="zh-CN" dirty="0" err="1" smtClean="0"/>
              <a:t>js</a:t>
            </a:r>
            <a:r>
              <a:rPr lang="zh-CN" altLang="en-US" dirty="0" smtClean="0"/>
              <a:t>等一些静态文件</a:t>
            </a:r>
            <a:r>
              <a:rPr lang="en-US" altLang="zh-CN" dirty="0" smtClean="0">
                <a:latin typeface="+mn-ea"/>
              </a:rPr>
              <a:t>)</a:t>
            </a:r>
            <a:endParaRPr lang="en-US" altLang="zh-CN" dirty="0" smtClean="0"/>
          </a:p>
          <a:p>
            <a:endParaRPr lang="en-US" altLang="zh-CN" dirty="0"/>
          </a:p>
          <a:p>
            <a:endParaRPr lang="en-US" altLang="zh-CN" dirty="0" smtClean="0"/>
          </a:p>
          <a:p>
            <a:endParaRPr lang="en-US" altLang="zh-CN" dirty="0"/>
          </a:p>
          <a:p>
            <a:r>
              <a:rPr lang="zh-CN" altLang="en-US" dirty="0"/>
              <a:t>在</a:t>
            </a:r>
            <a:r>
              <a:rPr lang="en-US" altLang="zh-CN" dirty="0"/>
              <a:t>settings </a:t>
            </a:r>
            <a:r>
              <a:rPr lang="zh-CN" altLang="en-US" dirty="0"/>
              <a:t>文件中定义静态内容</a:t>
            </a:r>
          </a:p>
          <a:p>
            <a:pPr marL="0" indent="0">
              <a:buNone/>
            </a:pPr>
            <a:r>
              <a:rPr lang="en-US" altLang="zh-CN" dirty="0"/>
              <a:t>STATIC_URL = </a:t>
            </a:r>
            <a:r>
              <a:rPr lang="en-US" altLang="zh-CN" dirty="0" smtClean="0"/>
              <a:t>‘/</a:t>
            </a:r>
            <a:r>
              <a:rPr lang="en-US" altLang="zh-CN" dirty="0"/>
              <a:t>static</a:t>
            </a:r>
            <a:r>
              <a:rPr lang="en-US" altLang="zh-CN" dirty="0" smtClean="0"/>
              <a:t>/’</a:t>
            </a:r>
          </a:p>
          <a:p>
            <a:pPr marL="0" indent="0">
              <a:buNone/>
            </a:pPr>
            <a:r>
              <a:rPr lang="en-US" altLang="zh-CN" dirty="0" smtClean="0"/>
              <a:t>STATICFILES_DIRS </a:t>
            </a:r>
            <a:r>
              <a:rPr lang="en-US" altLang="zh-CN" dirty="0"/>
              <a:t>= [ </a:t>
            </a:r>
            <a:r>
              <a:rPr lang="en-US" altLang="zh-CN" dirty="0" err="1"/>
              <a:t>os.path.join</a:t>
            </a:r>
            <a:r>
              <a:rPr lang="en-US" altLang="zh-CN" dirty="0"/>
              <a:t>(BASE_DIR, 'static'), ]</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66255"/>
            <a:ext cx="4176464" cy="923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825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8229600" cy="794352"/>
          </a:xfrm>
        </p:spPr>
        <p:txBody>
          <a:bodyPr>
            <a:normAutofit fontScale="90000"/>
          </a:bodyPr>
          <a:lstStyle/>
          <a:p>
            <a:r>
              <a:rPr lang="zh-CN" altLang="en-US" dirty="0"/>
              <a:t>总结</a:t>
            </a:r>
          </a:p>
        </p:txBody>
      </p:sp>
      <p:sp>
        <p:nvSpPr>
          <p:cNvPr id="3" name="内容占位符 2"/>
          <p:cNvSpPr>
            <a:spLocks noGrp="1"/>
          </p:cNvSpPr>
          <p:nvPr>
            <p:ph idx="1"/>
          </p:nvPr>
        </p:nvSpPr>
        <p:spPr>
          <a:xfrm>
            <a:off x="107504" y="1700808"/>
            <a:ext cx="8928992" cy="4389120"/>
          </a:xfrm>
        </p:spPr>
        <p:txBody>
          <a:bodyPr>
            <a:normAutofit fontScale="92500" lnSpcReduction="20000"/>
          </a:bodyPr>
          <a:lstStyle/>
          <a:p>
            <a:r>
              <a:rPr lang="en-US" altLang="zh-CN" dirty="0" smtClean="0">
                <a:latin typeface="+mn-ea"/>
              </a:rPr>
              <a:t>1.</a:t>
            </a:r>
            <a:r>
              <a:rPr lang="zh-CN" altLang="en-US" dirty="0" smtClean="0">
                <a:latin typeface="+mn-ea"/>
              </a:rPr>
              <a:t>创建项目：</a:t>
            </a:r>
            <a:endParaRPr lang="en-US" altLang="zh-CN" dirty="0" smtClean="0">
              <a:latin typeface="+mn-ea"/>
            </a:endParaRPr>
          </a:p>
          <a:p>
            <a:pPr marL="457200" lvl="1" indent="0">
              <a:buNone/>
            </a:pPr>
            <a:r>
              <a:rPr lang="en-US" altLang="zh-CN" dirty="0" smtClean="0">
                <a:latin typeface="+mn-ea"/>
              </a:rPr>
              <a:t>	</a:t>
            </a:r>
            <a:r>
              <a:rPr lang="en-US" altLang="zh-CN" sz="2600" dirty="0" err="1" smtClean="0">
                <a:latin typeface="+mn-ea"/>
              </a:rPr>
              <a:t>django</a:t>
            </a:r>
            <a:r>
              <a:rPr lang="en-US" altLang="zh-CN" sz="2600" dirty="0" smtClean="0">
                <a:latin typeface="+mn-ea"/>
              </a:rPr>
              <a:t>-admin </a:t>
            </a:r>
            <a:r>
              <a:rPr lang="en-US" altLang="zh-CN" sz="2600" dirty="0" err="1" smtClean="0">
                <a:latin typeface="+mn-ea"/>
              </a:rPr>
              <a:t>startproject</a:t>
            </a:r>
            <a:r>
              <a:rPr lang="en-US" altLang="zh-CN" sz="2600" dirty="0" smtClean="0">
                <a:latin typeface="+mn-ea"/>
              </a:rPr>
              <a:t> </a:t>
            </a:r>
            <a:r>
              <a:rPr lang="zh-CN" altLang="en-US" sz="2600" dirty="0" smtClean="0">
                <a:latin typeface="+mn-ea"/>
              </a:rPr>
              <a:t>项目名称</a:t>
            </a:r>
            <a:endParaRPr lang="en-US" altLang="zh-CN" sz="2600" dirty="0" smtClean="0">
              <a:latin typeface="+mn-ea"/>
            </a:endParaRPr>
          </a:p>
          <a:p>
            <a:r>
              <a:rPr lang="en-US" altLang="zh-CN" dirty="0" smtClean="0">
                <a:latin typeface="+mn-ea"/>
              </a:rPr>
              <a:t>2.</a:t>
            </a:r>
            <a:r>
              <a:rPr lang="zh-CN" altLang="en-US" dirty="0" smtClean="0">
                <a:latin typeface="+mn-ea"/>
              </a:rPr>
              <a:t>创建应用</a:t>
            </a:r>
            <a:endParaRPr lang="en-US" altLang="zh-CN" dirty="0" smtClean="0">
              <a:latin typeface="+mn-ea"/>
            </a:endParaRPr>
          </a:p>
          <a:p>
            <a:pPr marL="0" indent="0">
              <a:buNone/>
            </a:pPr>
            <a:r>
              <a:rPr lang="en-US" altLang="zh-CN" dirty="0" smtClean="0">
                <a:latin typeface="+mn-ea"/>
              </a:rPr>
              <a:t>	python manage.py </a:t>
            </a:r>
            <a:r>
              <a:rPr lang="en-US" altLang="zh-CN" dirty="0" err="1" smtClean="0">
                <a:latin typeface="+mn-ea"/>
              </a:rPr>
              <a:t>startapp</a:t>
            </a:r>
            <a:r>
              <a:rPr lang="en-US" altLang="zh-CN" dirty="0" smtClean="0">
                <a:latin typeface="+mn-ea"/>
              </a:rPr>
              <a:t> </a:t>
            </a:r>
            <a:r>
              <a:rPr lang="zh-CN" altLang="en-US" dirty="0" smtClean="0">
                <a:latin typeface="+mn-ea"/>
              </a:rPr>
              <a:t>应用的名称</a:t>
            </a:r>
            <a:endParaRPr lang="en-US" altLang="zh-CN" dirty="0" smtClean="0">
              <a:latin typeface="+mn-ea"/>
            </a:endParaRPr>
          </a:p>
          <a:p>
            <a:r>
              <a:rPr lang="en-US" altLang="zh-CN" dirty="0" smtClean="0">
                <a:latin typeface="+mn-ea"/>
              </a:rPr>
              <a:t>3.</a:t>
            </a:r>
            <a:r>
              <a:rPr lang="zh-CN" altLang="en-US" dirty="0" smtClean="0">
                <a:latin typeface="+mn-ea"/>
              </a:rPr>
              <a:t>在</a:t>
            </a:r>
            <a:r>
              <a:rPr lang="en-US" altLang="zh-CN" dirty="0" smtClean="0">
                <a:latin typeface="+mn-ea"/>
              </a:rPr>
              <a:t>setting.py</a:t>
            </a:r>
            <a:r>
              <a:rPr lang="zh-CN" altLang="en-US" dirty="0" smtClean="0">
                <a:latin typeface="+mn-ea"/>
              </a:rPr>
              <a:t>中将应用添加到项目中去</a:t>
            </a:r>
            <a:r>
              <a:rPr lang="en-US" altLang="zh-CN" dirty="0" smtClean="0">
                <a:latin typeface="+mn-ea"/>
              </a:rPr>
              <a:t>(</a:t>
            </a:r>
            <a:r>
              <a:rPr lang="zh-CN" altLang="en-US" dirty="0" smtClean="0">
                <a:latin typeface="+mn-ea"/>
              </a:rPr>
              <a:t>修改其他的配置</a:t>
            </a:r>
            <a:r>
              <a:rPr lang="en-US" altLang="zh-CN" dirty="0" smtClean="0">
                <a:latin typeface="+mn-ea"/>
              </a:rPr>
              <a:t>)</a:t>
            </a:r>
          </a:p>
          <a:p>
            <a:pPr marL="0" lvl="2" indent="0">
              <a:buNone/>
            </a:pPr>
            <a:r>
              <a:rPr lang="en-US" altLang="zh-CN" dirty="0" smtClean="0">
                <a:latin typeface="+mn-ea"/>
              </a:rPr>
              <a:t>	</a:t>
            </a:r>
            <a:r>
              <a:rPr lang="zh-CN" altLang="en-US" sz="2600" dirty="0" smtClean="0">
                <a:latin typeface="+mn-ea"/>
              </a:rPr>
              <a:t>在</a:t>
            </a:r>
            <a:r>
              <a:rPr lang="en-US" altLang="zh-CN" sz="2600" dirty="0">
                <a:latin typeface="+mn-ea"/>
              </a:rPr>
              <a:t>INSTALLED_APPS=(</a:t>
            </a:r>
            <a:r>
              <a:rPr lang="zh-CN" altLang="en-US" sz="2600" dirty="0">
                <a:latin typeface="+mn-ea"/>
              </a:rPr>
              <a:t>添加应用</a:t>
            </a:r>
            <a:r>
              <a:rPr lang="en-US" altLang="zh-CN" sz="2600" dirty="0" smtClean="0">
                <a:latin typeface="+mn-ea"/>
              </a:rPr>
              <a:t>)</a:t>
            </a:r>
            <a:endParaRPr lang="en-US" altLang="zh-CN" sz="2600" dirty="0">
              <a:latin typeface="+mn-ea"/>
            </a:endParaRPr>
          </a:p>
          <a:p>
            <a:r>
              <a:rPr lang="en-US" altLang="zh-CN" dirty="0" smtClean="0">
                <a:latin typeface="+mn-ea"/>
              </a:rPr>
              <a:t>4.</a:t>
            </a:r>
            <a:r>
              <a:rPr lang="zh-CN" altLang="en-US" dirty="0" smtClean="0">
                <a:latin typeface="+mn-ea"/>
              </a:rPr>
              <a:t>运行服务进行测试</a:t>
            </a:r>
            <a:endParaRPr lang="en-US" altLang="zh-CN" dirty="0" smtClean="0">
              <a:latin typeface="+mn-ea"/>
            </a:endParaRPr>
          </a:p>
          <a:p>
            <a:pPr marL="457200" lvl="1" indent="0">
              <a:buNone/>
            </a:pPr>
            <a:r>
              <a:rPr lang="en-US" altLang="zh-CN" dirty="0">
                <a:latin typeface="+mn-ea"/>
              </a:rPr>
              <a:t> </a:t>
            </a:r>
            <a:r>
              <a:rPr lang="en-US" altLang="zh-CN" dirty="0" smtClean="0">
                <a:latin typeface="+mn-ea"/>
              </a:rPr>
              <a:t>   </a:t>
            </a:r>
            <a:r>
              <a:rPr lang="en-US" altLang="zh-CN" sz="2600" dirty="0" smtClean="0">
                <a:latin typeface="+mn-ea"/>
              </a:rPr>
              <a:t>python manage.py </a:t>
            </a:r>
            <a:r>
              <a:rPr lang="en-US" altLang="zh-CN" sz="2600" dirty="0" err="1" smtClean="0">
                <a:latin typeface="+mn-ea"/>
              </a:rPr>
              <a:t>runserver</a:t>
            </a:r>
            <a:endParaRPr lang="en-US" altLang="zh-CN" sz="2600" dirty="0" smtClean="0">
              <a:latin typeface="+mn-ea"/>
            </a:endParaRPr>
          </a:p>
          <a:p>
            <a:r>
              <a:rPr lang="en-US" altLang="zh-CN" dirty="0" smtClean="0">
                <a:latin typeface="+mn-ea"/>
              </a:rPr>
              <a:t>5.</a:t>
            </a:r>
            <a:r>
              <a:rPr lang="zh-CN" altLang="en-US" dirty="0" smtClean="0">
                <a:latin typeface="+mn-ea"/>
              </a:rPr>
              <a:t>定义模型类</a:t>
            </a:r>
            <a:endParaRPr lang="en-US" altLang="zh-CN" dirty="0" smtClean="0">
              <a:latin typeface="+mn-ea"/>
            </a:endParaRPr>
          </a:p>
          <a:p>
            <a:r>
              <a:rPr lang="en-US" altLang="zh-CN" dirty="0" smtClean="0">
                <a:latin typeface="+mn-ea"/>
              </a:rPr>
              <a:t>6.</a:t>
            </a:r>
            <a:r>
              <a:rPr lang="zh-CN" altLang="en-US" dirty="0" smtClean="0">
                <a:latin typeface="+mn-ea"/>
              </a:rPr>
              <a:t>为应用进行迁移</a:t>
            </a:r>
            <a:endParaRPr lang="en-US" altLang="zh-CN" dirty="0" smtClean="0">
              <a:latin typeface="+mn-ea"/>
            </a:endParaRPr>
          </a:p>
          <a:p>
            <a:pPr marL="457200" lvl="1" indent="0">
              <a:buNone/>
            </a:pPr>
            <a:r>
              <a:rPr lang="en-US" altLang="zh-CN" dirty="0" smtClean="0">
                <a:latin typeface="+mn-ea"/>
              </a:rPr>
              <a:t>    </a:t>
            </a:r>
            <a:r>
              <a:rPr lang="en-US" altLang="zh-CN" sz="2600" dirty="0" smtClean="0">
                <a:latin typeface="+mn-ea"/>
              </a:rPr>
              <a:t>python manage.py </a:t>
            </a:r>
            <a:r>
              <a:rPr lang="en-US" altLang="zh-CN" sz="2600" dirty="0" err="1" smtClean="0">
                <a:latin typeface="+mn-ea"/>
              </a:rPr>
              <a:t>makemigrations</a:t>
            </a:r>
            <a:endParaRPr lang="en-US" altLang="zh-CN" sz="2600" dirty="0" smtClean="0">
              <a:latin typeface="+mn-ea"/>
            </a:endParaRPr>
          </a:p>
          <a:p>
            <a:endParaRPr lang="en-US" altLang="zh-CN" dirty="0" smtClean="0">
              <a:latin typeface="+mn-ea"/>
            </a:endParaRPr>
          </a:p>
          <a:p>
            <a:endParaRPr lang="en-US" altLang="zh-CN" dirty="0">
              <a:latin typeface="+mn-ea"/>
            </a:endParaRPr>
          </a:p>
        </p:txBody>
      </p:sp>
    </p:spTree>
    <p:extLst>
      <p:ext uri="{BB962C8B-B14F-4D97-AF65-F5344CB8AC3E}">
        <p14:creationId xmlns:p14="http://schemas.microsoft.com/office/powerpoint/2010/main" val="15671092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36712"/>
            <a:ext cx="9144000" cy="5472608"/>
          </a:xfrm>
        </p:spPr>
        <p:txBody>
          <a:bodyPr>
            <a:normAutofit fontScale="92500"/>
          </a:bodyPr>
          <a:lstStyle/>
          <a:p>
            <a:r>
              <a:rPr lang="en-US" altLang="zh-CN" dirty="0" smtClean="0">
                <a:latin typeface="+mn-ea"/>
              </a:rPr>
              <a:t>7.</a:t>
            </a:r>
            <a:r>
              <a:rPr lang="zh-CN" altLang="en-US" dirty="0">
                <a:latin typeface="+mn-ea"/>
              </a:rPr>
              <a:t>执行迁移</a:t>
            </a:r>
            <a:endParaRPr lang="en-US" altLang="zh-CN" dirty="0">
              <a:latin typeface="+mn-ea"/>
            </a:endParaRPr>
          </a:p>
          <a:p>
            <a:pPr marL="0" indent="0">
              <a:buNone/>
            </a:pPr>
            <a:r>
              <a:rPr lang="en-US" altLang="zh-CN" dirty="0">
                <a:latin typeface="+mn-ea"/>
              </a:rPr>
              <a:t>       python manage.py migrate</a:t>
            </a:r>
          </a:p>
          <a:p>
            <a:r>
              <a:rPr lang="en-US" altLang="zh-CN" dirty="0" smtClean="0">
                <a:latin typeface="+mn-ea"/>
              </a:rPr>
              <a:t>8.</a:t>
            </a:r>
            <a:r>
              <a:rPr lang="zh-CN" altLang="en-US" dirty="0">
                <a:latin typeface="+mn-ea"/>
              </a:rPr>
              <a:t>创建一个管理员</a:t>
            </a:r>
            <a:endParaRPr lang="en-US" altLang="zh-CN" dirty="0">
              <a:latin typeface="+mn-ea"/>
            </a:endParaRPr>
          </a:p>
          <a:p>
            <a:pPr marL="0" indent="0">
              <a:buNone/>
            </a:pPr>
            <a:r>
              <a:rPr lang="en-US" altLang="zh-CN" dirty="0">
                <a:latin typeface="+mn-ea"/>
              </a:rPr>
              <a:t>       python manage.py </a:t>
            </a:r>
            <a:r>
              <a:rPr lang="en-US" altLang="zh-CN" dirty="0" err="1">
                <a:latin typeface="+mn-ea"/>
              </a:rPr>
              <a:t>createsuperuser</a:t>
            </a:r>
            <a:endParaRPr lang="en-US" altLang="zh-CN" dirty="0">
              <a:latin typeface="+mn-ea"/>
            </a:endParaRPr>
          </a:p>
          <a:p>
            <a:r>
              <a:rPr lang="en-US" altLang="zh-CN" dirty="0">
                <a:latin typeface="+mn-ea"/>
              </a:rPr>
              <a:t>9</a:t>
            </a:r>
            <a:r>
              <a:rPr lang="en-US" altLang="zh-CN" dirty="0" smtClean="0">
                <a:latin typeface="+mn-ea"/>
              </a:rPr>
              <a:t>.</a:t>
            </a:r>
            <a:r>
              <a:rPr lang="zh-CN" altLang="en-US" dirty="0" smtClean="0">
                <a:latin typeface="+mn-ea"/>
              </a:rPr>
              <a:t>向</a:t>
            </a:r>
            <a:r>
              <a:rPr lang="en-US" altLang="zh-CN" dirty="0">
                <a:latin typeface="+mn-ea"/>
              </a:rPr>
              <a:t>admin</a:t>
            </a:r>
            <a:r>
              <a:rPr lang="zh-CN" altLang="en-US" dirty="0">
                <a:latin typeface="+mn-ea"/>
              </a:rPr>
              <a:t>注册模型类</a:t>
            </a:r>
            <a:endParaRPr lang="en-US" altLang="zh-CN" dirty="0">
              <a:latin typeface="+mn-ea"/>
            </a:endParaRPr>
          </a:p>
          <a:p>
            <a:pPr marL="0" indent="0">
              <a:buNone/>
            </a:pPr>
            <a:r>
              <a:rPr lang="en-US" altLang="zh-CN" dirty="0">
                <a:latin typeface="+mn-ea"/>
              </a:rPr>
              <a:t>  </a:t>
            </a:r>
            <a:r>
              <a:rPr lang="en-US" altLang="zh-CN" dirty="0" smtClean="0">
                <a:latin typeface="+mn-ea"/>
              </a:rPr>
              <a:t>	</a:t>
            </a:r>
            <a:r>
              <a:rPr lang="en-US" altLang="zh-CN" dirty="0" err="1" smtClean="0">
                <a:latin typeface="+mn-ea"/>
              </a:rPr>
              <a:t>admin.site.register</a:t>
            </a:r>
            <a:r>
              <a:rPr lang="en-US" altLang="zh-CN" dirty="0">
                <a:latin typeface="+mn-ea"/>
              </a:rPr>
              <a:t>(</a:t>
            </a:r>
            <a:r>
              <a:rPr lang="zh-CN" altLang="en-US" dirty="0">
                <a:latin typeface="+mn-ea"/>
              </a:rPr>
              <a:t>需要添加的模型类</a:t>
            </a:r>
            <a:r>
              <a:rPr lang="en-US" altLang="zh-CN" dirty="0">
                <a:latin typeface="+mn-ea"/>
              </a:rPr>
              <a:t>)</a:t>
            </a:r>
          </a:p>
          <a:p>
            <a:r>
              <a:rPr lang="en-US" altLang="zh-CN" dirty="0" smtClean="0">
                <a:latin typeface="+mn-ea"/>
              </a:rPr>
              <a:t>10.</a:t>
            </a:r>
            <a:r>
              <a:rPr lang="zh-CN" altLang="en-US" dirty="0" smtClean="0">
                <a:latin typeface="+mn-ea"/>
              </a:rPr>
              <a:t>添加模板</a:t>
            </a:r>
            <a:r>
              <a:rPr lang="en-US" altLang="zh-CN" dirty="0" smtClean="0">
                <a:latin typeface="+mn-ea"/>
              </a:rPr>
              <a:t>templates   </a:t>
            </a:r>
            <a:r>
              <a:rPr lang="zh-CN" altLang="en-US" dirty="0" smtClean="0">
                <a:latin typeface="+mn-ea"/>
              </a:rPr>
              <a:t>应用名称   </a:t>
            </a:r>
            <a:r>
              <a:rPr lang="en-US" altLang="zh-CN" dirty="0" smtClean="0">
                <a:latin typeface="+mn-ea"/>
              </a:rPr>
              <a:t>html</a:t>
            </a:r>
            <a:r>
              <a:rPr lang="zh-CN" altLang="en-US" dirty="0" smtClean="0">
                <a:latin typeface="+mn-ea"/>
              </a:rPr>
              <a:t>文件</a:t>
            </a:r>
            <a:endParaRPr lang="en-US" altLang="zh-CN" dirty="0" smtClean="0">
              <a:latin typeface="+mn-ea"/>
            </a:endParaRPr>
          </a:p>
          <a:p>
            <a:pPr marL="0" indent="0">
              <a:buNone/>
            </a:pPr>
            <a:r>
              <a:rPr lang="en-US" altLang="zh-CN" dirty="0">
                <a:latin typeface="+mn-ea"/>
              </a:rPr>
              <a:t>TEMPLATES=[{'DIRS</a:t>
            </a:r>
            <a:r>
              <a:rPr lang="en-US" altLang="zh-CN" dirty="0" smtClean="0">
                <a:latin typeface="+mn-ea"/>
              </a:rPr>
              <a:t>':[</a:t>
            </a:r>
            <a:r>
              <a:rPr lang="en-US" altLang="zh-CN" dirty="0" err="1">
                <a:latin typeface="+mn-ea"/>
              </a:rPr>
              <a:t>os.path.join</a:t>
            </a:r>
            <a:r>
              <a:rPr lang="en-US" altLang="zh-CN" dirty="0">
                <a:latin typeface="+mn-ea"/>
              </a:rPr>
              <a:t>(</a:t>
            </a:r>
            <a:r>
              <a:rPr lang="en-US" altLang="zh-CN" dirty="0" err="1">
                <a:latin typeface="+mn-ea"/>
              </a:rPr>
              <a:t>BASE_DIR,'templates</a:t>
            </a:r>
            <a:r>
              <a:rPr lang="en-US" altLang="zh-CN" dirty="0" smtClean="0">
                <a:latin typeface="+mn-ea"/>
              </a:rPr>
              <a:t>')]}]</a:t>
            </a:r>
          </a:p>
          <a:p>
            <a:r>
              <a:rPr lang="en-US" altLang="zh-CN" dirty="0" smtClean="0">
                <a:latin typeface="+mn-ea"/>
              </a:rPr>
              <a:t>11.</a:t>
            </a:r>
            <a:r>
              <a:rPr lang="zh-CN" altLang="en-US" dirty="0">
                <a:latin typeface="+mn-ea"/>
              </a:rPr>
              <a:t>定义视图</a:t>
            </a:r>
            <a:endParaRPr lang="en-US" altLang="zh-CN" dirty="0">
              <a:latin typeface="+mn-ea"/>
            </a:endParaRPr>
          </a:p>
          <a:p>
            <a:r>
              <a:rPr lang="en-US" altLang="zh-CN" dirty="0" smtClean="0">
                <a:latin typeface="+mn-ea"/>
              </a:rPr>
              <a:t>12.</a:t>
            </a:r>
            <a:r>
              <a:rPr lang="zh-CN" altLang="en-US" dirty="0" smtClean="0">
                <a:latin typeface="+mn-ea"/>
              </a:rPr>
              <a:t>配置</a:t>
            </a:r>
            <a:r>
              <a:rPr lang="en-US" altLang="zh-CN" dirty="0" err="1">
                <a:latin typeface="+mn-ea"/>
              </a:rPr>
              <a:t>url</a:t>
            </a:r>
            <a:r>
              <a:rPr lang="en-US" altLang="zh-CN" dirty="0">
                <a:latin typeface="+mn-ea"/>
              </a:rPr>
              <a:t>,</a:t>
            </a:r>
            <a:r>
              <a:rPr lang="zh-CN" altLang="en-US" dirty="0">
                <a:latin typeface="+mn-ea"/>
              </a:rPr>
              <a:t>在应用中的</a:t>
            </a:r>
            <a:r>
              <a:rPr lang="en-US" altLang="zh-CN" dirty="0">
                <a:latin typeface="+mn-ea"/>
              </a:rPr>
              <a:t>urls.py</a:t>
            </a:r>
            <a:r>
              <a:rPr lang="zh-CN" altLang="en-US" dirty="0">
                <a:latin typeface="+mn-ea"/>
              </a:rPr>
              <a:t>添加</a:t>
            </a:r>
            <a:endParaRPr lang="en-US" altLang="zh-CN" dirty="0">
              <a:latin typeface="+mn-ea"/>
            </a:endParaRPr>
          </a:p>
          <a:p>
            <a:r>
              <a:rPr lang="en-US" altLang="zh-CN" dirty="0" smtClean="0">
                <a:latin typeface="+mn-ea"/>
              </a:rPr>
              <a:t>13.</a:t>
            </a:r>
            <a:r>
              <a:rPr lang="zh-CN" altLang="en-US" dirty="0" smtClean="0">
                <a:latin typeface="+mn-ea"/>
              </a:rPr>
              <a:t>添加静态文件</a:t>
            </a:r>
            <a:r>
              <a:rPr lang="en-US" altLang="zh-CN" dirty="0" smtClean="0">
                <a:latin typeface="+mn-ea"/>
              </a:rPr>
              <a:t>static</a:t>
            </a:r>
          </a:p>
          <a:p>
            <a:pPr marL="0" indent="0">
              <a:buNone/>
            </a:pPr>
            <a:r>
              <a:rPr lang="en-US" altLang="zh-CN" sz="2000" dirty="0">
                <a:latin typeface="+mn-ea"/>
              </a:rPr>
              <a:t> </a:t>
            </a:r>
            <a:r>
              <a:rPr lang="en-US" altLang="zh-CN" sz="2000" dirty="0" smtClean="0">
                <a:latin typeface="+mn-ea"/>
              </a:rPr>
              <a:t>   </a:t>
            </a:r>
            <a:endParaRPr lang="zh-CN" altLang="en-US" sz="2000" dirty="0">
              <a:latin typeface="+mn-ea"/>
            </a:endParaRPr>
          </a:p>
        </p:txBody>
      </p:sp>
    </p:spTree>
    <p:extLst>
      <p:ext uri="{BB962C8B-B14F-4D97-AF65-F5344CB8AC3E}">
        <p14:creationId xmlns:p14="http://schemas.microsoft.com/office/powerpoint/2010/main" val="5212918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0151942">
            <a:off x="-229345" y="2251044"/>
            <a:ext cx="4588644" cy="4588644"/>
          </a:xfrm>
          <a:prstGeom prst="rect">
            <a:avLst/>
          </a:prstGeom>
        </p:spPr>
      </p:pic>
      <p:sp>
        <p:nvSpPr>
          <p:cNvPr id="5" name="Freeform 11"/>
          <p:cNvSpPr>
            <a:spLocks noEditPoints="1"/>
          </p:cNvSpPr>
          <p:nvPr/>
        </p:nvSpPr>
        <p:spPr bwMode="auto">
          <a:xfrm>
            <a:off x="7587239" y="1838404"/>
            <a:ext cx="648699" cy="991271"/>
          </a:xfrm>
          <a:custGeom>
            <a:avLst/>
            <a:gdLst>
              <a:gd name="T0" fmla="*/ 114 w 301"/>
              <a:gd name="T1" fmla="*/ 43 h 460"/>
              <a:gd name="T2" fmla="*/ 287 w 301"/>
              <a:gd name="T3" fmla="*/ 100 h 460"/>
              <a:gd name="T4" fmla="*/ 27 w 301"/>
              <a:gd name="T5" fmla="*/ 190 h 460"/>
              <a:gd name="T6" fmla="*/ 203 w 301"/>
              <a:gd name="T7" fmla="*/ 214 h 460"/>
              <a:gd name="T8" fmla="*/ 27 w 301"/>
              <a:gd name="T9" fmla="*/ 264 h 460"/>
              <a:gd name="T10" fmla="*/ 57 w 301"/>
              <a:gd name="T11" fmla="*/ 293 h 460"/>
              <a:gd name="T12" fmla="*/ 285 w 301"/>
              <a:gd name="T13" fmla="*/ 399 h 460"/>
              <a:gd name="T14" fmla="*/ 54 w 301"/>
              <a:gd name="T15" fmla="*/ 1 h 460"/>
              <a:gd name="T16" fmla="*/ 246 w 301"/>
              <a:gd name="T17" fmla="*/ 38 h 460"/>
              <a:gd name="T18" fmla="*/ 147 w 301"/>
              <a:gd name="T19" fmla="*/ 62 h 460"/>
              <a:gd name="T20" fmla="*/ 46 w 301"/>
              <a:gd name="T21" fmla="*/ 127 h 460"/>
              <a:gd name="T22" fmla="*/ 81 w 301"/>
              <a:gd name="T23" fmla="*/ 245 h 460"/>
              <a:gd name="T24" fmla="*/ 225 w 301"/>
              <a:gd name="T25" fmla="*/ 367 h 460"/>
              <a:gd name="T26" fmla="*/ 173 w 301"/>
              <a:gd name="T27" fmla="*/ 399 h 460"/>
              <a:gd name="T28" fmla="*/ 83 w 301"/>
              <a:gd name="T29" fmla="*/ 368 h 460"/>
              <a:gd name="T30" fmla="*/ 45 w 301"/>
              <a:gd name="T31" fmla="*/ 289 h 460"/>
              <a:gd name="T32" fmla="*/ 9 w 301"/>
              <a:gd name="T33" fmla="*/ 261 h 460"/>
              <a:gd name="T34" fmla="*/ 16 w 301"/>
              <a:gd name="T35" fmla="*/ 314 h 460"/>
              <a:gd name="T36" fmla="*/ 42 w 301"/>
              <a:gd name="T37" fmla="*/ 348 h 460"/>
              <a:gd name="T38" fmla="*/ 54 w 301"/>
              <a:gd name="T39" fmla="*/ 394 h 460"/>
              <a:gd name="T40" fmla="*/ 56 w 301"/>
              <a:gd name="T41" fmla="*/ 413 h 460"/>
              <a:gd name="T42" fmla="*/ 160 w 301"/>
              <a:gd name="T43" fmla="*/ 428 h 460"/>
              <a:gd name="T44" fmla="*/ 239 w 301"/>
              <a:gd name="T45" fmla="*/ 428 h 460"/>
              <a:gd name="T46" fmla="*/ 292 w 301"/>
              <a:gd name="T47" fmla="*/ 368 h 460"/>
              <a:gd name="T48" fmla="*/ 229 w 301"/>
              <a:gd name="T49" fmla="*/ 233 h 460"/>
              <a:gd name="T50" fmla="*/ 158 w 301"/>
              <a:gd name="T51" fmla="*/ 185 h 460"/>
              <a:gd name="T52" fmla="*/ 114 w 301"/>
              <a:gd name="T53" fmla="*/ 91 h 460"/>
              <a:gd name="T54" fmla="*/ 186 w 301"/>
              <a:gd name="T55" fmla="*/ 81 h 460"/>
              <a:gd name="T56" fmla="*/ 241 w 301"/>
              <a:gd name="T57" fmla="*/ 160 h 460"/>
              <a:gd name="T58" fmla="*/ 282 w 301"/>
              <a:gd name="T59" fmla="*/ 95 h 460"/>
              <a:gd name="T60" fmla="*/ 247 w 301"/>
              <a:gd name="T61" fmla="*/ 137 h 460"/>
              <a:gd name="T62" fmla="*/ 187 w 301"/>
              <a:gd name="T63" fmla="*/ 198 h 460"/>
              <a:gd name="T64" fmla="*/ 289 w 301"/>
              <a:gd name="T65" fmla="*/ 32 h 460"/>
              <a:gd name="T66" fmla="*/ 166 w 301"/>
              <a:gd name="T67" fmla="*/ 75 h 460"/>
              <a:gd name="T68" fmla="*/ 103 w 301"/>
              <a:gd name="T69" fmla="*/ 80 h 460"/>
              <a:gd name="T70" fmla="*/ 74 w 301"/>
              <a:gd name="T71" fmla="*/ 92 h 460"/>
              <a:gd name="T72" fmla="*/ 110 w 301"/>
              <a:gd name="T73" fmla="*/ 93 h 460"/>
              <a:gd name="T74" fmla="*/ 68 w 301"/>
              <a:gd name="T75" fmla="*/ 106 h 460"/>
              <a:gd name="T76" fmla="*/ 228 w 301"/>
              <a:gd name="T77" fmla="*/ 108 h 460"/>
              <a:gd name="T78" fmla="*/ 50 w 301"/>
              <a:gd name="T79" fmla="*/ 132 h 460"/>
              <a:gd name="T80" fmla="*/ 60 w 301"/>
              <a:gd name="T81" fmla="*/ 186 h 460"/>
              <a:gd name="T82" fmla="*/ 173 w 301"/>
              <a:gd name="T83" fmla="*/ 200 h 460"/>
              <a:gd name="T84" fmla="*/ 73 w 301"/>
              <a:gd name="T85" fmla="*/ 233 h 460"/>
              <a:gd name="T86" fmla="*/ 207 w 301"/>
              <a:gd name="T87" fmla="*/ 238 h 460"/>
              <a:gd name="T88" fmla="*/ 120 w 301"/>
              <a:gd name="T89" fmla="*/ 262 h 460"/>
              <a:gd name="T90" fmla="*/ 32 w 301"/>
              <a:gd name="T91" fmla="*/ 273 h 460"/>
              <a:gd name="T92" fmla="*/ 18 w 301"/>
              <a:gd name="T93" fmla="*/ 302 h 460"/>
              <a:gd name="T94" fmla="*/ 271 w 301"/>
              <a:gd name="T95" fmla="*/ 351 h 460"/>
              <a:gd name="T96" fmla="*/ 75 w 301"/>
              <a:gd name="T97" fmla="*/ 356 h 460"/>
              <a:gd name="T98" fmla="*/ 70 w 301"/>
              <a:gd name="T99" fmla="*/ 364 h 460"/>
              <a:gd name="T100" fmla="*/ 52 w 301"/>
              <a:gd name="T101" fmla="*/ 377 h 460"/>
              <a:gd name="T102" fmla="*/ 225 w 301"/>
              <a:gd name="T103" fmla="*/ 385 h 460"/>
              <a:gd name="T104" fmla="*/ 211 w 301"/>
              <a:gd name="T105" fmla="*/ 403 h 460"/>
              <a:gd name="T106" fmla="*/ 186 w 301"/>
              <a:gd name="T107" fmla="*/ 402 h 460"/>
              <a:gd name="T108" fmla="*/ 42 w 301"/>
              <a:gd name="T109" fmla="*/ 412 h 460"/>
              <a:gd name="T110" fmla="*/ 284 w 301"/>
              <a:gd name="T111" fmla="*/ 37 h 460"/>
              <a:gd name="T112" fmla="*/ 146 w 301"/>
              <a:gd name="T113" fmla="*/ 51 h 460"/>
              <a:gd name="T114" fmla="*/ 43 w 301"/>
              <a:gd name="T115" fmla="*/ 124 h 460"/>
              <a:gd name="T116" fmla="*/ 212 w 301"/>
              <a:gd name="T117" fmla="*/ 217 h 460"/>
              <a:gd name="T118" fmla="*/ 149 w 301"/>
              <a:gd name="T119" fmla="*/ 287 h 460"/>
              <a:gd name="T120" fmla="*/ 248 w 301"/>
              <a:gd name="T121" fmla="*/ 424 h 460"/>
              <a:gd name="T122" fmla="*/ 9 w 301"/>
              <a:gd name="T123"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1" h="460">
                <a:moveTo>
                  <a:pt x="54" y="4"/>
                </a:moveTo>
                <a:cubicBezTo>
                  <a:pt x="55" y="4"/>
                  <a:pt x="55" y="5"/>
                  <a:pt x="55" y="6"/>
                </a:cubicBezTo>
                <a:cubicBezTo>
                  <a:pt x="54" y="6"/>
                  <a:pt x="54" y="6"/>
                  <a:pt x="54" y="7"/>
                </a:cubicBezTo>
                <a:cubicBezTo>
                  <a:pt x="52" y="6"/>
                  <a:pt x="53" y="4"/>
                  <a:pt x="54" y="4"/>
                </a:cubicBezTo>
                <a:close/>
                <a:moveTo>
                  <a:pt x="54" y="8"/>
                </a:moveTo>
                <a:cubicBezTo>
                  <a:pt x="54" y="8"/>
                  <a:pt x="55" y="9"/>
                  <a:pt x="55" y="8"/>
                </a:cubicBezTo>
                <a:cubicBezTo>
                  <a:pt x="57" y="9"/>
                  <a:pt x="53" y="10"/>
                  <a:pt x="54" y="8"/>
                </a:cubicBezTo>
                <a:close/>
                <a:moveTo>
                  <a:pt x="57" y="8"/>
                </a:moveTo>
                <a:cubicBezTo>
                  <a:pt x="58" y="7"/>
                  <a:pt x="61" y="8"/>
                  <a:pt x="60" y="9"/>
                </a:cubicBezTo>
                <a:cubicBezTo>
                  <a:pt x="58" y="10"/>
                  <a:pt x="58" y="8"/>
                  <a:pt x="57" y="8"/>
                </a:cubicBezTo>
                <a:close/>
                <a:moveTo>
                  <a:pt x="118" y="41"/>
                </a:moveTo>
                <a:cubicBezTo>
                  <a:pt x="118" y="41"/>
                  <a:pt x="119" y="41"/>
                  <a:pt x="120" y="41"/>
                </a:cubicBezTo>
                <a:cubicBezTo>
                  <a:pt x="120" y="42"/>
                  <a:pt x="120" y="42"/>
                  <a:pt x="120" y="43"/>
                </a:cubicBezTo>
                <a:cubicBezTo>
                  <a:pt x="119" y="43"/>
                  <a:pt x="118" y="43"/>
                  <a:pt x="118" y="43"/>
                </a:cubicBezTo>
                <a:cubicBezTo>
                  <a:pt x="118" y="42"/>
                  <a:pt x="118" y="42"/>
                  <a:pt x="118" y="41"/>
                </a:cubicBezTo>
                <a:close/>
                <a:moveTo>
                  <a:pt x="237" y="43"/>
                </a:moveTo>
                <a:cubicBezTo>
                  <a:pt x="238" y="42"/>
                  <a:pt x="240" y="43"/>
                  <a:pt x="239" y="45"/>
                </a:cubicBezTo>
                <a:cubicBezTo>
                  <a:pt x="238" y="45"/>
                  <a:pt x="238" y="44"/>
                  <a:pt x="237" y="43"/>
                </a:cubicBezTo>
                <a:close/>
                <a:moveTo>
                  <a:pt x="114" y="43"/>
                </a:moveTo>
                <a:cubicBezTo>
                  <a:pt x="115" y="44"/>
                  <a:pt x="115" y="43"/>
                  <a:pt x="116" y="43"/>
                </a:cubicBezTo>
                <a:cubicBezTo>
                  <a:pt x="116" y="45"/>
                  <a:pt x="116" y="45"/>
                  <a:pt x="116" y="46"/>
                </a:cubicBezTo>
                <a:cubicBezTo>
                  <a:pt x="115" y="45"/>
                  <a:pt x="114" y="45"/>
                  <a:pt x="114" y="43"/>
                </a:cubicBezTo>
                <a:close/>
                <a:moveTo>
                  <a:pt x="243" y="46"/>
                </a:moveTo>
                <a:cubicBezTo>
                  <a:pt x="243" y="43"/>
                  <a:pt x="240" y="44"/>
                  <a:pt x="240" y="45"/>
                </a:cubicBezTo>
                <a:cubicBezTo>
                  <a:pt x="242" y="45"/>
                  <a:pt x="241" y="47"/>
                  <a:pt x="243" y="46"/>
                </a:cubicBezTo>
                <a:close/>
                <a:moveTo>
                  <a:pt x="106" y="52"/>
                </a:moveTo>
                <a:cubicBezTo>
                  <a:pt x="108" y="53"/>
                  <a:pt x="107" y="53"/>
                  <a:pt x="107" y="54"/>
                </a:cubicBezTo>
                <a:cubicBezTo>
                  <a:pt x="106" y="54"/>
                  <a:pt x="105" y="54"/>
                  <a:pt x="105" y="54"/>
                </a:cubicBezTo>
                <a:cubicBezTo>
                  <a:pt x="105" y="54"/>
                  <a:pt x="106" y="53"/>
                  <a:pt x="106" y="52"/>
                </a:cubicBezTo>
                <a:close/>
                <a:moveTo>
                  <a:pt x="100" y="54"/>
                </a:moveTo>
                <a:cubicBezTo>
                  <a:pt x="103" y="54"/>
                  <a:pt x="100" y="58"/>
                  <a:pt x="103" y="57"/>
                </a:cubicBezTo>
                <a:cubicBezTo>
                  <a:pt x="102" y="59"/>
                  <a:pt x="101" y="59"/>
                  <a:pt x="99" y="58"/>
                </a:cubicBezTo>
                <a:cubicBezTo>
                  <a:pt x="100" y="57"/>
                  <a:pt x="101" y="56"/>
                  <a:pt x="100" y="54"/>
                </a:cubicBezTo>
                <a:close/>
                <a:moveTo>
                  <a:pt x="204" y="65"/>
                </a:moveTo>
                <a:cubicBezTo>
                  <a:pt x="204" y="64"/>
                  <a:pt x="205" y="66"/>
                  <a:pt x="206" y="65"/>
                </a:cubicBezTo>
                <a:cubicBezTo>
                  <a:pt x="206" y="66"/>
                  <a:pt x="205" y="66"/>
                  <a:pt x="205" y="68"/>
                </a:cubicBezTo>
                <a:cubicBezTo>
                  <a:pt x="204" y="68"/>
                  <a:pt x="205" y="66"/>
                  <a:pt x="204" y="65"/>
                </a:cubicBezTo>
                <a:close/>
                <a:moveTo>
                  <a:pt x="229" y="76"/>
                </a:moveTo>
                <a:cubicBezTo>
                  <a:pt x="231" y="74"/>
                  <a:pt x="232" y="78"/>
                  <a:pt x="229" y="78"/>
                </a:cubicBezTo>
                <a:cubicBezTo>
                  <a:pt x="230" y="78"/>
                  <a:pt x="230" y="77"/>
                  <a:pt x="229" y="76"/>
                </a:cubicBezTo>
                <a:close/>
                <a:moveTo>
                  <a:pt x="128" y="79"/>
                </a:moveTo>
                <a:cubicBezTo>
                  <a:pt x="130" y="79"/>
                  <a:pt x="131" y="79"/>
                  <a:pt x="132" y="80"/>
                </a:cubicBezTo>
                <a:cubicBezTo>
                  <a:pt x="131" y="81"/>
                  <a:pt x="127" y="81"/>
                  <a:pt x="128" y="79"/>
                </a:cubicBezTo>
                <a:close/>
                <a:moveTo>
                  <a:pt x="287" y="100"/>
                </a:moveTo>
                <a:cubicBezTo>
                  <a:pt x="287" y="101"/>
                  <a:pt x="288" y="101"/>
                  <a:pt x="288" y="101"/>
                </a:cubicBezTo>
                <a:cubicBezTo>
                  <a:pt x="288" y="102"/>
                  <a:pt x="287" y="102"/>
                  <a:pt x="288" y="102"/>
                </a:cubicBezTo>
                <a:cubicBezTo>
                  <a:pt x="287" y="104"/>
                  <a:pt x="284" y="100"/>
                  <a:pt x="287" y="100"/>
                </a:cubicBezTo>
                <a:close/>
                <a:moveTo>
                  <a:pt x="46" y="102"/>
                </a:moveTo>
                <a:cubicBezTo>
                  <a:pt x="49" y="102"/>
                  <a:pt x="48" y="106"/>
                  <a:pt x="46" y="105"/>
                </a:cubicBezTo>
                <a:cubicBezTo>
                  <a:pt x="46" y="104"/>
                  <a:pt x="47" y="104"/>
                  <a:pt x="46" y="102"/>
                </a:cubicBezTo>
                <a:close/>
                <a:moveTo>
                  <a:pt x="287" y="107"/>
                </a:moveTo>
                <a:cubicBezTo>
                  <a:pt x="288" y="106"/>
                  <a:pt x="288" y="107"/>
                  <a:pt x="288" y="108"/>
                </a:cubicBezTo>
                <a:cubicBezTo>
                  <a:pt x="287" y="108"/>
                  <a:pt x="287" y="108"/>
                  <a:pt x="287" y="108"/>
                </a:cubicBezTo>
                <a:cubicBezTo>
                  <a:pt x="287" y="107"/>
                  <a:pt x="287" y="107"/>
                  <a:pt x="287" y="107"/>
                </a:cubicBezTo>
                <a:close/>
                <a:moveTo>
                  <a:pt x="288" y="109"/>
                </a:moveTo>
                <a:cubicBezTo>
                  <a:pt x="288" y="109"/>
                  <a:pt x="289" y="110"/>
                  <a:pt x="289" y="110"/>
                </a:cubicBezTo>
                <a:cubicBezTo>
                  <a:pt x="289" y="110"/>
                  <a:pt x="289" y="112"/>
                  <a:pt x="288" y="112"/>
                </a:cubicBezTo>
                <a:cubicBezTo>
                  <a:pt x="289" y="110"/>
                  <a:pt x="285" y="110"/>
                  <a:pt x="288" y="109"/>
                </a:cubicBezTo>
                <a:close/>
                <a:moveTo>
                  <a:pt x="229" y="118"/>
                </a:moveTo>
                <a:cubicBezTo>
                  <a:pt x="232" y="120"/>
                  <a:pt x="228" y="121"/>
                  <a:pt x="229" y="118"/>
                </a:cubicBezTo>
                <a:close/>
                <a:moveTo>
                  <a:pt x="238" y="165"/>
                </a:moveTo>
                <a:cubicBezTo>
                  <a:pt x="241" y="165"/>
                  <a:pt x="238" y="167"/>
                  <a:pt x="239" y="168"/>
                </a:cubicBezTo>
                <a:cubicBezTo>
                  <a:pt x="238" y="168"/>
                  <a:pt x="239" y="166"/>
                  <a:pt x="238" y="165"/>
                </a:cubicBezTo>
                <a:close/>
                <a:moveTo>
                  <a:pt x="26" y="188"/>
                </a:moveTo>
                <a:cubicBezTo>
                  <a:pt x="26" y="188"/>
                  <a:pt x="26" y="188"/>
                  <a:pt x="27" y="188"/>
                </a:cubicBezTo>
                <a:cubicBezTo>
                  <a:pt x="27" y="189"/>
                  <a:pt x="27" y="189"/>
                  <a:pt x="27" y="190"/>
                </a:cubicBezTo>
                <a:cubicBezTo>
                  <a:pt x="26" y="190"/>
                  <a:pt x="26" y="190"/>
                  <a:pt x="26" y="190"/>
                </a:cubicBezTo>
                <a:cubicBezTo>
                  <a:pt x="26" y="189"/>
                  <a:pt x="26" y="189"/>
                  <a:pt x="26" y="188"/>
                </a:cubicBezTo>
                <a:close/>
                <a:moveTo>
                  <a:pt x="26" y="191"/>
                </a:moveTo>
                <a:cubicBezTo>
                  <a:pt x="27" y="191"/>
                  <a:pt x="27" y="191"/>
                  <a:pt x="27" y="191"/>
                </a:cubicBezTo>
                <a:cubicBezTo>
                  <a:pt x="28" y="191"/>
                  <a:pt x="30" y="193"/>
                  <a:pt x="29" y="196"/>
                </a:cubicBezTo>
                <a:cubicBezTo>
                  <a:pt x="29" y="195"/>
                  <a:pt x="29" y="195"/>
                  <a:pt x="28" y="195"/>
                </a:cubicBezTo>
                <a:cubicBezTo>
                  <a:pt x="28" y="196"/>
                  <a:pt x="28" y="196"/>
                  <a:pt x="28" y="197"/>
                </a:cubicBezTo>
                <a:cubicBezTo>
                  <a:pt x="32" y="195"/>
                  <a:pt x="32" y="201"/>
                  <a:pt x="34" y="204"/>
                </a:cubicBezTo>
                <a:cubicBezTo>
                  <a:pt x="30" y="204"/>
                  <a:pt x="31" y="198"/>
                  <a:pt x="27" y="198"/>
                </a:cubicBezTo>
                <a:cubicBezTo>
                  <a:pt x="27" y="195"/>
                  <a:pt x="25" y="194"/>
                  <a:pt x="26" y="191"/>
                </a:cubicBezTo>
                <a:close/>
                <a:moveTo>
                  <a:pt x="195" y="202"/>
                </a:moveTo>
                <a:cubicBezTo>
                  <a:pt x="198" y="200"/>
                  <a:pt x="198" y="205"/>
                  <a:pt x="195" y="202"/>
                </a:cubicBezTo>
                <a:close/>
                <a:moveTo>
                  <a:pt x="201" y="204"/>
                </a:moveTo>
                <a:cubicBezTo>
                  <a:pt x="202" y="204"/>
                  <a:pt x="203" y="205"/>
                  <a:pt x="204" y="204"/>
                </a:cubicBezTo>
                <a:cubicBezTo>
                  <a:pt x="203" y="205"/>
                  <a:pt x="203" y="207"/>
                  <a:pt x="201" y="207"/>
                </a:cubicBezTo>
                <a:cubicBezTo>
                  <a:pt x="202" y="206"/>
                  <a:pt x="202" y="206"/>
                  <a:pt x="201" y="206"/>
                </a:cubicBezTo>
                <a:cubicBezTo>
                  <a:pt x="201" y="205"/>
                  <a:pt x="201" y="205"/>
                  <a:pt x="201" y="204"/>
                </a:cubicBezTo>
                <a:close/>
                <a:moveTo>
                  <a:pt x="22" y="209"/>
                </a:moveTo>
                <a:cubicBezTo>
                  <a:pt x="23" y="210"/>
                  <a:pt x="24" y="210"/>
                  <a:pt x="24" y="212"/>
                </a:cubicBezTo>
                <a:cubicBezTo>
                  <a:pt x="23" y="212"/>
                  <a:pt x="23" y="212"/>
                  <a:pt x="23" y="212"/>
                </a:cubicBezTo>
                <a:cubicBezTo>
                  <a:pt x="21" y="212"/>
                  <a:pt x="22" y="211"/>
                  <a:pt x="22" y="209"/>
                </a:cubicBezTo>
                <a:close/>
                <a:moveTo>
                  <a:pt x="203" y="214"/>
                </a:moveTo>
                <a:cubicBezTo>
                  <a:pt x="204" y="213"/>
                  <a:pt x="205" y="215"/>
                  <a:pt x="207" y="214"/>
                </a:cubicBezTo>
                <a:cubicBezTo>
                  <a:pt x="207" y="217"/>
                  <a:pt x="206" y="216"/>
                  <a:pt x="204" y="216"/>
                </a:cubicBezTo>
                <a:cubicBezTo>
                  <a:pt x="204" y="215"/>
                  <a:pt x="204" y="214"/>
                  <a:pt x="203" y="214"/>
                </a:cubicBezTo>
                <a:close/>
                <a:moveTo>
                  <a:pt x="20" y="215"/>
                </a:moveTo>
                <a:cubicBezTo>
                  <a:pt x="21" y="215"/>
                  <a:pt x="21" y="216"/>
                  <a:pt x="21" y="217"/>
                </a:cubicBezTo>
                <a:cubicBezTo>
                  <a:pt x="19" y="217"/>
                  <a:pt x="19" y="216"/>
                  <a:pt x="20" y="215"/>
                </a:cubicBezTo>
                <a:close/>
                <a:moveTo>
                  <a:pt x="209" y="217"/>
                </a:moveTo>
                <a:cubicBezTo>
                  <a:pt x="211" y="217"/>
                  <a:pt x="211" y="218"/>
                  <a:pt x="211" y="219"/>
                </a:cubicBezTo>
                <a:cubicBezTo>
                  <a:pt x="210" y="219"/>
                  <a:pt x="210" y="219"/>
                  <a:pt x="209" y="219"/>
                </a:cubicBezTo>
                <a:cubicBezTo>
                  <a:pt x="209" y="219"/>
                  <a:pt x="209" y="218"/>
                  <a:pt x="209" y="217"/>
                </a:cubicBezTo>
                <a:close/>
                <a:moveTo>
                  <a:pt x="28" y="261"/>
                </a:moveTo>
                <a:cubicBezTo>
                  <a:pt x="28" y="260"/>
                  <a:pt x="29" y="258"/>
                  <a:pt x="28" y="257"/>
                </a:cubicBezTo>
                <a:cubicBezTo>
                  <a:pt x="29" y="255"/>
                  <a:pt x="30" y="259"/>
                  <a:pt x="31" y="257"/>
                </a:cubicBezTo>
                <a:cubicBezTo>
                  <a:pt x="32" y="258"/>
                  <a:pt x="30" y="260"/>
                  <a:pt x="31" y="262"/>
                </a:cubicBezTo>
                <a:cubicBezTo>
                  <a:pt x="29" y="262"/>
                  <a:pt x="29" y="260"/>
                  <a:pt x="28" y="261"/>
                </a:cubicBezTo>
                <a:close/>
                <a:moveTo>
                  <a:pt x="24" y="258"/>
                </a:moveTo>
                <a:cubicBezTo>
                  <a:pt x="26" y="258"/>
                  <a:pt x="25" y="260"/>
                  <a:pt x="24" y="260"/>
                </a:cubicBezTo>
                <a:cubicBezTo>
                  <a:pt x="23" y="260"/>
                  <a:pt x="24" y="258"/>
                  <a:pt x="24" y="258"/>
                </a:cubicBezTo>
                <a:close/>
                <a:moveTo>
                  <a:pt x="27" y="259"/>
                </a:moveTo>
                <a:cubicBezTo>
                  <a:pt x="26" y="259"/>
                  <a:pt x="25" y="261"/>
                  <a:pt x="26" y="262"/>
                </a:cubicBezTo>
                <a:cubicBezTo>
                  <a:pt x="26" y="260"/>
                  <a:pt x="27" y="261"/>
                  <a:pt x="27" y="259"/>
                </a:cubicBezTo>
                <a:close/>
                <a:moveTo>
                  <a:pt x="27" y="264"/>
                </a:moveTo>
                <a:cubicBezTo>
                  <a:pt x="27" y="264"/>
                  <a:pt x="27" y="263"/>
                  <a:pt x="28" y="263"/>
                </a:cubicBezTo>
                <a:cubicBezTo>
                  <a:pt x="28" y="263"/>
                  <a:pt x="28" y="263"/>
                  <a:pt x="28" y="262"/>
                </a:cubicBezTo>
                <a:cubicBezTo>
                  <a:pt x="26" y="261"/>
                  <a:pt x="26" y="264"/>
                  <a:pt x="27" y="264"/>
                </a:cubicBezTo>
                <a:close/>
                <a:moveTo>
                  <a:pt x="124" y="276"/>
                </a:moveTo>
                <a:cubicBezTo>
                  <a:pt x="124" y="276"/>
                  <a:pt x="125" y="276"/>
                  <a:pt x="126" y="276"/>
                </a:cubicBezTo>
                <a:cubicBezTo>
                  <a:pt x="127" y="277"/>
                  <a:pt x="123" y="279"/>
                  <a:pt x="124" y="276"/>
                </a:cubicBezTo>
                <a:close/>
                <a:moveTo>
                  <a:pt x="130" y="278"/>
                </a:moveTo>
                <a:cubicBezTo>
                  <a:pt x="131" y="278"/>
                  <a:pt x="131" y="278"/>
                  <a:pt x="132" y="278"/>
                </a:cubicBezTo>
                <a:cubicBezTo>
                  <a:pt x="132" y="279"/>
                  <a:pt x="132" y="279"/>
                  <a:pt x="132" y="279"/>
                </a:cubicBezTo>
                <a:cubicBezTo>
                  <a:pt x="131" y="279"/>
                  <a:pt x="131" y="279"/>
                  <a:pt x="130" y="279"/>
                </a:cubicBezTo>
                <a:cubicBezTo>
                  <a:pt x="130" y="279"/>
                  <a:pt x="130" y="279"/>
                  <a:pt x="130" y="278"/>
                </a:cubicBezTo>
                <a:close/>
                <a:moveTo>
                  <a:pt x="159" y="289"/>
                </a:moveTo>
                <a:cubicBezTo>
                  <a:pt x="157" y="288"/>
                  <a:pt x="156" y="289"/>
                  <a:pt x="154" y="289"/>
                </a:cubicBezTo>
                <a:cubicBezTo>
                  <a:pt x="154" y="289"/>
                  <a:pt x="154" y="288"/>
                  <a:pt x="154" y="287"/>
                </a:cubicBezTo>
                <a:cubicBezTo>
                  <a:pt x="155" y="289"/>
                  <a:pt x="159" y="285"/>
                  <a:pt x="159" y="289"/>
                </a:cubicBezTo>
                <a:close/>
                <a:moveTo>
                  <a:pt x="54" y="289"/>
                </a:moveTo>
                <a:cubicBezTo>
                  <a:pt x="55" y="289"/>
                  <a:pt x="55" y="290"/>
                  <a:pt x="56" y="290"/>
                </a:cubicBezTo>
                <a:cubicBezTo>
                  <a:pt x="56" y="293"/>
                  <a:pt x="55" y="293"/>
                  <a:pt x="56" y="295"/>
                </a:cubicBezTo>
                <a:cubicBezTo>
                  <a:pt x="54" y="294"/>
                  <a:pt x="54" y="292"/>
                  <a:pt x="54" y="289"/>
                </a:cubicBezTo>
                <a:close/>
                <a:moveTo>
                  <a:pt x="57" y="293"/>
                </a:moveTo>
                <a:cubicBezTo>
                  <a:pt x="58" y="293"/>
                  <a:pt x="58" y="294"/>
                  <a:pt x="59" y="296"/>
                </a:cubicBezTo>
                <a:cubicBezTo>
                  <a:pt x="57" y="296"/>
                  <a:pt x="57" y="294"/>
                  <a:pt x="57" y="293"/>
                </a:cubicBezTo>
                <a:close/>
                <a:moveTo>
                  <a:pt x="52" y="295"/>
                </a:moveTo>
                <a:cubicBezTo>
                  <a:pt x="52" y="296"/>
                  <a:pt x="52" y="297"/>
                  <a:pt x="53" y="297"/>
                </a:cubicBezTo>
                <a:cubicBezTo>
                  <a:pt x="53" y="297"/>
                  <a:pt x="53" y="296"/>
                  <a:pt x="54" y="296"/>
                </a:cubicBezTo>
                <a:cubicBezTo>
                  <a:pt x="54" y="297"/>
                  <a:pt x="54" y="298"/>
                  <a:pt x="55" y="297"/>
                </a:cubicBezTo>
                <a:cubicBezTo>
                  <a:pt x="55" y="297"/>
                  <a:pt x="55" y="296"/>
                  <a:pt x="55" y="296"/>
                </a:cubicBezTo>
                <a:cubicBezTo>
                  <a:pt x="54" y="295"/>
                  <a:pt x="53" y="296"/>
                  <a:pt x="52" y="295"/>
                </a:cubicBezTo>
                <a:close/>
                <a:moveTo>
                  <a:pt x="13" y="307"/>
                </a:moveTo>
                <a:cubicBezTo>
                  <a:pt x="15" y="308"/>
                  <a:pt x="15" y="308"/>
                  <a:pt x="17" y="307"/>
                </a:cubicBezTo>
                <a:cubicBezTo>
                  <a:pt x="17" y="309"/>
                  <a:pt x="16" y="309"/>
                  <a:pt x="16" y="311"/>
                </a:cubicBezTo>
                <a:cubicBezTo>
                  <a:pt x="15" y="310"/>
                  <a:pt x="14" y="310"/>
                  <a:pt x="13" y="310"/>
                </a:cubicBezTo>
                <a:cubicBezTo>
                  <a:pt x="14" y="308"/>
                  <a:pt x="13" y="309"/>
                  <a:pt x="13" y="307"/>
                </a:cubicBezTo>
                <a:close/>
                <a:moveTo>
                  <a:pt x="286" y="355"/>
                </a:moveTo>
                <a:cubicBezTo>
                  <a:pt x="287" y="355"/>
                  <a:pt x="286" y="357"/>
                  <a:pt x="286" y="357"/>
                </a:cubicBezTo>
                <a:cubicBezTo>
                  <a:pt x="285" y="357"/>
                  <a:pt x="285" y="357"/>
                  <a:pt x="284" y="357"/>
                </a:cubicBezTo>
                <a:cubicBezTo>
                  <a:pt x="284" y="356"/>
                  <a:pt x="284" y="356"/>
                  <a:pt x="284" y="356"/>
                </a:cubicBezTo>
                <a:cubicBezTo>
                  <a:pt x="285" y="356"/>
                  <a:pt x="285" y="356"/>
                  <a:pt x="286" y="355"/>
                </a:cubicBezTo>
                <a:close/>
                <a:moveTo>
                  <a:pt x="286" y="391"/>
                </a:moveTo>
                <a:cubicBezTo>
                  <a:pt x="286" y="391"/>
                  <a:pt x="288" y="393"/>
                  <a:pt x="288" y="391"/>
                </a:cubicBezTo>
                <a:cubicBezTo>
                  <a:pt x="290" y="392"/>
                  <a:pt x="288" y="394"/>
                  <a:pt x="286" y="394"/>
                </a:cubicBezTo>
                <a:cubicBezTo>
                  <a:pt x="286" y="392"/>
                  <a:pt x="285" y="392"/>
                  <a:pt x="286" y="391"/>
                </a:cubicBezTo>
                <a:close/>
                <a:moveTo>
                  <a:pt x="286" y="394"/>
                </a:moveTo>
                <a:cubicBezTo>
                  <a:pt x="286" y="396"/>
                  <a:pt x="284" y="397"/>
                  <a:pt x="285" y="399"/>
                </a:cubicBezTo>
                <a:cubicBezTo>
                  <a:pt x="286" y="398"/>
                  <a:pt x="287" y="396"/>
                  <a:pt x="286" y="394"/>
                </a:cubicBezTo>
                <a:close/>
                <a:moveTo>
                  <a:pt x="77" y="397"/>
                </a:moveTo>
                <a:cubicBezTo>
                  <a:pt x="78" y="399"/>
                  <a:pt x="76" y="398"/>
                  <a:pt x="76" y="399"/>
                </a:cubicBezTo>
                <a:cubicBezTo>
                  <a:pt x="75" y="399"/>
                  <a:pt x="76" y="397"/>
                  <a:pt x="77" y="397"/>
                </a:cubicBezTo>
                <a:close/>
                <a:moveTo>
                  <a:pt x="56" y="400"/>
                </a:moveTo>
                <a:cubicBezTo>
                  <a:pt x="59" y="401"/>
                  <a:pt x="54" y="403"/>
                  <a:pt x="56" y="400"/>
                </a:cubicBezTo>
                <a:close/>
                <a:moveTo>
                  <a:pt x="266" y="402"/>
                </a:moveTo>
                <a:cubicBezTo>
                  <a:pt x="267" y="403"/>
                  <a:pt x="265" y="404"/>
                  <a:pt x="265" y="405"/>
                </a:cubicBezTo>
                <a:cubicBezTo>
                  <a:pt x="264" y="404"/>
                  <a:pt x="265" y="402"/>
                  <a:pt x="266" y="402"/>
                </a:cubicBezTo>
                <a:close/>
                <a:moveTo>
                  <a:pt x="84" y="403"/>
                </a:moveTo>
                <a:cubicBezTo>
                  <a:pt x="85" y="403"/>
                  <a:pt x="85" y="406"/>
                  <a:pt x="84" y="405"/>
                </a:cubicBezTo>
                <a:cubicBezTo>
                  <a:pt x="85" y="404"/>
                  <a:pt x="83" y="404"/>
                  <a:pt x="84" y="403"/>
                </a:cubicBezTo>
                <a:close/>
                <a:moveTo>
                  <a:pt x="220" y="421"/>
                </a:moveTo>
                <a:cubicBezTo>
                  <a:pt x="214" y="425"/>
                  <a:pt x="205" y="426"/>
                  <a:pt x="197" y="428"/>
                </a:cubicBezTo>
                <a:cubicBezTo>
                  <a:pt x="201" y="424"/>
                  <a:pt x="212" y="425"/>
                  <a:pt x="217" y="420"/>
                </a:cubicBezTo>
                <a:cubicBezTo>
                  <a:pt x="218" y="420"/>
                  <a:pt x="219" y="421"/>
                  <a:pt x="220" y="421"/>
                </a:cubicBezTo>
                <a:close/>
                <a:moveTo>
                  <a:pt x="48" y="422"/>
                </a:moveTo>
                <a:cubicBezTo>
                  <a:pt x="49" y="423"/>
                  <a:pt x="48" y="423"/>
                  <a:pt x="48" y="424"/>
                </a:cubicBezTo>
                <a:cubicBezTo>
                  <a:pt x="47" y="424"/>
                  <a:pt x="48" y="423"/>
                  <a:pt x="48" y="422"/>
                </a:cubicBezTo>
                <a:close/>
                <a:moveTo>
                  <a:pt x="39" y="457"/>
                </a:moveTo>
                <a:cubicBezTo>
                  <a:pt x="42" y="457"/>
                  <a:pt x="39" y="460"/>
                  <a:pt x="39" y="457"/>
                </a:cubicBezTo>
                <a:close/>
                <a:moveTo>
                  <a:pt x="54" y="1"/>
                </a:moveTo>
                <a:cubicBezTo>
                  <a:pt x="54" y="0"/>
                  <a:pt x="55" y="1"/>
                  <a:pt x="55" y="2"/>
                </a:cubicBezTo>
                <a:cubicBezTo>
                  <a:pt x="54" y="2"/>
                  <a:pt x="52" y="3"/>
                  <a:pt x="51" y="2"/>
                </a:cubicBezTo>
                <a:cubicBezTo>
                  <a:pt x="52" y="0"/>
                  <a:pt x="54" y="3"/>
                  <a:pt x="54" y="1"/>
                </a:cubicBezTo>
                <a:close/>
                <a:moveTo>
                  <a:pt x="265" y="14"/>
                </a:moveTo>
                <a:cubicBezTo>
                  <a:pt x="264" y="14"/>
                  <a:pt x="266" y="13"/>
                  <a:pt x="266" y="12"/>
                </a:cubicBezTo>
                <a:cubicBezTo>
                  <a:pt x="268" y="13"/>
                  <a:pt x="266" y="14"/>
                  <a:pt x="265" y="14"/>
                </a:cubicBezTo>
                <a:close/>
                <a:moveTo>
                  <a:pt x="266" y="15"/>
                </a:moveTo>
                <a:cubicBezTo>
                  <a:pt x="268" y="14"/>
                  <a:pt x="268" y="16"/>
                  <a:pt x="268" y="17"/>
                </a:cubicBezTo>
                <a:cubicBezTo>
                  <a:pt x="267" y="18"/>
                  <a:pt x="266" y="16"/>
                  <a:pt x="266" y="17"/>
                </a:cubicBezTo>
                <a:cubicBezTo>
                  <a:pt x="268" y="17"/>
                  <a:pt x="267" y="21"/>
                  <a:pt x="268" y="21"/>
                </a:cubicBezTo>
                <a:cubicBezTo>
                  <a:pt x="269" y="20"/>
                  <a:pt x="270" y="19"/>
                  <a:pt x="270" y="18"/>
                </a:cubicBezTo>
                <a:cubicBezTo>
                  <a:pt x="272" y="20"/>
                  <a:pt x="267" y="22"/>
                  <a:pt x="269" y="24"/>
                </a:cubicBezTo>
                <a:cubicBezTo>
                  <a:pt x="269" y="24"/>
                  <a:pt x="270" y="23"/>
                  <a:pt x="270" y="23"/>
                </a:cubicBezTo>
                <a:cubicBezTo>
                  <a:pt x="273" y="29"/>
                  <a:pt x="268" y="33"/>
                  <a:pt x="268" y="39"/>
                </a:cubicBezTo>
                <a:cubicBezTo>
                  <a:pt x="268" y="39"/>
                  <a:pt x="267" y="39"/>
                  <a:pt x="267" y="38"/>
                </a:cubicBezTo>
                <a:cubicBezTo>
                  <a:pt x="266" y="40"/>
                  <a:pt x="268" y="40"/>
                  <a:pt x="268" y="41"/>
                </a:cubicBezTo>
                <a:cubicBezTo>
                  <a:pt x="266" y="41"/>
                  <a:pt x="265" y="40"/>
                  <a:pt x="264" y="41"/>
                </a:cubicBezTo>
                <a:cubicBezTo>
                  <a:pt x="264" y="41"/>
                  <a:pt x="265" y="41"/>
                  <a:pt x="265" y="42"/>
                </a:cubicBezTo>
                <a:cubicBezTo>
                  <a:pt x="264" y="42"/>
                  <a:pt x="264" y="42"/>
                  <a:pt x="263" y="42"/>
                </a:cubicBezTo>
                <a:cubicBezTo>
                  <a:pt x="263" y="42"/>
                  <a:pt x="263" y="41"/>
                  <a:pt x="262" y="41"/>
                </a:cubicBezTo>
                <a:cubicBezTo>
                  <a:pt x="258" y="42"/>
                  <a:pt x="253" y="39"/>
                  <a:pt x="250" y="37"/>
                </a:cubicBezTo>
                <a:cubicBezTo>
                  <a:pt x="249" y="38"/>
                  <a:pt x="248" y="38"/>
                  <a:pt x="246" y="38"/>
                </a:cubicBezTo>
                <a:cubicBezTo>
                  <a:pt x="245" y="39"/>
                  <a:pt x="246" y="40"/>
                  <a:pt x="245" y="41"/>
                </a:cubicBezTo>
                <a:cubicBezTo>
                  <a:pt x="246" y="42"/>
                  <a:pt x="247" y="40"/>
                  <a:pt x="247" y="41"/>
                </a:cubicBezTo>
                <a:cubicBezTo>
                  <a:pt x="245" y="43"/>
                  <a:pt x="247" y="44"/>
                  <a:pt x="247" y="46"/>
                </a:cubicBezTo>
                <a:cubicBezTo>
                  <a:pt x="246" y="47"/>
                  <a:pt x="244" y="47"/>
                  <a:pt x="244" y="48"/>
                </a:cubicBezTo>
                <a:cubicBezTo>
                  <a:pt x="246" y="51"/>
                  <a:pt x="249" y="54"/>
                  <a:pt x="251" y="57"/>
                </a:cubicBezTo>
                <a:cubicBezTo>
                  <a:pt x="246" y="69"/>
                  <a:pt x="241" y="81"/>
                  <a:pt x="236" y="91"/>
                </a:cubicBezTo>
                <a:cubicBezTo>
                  <a:pt x="236" y="87"/>
                  <a:pt x="230" y="87"/>
                  <a:pt x="228" y="82"/>
                </a:cubicBezTo>
                <a:cubicBezTo>
                  <a:pt x="230" y="83"/>
                  <a:pt x="229" y="81"/>
                  <a:pt x="230" y="80"/>
                </a:cubicBezTo>
                <a:cubicBezTo>
                  <a:pt x="229" y="79"/>
                  <a:pt x="228" y="78"/>
                  <a:pt x="226" y="78"/>
                </a:cubicBezTo>
                <a:cubicBezTo>
                  <a:pt x="225" y="78"/>
                  <a:pt x="226" y="79"/>
                  <a:pt x="225" y="79"/>
                </a:cubicBezTo>
                <a:cubicBezTo>
                  <a:pt x="222" y="78"/>
                  <a:pt x="215" y="74"/>
                  <a:pt x="214" y="71"/>
                </a:cubicBezTo>
                <a:cubicBezTo>
                  <a:pt x="212" y="70"/>
                  <a:pt x="211" y="72"/>
                  <a:pt x="210" y="70"/>
                </a:cubicBezTo>
                <a:cubicBezTo>
                  <a:pt x="211" y="70"/>
                  <a:pt x="211" y="69"/>
                  <a:pt x="212" y="69"/>
                </a:cubicBezTo>
                <a:cubicBezTo>
                  <a:pt x="215" y="71"/>
                  <a:pt x="219" y="71"/>
                  <a:pt x="221" y="73"/>
                </a:cubicBezTo>
                <a:cubicBezTo>
                  <a:pt x="219" y="73"/>
                  <a:pt x="221" y="74"/>
                  <a:pt x="221" y="75"/>
                </a:cubicBezTo>
                <a:cubicBezTo>
                  <a:pt x="223" y="73"/>
                  <a:pt x="224" y="76"/>
                  <a:pt x="227" y="75"/>
                </a:cubicBezTo>
                <a:cubicBezTo>
                  <a:pt x="220" y="72"/>
                  <a:pt x="215" y="68"/>
                  <a:pt x="207" y="66"/>
                </a:cubicBezTo>
                <a:cubicBezTo>
                  <a:pt x="207" y="69"/>
                  <a:pt x="211" y="67"/>
                  <a:pt x="211" y="69"/>
                </a:cubicBezTo>
                <a:cubicBezTo>
                  <a:pt x="210" y="70"/>
                  <a:pt x="209" y="70"/>
                  <a:pt x="208" y="70"/>
                </a:cubicBezTo>
                <a:cubicBezTo>
                  <a:pt x="206" y="67"/>
                  <a:pt x="200" y="69"/>
                  <a:pt x="197" y="66"/>
                </a:cubicBezTo>
                <a:cubicBezTo>
                  <a:pt x="191" y="67"/>
                  <a:pt x="182" y="66"/>
                  <a:pt x="177" y="64"/>
                </a:cubicBezTo>
                <a:cubicBezTo>
                  <a:pt x="168" y="65"/>
                  <a:pt x="155" y="64"/>
                  <a:pt x="147" y="62"/>
                </a:cubicBezTo>
                <a:cubicBezTo>
                  <a:pt x="144" y="64"/>
                  <a:pt x="132" y="62"/>
                  <a:pt x="129" y="62"/>
                </a:cubicBezTo>
                <a:cubicBezTo>
                  <a:pt x="129" y="60"/>
                  <a:pt x="133" y="61"/>
                  <a:pt x="134" y="59"/>
                </a:cubicBezTo>
                <a:cubicBezTo>
                  <a:pt x="132" y="58"/>
                  <a:pt x="129" y="59"/>
                  <a:pt x="128" y="58"/>
                </a:cubicBezTo>
                <a:cubicBezTo>
                  <a:pt x="128" y="58"/>
                  <a:pt x="129" y="59"/>
                  <a:pt x="129" y="59"/>
                </a:cubicBezTo>
                <a:cubicBezTo>
                  <a:pt x="125" y="59"/>
                  <a:pt x="120" y="63"/>
                  <a:pt x="120" y="59"/>
                </a:cubicBezTo>
                <a:cubicBezTo>
                  <a:pt x="120" y="60"/>
                  <a:pt x="122" y="60"/>
                  <a:pt x="123" y="59"/>
                </a:cubicBezTo>
                <a:cubicBezTo>
                  <a:pt x="121" y="58"/>
                  <a:pt x="121" y="59"/>
                  <a:pt x="120" y="58"/>
                </a:cubicBezTo>
                <a:cubicBezTo>
                  <a:pt x="117" y="60"/>
                  <a:pt x="114" y="63"/>
                  <a:pt x="110" y="61"/>
                </a:cubicBezTo>
                <a:cubicBezTo>
                  <a:pt x="107" y="67"/>
                  <a:pt x="99" y="67"/>
                  <a:pt x="94" y="71"/>
                </a:cubicBezTo>
                <a:cubicBezTo>
                  <a:pt x="93" y="69"/>
                  <a:pt x="95" y="70"/>
                  <a:pt x="95" y="69"/>
                </a:cubicBezTo>
                <a:cubicBezTo>
                  <a:pt x="94" y="69"/>
                  <a:pt x="94" y="68"/>
                  <a:pt x="93" y="67"/>
                </a:cubicBezTo>
                <a:cubicBezTo>
                  <a:pt x="94" y="65"/>
                  <a:pt x="96" y="65"/>
                  <a:pt x="98" y="63"/>
                </a:cubicBezTo>
                <a:cubicBezTo>
                  <a:pt x="99" y="62"/>
                  <a:pt x="97" y="62"/>
                  <a:pt x="97" y="60"/>
                </a:cubicBezTo>
                <a:cubicBezTo>
                  <a:pt x="95" y="61"/>
                  <a:pt x="94" y="63"/>
                  <a:pt x="95" y="64"/>
                </a:cubicBezTo>
                <a:cubicBezTo>
                  <a:pt x="94" y="65"/>
                  <a:pt x="93" y="65"/>
                  <a:pt x="92" y="66"/>
                </a:cubicBezTo>
                <a:cubicBezTo>
                  <a:pt x="92" y="68"/>
                  <a:pt x="93" y="68"/>
                  <a:pt x="93" y="69"/>
                </a:cubicBezTo>
                <a:cubicBezTo>
                  <a:pt x="91" y="78"/>
                  <a:pt x="76" y="76"/>
                  <a:pt x="75" y="83"/>
                </a:cubicBezTo>
                <a:cubicBezTo>
                  <a:pt x="73" y="83"/>
                  <a:pt x="74" y="84"/>
                  <a:pt x="72" y="84"/>
                </a:cubicBezTo>
                <a:cubicBezTo>
                  <a:pt x="72" y="85"/>
                  <a:pt x="74" y="85"/>
                  <a:pt x="72" y="86"/>
                </a:cubicBezTo>
                <a:cubicBezTo>
                  <a:pt x="70" y="82"/>
                  <a:pt x="67" y="91"/>
                  <a:pt x="65" y="87"/>
                </a:cubicBezTo>
                <a:cubicBezTo>
                  <a:pt x="57" y="97"/>
                  <a:pt x="48" y="103"/>
                  <a:pt x="43" y="117"/>
                </a:cubicBezTo>
                <a:cubicBezTo>
                  <a:pt x="46" y="118"/>
                  <a:pt x="46" y="123"/>
                  <a:pt x="46" y="127"/>
                </a:cubicBezTo>
                <a:cubicBezTo>
                  <a:pt x="44" y="126"/>
                  <a:pt x="46" y="129"/>
                  <a:pt x="45" y="130"/>
                </a:cubicBezTo>
                <a:cubicBezTo>
                  <a:pt x="43" y="133"/>
                  <a:pt x="38" y="134"/>
                  <a:pt x="37" y="140"/>
                </a:cubicBezTo>
                <a:cubicBezTo>
                  <a:pt x="36" y="145"/>
                  <a:pt x="36" y="147"/>
                  <a:pt x="33" y="150"/>
                </a:cubicBezTo>
                <a:cubicBezTo>
                  <a:pt x="38" y="158"/>
                  <a:pt x="37" y="175"/>
                  <a:pt x="40" y="184"/>
                </a:cubicBezTo>
                <a:cubicBezTo>
                  <a:pt x="43" y="190"/>
                  <a:pt x="48" y="200"/>
                  <a:pt x="40" y="202"/>
                </a:cubicBezTo>
                <a:cubicBezTo>
                  <a:pt x="42" y="203"/>
                  <a:pt x="44" y="204"/>
                  <a:pt x="44" y="207"/>
                </a:cubicBezTo>
                <a:cubicBezTo>
                  <a:pt x="52" y="208"/>
                  <a:pt x="50" y="221"/>
                  <a:pt x="59" y="220"/>
                </a:cubicBezTo>
                <a:cubicBezTo>
                  <a:pt x="58" y="225"/>
                  <a:pt x="63" y="223"/>
                  <a:pt x="62" y="229"/>
                </a:cubicBezTo>
                <a:cubicBezTo>
                  <a:pt x="64" y="228"/>
                  <a:pt x="64" y="230"/>
                  <a:pt x="66" y="228"/>
                </a:cubicBezTo>
                <a:cubicBezTo>
                  <a:pt x="65" y="229"/>
                  <a:pt x="65" y="229"/>
                  <a:pt x="65" y="230"/>
                </a:cubicBezTo>
                <a:cubicBezTo>
                  <a:pt x="67" y="230"/>
                  <a:pt x="68" y="230"/>
                  <a:pt x="66" y="229"/>
                </a:cubicBezTo>
                <a:cubicBezTo>
                  <a:pt x="68" y="229"/>
                  <a:pt x="70" y="231"/>
                  <a:pt x="68" y="231"/>
                </a:cubicBezTo>
                <a:cubicBezTo>
                  <a:pt x="69" y="232"/>
                  <a:pt x="69" y="231"/>
                  <a:pt x="71" y="231"/>
                </a:cubicBezTo>
                <a:cubicBezTo>
                  <a:pt x="72" y="232"/>
                  <a:pt x="71" y="235"/>
                  <a:pt x="73" y="236"/>
                </a:cubicBezTo>
                <a:cubicBezTo>
                  <a:pt x="73" y="235"/>
                  <a:pt x="74" y="235"/>
                  <a:pt x="75" y="235"/>
                </a:cubicBezTo>
                <a:cubicBezTo>
                  <a:pt x="75" y="235"/>
                  <a:pt x="75" y="236"/>
                  <a:pt x="76" y="236"/>
                </a:cubicBezTo>
                <a:cubicBezTo>
                  <a:pt x="74" y="236"/>
                  <a:pt x="72" y="237"/>
                  <a:pt x="73" y="238"/>
                </a:cubicBezTo>
                <a:cubicBezTo>
                  <a:pt x="74" y="237"/>
                  <a:pt x="76" y="238"/>
                  <a:pt x="77" y="237"/>
                </a:cubicBezTo>
                <a:cubicBezTo>
                  <a:pt x="77" y="239"/>
                  <a:pt x="78" y="239"/>
                  <a:pt x="78" y="239"/>
                </a:cubicBezTo>
                <a:cubicBezTo>
                  <a:pt x="78" y="239"/>
                  <a:pt x="77" y="239"/>
                  <a:pt x="77" y="240"/>
                </a:cubicBezTo>
                <a:cubicBezTo>
                  <a:pt x="78" y="241"/>
                  <a:pt x="79" y="242"/>
                  <a:pt x="82" y="243"/>
                </a:cubicBezTo>
                <a:cubicBezTo>
                  <a:pt x="82" y="244"/>
                  <a:pt x="79" y="244"/>
                  <a:pt x="81" y="245"/>
                </a:cubicBezTo>
                <a:cubicBezTo>
                  <a:pt x="81" y="244"/>
                  <a:pt x="82" y="244"/>
                  <a:pt x="82" y="244"/>
                </a:cubicBezTo>
                <a:cubicBezTo>
                  <a:pt x="82" y="244"/>
                  <a:pt x="83" y="245"/>
                  <a:pt x="83" y="244"/>
                </a:cubicBezTo>
                <a:cubicBezTo>
                  <a:pt x="82" y="244"/>
                  <a:pt x="82" y="241"/>
                  <a:pt x="83" y="242"/>
                </a:cubicBezTo>
                <a:cubicBezTo>
                  <a:pt x="84" y="245"/>
                  <a:pt x="86" y="244"/>
                  <a:pt x="84" y="247"/>
                </a:cubicBezTo>
                <a:cubicBezTo>
                  <a:pt x="86" y="248"/>
                  <a:pt x="85" y="246"/>
                  <a:pt x="87" y="246"/>
                </a:cubicBezTo>
                <a:cubicBezTo>
                  <a:pt x="87" y="247"/>
                  <a:pt x="87" y="248"/>
                  <a:pt x="87" y="250"/>
                </a:cubicBezTo>
                <a:cubicBezTo>
                  <a:pt x="88" y="249"/>
                  <a:pt x="88" y="251"/>
                  <a:pt x="89" y="250"/>
                </a:cubicBezTo>
                <a:cubicBezTo>
                  <a:pt x="90" y="249"/>
                  <a:pt x="89" y="247"/>
                  <a:pt x="90" y="247"/>
                </a:cubicBezTo>
                <a:cubicBezTo>
                  <a:pt x="91" y="248"/>
                  <a:pt x="92" y="248"/>
                  <a:pt x="92" y="250"/>
                </a:cubicBezTo>
                <a:cubicBezTo>
                  <a:pt x="90" y="250"/>
                  <a:pt x="90" y="249"/>
                  <a:pt x="89" y="252"/>
                </a:cubicBezTo>
                <a:cubicBezTo>
                  <a:pt x="100" y="252"/>
                  <a:pt x="104" y="265"/>
                  <a:pt x="115" y="265"/>
                </a:cubicBezTo>
                <a:cubicBezTo>
                  <a:pt x="115" y="266"/>
                  <a:pt x="113" y="267"/>
                  <a:pt x="115" y="267"/>
                </a:cubicBezTo>
                <a:cubicBezTo>
                  <a:pt x="117" y="263"/>
                  <a:pt x="120" y="269"/>
                  <a:pt x="121" y="266"/>
                </a:cubicBezTo>
                <a:cubicBezTo>
                  <a:pt x="127" y="273"/>
                  <a:pt x="149" y="272"/>
                  <a:pt x="154" y="283"/>
                </a:cubicBezTo>
                <a:cubicBezTo>
                  <a:pt x="157" y="284"/>
                  <a:pt x="161" y="286"/>
                  <a:pt x="165" y="286"/>
                </a:cubicBezTo>
                <a:cubicBezTo>
                  <a:pt x="170" y="292"/>
                  <a:pt x="171" y="302"/>
                  <a:pt x="179" y="305"/>
                </a:cubicBezTo>
                <a:cubicBezTo>
                  <a:pt x="179" y="299"/>
                  <a:pt x="174" y="295"/>
                  <a:pt x="177" y="291"/>
                </a:cubicBezTo>
                <a:cubicBezTo>
                  <a:pt x="186" y="296"/>
                  <a:pt x="200" y="298"/>
                  <a:pt x="205" y="309"/>
                </a:cubicBezTo>
                <a:cubicBezTo>
                  <a:pt x="205" y="311"/>
                  <a:pt x="203" y="311"/>
                  <a:pt x="204" y="313"/>
                </a:cubicBezTo>
                <a:cubicBezTo>
                  <a:pt x="211" y="313"/>
                  <a:pt x="206" y="323"/>
                  <a:pt x="210" y="326"/>
                </a:cubicBezTo>
                <a:cubicBezTo>
                  <a:pt x="212" y="326"/>
                  <a:pt x="213" y="327"/>
                  <a:pt x="214" y="328"/>
                </a:cubicBezTo>
                <a:cubicBezTo>
                  <a:pt x="216" y="340"/>
                  <a:pt x="221" y="356"/>
                  <a:pt x="225" y="367"/>
                </a:cubicBezTo>
                <a:cubicBezTo>
                  <a:pt x="225" y="368"/>
                  <a:pt x="224" y="372"/>
                  <a:pt x="227" y="370"/>
                </a:cubicBezTo>
                <a:cubicBezTo>
                  <a:pt x="225" y="369"/>
                  <a:pt x="230" y="365"/>
                  <a:pt x="231" y="368"/>
                </a:cubicBezTo>
                <a:cubicBezTo>
                  <a:pt x="231" y="364"/>
                  <a:pt x="231" y="359"/>
                  <a:pt x="234" y="358"/>
                </a:cubicBezTo>
                <a:cubicBezTo>
                  <a:pt x="236" y="355"/>
                  <a:pt x="232" y="352"/>
                  <a:pt x="234" y="351"/>
                </a:cubicBezTo>
                <a:cubicBezTo>
                  <a:pt x="236" y="352"/>
                  <a:pt x="237" y="355"/>
                  <a:pt x="239" y="358"/>
                </a:cubicBezTo>
                <a:cubicBezTo>
                  <a:pt x="237" y="360"/>
                  <a:pt x="236" y="363"/>
                  <a:pt x="234" y="366"/>
                </a:cubicBezTo>
                <a:cubicBezTo>
                  <a:pt x="236" y="366"/>
                  <a:pt x="237" y="366"/>
                  <a:pt x="237" y="367"/>
                </a:cubicBezTo>
                <a:cubicBezTo>
                  <a:pt x="236" y="371"/>
                  <a:pt x="231" y="374"/>
                  <a:pt x="231" y="378"/>
                </a:cubicBezTo>
                <a:cubicBezTo>
                  <a:pt x="229" y="376"/>
                  <a:pt x="230" y="378"/>
                  <a:pt x="229" y="379"/>
                </a:cubicBezTo>
                <a:cubicBezTo>
                  <a:pt x="229" y="378"/>
                  <a:pt x="227" y="378"/>
                  <a:pt x="227" y="377"/>
                </a:cubicBezTo>
                <a:cubicBezTo>
                  <a:pt x="222" y="386"/>
                  <a:pt x="213" y="389"/>
                  <a:pt x="207" y="397"/>
                </a:cubicBezTo>
                <a:cubicBezTo>
                  <a:pt x="208" y="398"/>
                  <a:pt x="208" y="394"/>
                  <a:pt x="209" y="396"/>
                </a:cubicBezTo>
                <a:cubicBezTo>
                  <a:pt x="208" y="396"/>
                  <a:pt x="209" y="398"/>
                  <a:pt x="207" y="399"/>
                </a:cubicBezTo>
                <a:cubicBezTo>
                  <a:pt x="206" y="399"/>
                  <a:pt x="205" y="399"/>
                  <a:pt x="204" y="399"/>
                </a:cubicBezTo>
                <a:cubicBezTo>
                  <a:pt x="202" y="402"/>
                  <a:pt x="200" y="401"/>
                  <a:pt x="197" y="403"/>
                </a:cubicBezTo>
                <a:cubicBezTo>
                  <a:pt x="196" y="400"/>
                  <a:pt x="190" y="403"/>
                  <a:pt x="189" y="401"/>
                </a:cubicBezTo>
                <a:cubicBezTo>
                  <a:pt x="190" y="403"/>
                  <a:pt x="190" y="404"/>
                  <a:pt x="188" y="403"/>
                </a:cubicBezTo>
                <a:cubicBezTo>
                  <a:pt x="188" y="402"/>
                  <a:pt x="188" y="402"/>
                  <a:pt x="188" y="401"/>
                </a:cubicBezTo>
                <a:cubicBezTo>
                  <a:pt x="186" y="401"/>
                  <a:pt x="185" y="400"/>
                  <a:pt x="183" y="399"/>
                </a:cubicBezTo>
                <a:cubicBezTo>
                  <a:pt x="182" y="400"/>
                  <a:pt x="184" y="402"/>
                  <a:pt x="183" y="403"/>
                </a:cubicBezTo>
                <a:cubicBezTo>
                  <a:pt x="179" y="403"/>
                  <a:pt x="180" y="399"/>
                  <a:pt x="177" y="399"/>
                </a:cubicBezTo>
                <a:cubicBezTo>
                  <a:pt x="177" y="400"/>
                  <a:pt x="174" y="399"/>
                  <a:pt x="173" y="399"/>
                </a:cubicBezTo>
                <a:cubicBezTo>
                  <a:pt x="173" y="398"/>
                  <a:pt x="172" y="398"/>
                  <a:pt x="172" y="397"/>
                </a:cubicBezTo>
                <a:cubicBezTo>
                  <a:pt x="167" y="398"/>
                  <a:pt x="164" y="400"/>
                  <a:pt x="162" y="403"/>
                </a:cubicBezTo>
                <a:cubicBezTo>
                  <a:pt x="162" y="406"/>
                  <a:pt x="164" y="406"/>
                  <a:pt x="164" y="408"/>
                </a:cubicBezTo>
                <a:cubicBezTo>
                  <a:pt x="161" y="408"/>
                  <a:pt x="159" y="406"/>
                  <a:pt x="158" y="403"/>
                </a:cubicBezTo>
                <a:cubicBezTo>
                  <a:pt x="160" y="402"/>
                  <a:pt x="159" y="400"/>
                  <a:pt x="160" y="399"/>
                </a:cubicBezTo>
                <a:cubicBezTo>
                  <a:pt x="155" y="398"/>
                  <a:pt x="154" y="394"/>
                  <a:pt x="150" y="392"/>
                </a:cubicBezTo>
                <a:cubicBezTo>
                  <a:pt x="150" y="393"/>
                  <a:pt x="150" y="394"/>
                  <a:pt x="149" y="394"/>
                </a:cubicBezTo>
                <a:cubicBezTo>
                  <a:pt x="149" y="392"/>
                  <a:pt x="151" y="392"/>
                  <a:pt x="151" y="391"/>
                </a:cubicBezTo>
                <a:cubicBezTo>
                  <a:pt x="148" y="390"/>
                  <a:pt x="143" y="391"/>
                  <a:pt x="142" y="388"/>
                </a:cubicBezTo>
                <a:cubicBezTo>
                  <a:pt x="140" y="390"/>
                  <a:pt x="136" y="388"/>
                  <a:pt x="132" y="387"/>
                </a:cubicBezTo>
                <a:cubicBezTo>
                  <a:pt x="131" y="390"/>
                  <a:pt x="129" y="390"/>
                  <a:pt x="126" y="391"/>
                </a:cubicBezTo>
                <a:cubicBezTo>
                  <a:pt x="128" y="392"/>
                  <a:pt x="126" y="393"/>
                  <a:pt x="126" y="394"/>
                </a:cubicBezTo>
                <a:cubicBezTo>
                  <a:pt x="128" y="394"/>
                  <a:pt x="131" y="395"/>
                  <a:pt x="132" y="397"/>
                </a:cubicBezTo>
                <a:cubicBezTo>
                  <a:pt x="133" y="397"/>
                  <a:pt x="134" y="398"/>
                  <a:pt x="135" y="397"/>
                </a:cubicBezTo>
                <a:cubicBezTo>
                  <a:pt x="140" y="400"/>
                  <a:pt x="145" y="403"/>
                  <a:pt x="150" y="405"/>
                </a:cubicBezTo>
                <a:cubicBezTo>
                  <a:pt x="150" y="408"/>
                  <a:pt x="155" y="406"/>
                  <a:pt x="155" y="410"/>
                </a:cubicBezTo>
                <a:cubicBezTo>
                  <a:pt x="143" y="405"/>
                  <a:pt x="126" y="406"/>
                  <a:pt x="116" y="397"/>
                </a:cubicBezTo>
                <a:cubicBezTo>
                  <a:pt x="116" y="397"/>
                  <a:pt x="116" y="397"/>
                  <a:pt x="116" y="396"/>
                </a:cubicBezTo>
                <a:cubicBezTo>
                  <a:pt x="116" y="395"/>
                  <a:pt x="115" y="395"/>
                  <a:pt x="115" y="395"/>
                </a:cubicBezTo>
                <a:cubicBezTo>
                  <a:pt x="111" y="395"/>
                  <a:pt x="109" y="396"/>
                  <a:pt x="105" y="396"/>
                </a:cubicBezTo>
                <a:cubicBezTo>
                  <a:pt x="96" y="391"/>
                  <a:pt x="95" y="375"/>
                  <a:pt x="85" y="372"/>
                </a:cubicBezTo>
                <a:cubicBezTo>
                  <a:pt x="85" y="371"/>
                  <a:pt x="83" y="370"/>
                  <a:pt x="83" y="368"/>
                </a:cubicBezTo>
                <a:cubicBezTo>
                  <a:pt x="80" y="368"/>
                  <a:pt x="77" y="364"/>
                  <a:pt x="78" y="360"/>
                </a:cubicBezTo>
                <a:cubicBezTo>
                  <a:pt x="77" y="360"/>
                  <a:pt x="76" y="360"/>
                  <a:pt x="76" y="359"/>
                </a:cubicBezTo>
                <a:cubicBezTo>
                  <a:pt x="79" y="358"/>
                  <a:pt x="75" y="357"/>
                  <a:pt x="76" y="356"/>
                </a:cubicBezTo>
                <a:cubicBezTo>
                  <a:pt x="77" y="356"/>
                  <a:pt x="78" y="355"/>
                  <a:pt x="78" y="354"/>
                </a:cubicBezTo>
                <a:cubicBezTo>
                  <a:pt x="76" y="354"/>
                  <a:pt x="75" y="354"/>
                  <a:pt x="73" y="354"/>
                </a:cubicBezTo>
                <a:cubicBezTo>
                  <a:pt x="72" y="351"/>
                  <a:pt x="67" y="349"/>
                  <a:pt x="66" y="347"/>
                </a:cubicBezTo>
                <a:cubicBezTo>
                  <a:pt x="68" y="348"/>
                  <a:pt x="66" y="349"/>
                  <a:pt x="65" y="349"/>
                </a:cubicBezTo>
                <a:cubicBezTo>
                  <a:pt x="64" y="348"/>
                  <a:pt x="65" y="348"/>
                  <a:pt x="65" y="347"/>
                </a:cubicBezTo>
                <a:cubicBezTo>
                  <a:pt x="62" y="347"/>
                  <a:pt x="62" y="348"/>
                  <a:pt x="60" y="346"/>
                </a:cubicBezTo>
                <a:cubicBezTo>
                  <a:pt x="62" y="346"/>
                  <a:pt x="60" y="345"/>
                  <a:pt x="59" y="344"/>
                </a:cubicBezTo>
                <a:cubicBezTo>
                  <a:pt x="60" y="344"/>
                  <a:pt x="61" y="344"/>
                  <a:pt x="61" y="344"/>
                </a:cubicBezTo>
                <a:cubicBezTo>
                  <a:pt x="60" y="337"/>
                  <a:pt x="53" y="331"/>
                  <a:pt x="55" y="322"/>
                </a:cubicBezTo>
                <a:cubicBezTo>
                  <a:pt x="56" y="322"/>
                  <a:pt x="55" y="324"/>
                  <a:pt x="56" y="324"/>
                </a:cubicBezTo>
                <a:cubicBezTo>
                  <a:pt x="54" y="317"/>
                  <a:pt x="56" y="313"/>
                  <a:pt x="56" y="309"/>
                </a:cubicBezTo>
                <a:cubicBezTo>
                  <a:pt x="55" y="309"/>
                  <a:pt x="53" y="310"/>
                  <a:pt x="53" y="308"/>
                </a:cubicBezTo>
                <a:cubicBezTo>
                  <a:pt x="54" y="306"/>
                  <a:pt x="55" y="305"/>
                  <a:pt x="56" y="304"/>
                </a:cubicBezTo>
                <a:cubicBezTo>
                  <a:pt x="55" y="304"/>
                  <a:pt x="53" y="304"/>
                  <a:pt x="53" y="302"/>
                </a:cubicBezTo>
                <a:cubicBezTo>
                  <a:pt x="54" y="302"/>
                  <a:pt x="54" y="303"/>
                  <a:pt x="55" y="303"/>
                </a:cubicBezTo>
                <a:cubicBezTo>
                  <a:pt x="54" y="300"/>
                  <a:pt x="48" y="297"/>
                  <a:pt x="51" y="293"/>
                </a:cubicBezTo>
                <a:cubicBezTo>
                  <a:pt x="47" y="294"/>
                  <a:pt x="48" y="291"/>
                  <a:pt x="48" y="290"/>
                </a:cubicBezTo>
                <a:cubicBezTo>
                  <a:pt x="47" y="291"/>
                  <a:pt x="47" y="292"/>
                  <a:pt x="46" y="292"/>
                </a:cubicBezTo>
                <a:cubicBezTo>
                  <a:pt x="48" y="290"/>
                  <a:pt x="45" y="291"/>
                  <a:pt x="45" y="289"/>
                </a:cubicBezTo>
                <a:cubicBezTo>
                  <a:pt x="46" y="287"/>
                  <a:pt x="46" y="286"/>
                  <a:pt x="48" y="285"/>
                </a:cubicBezTo>
                <a:cubicBezTo>
                  <a:pt x="44" y="283"/>
                  <a:pt x="45" y="277"/>
                  <a:pt x="43" y="274"/>
                </a:cubicBezTo>
                <a:cubicBezTo>
                  <a:pt x="42" y="278"/>
                  <a:pt x="41" y="272"/>
                  <a:pt x="39" y="270"/>
                </a:cubicBezTo>
                <a:cubicBezTo>
                  <a:pt x="37" y="268"/>
                  <a:pt x="34" y="267"/>
                  <a:pt x="37" y="265"/>
                </a:cubicBezTo>
                <a:cubicBezTo>
                  <a:pt x="35" y="265"/>
                  <a:pt x="35" y="263"/>
                  <a:pt x="33" y="263"/>
                </a:cubicBezTo>
                <a:cubicBezTo>
                  <a:pt x="32" y="265"/>
                  <a:pt x="35" y="265"/>
                  <a:pt x="33" y="265"/>
                </a:cubicBezTo>
                <a:cubicBezTo>
                  <a:pt x="33" y="265"/>
                  <a:pt x="32" y="266"/>
                  <a:pt x="32" y="265"/>
                </a:cubicBezTo>
                <a:cubicBezTo>
                  <a:pt x="33" y="264"/>
                  <a:pt x="33" y="262"/>
                  <a:pt x="35" y="262"/>
                </a:cubicBezTo>
                <a:cubicBezTo>
                  <a:pt x="35" y="261"/>
                  <a:pt x="36" y="258"/>
                  <a:pt x="34" y="259"/>
                </a:cubicBezTo>
                <a:cubicBezTo>
                  <a:pt x="34" y="260"/>
                  <a:pt x="34" y="261"/>
                  <a:pt x="35" y="261"/>
                </a:cubicBezTo>
                <a:cubicBezTo>
                  <a:pt x="33" y="260"/>
                  <a:pt x="34" y="263"/>
                  <a:pt x="33" y="263"/>
                </a:cubicBezTo>
                <a:cubicBezTo>
                  <a:pt x="31" y="263"/>
                  <a:pt x="30" y="262"/>
                  <a:pt x="29" y="262"/>
                </a:cubicBezTo>
                <a:cubicBezTo>
                  <a:pt x="29" y="263"/>
                  <a:pt x="30" y="265"/>
                  <a:pt x="28" y="265"/>
                </a:cubicBezTo>
                <a:cubicBezTo>
                  <a:pt x="28" y="265"/>
                  <a:pt x="28" y="265"/>
                  <a:pt x="28" y="264"/>
                </a:cubicBezTo>
                <a:cubicBezTo>
                  <a:pt x="27" y="264"/>
                  <a:pt x="26" y="265"/>
                  <a:pt x="26" y="265"/>
                </a:cubicBezTo>
                <a:cubicBezTo>
                  <a:pt x="26" y="266"/>
                  <a:pt x="28" y="266"/>
                  <a:pt x="28" y="267"/>
                </a:cubicBezTo>
                <a:cubicBezTo>
                  <a:pt x="27" y="269"/>
                  <a:pt x="24" y="268"/>
                  <a:pt x="22" y="268"/>
                </a:cubicBezTo>
                <a:cubicBezTo>
                  <a:pt x="22" y="266"/>
                  <a:pt x="24" y="267"/>
                  <a:pt x="23" y="265"/>
                </a:cubicBezTo>
                <a:cubicBezTo>
                  <a:pt x="21" y="265"/>
                  <a:pt x="25" y="262"/>
                  <a:pt x="22" y="262"/>
                </a:cubicBezTo>
                <a:cubicBezTo>
                  <a:pt x="22" y="263"/>
                  <a:pt x="22" y="264"/>
                  <a:pt x="20" y="264"/>
                </a:cubicBezTo>
                <a:cubicBezTo>
                  <a:pt x="19" y="266"/>
                  <a:pt x="21" y="267"/>
                  <a:pt x="18" y="268"/>
                </a:cubicBezTo>
                <a:cubicBezTo>
                  <a:pt x="15" y="264"/>
                  <a:pt x="14" y="261"/>
                  <a:pt x="9" y="261"/>
                </a:cubicBezTo>
                <a:cubicBezTo>
                  <a:pt x="7" y="262"/>
                  <a:pt x="8" y="263"/>
                  <a:pt x="9" y="264"/>
                </a:cubicBezTo>
                <a:cubicBezTo>
                  <a:pt x="7" y="262"/>
                  <a:pt x="6" y="266"/>
                  <a:pt x="5" y="264"/>
                </a:cubicBezTo>
                <a:cubicBezTo>
                  <a:pt x="5" y="264"/>
                  <a:pt x="6" y="263"/>
                  <a:pt x="6" y="263"/>
                </a:cubicBezTo>
                <a:cubicBezTo>
                  <a:pt x="5" y="262"/>
                  <a:pt x="5" y="264"/>
                  <a:pt x="4" y="263"/>
                </a:cubicBezTo>
                <a:cubicBezTo>
                  <a:pt x="5" y="266"/>
                  <a:pt x="0" y="271"/>
                  <a:pt x="4" y="273"/>
                </a:cubicBezTo>
                <a:cubicBezTo>
                  <a:pt x="4" y="273"/>
                  <a:pt x="3" y="273"/>
                  <a:pt x="2" y="273"/>
                </a:cubicBezTo>
                <a:cubicBezTo>
                  <a:pt x="2" y="275"/>
                  <a:pt x="4" y="274"/>
                  <a:pt x="4" y="275"/>
                </a:cubicBezTo>
                <a:cubicBezTo>
                  <a:pt x="3" y="277"/>
                  <a:pt x="2" y="277"/>
                  <a:pt x="2" y="280"/>
                </a:cubicBezTo>
                <a:cubicBezTo>
                  <a:pt x="4" y="279"/>
                  <a:pt x="4" y="279"/>
                  <a:pt x="4" y="281"/>
                </a:cubicBezTo>
                <a:cubicBezTo>
                  <a:pt x="8" y="281"/>
                  <a:pt x="8" y="285"/>
                  <a:pt x="11" y="286"/>
                </a:cubicBezTo>
                <a:cubicBezTo>
                  <a:pt x="11" y="287"/>
                  <a:pt x="9" y="288"/>
                  <a:pt x="10" y="289"/>
                </a:cubicBezTo>
                <a:cubicBezTo>
                  <a:pt x="12" y="291"/>
                  <a:pt x="11" y="288"/>
                  <a:pt x="13" y="289"/>
                </a:cubicBezTo>
                <a:cubicBezTo>
                  <a:pt x="14" y="290"/>
                  <a:pt x="16" y="292"/>
                  <a:pt x="18" y="291"/>
                </a:cubicBezTo>
                <a:cubicBezTo>
                  <a:pt x="16" y="293"/>
                  <a:pt x="18" y="294"/>
                  <a:pt x="18" y="296"/>
                </a:cubicBezTo>
                <a:cubicBezTo>
                  <a:pt x="17" y="295"/>
                  <a:pt x="15" y="298"/>
                  <a:pt x="15" y="300"/>
                </a:cubicBezTo>
                <a:cubicBezTo>
                  <a:pt x="19" y="300"/>
                  <a:pt x="13" y="302"/>
                  <a:pt x="15" y="303"/>
                </a:cubicBezTo>
                <a:cubicBezTo>
                  <a:pt x="17" y="303"/>
                  <a:pt x="16" y="301"/>
                  <a:pt x="18" y="300"/>
                </a:cubicBezTo>
                <a:cubicBezTo>
                  <a:pt x="19" y="302"/>
                  <a:pt x="17" y="301"/>
                  <a:pt x="17" y="303"/>
                </a:cubicBezTo>
                <a:cubicBezTo>
                  <a:pt x="19" y="305"/>
                  <a:pt x="17" y="306"/>
                  <a:pt x="20" y="307"/>
                </a:cubicBezTo>
                <a:cubicBezTo>
                  <a:pt x="17" y="307"/>
                  <a:pt x="18" y="310"/>
                  <a:pt x="17" y="312"/>
                </a:cubicBezTo>
                <a:cubicBezTo>
                  <a:pt x="18" y="312"/>
                  <a:pt x="18" y="313"/>
                  <a:pt x="18" y="313"/>
                </a:cubicBezTo>
                <a:cubicBezTo>
                  <a:pt x="17" y="313"/>
                  <a:pt x="16" y="313"/>
                  <a:pt x="16" y="314"/>
                </a:cubicBezTo>
                <a:cubicBezTo>
                  <a:pt x="18" y="316"/>
                  <a:pt x="19" y="318"/>
                  <a:pt x="21" y="319"/>
                </a:cubicBezTo>
                <a:cubicBezTo>
                  <a:pt x="20" y="318"/>
                  <a:pt x="25" y="319"/>
                  <a:pt x="25" y="320"/>
                </a:cubicBezTo>
                <a:cubicBezTo>
                  <a:pt x="25" y="325"/>
                  <a:pt x="25" y="331"/>
                  <a:pt x="29" y="334"/>
                </a:cubicBezTo>
                <a:cubicBezTo>
                  <a:pt x="28" y="334"/>
                  <a:pt x="27" y="334"/>
                  <a:pt x="27" y="334"/>
                </a:cubicBezTo>
                <a:cubicBezTo>
                  <a:pt x="31" y="338"/>
                  <a:pt x="26" y="350"/>
                  <a:pt x="33" y="350"/>
                </a:cubicBezTo>
                <a:cubicBezTo>
                  <a:pt x="31" y="347"/>
                  <a:pt x="31" y="345"/>
                  <a:pt x="33" y="344"/>
                </a:cubicBezTo>
                <a:cubicBezTo>
                  <a:pt x="32" y="342"/>
                  <a:pt x="30" y="343"/>
                  <a:pt x="31" y="340"/>
                </a:cubicBezTo>
                <a:cubicBezTo>
                  <a:pt x="31" y="340"/>
                  <a:pt x="31" y="340"/>
                  <a:pt x="32" y="340"/>
                </a:cubicBezTo>
                <a:cubicBezTo>
                  <a:pt x="32" y="341"/>
                  <a:pt x="32" y="342"/>
                  <a:pt x="33" y="342"/>
                </a:cubicBezTo>
                <a:cubicBezTo>
                  <a:pt x="33" y="341"/>
                  <a:pt x="35" y="341"/>
                  <a:pt x="35" y="340"/>
                </a:cubicBezTo>
                <a:cubicBezTo>
                  <a:pt x="33" y="339"/>
                  <a:pt x="32" y="336"/>
                  <a:pt x="31" y="338"/>
                </a:cubicBezTo>
                <a:cubicBezTo>
                  <a:pt x="31" y="336"/>
                  <a:pt x="31" y="335"/>
                  <a:pt x="29" y="334"/>
                </a:cubicBezTo>
                <a:cubicBezTo>
                  <a:pt x="31" y="334"/>
                  <a:pt x="29" y="332"/>
                  <a:pt x="31" y="333"/>
                </a:cubicBezTo>
                <a:cubicBezTo>
                  <a:pt x="31" y="331"/>
                  <a:pt x="30" y="330"/>
                  <a:pt x="31" y="328"/>
                </a:cubicBezTo>
                <a:cubicBezTo>
                  <a:pt x="30" y="327"/>
                  <a:pt x="29" y="329"/>
                  <a:pt x="28" y="328"/>
                </a:cubicBezTo>
                <a:cubicBezTo>
                  <a:pt x="30" y="322"/>
                  <a:pt x="25" y="317"/>
                  <a:pt x="32" y="315"/>
                </a:cubicBezTo>
                <a:cubicBezTo>
                  <a:pt x="37" y="321"/>
                  <a:pt x="33" y="329"/>
                  <a:pt x="37" y="336"/>
                </a:cubicBezTo>
                <a:cubicBezTo>
                  <a:pt x="37" y="337"/>
                  <a:pt x="35" y="337"/>
                  <a:pt x="35" y="339"/>
                </a:cubicBezTo>
                <a:cubicBezTo>
                  <a:pt x="38" y="339"/>
                  <a:pt x="37" y="342"/>
                  <a:pt x="38" y="344"/>
                </a:cubicBezTo>
                <a:cubicBezTo>
                  <a:pt x="40" y="343"/>
                  <a:pt x="41" y="345"/>
                  <a:pt x="41" y="344"/>
                </a:cubicBezTo>
                <a:cubicBezTo>
                  <a:pt x="42" y="347"/>
                  <a:pt x="43" y="348"/>
                  <a:pt x="44" y="351"/>
                </a:cubicBezTo>
                <a:cubicBezTo>
                  <a:pt x="43" y="351"/>
                  <a:pt x="43" y="349"/>
                  <a:pt x="42" y="348"/>
                </a:cubicBezTo>
                <a:cubicBezTo>
                  <a:pt x="41" y="357"/>
                  <a:pt x="42" y="371"/>
                  <a:pt x="39" y="378"/>
                </a:cubicBezTo>
                <a:cubicBezTo>
                  <a:pt x="38" y="374"/>
                  <a:pt x="40" y="371"/>
                  <a:pt x="38" y="366"/>
                </a:cubicBezTo>
                <a:cubicBezTo>
                  <a:pt x="37" y="367"/>
                  <a:pt x="35" y="365"/>
                  <a:pt x="35" y="364"/>
                </a:cubicBezTo>
                <a:cubicBezTo>
                  <a:pt x="36" y="360"/>
                  <a:pt x="34" y="360"/>
                  <a:pt x="35" y="358"/>
                </a:cubicBezTo>
                <a:cubicBezTo>
                  <a:pt x="33" y="358"/>
                  <a:pt x="35" y="354"/>
                  <a:pt x="33" y="353"/>
                </a:cubicBezTo>
                <a:cubicBezTo>
                  <a:pt x="31" y="362"/>
                  <a:pt x="35" y="370"/>
                  <a:pt x="38" y="377"/>
                </a:cubicBezTo>
                <a:cubicBezTo>
                  <a:pt x="42" y="397"/>
                  <a:pt x="34" y="412"/>
                  <a:pt x="29" y="425"/>
                </a:cubicBezTo>
                <a:cubicBezTo>
                  <a:pt x="29" y="427"/>
                  <a:pt x="31" y="426"/>
                  <a:pt x="31" y="428"/>
                </a:cubicBezTo>
                <a:cubicBezTo>
                  <a:pt x="26" y="435"/>
                  <a:pt x="32" y="444"/>
                  <a:pt x="38" y="447"/>
                </a:cubicBezTo>
                <a:cubicBezTo>
                  <a:pt x="38" y="448"/>
                  <a:pt x="38" y="448"/>
                  <a:pt x="38" y="449"/>
                </a:cubicBezTo>
                <a:cubicBezTo>
                  <a:pt x="43" y="448"/>
                  <a:pt x="43" y="443"/>
                  <a:pt x="46" y="441"/>
                </a:cubicBezTo>
                <a:cubicBezTo>
                  <a:pt x="45" y="436"/>
                  <a:pt x="41" y="432"/>
                  <a:pt x="46" y="429"/>
                </a:cubicBezTo>
                <a:cubicBezTo>
                  <a:pt x="46" y="428"/>
                  <a:pt x="44" y="429"/>
                  <a:pt x="44" y="428"/>
                </a:cubicBezTo>
                <a:cubicBezTo>
                  <a:pt x="45" y="427"/>
                  <a:pt x="46" y="425"/>
                  <a:pt x="45" y="422"/>
                </a:cubicBezTo>
                <a:cubicBezTo>
                  <a:pt x="47" y="422"/>
                  <a:pt x="48" y="420"/>
                  <a:pt x="49" y="419"/>
                </a:cubicBezTo>
                <a:cubicBezTo>
                  <a:pt x="46" y="418"/>
                  <a:pt x="51" y="415"/>
                  <a:pt x="50" y="413"/>
                </a:cubicBezTo>
                <a:cubicBezTo>
                  <a:pt x="48" y="413"/>
                  <a:pt x="47" y="414"/>
                  <a:pt x="45" y="414"/>
                </a:cubicBezTo>
                <a:cubicBezTo>
                  <a:pt x="43" y="407"/>
                  <a:pt x="49" y="400"/>
                  <a:pt x="48" y="392"/>
                </a:cubicBezTo>
                <a:cubicBezTo>
                  <a:pt x="49" y="393"/>
                  <a:pt x="51" y="393"/>
                  <a:pt x="51" y="394"/>
                </a:cubicBezTo>
                <a:cubicBezTo>
                  <a:pt x="50" y="395"/>
                  <a:pt x="50" y="396"/>
                  <a:pt x="50" y="396"/>
                </a:cubicBezTo>
                <a:cubicBezTo>
                  <a:pt x="52" y="396"/>
                  <a:pt x="52" y="394"/>
                  <a:pt x="54" y="396"/>
                </a:cubicBezTo>
                <a:cubicBezTo>
                  <a:pt x="54" y="395"/>
                  <a:pt x="53" y="394"/>
                  <a:pt x="54" y="394"/>
                </a:cubicBezTo>
                <a:cubicBezTo>
                  <a:pt x="56" y="395"/>
                  <a:pt x="58" y="396"/>
                  <a:pt x="60" y="397"/>
                </a:cubicBezTo>
                <a:cubicBezTo>
                  <a:pt x="58" y="398"/>
                  <a:pt x="60" y="401"/>
                  <a:pt x="59" y="400"/>
                </a:cubicBezTo>
                <a:cubicBezTo>
                  <a:pt x="63" y="395"/>
                  <a:pt x="69" y="403"/>
                  <a:pt x="75" y="399"/>
                </a:cubicBezTo>
                <a:cubicBezTo>
                  <a:pt x="74" y="396"/>
                  <a:pt x="75" y="397"/>
                  <a:pt x="76" y="394"/>
                </a:cubicBezTo>
                <a:cubicBezTo>
                  <a:pt x="75" y="393"/>
                  <a:pt x="75" y="396"/>
                  <a:pt x="74" y="394"/>
                </a:cubicBezTo>
                <a:cubicBezTo>
                  <a:pt x="76" y="391"/>
                  <a:pt x="80" y="390"/>
                  <a:pt x="78" y="385"/>
                </a:cubicBezTo>
                <a:cubicBezTo>
                  <a:pt x="81" y="386"/>
                  <a:pt x="84" y="389"/>
                  <a:pt x="85" y="394"/>
                </a:cubicBezTo>
                <a:cubicBezTo>
                  <a:pt x="88" y="397"/>
                  <a:pt x="96" y="400"/>
                  <a:pt x="93" y="406"/>
                </a:cubicBezTo>
                <a:cubicBezTo>
                  <a:pt x="93" y="405"/>
                  <a:pt x="92" y="405"/>
                  <a:pt x="92" y="405"/>
                </a:cubicBezTo>
                <a:cubicBezTo>
                  <a:pt x="92" y="404"/>
                  <a:pt x="92" y="405"/>
                  <a:pt x="93" y="404"/>
                </a:cubicBezTo>
                <a:cubicBezTo>
                  <a:pt x="92" y="404"/>
                  <a:pt x="92" y="404"/>
                  <a:pt x="92" y="403"/>
                </a:cubicBezTo>
                <a:cubicBezTo>
                  <a:pt x="89" y="403"/>
                  <a:pt x="93" y="406"/>
                  <a:pt x="92" y="406"/>
                </a:cubicBezTo>
                <a:cubicBezTo>
                  <a:pt x="89" y="405"/>
                  <a:pt x="88" y="406"/>
                  <a:pt x="86" y="407"/>
                </a:cubicBezTo>
                <a:cubicBezTo>
                  <a:pt x="86" y="407"/>
                  <a:pt x="86" y="406"/>
                  <a:pt x="85" y="406"/>
                </a:cubicBezTo>
                <a:cubicBezTo>
                  <a:pt x="86" y="408"/>
                  <a:pt x="83" y="407"/>
                  <a:pt x="83" y="408"/>
                </a:cubicBezTo>
                <a:cubicBezTo>
                  <a:pt x="83" y="408"/>
                  <a:pt x="83" y="407"/>
                  <a:pt x="83" y="407"/>
                </a:cubicBezTo>
                <a:cubicBezTo>
                  <a:pt x="76" y="408"/>
                  <a:pt x="66" y="407"/>
                  <a:pt x="61" y="411"/>
                </a:cubicBezTo>
                <a:cubicBezTo>
                  <a:pt x="60" y="409"/>
                  <a:pt x="63" y="410"/>
                  <a:pt x="63" y="408"/>
                </a:cubicBezTo>
                <a:cubicBezTo>
                  <a:pt x="58" y="407"/>
                  <a:pt x="56" y="410"/>
                  <a:pt x="52" y="412"/>
                </a:cubicBezTo>
                <a:cubicBezTo>
                  <a:pt x="54" y="414"/>
                  <a:pt x="52" y="415"/>
                  <a:pt x="54" y="416"/>
                </a:cubicBezTo>
                <a:cubicBezTo>
                  <a:pt x="56" y="415"/>
                  <a:pt x="55" y="414"/>
                  <a:pt x="57" y="415"/>
                </a:cubicBezTo>
                <a:cubicBezTo>
                  <a:pt x="57" y="414"/>
                  <a:pt x="57" y="413"/>
                  <a:pt x="56" y="413"/>
                </a:cubicBezTo>
                <a:cubicBezTo>
                  <a:pt x="58" y="415"/>
                  <a:pt x="59" y="411"/>
                  <a:pt x="60" y="413"/>
                </a:cubicBezTo>
                <a:cubicBezTo>
                  <a:pt x="57" y="415"/>
                  <a:pt x="55" y="417"/>
                  <a:pt x="53" y="420"/>
                </a:cubicBezTo>
                <a:cubicBezTo>
                  <a:pt x="57" y="417"/>
                  <a:pt x="63" y="412"/>
                  <a:pt x="68" y="411"/>
                </a:cubicBezTo>
                <a:cubicBezTo>
                  <a:pt x="67" y="411"/>
                  <a:pt x="68" y="410"/>
                  <a:pt x="68" y="410"/>
                </a:cubicBezTo>
                <a:cubicBezTo>
                  <a:pt x="68" y="411"/>
                  <a:pt x="69" y="413"/>
                  <a:pt x="70" y="412"/>
                </a:cubicBezTo>
                <a:cubicBezTo>
                  <a:pt x="68" y="410"/>
                  <a:pt x="71" y="408"/>
                  <a:pt x="72" y="410"/>
                </a:cubicBezTo>
                <a:cubicBezTo>
                  <a:pt x="71" y="410"/>
                  <a:pt x="70" y="411"/>
                  <a:pt x="71" y="412"/>
                </a:cubicBezTo>
                <a:cubicBezTo>
                  <a:pt x="72" y="411"/>
                  <a:pt x="74" y="412"/>
                  <a:pt x="76" y="411"/>
                </a:cubicBezTo>
                <a:cubicBezTo>
                  <a:pt x="75" y="409"/>
                  <a:pt x="74" y="411"/>
                  <a:pt x="73" y="410"/>
                </a:cubicBezTo>
                <a:cubicBezTo>
                  <a:pt x="74" y="407"/>
                  <a:pt x="77" y="411"/>
                  <a:pt x="78" y="411"/>
                </a:cubicBezTo>
                <a:cubicBezTo>
                  <a:pt x="79" y="412"/>
                  <a:pt x="77" y="409"/>
                  <a:pt x="79" y="409"/>
                </a:cubicBezTo>
                <a:cubicBezTo>
                  <a:pt x="83" y="411"/>
                  <a:pt x="97" y="413"/>
                  <a:pt x="103" y="413"/>
                </a:cubicBezTo>
                <a:cubicBezTo>
                  <a:pt x="102" y="413"/>
                  <a:pt x="101" y="413"/>
                  <a:pt x="101" y="414"/>
                </a:cubicBezTo>
                <a:cubicBezTo>
                  <a:pt x="103" y="415"/>
                  <a:pt x="104" y="412"/>
                  <a:pt x="104" y="413"/>
                </a:cubicBezTo>
                <a:cubicBezTo>
                  <a:pt x="104" y="414"/>
                  <a:pt x="103" y="414"/>
                  <a:pt x="103" y="414"/>
                </a:cubicBezTo>
                <a:cubicBezTo>
                  <a:pt x="109" y="416"/>
                  <a:pt x="117" y="416"/>
                  <a:pt x="121" y="421"/>
                </a:cubicBezTo>
                <a:cubicBezTo>
                  <a:pt x="122" y="421"/>
                  <a:pt x="122" y="420"/>
                  <a:pt x="124" y="420"/>
                </a:cubicBezTo>
                <a:cubicBezTo>
                  <a:pt x="129" y="424"/>
                  <a:pt x="138" y="424"/>
                  <a:pt x="142" y="427"/>
                </a:cubicBezTo>
                <a:cubicBezTo>
                  <a:pt x="149" y="426"/>
                  <a:pt x="151" y="431"/>
                  <a:pt x="157" y="428"/>
                </a:cubicBezTo>
                <a:cubicBezTo>
                  <a:pt x="157" y="428"/>
                  <a:pt x="156" y="428"/>
                  <a:pt x="156" y="429"/>
                </a:cubicBezTo>
                <a:cubicBezTo>
                  <a:pt x="156" y="429"/>
                  <a:pt x="157" y="429"/>
                  <a:pt x="157" y="430"/>
                </a:cubicBezTo>
                <a:cubicBezTo>
                  <a:pt x="159" y="430"/>
                  <a:pt x="158" y="428"/>
                  <a:pt x="160" y="428"/>
                </a:cubicBezTo>
                <a:cubicBezTo>
                  <a:pt x="160" y="429"/>
                  <a:pt x="160" y="429"/>
                  <a:pt x="160" y="430"/>
                </a:cubicBezTo>
                <a:cubicBezTo>
                  <a:pt x="176" y="430"/>
                  <a:pt x="186" y="430"/>
                  <a:pt x="197" y="428"/>
                </a:cubicBezTo>
                <a:cubicBezTo>
                  <a:pt x="193" y="428"/>
                  <a:pt x="189" y="429"/>
                  <a:pt x="184" y="427"/>
                </a:cubicBezTo>
                <a:cubicBezTo>
                  <a:pt x="188" y="422"/>
                  <a:pt x="194" y="421"/>
                  <a:pt x="201" y="419"/>
                </a:cubicBezTo>
                <a:cubicBezTo>
                  <a:pt x="200" y="416"/>
                  <a:pt x="204" y="419"/>
                  <a:pt x="205" y="416"/>
                </a:cubicBezTo>
                <a:cubicBezTo>
                  <a:pt x="206" y="416"/>
                  <a:pt x="206" y="418"/>
                  <a:pt x="207" y="418"/>
                </a:cubicBezTo>
                <a:cubicBezTo>
                  <a:pt x="209" y="416"/>
                  <a:pt x="207" y="417"/>
                  <a:pt x="206" y="416"/>
                </a:cubicBezTo>
                <a:cubicBezTo>
                  <a:pt x="211" y="414"/>
                  <a:pt x="216" y="410"/>
                  <a:pt x="219" y="410"/>
                </a:cubicBezTo>
                <a:cubicBezTo>
                  <a:pt x="220" y="412"/>
                  <a:pt x="217" y="410"/>
                  <a:pt x="217" y="412"/>
                </a:cubicBezTo>
                <a:cubicBezTo>
                  <a:pt x="219" y="412"/>
                  <a:pt x="219" y="411"/>
                  <a:pt x="220" y="413"/>
                </a:cubicBezTo>
                <a:cubicBezTo>
                  <a:pt x="220" y="412"/>
                  <a:pt x="221" y="411"/>
                  <a:pt x="220" y="409"/>
                </a:cubicBezTo>
                <a:cubicBezTo>
                  <a:pt x="224" y="408"/>
                  <a:pt x="229" y="405"/>
                  <a:pt x="233" y="407"/>
                </a:cubicBezTo>
                <a:cubicBezTo>
                  <a:pt x="231" y="414"/>
                  <a:pt x="227" y="418"/>
                  <a:pt x="220" y="421"/>
                </a:cubicBezTo>
                <a:cubicBezTo>
                  <a:pt x="223" y="421"/>
                  <a:pt x="224" y="420"/>
                  <a:pt x="226" y="419"/>
                </a:cubicBezTo>
                <a:cubicBezTo>
                  <a:pt x="226" y="423"/>
                  <a:pt x="223" y="427"/>
                  <a:pt x="226" y="429"/>
                </a:cubicBezTo>
                <a:cubicBezTo>
                  <a:pt x="228" y="424"/>
                  <a:pt x="231" y="418"/>
                  <a:pt x="234" y="416"/>
                </a:cubicBezTo>
                <a:cubicBezTo>
                  <a:pt x="232" y="420"/>
                  <a:pt x="230" y="423"/>
                  <a:pt x="229" y="427"/>
                </a:cubicBezTo>
                <a:cubicBezTo>
                  <a:pt x="234" y="426"/>
                  <a:pt x="231" y="427"/>
                  <a:pt x="233" y="429"/>
                </a:cubicBezTo>
                <a:cubicBezTo>
                  <a:pt x="236" y="429"/>
                  <a:pt x="235" y="429"/>
                  <a:pt x="237" y="429"/>
                </a:cubicBezTo>
                <a:cubicBezTo>
                  <a:pt x="237" y="428"/>
                  <a:pt x="236" y="426"/>
                  <a:pt x="237" y="425"/>
                </a:cubicBezTo>
                <a:cubicBezTo>
                  <a:pt x="237" y="428"/>
                  <a:pt x="239" y="425"/>
                  <a:pt x="240" y="426"/>
                </a:cubicBezTo>
                <a:cubicBezTo>
                  <a:pt x="240" y="427"/>
                  <a:pt x="239" y="427"/>
                  <a:pt x="239" y="428"/>
                </a:cubicBezTo>
                <a:cubicBezTo>
                  <a:pt x="241" y="428"/>
                  <a:pt x="241" y="426"/>
                  <a:pt x="243" y="426"/>
                </a:cubicBezTo>
                <a:cubicBezTo>
                  <a:pt x="240" y="426"/>
                  <a:pt x="243" y="422"/>
                  <a:pt x="242" y="422"/>
                </a:cubicBezTo>
                <a:cubicBezTo>
                  <a:pt x="239" y="423"/>
                  <a:pt x="234" y="425"/>
                  <a:pt x="232" y="425"/>
                </a:cubicBezTo>
                <a:cubicBezTo>
                  <a:pt x="234" y="419"/>
                  <a:pt x="240" y="418"/>
                  <a:pt x="243" y="413"/>
                </a:cubicBezTo>
                <a:cubicBezTo>
                  <a:pt x="243" y="413"/>
                  <a:pt x="244" y="413"/>
                  <a:pt x="244" y="413"/>
                </a:cubicBezTo>
                <a:cubicBezTo>
                  <a:pt x="247" y="406"/>
                  <a:pt x="253" y="402"/>
                  <a:pt x="259" y="397"/>
                </a:cubicBezTo>
                <a:cubicBezTo>
                  <a:pt x="257" y="394"/>
                  <a:pt x="261" y="392"/>
                  <a:pt x="262" y="390"/>
                </a:cubicBezTo>
                <a:cubicBezTo>
                  <a:pt x="263" y="390"/>
                  <a:pt x="264" y="390"/>
                  <a:pt x="265" y="390"/>
                </a:cubicBezTo>
                <a:cubicBezTo>
                  <a:pt x="264" y="391"/>
                  <a:pt x="266" y="392"/>
                  <a:pt x="266" y="391"/>
                </a:cubicBezTo>
                <a:cubicBezTo>
                  <a:pt x="267" y="388"/>
                  <a:pt x="270" y="383"/>
                  <a:pt x="274" y="381"/>
                </a:cubicBezTo>
                <a:cubicBezTo>
                  <a:pt x="274" y="382"/>
                  <a:pt x="273" y="382"/>
                  <a:pt x="273" y="384"/>
                </a:cubicBezTo>
                <a:cubicBezTo>
                  <a:pt x="274" y="384"/>
                  <a:pt x="275" y="384"/>
                  <a:pt x="276" y="384"/>
                </a:cubicBezTo>
                <a:cubicBezTo>
                  <a:pt x="276" y="374"/>
                  <a:pt x="283" y="370"/>
                  <a:pt x="284" y="360"/>
                </a:cubicBezTo>
                <a:cubicBezTo>
                  <a:pt x="282" y="361"/>
                  <a:pt x="282" y="358"/>
                  <a:pt x="281" y="357"/>
                </a:cubicBezTo>
                <a:cubicBezTo>
                  <a:pt x="281" y="356"/>
                  <a:pt x="282" y="356"/>
                  <a:pt x="282" y="355"/>
                </a:cubicBezTo>
                <a:cubicBezTo>
                  <a:pt x="280" y="353"/>
                  <a:pt x="282" y="347"/>
                  <a:pt x="281" y="344"/>
                </a:cubicBezTo>
                <a:cubicBezTo>
                  <a:pt x="283" y="344"/>
                  <a:pt x="282" y="343"/>
                  <a:pt x="283" y="342"/>
                </a:cubicBezTo>
                <a:cubicBezTo>
                  <a:pt x="284" y="344"/>
                  <a:pt x="287" y="343"/>
                  <a:pt x="288" y="345"/>
                </a:cubicBezTo>
                <a:cubicBezTo>
                  <a:pt x="289" y="349"/>
                  <a:pt x="286" y="352"/>
                  <a:pt x="287" y="355"/>
                </a:cubicBezTo>
                <a:cubicBezTo>
                  <a:pt x="292" y="367"/>
                  <a:pt x="288" y="378"/>
                  <a:pt x="286" y="390"/>
                </a:cubicBezTo>
                <a:cubicBezTo>
                  <a:pt x="292" y="390"/>
                  <a:pt x="290" y="382"/>
                  <a:pt x="291" y="378"/>
                </a:cubicBezTo>
                <a:cubicBezTo>
                  <a:pt x="292" y="374"/>
                  <a:pt x="293" y="371"/>
                  <a:pt x="292" y="368"/>
                </a:cubicBezTo>
                <a:cubicBezTo>
                  <a:pt x="294" y="367"/>
                  <a:pt x="294" y="362"/>
                  <a:pt x="293" y="361"/>
                </a:cubicBezTo>
                <a:cubicBezTo>
                  <a:pt x="297" y="351"/>
                  <a:pt x="290" y="337"/>
                  <a:pt x="297" y="330"/>
                </a:cubicBezTo>
                <a:cubicBezTo>
                  <a:pt x="293" y="328"/>
                  <a:pt x="294" y="322"/>
                  <a:pt x="296" y="320"/>
                </a:cubicBezTo>
                <a:cubicBezTo>
                  <a:pt x="295" y="320"/>
                  <a:pt x="295" y="321"/>
                  <a:pt x="294" y="321"/>
                </a:cubicBezTo>
                <a:cubicBezTo>
                  <a:pt x="294" y="318"/>
                  <a:pt x="293" y="318"/>
                  <a:pt x="294" y="316"/>
                </a:cubicBezTo>
                <a:cubicBezTo>
                  <a:pt x="294" y="315"/>
                  <a:pt x="293" y="316"/>
                  <a:pt x="293" y="315"/>
                </a:cubicBezTo>
                <a:cubicBezTo>
                  <a:pt x="295" y="312"/>
                  <a:pt x="293" y="309"/>
                  <a:pt x="292" y="306"/>
                </a:cubicBezTo>
                <a:cubicBezTo>
                  <a:pt x="294" y="308"/>
                  <a:pt x="295" y="306"/>
                  <a:pt x="296" y="305"/>
                </a:cubicBezTo>
                <a:cubicBezTo>
                  <a:pt x="289" y="299"/>
                  <a:pt x="289" y="288"/>
                  <a:pt x="286" y="281"/>
                </a:cubicBezTo>
                <a:cubicBezTo>
                  <a:pt x="285" y="281"/>
                  <a:pt x="283" y="277"/>
                  <a:pt x="283" y="273"/>
                </a:cubicBezTo>
                <a:cubicBezTo>
                  <a:pt x="282" y="273"/>
                  <a:pt x="282" y="273"/>
                  <a:pt x="281" y="274"/>
                </a:cubicBezTo>
                <a:cubicBezTo>
                  <a:pt x="283" y="272"/>
                  <a:pt x="280" y="271"/>
                  <a:pt x="279" y="269"/>
                </a:cubicBezTo>
                <a:cubicBezTo>
                  <a:pt x="279" y="267"/>
                  <a:pt x="279" y="263"/>
                  <a:pt x="278" y="261"/>
                </a:cubicBezTo>
                <a:cubicBezTo>
                  <a:pt x="278" y="259"/>
                  <a:pt x="276" y="259"/>
                  <a:pt x="276" y="257"/>
                </a:cubicBezTo>
                <a:cubicBezTo>
                  <a:pt x="275" y="251"/>
                  <a:pt x="275" y="247"/>
                  <a:pt x="272" y="245"/>
                </a:cubicBezTo>
                <a:cubicBezTo>
                  <a:pt x="273" y="248"/>
                  <a:pt x="274" y="255"/>
                  <a:pt x="271" y="257"/>
                </a:cubicBezTo>
                <a:cubicBezTo>
                  <a:pt x="273" y="263"/>
                  <a:pt x="278" y="268"/>
                  <a:pt x="276" y="274"/>
                </a:cubicBezTo>
                <a:cubicBezTo>
                  <a:pt x="269" y="268"/>
                  <a:pt x="264" y="258"/>
                  <a:pt x="255" y="253"/>
                </a:cubicBezTo>
                <a:cubicBezTo>
                  <a:pt x="253" y="248"/>
                  <a:pt x="247" y="246"/>
                  <a:pt x="245" y="242"/>
                </a:cubicBezTo>
                <a:cubicBezTo>
                  <a:pt x="244" y="236"/>
                  <a:pt x="238" y="232"/>
                  <a:pt x="232" y="233"/>
                </a:cubicBezTo>
                <a:cubicBezTo>
                  <a:pt x="232" y="232"/>
                  <a:pt x="231" y="232"/>
                  <a:pt x="230" y="231"/>
                </a:cubicBezTo>
                <a:cubicBezTo>
                  <a:pt x="230" y="232"/>
                  <a:pt x="230" y="233"/>
                  <a:pt x="229" y="233"/>
                </a:cubicBezTo>
                <a:cubicBezTo>
                  <a:pt x="223" y="230"/>
                  <a:pt x="216" y="231"/>
                  <a:pt x="214" y="224"/>
                </a:cubicBezTo>
                <a:cubicBezTo>
                  <a:pt x="208" y="221"/>
                  <a:pt x="201" y="218"/>
                  <a:pt x="195" y="214"/>
                </a:cubicBezTo>
                <a:cubicBezTo>
                  <a:pt x="195" y="214"/>
                  <a:pt x="196" y="212"/>
                  <a:pt x="195" y="212"/>
                </a:cubicBezTo>
                <a:cubicBezTo>
                  <a:pt x="194" y="212"/>
                  <a:pt x="193" y="212"/>
                  <a:pt x="192" y="212"/>
                </a:cubicBezTo>
                <a:cubicBezTo>
                  <a:pt x="192" y="209"/>
                  <a:pt x="188" y="210"/>
                  <a:pt x="188" y="207"/>
                </a:cubicBezTo>
                <a:cubicBezTo>
                  <a:pt x="187" y="210"/>
                  <a:pt x="184" y="206"/>
                  <a:pt x="184" y="205"/>
                </a:cubicBezTo>
                <a:cubicBezTo>
                  <a:pt x="184" y="206"/>
                  <a:pt x="184" y="206"/>
                  <a:pt x="183" y="207"/>
                </a:cubicBezTo>
                <a:cubicBezTo>
                  <a:pt x="183" y="206"/>
                  <a:pt x="183" y="206"/>
                  <a:pt x="182" y="206"/>
                </a:cubicBezTo>
                <a:cubicBezTo>
                  <a:pt x="184" y="204"/>
                  <a:pt x="181" y="203"/>
                  <a:pt x="179" y="201"/>
                </a:cubicBezTo>
                <a:cubicBezTo>
                  <a:pt x="181" y="197"/>
                  <a:pt x="187" y="200"/>
                  <a:pt x="189" y="202"/>
                </a:cubicBezTo>
                <a:cubicBezTo>
                  <a:pt x="188" y="200"/>
                  <a:pt x="190" y="198"/>
                  <a:pt x="188" y="197"/>
                </a:cubicBezTo>
                <a:cubicBezTo>
                  <a:pt x="186" y="199"/>
                  <a:pt x="183" y="198"/>
                  <a:pt x="182" y="195"/>
                </a:cubicBezTo>
                <a:cubicBezTo>
                  <a:pt x="181" y="195"/>
                  <a:pt x="178" y="196"/>
                  <a:pt x="177" y="194"/>
                </a:cubicBezTo>
                <a:cubicBezTo>
                  <a:pt x="177" y="194"/>
                  <a:pt x="178" y="191"/>
                  <a:pt x="177" y="191"/>
                </a:cubicBezTo>
                <a:cubicBezTo>
                  <a:pt x="175" y="194"/>
                  <a:pt x="176" y="190"/>
                  <a:pt x="175" y="190"/>
                </a:cubicBezTo>
                <a:cubicBezTo>
                  <a:pt x="175" y="191"/>
                  <a:pt x="174" y="192"/>
                  <a:pt x="173" y="192"/>
                </a:cubicBezTo>
                <a:cubicBezTo>
                  <a:pt x="173" y="190"/>
                  <a:pt x="172" y="190"/>
                  <a:pt x="172" y="189"/>
                </a:cubicBezTo>
                <a:cubicBezTo>
                  <a:pt x="171" y="189"/>
                  <a:pt x="171" y="190"/>
                  <a:pt x="171" y="190"/>
                </a:cubicBezTo>
                <a:cubicBezTo>
                  <a:pt x="170" y="188"/>
                  <a:pt x="169" y="189"/>
                  <a:pt x="166" y="189"/>
                </a:cubicBezTo>
                <a:cubicBezTo>
                  <a:pt x="166" y="188"/>
                  <a:pt x="165" y="186"/>
                  <a:pt x="165" y="185"/>
                </a:cubicBezTo>
                <a:cubicBezTo>
                  <a:pt x="163" y="186"/>
                  <a:pt x="160" y="185"/>
                  <a:pt x="162" y="184"/>
                </a:cubicBezTo>
                <a:cubicBezTo>
                  <a:pt x="160" y="184"/>
                  <a:pt x="160" y="185"/>
                  <a:pt x="158" y="185"/>
                </a:cubicBezTo>
                <a:cubicBezTo>
                  <a:pt x="149" y="180"/>
                  <a:pt x="139" y="175"/>
                  <a:pt x="130" y="170"/>
                </a:cubicBezTo>
                <a:cubicBezTo>
                  <a:pt x="129" y="170"/>
                  <a:pt x="128" y="171"/>
                  <a:pt x="127" y="171"/>
                </a:cubicBezTo>
                <a:cubicBezTo>
                  <a:pt x="127" y="170"/>
                  <a:pt x="126" y="169"/>
                  <a:pt x="127" y="168"/>
                </a:cubicBezTo>
                <a:cubicBezTo>
                  <a:pt x="126" y="168"/>
                  <a:pt x="125" y="166"/>
                  <a:pt x="123" y="167"/>
                </a:cubicBezTo>
                <a:cubicBezTo>
                  <a:pt x="122" y="161"/>
                  <a:pt x="117" y="161"/>
                  <a:pt x="118" y="154"/>
                </a:cubicBezTo>
                <a:cubicBezTo>
                  <a:pt x="117" y="148"/>
                  <a:pt x="110" y="147"/>
                  <a:pt x="107" y="142"/>
                </a:cubicBezTo>
                <a:cubicBezTo>
                  <a:pt x="105" y="143"/>
                  <a:pt x="105" y="141"/>
                  <a:pt x="103" y="141"/>
                </a:cubicBezTo>
                <a:cubicBezTo>
                  <a:pt x="102" y="139"/>
                  <a:pt x="100" y="138"/>
                  <a:pt x="98" y="136"/>
                </a:cubicBezTo>
                <a:cubicBezTo>
                  <a:pt x="97" y="130"/>
                  <a:pt x="95" y="126"/>
                  <a:pt x="94" y="123"/>
                </a:cubicBezTo>
                <a:cubicBezTo>
                  <a:pt x="94" y="123"/>
                  <a:pt x="91" y="122"/>
                  <a:pt x="91" y="121"/>
                </a:cubicBezTo>
                <a:cubicBezTo>
                  <a:pt x="91" y="120"/>
                  <a:pt x="91" y="119"/>
                  <a:pt x="91" y="118"/>
                </a:cubicBezTo>
                <a:cubicBezTo>
                  <a:pt x="97" y="116"/>
                  <a:pt x="98" y="108"/>
                  <a:pt x="100" y="103"/>
                </a:cubicBezTo>
                <a:cubicBezTo>
                  <a:pt x="100" y="105"/>
                  <a:pt x="99" y="105"/>
                  <a:pt x="101" y="106"/>
                </a:cubicBezTo>
                <a:cubicBezTo>
                  <a:pt x="102" y="104"/>
                  <a:pt x="101" y="103"/>
                  <a:pt x="102" y="102"/>
                </a:cubicBezTo>
                <a:cubicBezTo>
                  <a:pt x="103" y="103"/>
                  <a:pt x="103" y="100"/>
                  <a:pt x="106" y="101"/>
                </a:cubicBezTo>
                <a:cubicBezTo>
                  <a:pt x="106" y="99"/>
                  <a:pt x="106" y="99"/>
                  <a:pt x="106" y="97"/>
                </a:cubicBezTo>
                <a:cubicBezTo>
                  <a:pt x="106" y="98"/>
                  <a:pt x="108" y="98"/>
                  <a:pt x="109" y="98"/>
                </a:cubicBezTo>
                <a:cubicBezTo>
                  <a:pt x="110" y="95"/>
                  <a:pt x="109" y="94"/>
                  <a:pt x="113" y="94"/>
                </a:cubicBezTo>
                <a:cubicBezTo>
                  <a:pt x="113" y="92"/>
                  <a:pt x="110" y="93"/>
                  <a:pt x="110" y="92"/>
                </a:cubicBezTo>
                <a:cubicBezTo>
                  <a:pt x="111" y="91"/>
                  <a:pt x="110" y="91"/>
                  <a:pt x="110" y="90"/>
                </a:cubicBezTo>
                <a:cubicBezTo>
                  <a:pt x="112" y="91"/>
                  <a:pt x="111" y="88"/>
                  <a:pt x="112" y="88"/>
                </a:cubicBezTo>
                <a:cubicBezTo>
                  <a:pt x="112" y="90"/>
                  <a:pt x="114" y="89"/>
                  <a:pt x="114" y="91"/>
                </a:cubicBezTo>
                <a:cubicBezTo>
                  <a:pt x="113" y="90"/>
                  <a:pt x="112" y="90"/>
                  <a:pt x="112" y="91"/>
                </a:cubicBezTo>
                <a:cubicBezTo>
                  <a:pt x="113" y="91"/>
                  <a:pt x="115" y="92"/>
                  <a:pt x="116" y="91"/>
                </a:cubicBezTo>
                <a:cubicBezTo>
                  <a:pt x="116" y="92"/>
                  <a:pt x="116" y="92"/>
                  <a:pt x="116" y="93"/>
                </a:cubicBezTo>
                <a:cubicBezTo>
                  <a:pt x="117" y="93"/>
                  <a:pt x="120" y="90"/>
                  <a:pt x="119" y="93"/>
                </a:cubicBezTo>
                <a:cubicBezTo>
                  <a:pt x="120" y="92"/>
                  <a:pt x="123" y="92"/>
                  <a:pt x="122" y="90"/>
                </a:cubicBezTo>
                <a:cubicBezTo>
                  <a:pt x="122" y="91"/>
                  <a:pt x="122" y="87"/>
                  <a:pt x="120" y="87"/>
                </a:cubicBezTo>
                <a:cubicBezTo>
                  <a:pt x="120" y="87"/>
                  <a:pt x="121" y="87"/>
                  <a:pt x="121" y="86"/>
                </a:cubicBezTo>
                <a:cubicBezTo>
                  <a:pt x="121" y="89"/>
                  <a:pt x="125" y="88"/>
                  <a:pt x="125" y="90"/>
                </a:cubicBezTo>
                <a:cubicBezTo>
                  <a:pt x="126" y="89"/>
                  <a:pt x="127" y="88"/>
                  <a:pt x="129" y="88"/>
                </a:cubicBezTo>
                <a:cubicBezTo>
                  <a:pt x="129" y="86"/>
                  <a:pt x="128" y="85"/>
                  <a:pt x="129" y="84"/>
                </a:cubicBezTo>
                <a:cubicBezTo>
                  <a:pt x="128" y="83"/>
                  <a:pt x="126" y="83"/>
                  <a:pt x="126" y="81"/>
                </a:cubicBezTo>
                <a:cubicBezTo>
                  <a:pt x="127" y="79"/>
                  <a:pt x="128" y="78"/>
                  <a:pt x="129" y="77"/>
                </a:cubicBezTo>
                <a:cubicBezTo>
                  <a:pt x="126" y="77"/>
                  <a:pt x="124" y="77"/>
                  <a:pt x="122" y="75"/>
                </a:cubicBezTo>
                <a:cubicBezTo>
                  <a:pt x="125" y="73"/>
                  <a:pt x="123" y="71"/>
                  <a:pt x="126" y="70"/>
                </a:cubicBezTo>
                <a:cubicBezTo>
                  <a:pt x="135" y="71"/>
                  <a:pt x="141" y="71"/>
                  <a:pt x="151" y="69"/>
                </a:cubicBezTo>
                <a:cubicBezTo>
                  <a:pt x="156" y="74"/>
                  <a:pt x="162" y="73"/>
                  <a:pt x="167" y="78"/>
                </a:cubicBezTo>
                <a:cubicBezTo>
                  <a:pt x="167" y="77"/>
                  <a:pt x="168" y="76"/>
                  <a:pt x="168" y="76"/>
                </a:cubicBezTo>
                <a:cubicBezTo>
                  <a:pt x="168" y="78"/>
                  <a:pt x="172" y="77"/>
                  <a:pt x="173" y="76"/>
                </a:cubicBezTo>
                <a:cubicBezTo>
                  <a:pt x="175" y="78"/>
                  <a:pt x="176" y="78"/>
                  <a:pt x="176" y="76"/>
                </a:cubicBezTo>
                <a:cubicBezTo>
                  <a:pt x="176" y="77"/>
                  <a:pt x="178" y="77"/>
                  <a:pt x="178" y="78"/>
                </a:cubicBezTo>
                <a:cubicBezTo>
                  <a:pt x="177" y="78"/>
                  <a:pt x="176" y="77"/>
                  <a:pt x="176" y="78"/>
                </a:cubicBezTo>
                <a:cubicBezTo>
                  <a:pt x="178" y="80"/>
                  <a:pt x="182" y="83"/>
                  <a:pt x="186" y="81"/>
                </a:cubicBezTo>
                <a:cubicBezTo>
                  <a:pt x="186" y="83"/>
                  <a:pt x="186" y="84"/>
                  <a:pt x="187" y="85"/>
                </a:cubicBezTo>
                <a:cubicBezTo>
                  <a:pt x="188" y="84"/>
                  <a:pt x="186" y="83"/>
                  <a:pt x="188" y="83"/>
                </a:cubicBezTo>
                <a:cubicBezTo>
                  <a:pt x="191" y="83"/>
                  <a:pt x="192" y="86"/>
                  <a:pt x="191" y="87"/>
                </a:cubicBezTo>
                <a:cubicBezTo>
                  <a:pt x="192" y="86"/>
                  <a:pt x="196" y="87"/>
                  <a:pt x="196" y="89"/>
                </a:cubicBezTo>
                <a:cubicBezTo>
                  <a:pt x="196" y="88"/>
                  <a:pt x="197" y="87"/>
                  <a:pt x="198" y="87"/>
                </a:cubicBezTo>
                <a:cubicBezTo>
                  <a:pt x="199" y="89"/>
                  <a:pt x="201" y="91"/>
                  <a:pt x="202" y="89"/>
                </a:cubicBezTo>
                <a:cubicBezTo>
                  <a:pt x="201" y="91"/>
                  <a:pt x="202" y="92"/>
                  <a:pt x="204" y="92"/>
                </a:cubicBezTo>
                <a:cubicBezTo>
                  <a:pt x="204" y="92"/>
                  <a:pt x="204" y="91"/>
                  <a:pt x="205" y="91"/>
                </a:cubicBezTo>
                <a:cubicBezTo>
                  <a:pt x="215" y="97"/>
                  <a:pt x="225" y="103"/>
                  <a:pt x="228" y="116"/>
                </a:cubicBezTo>
                <a:cubicBezTo>
                  <a:pt x="228" y="114"/>
                  <a:pt x="230" y="119"/>
                  <a:pt x="230" y="116"/>
                </a:cubicBezTo>
                <a:cubicBezTo>
                  <a:pt x="229" y="115"/>
                  <a:pt x="228" y="111"/>
                  <a:pt x="229" y="110"/>
                </a:cubicBezTo>
                <a:cubicBezTo>
                  <a:pt x="237" y="114"/>
                  <a:pt x="234" y="129"/>
                  <a:pt x="235" y="132"/>
                </a:cubicBezTo>
                <a:cubicBezTo>
                  <a:pt x="236" y="131"/>
                  <a:pt x="237" y="134"/>
                  <a:pt x="238" y="134"/>
                </a:cubicBezTo>
                <a:cubicBezTo>
                  <a:pt x="239" y="132"/>
                  <a:pt x="237" y="131"/>
                  <a:pt x="238" y="131"/>
                </a:cubicBezTo>
                <a:cubicBezTo>
                  <a:pt x="240" y="132"/>
                  <a:pt x="239" y="132"/>
                  <a:pt x="242" y="131"/>
                </a:cubicBezTo>
                <a:cubicBezTo>
                  <a:pt x="239" y="136"/>
                  <a:pt x="240" y="136"/>
                  <a:pt x="241" y="141"/>
                </a:cubicBezTo>
                <a:cubicBezTo>
                  <a:pt x="243" y="141"/>
                  <a:pt x="244" y="141"/>
                  <a:pt x="244" y="143"/>
                </a:cubicBezTo>
                <a:cubicBezTo>
                  <a:pt x="247" y="142"/>
                  <a:pt x="247" y="143"/>
                  <a:pt x="248" y="143"/>
                </a:cubicBezTo>
                <a:cubicBezTo>
                  <a:pt x="245" y="146"/>
                  <a:pt x="247" y="148"/>
                  <a:pt x="247" y="151"/>
                </a:cubicBezTo>
                <a:cubicBezTo>
                  <a:pt x="245" y="151"/>
                  <a:pt x="246" y="152"/>
                  <a:pt x="244" y="153"/>
                </a:cubicBezTo>
                <a:cubicBezTo>
                  <a:pt x="244" y="154"/>
                  <a:pt x="245" y="155"/>
                  <a:pt x="245" y="157"/>
                </a:cubicBezTo>
                <a:cubicBezTo>
                  <a:pt x="243" y="157"/>
                  <a:pt x="241" y="157"/>
                  <a:pt x="241" y="160"/>
                </a:cubicBezTo>
                <a:cubicBezTo>
                  <a:pt x="243" y="161"/>
                  <a:pt x="242" y="161"/>
                  <a:pt x="243" y="163"/>
                </a:cubicBezTo>
                <a:cubicBezTo>
                  <a:pt x="244" y="162"/>
                  <a:pt x="245" y="163"/>
                  <a:pt x="245" y="162"/>
                </a:cubicBezTo>
                <a:cubicBezTo>
                  <a:pt x="244" y="161"/>
                  <a:pt x="246" y="159"/>
                  <a:pt x="247" y="157"/>
                </a:cubicBezTo>
                <a:cubicBezTo>
                  <a:pt x="247" y="158"/>
                  <a:pt x="247" y="159"/>
                  <a:pt x="248" y="159"/>
                </a:cubicBezTo>
                <a:cubicBezTo>
                  <a:pt x="248" y="156"/>
                  <a:pt x="250" y="154"/>
                  <a:pt x="252" y="152"/>
                </a:cubicBezTo>
                <a:cubicBezTo>
                  <a:pt x="254" y="158"/>
                  <a:pt x="254" y="163"/>
                  <a:pt x="255" y="170"/>
                </a:cubicBezTo>
                <a:cubicBezTo>
                  <a:pt x="256" y="171"/>
                  <a:pt x="257" y="170"/>
                  <a:pt x="258" y="170"/>
                </a:cubicBezTo>
                <a:cubicBezTo>
                  <a:pt x="257" y="164"/>
                  <a:pt x="257" y="160"/>
                  <a:pt x="258" y="157"/>
                </a:cubicBezTo>
                <a:cubicBezTo>
                  <a:pt x="258" y="159"/>
                  <a:pt x="260" y="157"/>
                  <a:pt x="260" y="158"/>
                </a:cubicBezTo>
                <a:cubicBezTo>
                  <a:pt x="262" y="165"/>
                  <a:pt x="260" y="175"/>
                  <a:pt x="263" y="179"/>
                </a:cubicBezTo>
                <a:cubicBezTo>
                  <a:pt x="262" y="181"/>
                  <a:pt x="261" y="187"/>
                  <a:pt x="264" y="190"/>
                </a:cubicBezTo>
                <a:cubicBezTo>
                  <a:pt x="265" y="187"/>
                  <a:pt x="264" y="181"/>
                  <a:pt x="266" y="178"/>
                </a:cubicBezTo>
                <a:cubicBezTo>
                  <a:pt x="266" y="183"/>
                  <a:pt x="269" y="186"/>
                  <a:pt x="268" y="190"/>
                </a:cubicBezTo>
                <a:cubicBezTo>
                  <a:pt x="273" y="187"/>
                  <a:pt x="276" y="181"/>
                  <a:pt x="275" y="174"/>
                </a:cubicBezTo>
                <a:cubicBezTo>
                  <a:pt x="275" y="174"/>
                  <a:pt x="276" y="174"/>
                  <a:pt x="277" y="174"/>
                </a:cubicBezTo>
                <a:cubicBezTo>
                  <a:pt x="275" y="166"/>
                  <a:pt x="277" y="152"/>
                  <a:pt x="276" y="142"/>
                </a:cubicBezTo>
                <a:cubicBezTo>
                  <a:pt x="276" y="142"/>
                  <a:pt x="274" y="144"/>
                  <a:pt x="274" y="143"/>
                </a:cubicBezTo>
                <a:cubicBezTo>
                  <a:pt x="274" y="142"/>
                  <a:pt x="274" y="141"/>
                  <a:pt x="275" y="140"/>
                </a:cubicBezTo>
                <a:cubicBezTo>
                  <a:pt x="275" y="141"/>
                  <a:pt x="277" y="141"/>
                  <a:pt x="277" y="140"/>
                </a:cubicBezTo>
                <a:cubicBezTo>
                  <a:pt x="277" y="126"/>
                  <a:pt x="273" y="116"/>
                  <a:pt x="277" y="102"/>
                </a:cubicBezTo>
                <a:cubicBezTo>
                  <a:pt x="279" y="101"/>
                  <a:pt x="280" y="98"/>
                  <a:pt x="282" y="99"/>
                </a:cubicBezTo>
                <a:cubicBezTo>
                  <a:pt x="281" y="98"/>
                  <a:pt x="284" y="94"/>
                  <a:pt x="282" y="95"/>
                </a:cubicBezTo>
                <a:cubicBezTo>
                  <a:pt x="283" y="94"/>
                  <a:pt x="283" y="92"/>
                  <a:pt x="284" y="91"/>
                </a:cubicBezTo>
                <a:cubicBezTo>
                  <a:pt x="285" y="93"/>
                  <a:pt x="285" y="92"/>
                  <a:pt x="287" y="92"/>
                </a:cubicBezTo>
                <a:cubicBezTo>
                  <a:pt x="286" y="95"/>
                  <a:pt x="290" y="96"/>
                  <a:pt x="289" y="93"/>
                </a:cubicBezTo>
                <a:cubicBezTo>
                  <a:pt x="289" y="92"/>
                  <a:pt x="288" y="93"/>
                  <a:pt x="287" y="92"/>
                </a:cubicBezTo>
                <a:cubicBezTo>
                  <a:pt x="288" y="91"/>
                  <a:pt x="289" y="91"/>
                  <a:pt x="290" y="90"/>
                </a:cubicBezTo>
                <a:cubicBezTo>
                  <a:pt x="288" y="89"/>
                  <a:pt x="291" y="86"/>
                  <a:pt x="289" y="85"/>
                </a:cubicBezTo>
                <a:cubicBezTo>
                  <a:pt x="292" y="83"/>
                  <a:pt x="292" y="78"/>
                  <a:pt x="291" y="75"/>
                </a:cubicBezTo>
                <a:cubicBezTo>
                  <a:pt x="294" y="74"/>
                  <a:pt x="292" y="69"/>
                  <a:pt x="295" y="68"/>
                </a:cubicBezTo>
                <a:cubicBezTo>
                  <a:pt x="296" y="56"/>
                  <a:pt x="300" y="50"/>
                  <a:pt x="301" y="38"/>
                </a:cubicBezTo>
                <a:cubicBezTo>
                  <a:pt x="296" y="32"/>
                  <a:pt x="294" y="21"/>
                  <a:pt x="289" y="14"/>
                </a:cubicBezTo>
                <a:cubicBezTo>
                  <a:pt x="287" y="14"/>
                  <a:pt x="286" y="14"/>
                  <a:pt x="286" y="14"/>
                </a:cubicBezTo>
                <a:cubicBezTo>
                  <a:pt x="286" y="11"/>
                  <a:pt x="283" y="11"/>
                  <a:pt x="281" y="10"/>
                </a:cubicBezTo>
                <a:cubicBezTo>
                  <a:pt x="281" y="9"/>
                  <a:pt x="281" y="7"/>
                  <a:pt x="279" y="6"/>
                </a:cubicBezTo>
                <a:cubicBezTo>
                  <a:pt x="279" y="8"/>
                  <a:pt x="279" y="5"/>
                  <a:pt x="278" y="5"/>
                </a:cubicBezTo>
                <a:cubicBezTo>
                  <a:pt x="275" y="7"/>
                  <a:pt x="268" y="5"/>
                  <a:pt x="266" y="6"/>
                </a:cubicBezTo>
                <a:cubicBezTo>
                  <a:pt x="266" y="8"/>
                  <a:pt x="266" y="10"/>
                  <a:pt x="265" y="11"/>
                </a:cubicBezTo>
                <a:cubicBezTo>
                  <a:pt x="267" y="13"/>
                  <a:pt x="270" y="13"/>
                  <a:pt x="272" y="16"/>
                </a:cubicBezTo>
                <a:cubicBezTo>
                  <a:pt x="270" y="15"/>
                  <a:pt x="267" y="13"/>
                  <a:pt x="266" y="15"/>
                </a:cubicBezTo>
                <a:close/>
                <a:moveTo>
                  <a:pt x="248" y="141"/>
                </a:moveTo>
                <a:cubicBezTo>
                  <a:pt x="248" y="142"/>
                  <a:pt x="246" y="141"/>
                  <a:pt x="246" y="142"/>
                </a:cubicBezTo>
                <a:cubicBezTo>
                  <a:pt x="244" y="143"/>
                  <a:pt x="245" y="141"/>
                  <a:pt x="244" y="141"/>
                </a:cubicBezTo>
                <a:cubicBezTo>
                  <a:pt x="246" y="140"/>
                  <a:pt x="244" y="138"/>
                  <a:pt x="247" y="137"/>
                </a:cubicBezTo>
                <a:cubicBezTo>
                  <a:pt x="246" y="140"/>
                  <a:pt x="246" y="140"/>
                  <a:pt x="248" y="141"/>
                </a:cubicBezTo>
                <a:cubicBezTo>
                  <a:pt x="248" y="141"/>
                  <a:pt x="248" y="141"/>
                  <a:pt x="248" y="141"/>
                </a:cubicBezTo>
                <a:close/>
                <a:moveTo>
                  <a:pt x="116" y="90"/>
                </a:moveTo>
                <a:cubicBezTo>
                  <a:pt x="116" y="91"/>
                  <a:pt x="115" y="91"/>
                  <a:pt x="114" y="91"/>
                </a:cubicBezTo>
                <a:cubicBezTo>
                  <a:pt x="114" y="90"/>
                  <a:pt x="115" y="90"/>
                  <a:pt x="116" y="90"/>
                </a:cubicBezTo>
                <a:cubicBezTo>
                  <a:pt x="116" y="90"/>
                  <a:pt x="116" y="90"/>
                  <a:pt x="116" y="90"/>
                </a:cubicBezTo>
                <a:close/>
                <a:moveTo>
                  <a:pt x="137" y="176"/>
                </a:moveTo>
                <a:cubicBezTo>
                  <a:pt x="141" y="175"/>
                  <a:pt x="145" y="180"/>
                  <a:pt x="140" y="181"/>
                </a:cubicBezTo>
                <a:cubicBezTo>
                  <a:pt x="140" y="178"/>
                  <a:pt x="138" y="178"/>
                  <a:pt x="137" y="179"/>
                </a:cubicBezTo>
                <a:cubicBezTo>
                  <a:pt x="138" y="175"/>
                  <a:pt x="129" y="174"/>
                  <a:pt x="130" y="171"/>
                </a:cubicBezTo>
                <a:cubicBezTo>
                  <a:pt x="133" y="173"/>
                  <a:pt x="135" y="173"/>
                  <a:pt x="137" y="176"/>
                </a:cubicBezTo>
                <a:cubicBezTo>
                  <a:pt x="137" y="176"/>
                  <a:pt x="137" y="176"/>
                  <a:pt x="137" y="176"/>
                </a:cubicBezTo>
                <a:close/>
                <a:moveTo>
                  <a:pt x="144" y="179"/>
                </a:moveTo>
                <a:cubicBezTo>
                  <a:pt x="147" y="179"/>
                  <a:pt x="148" y="181"/>
                  <a:pt x="150" y="183"/>
                </a:cubicBezTo>
                <a:cubicBezTo>
                  <a:pt x="147" y="184"/>
                  <a:pt x="144" y="182"/>
                  <a:pt x="144" y="179"/>
                </a:cubicBezTo>
                <a:cubicBezTo>
                  <a:pt x="144" y="179"/>
                  <a:pt x="144" y="179"/>
                  <a:pt x="144" y="179"/>
                </a:cubicBezTo>
                <a:close/>
                <a:moveTo>
                  <a:pt x="172" y="192"/>
                </a:moveTo>
                <a:cubicBezTo>
                  <a:pt x="170" y="192"/>
                  <a:pt x="171" y="189"/>
                  <a:pt x="172" y="191"/>
                </a:cubicBezTo>
                <a:cubicBezTo>
                  <a:pt x="172" y="191"/>
                  <a:pt x="172" y="191"/>
                  <a:pt x="172" y="192"/>
                </a:cubicBezTo>
                <a:cubicBezTo>
                  <a:pt x="172" y="192"/>
                  <a:pt x="172" y="192"/>
                  <a:pt x="172" y="192"/>
                </a:cubicBezTo>
                <a:close/>
                <a:moveTo>
                  <a:pt x="189" y="199"/>
                </a:moveTo>
                <a:cubicBezTo>
                  <a:pt x="189" y="200"/>
                  <a:pt x="186" y="200"/>
                  <a:pt x="187" y="198"/>
                </a:cubicBezTo>
                <a:cubicBezTo>
                  <a:pt x="188" y="198"/>
                  <a:pt x="188" y="199"/>
                  <a:pt x="189" y="199"/>
                </a:cubicBezTo>
                <a:cubicBezTo>
                  <a:pt x="189" y="199"/>
                  <a:pt x="189" y="199"/>
                  <a:pt x="189" y="199"/>
                </a:cubicBezTo>
                <a:close/>
                <a:moveTo>
                  <a:pt x="64" y="90"/>
                </a:moveTo>
                <a:cubicBezTo>
                  <a:pt x="64" y="89"/>
                  <a:pt x="67" y="89"/>
                  <a:pt x="66" y="90"/>
                </a:cubicBezTo>
                <a:cubicBezTo>
                  <a:pt x="65" y="90"/>
                  <a:pt x="65" y="90"/>
                  <a:pt x="65" y="90"/>
                </a:cubicBezTo>
                <a:cubicBezTo>
                  <a:pt x="65" y="90"/>
                  <a:pt x="64" y="90"/>
                  <a:pt x="64" y="90"/>
                </a:cubicBezTo>
                <a:cubicBezTo>
                  <a:pt x="64" y="90"/>
                  <a:pt x="64" y="90"/>
                  <a:pt x="64" y="90"/>
                </a:cubicBezTo>
                <a:close/>
                <a:moveTo>
                  <a:pt x="268" y="7"/>
                </a:moveTo>
                <a:cubicBezTo>
                  <a:pt x="271" y="8"/>
                  <a:pt x="268" y="10"/>
                  <a:pt x="268" y="7"/>
                </a:cubicBezTo>
                <a:cubicBezTo>
                  <a:pt x="268" y="7"/>
                  <a:pt x="268" y="7"/>
                  <a:pt x="268" y="7"/>
                </a:cubicBezTo>
                <a:close/>
                <a:moveTo>
                  <a:pt x="281" y="27"/>
                </a:moveTo>
                <a:cubicBezTo>
                  <a:pt x="283" y="28"/>
                  <a:pt x="285" y="31"/>
                  <a:pt x="287" y="30"/>
                </a:cubicBezTo>
                <a:cubicBezTo>
                  <a:pt x="288" y="30"/>
                  <a:pt x="286" y="33"/>
                  <a:pt x="285" y="33"/>
                </a:cubicBezTo>
                <a:cubicBezTo>
                  <a:pt x="286" y="45"/>
                  <a:pt x="282" y="59"/>
                  <a:pt x="278" y="70"/>
                </a:cubicBezTo>
                <a:cubicBezTo>
                  <a:pt x="276" y="63"/>
                  <a:pt x="278" y="56"/>
                  <a:pt x="277" y="51"/>
                </a:cubicBezTo>
                <a:cubicBezTo>
                  <a:pt x="278" y="49"/>
                  <a:pt x="279" y="52"/>
                  <a:pt x="281" y="51"/>
                </a:cubicBezTo>
                <a:cubicBezTo>
                  <a:pt x="279" y="43"/>
                  <a:pt x="284" y="34"/>
                  <a:pt x="281" y="27"/>
                </a:cubicBezTo>
                <a:cubicBezTo>
                  <a:pt x="281" y="27"/>
                  <a:pt x="281" y="27"/>
                  <a:pt x="281" y="27"/>
                </a:cubicBezTo>
                <a:close/>
                <a:moveTo>
                  <a:pt x="289" y="32"/>
                </a:moveTo>
                <a:cubicBezTo>
                  <a:pt x="289" y="34"/>
                  <a:pt x="287" y="32"/>
                  <a:pt x="287" y="31"/>
                </a:cubicBezTo>
                <a:cubicBezTo>
                  <a:pt x="288" y="31"/>
                  <a:pt x="288" y="32"/>
                  <a:pt x="289" y="32"/>
                </a:cubicBezTo>
                <a:cubicBezTo>
                  <a:pt x="289" y="32"/>
                  <a:pt x="289" y="32"/>
                  <a:pt x="289" y="32"/>
                </a:cubicBezTo>
                <a:close/>
                <a:moveTo>
                  <a:pt x="267" y="46"/>
                </a:moveTo>
                <a:cubicBezTo>
                  <a:pt x="266" y="46"/>
                  <a:pt x="267" y="44"/>
                  <a:pt x="268" y="44"/>
                </a:cubicBezTo>
                <a:cubicBezTo>
                  <a:pt x="268" y="45"/>
                  <a:pt x="267" y="45"/>
                  <a:pt x="267" y="46"/>
                </a:cubicBezTo>
                <a:cubicBezTo>
                  <a:pt x="267" y="46"/>
                  <a:pt x="267" y="46"/>
                  <a:pt x="267" y="46"/>
                </a:cubicBezTo>
                <a:close/>
                <a:moveTo>
                  <a:pt x="266" y="53"/>
                </a:moveTo>
                <a:cubicBezTo>
                  <a:pt x="266" y="52"/>
                  <a:pt x="267" y="51"/>
                  <a:pt x="267" y="49"/>
                </a:cubicBezTo>
                <a:cubicBezTo>
                  <a:pt x="269" y="50"/>
                  <a:pt x="269" y="54"/>
                  <a:pt x="266" y="53"/>
                </a:cubicBezTo>
                <a:cubicBezTo>
                  <a:pt x="266" y="53"/>
                  <a:pt x="266" y="53"/>
                  <a:pt x="266" y="53"/>
                </a:cubicBezTo>
                <a:close/>
                <a:moveTo>
                  <a:pt x="273" y="67"/>
                </a:moveTo>
                <a:cubicBezTo>
                  <a:pt x="274" y="65"/>
                  <a:pt x="275" y="65"/>
                  <a:pt x="276" y="66"/>
                </a:cubicBezTo>
                <a:cubicBezTo>
                  <a:pt x="276" y="67"/>
                  <a:pt x="276" y="69"/>
                  <a:pt x="274" y="69"/>
                </a:cubicBezTo>
                <a:cubicBezTo>
                  <a:pt x="274" y="68"/>
                  <a:pt x="274" y="67"/>
                  <a:pt x="275" y="67"/>
                </a:cubicBezTo>
                <a:cubicBezTo>
                  <a:pt x="274" y="67"/>
                  <a:pt x="274" y="67"/>
                  <a:pt x="273" y="67"/>
                </a:cubicBezTo>
                <a:cubicBezTo>
                  <a:pt x="273" y="67"/>
                  <a:pt x="273" y="67"/>
                  <a:pt x="273" y="67"/>
                </a:cubicBezTo>
                <a:close/>
                <a:moveTo>
                  <a:pt x="197" y="80"/>
                </a:moveTo>
                <a:cubicBezTo>
                  <a:pt x="196" y="79"/>
                  <a:pt x="195" y="76"/>
                  <a:pt x="192" y="76"/>
                </a:cubicBezTo>
                <a:cubicBezTo>
                  <a:pt x="195" y="72"/>
                  <a:pt x="202" y="77"/>
                  <a:pt x="204" y="81"/>
                </a:cubicBezTo>
                <a:cubicBezTo>
                  <a:pt x="202" y="80"/>
                  <a:pt x="199" y="79"/>
                  <a:pt x="198" y="78"/>
                </a:cubicBezTo>
                <a:cubicBezTo>
                  <a:pt x="195" y="78"/>
                  <a:pt x="199" y="79"/>
                  <a:pt x="197" y="80"/>
                </a:cubicBezTo>
                <a:cubicBezTo>
                  <a:pt x="197" y="80"/>
                  <a:pt x="197" y="80"/>
                  <a:pt x="197" y="80"/>
                </a:cubicBezTo>
                <a:close/>
                <a:moveTo>
                  <a:pt x="166" y="75"/>
                </a:moveTo>
                <a:cubicBezTo>
                  <a:pt x="168" y="73"/>
                  <a:pt x="169" y="77"/>
                  <a:pt x="166" y="75"/>
                </a:cubicBezTo>
                <a:cubicBezTo>
                  <a:pt x="166" y="75"/>
                  <a:pt x="166" y="75"/>
                  <a:pt x="166" y="75"/>
                </a:cubicBezTo>
                <a:close/>
                <a:moveTo>
                  <a:pt x="183" y="77"/>
                </a:moveTo>
                <a:cubicBezTo>
                  <a:pt x="182" y="76"/>
                  <a:pt x="180" y="76"/>
                  <a:pt x="179" y="75"/>
                </a:cubicBezTo>
                <a:cubicBezTo>
                  <a:pt x="179" y="74"/>
                  <a:pt x="181" y="75"/>
                  <a:pt x="182" y="75"/>
                </a:cubicBezTo>
                <a:cubicBezTo>
                  <a:pt x="182" y="76"/>
                  <a:pt x="183" y="76"/>
                  <a:pt x="183" y="77"/>
                </a:cubicBezTo>
                <a:cubicBezTo>
                  <a:pt x="183" y="77"/>
                  <a:pt x="183" y="77"/>
                  <a:pt x="183" y="77"/>
                </a:cubicBezTo>
                <a:close/>
                <a:moveTo>
                  <a:pt x="108" y="80"/>
                </a:moveTo>
                <a:cubicBezTo>
                  <a:pt x="107" y="79"/>
                  <a:pt x="108" y="76"/>
                  <a:pt x="110" y="76"/>
                </a:cubicBezTo>
                <a:cubicBezTo>
                  <a:pt x="110" y="78"/>
                  <a:pt x="108" y="78"/>
                  <a:pt x="108" y="80"/>
                </a:cubicBezTo>
                <a:cubicBezTo>
                  <a:pt x="108" y="80"/>
                  <a:pt x="108" y="80"/>
                  <a:pt x="108" y="80"/>
                </a:cubicBezTo>
                <a:close/>
                <a:moveTo>
                  <a:pt x="192" y="79"/>
                </a:moveTo>
                <a:cubicBezTo>
                  <a:pt x="192" y="82"/>
                  <a:pt x="190" y="77"/>
                  <a:pt x="189" y="77"/>
                </a:cubicBezTo>
                <a:cubicBezTo>
                  <a:pt x="191" y="77"/>
                  <a:pt x="193" y="80"/>
                  <a:pt x="193" y="78"/>
                </a:cubicBezTo>
                <a:cubicBezTo>
                  <a:pt x="195" y="78"/>
                  <a:pt x="193" y="80"/>
                  <a:pt x="192" y="79"/>
                </a:cubicBezTo>
                <a:cubicBezTo>
                  <a:pt x="192" y="79"/>
                  <a:pt x="192" y="79"/>
                  <a:pt x="192" y="79"/>
                </a:cubicBezTo>
                <a:close/>
                <a:moveTo>
                  <a:pt x="103" y="80"/>
                </a:moveTo>
                <a:cubicBezTo>
                  <a:pt x="105" y="81"/>
                  <a:pt x="105" y="80"/>
                  <a:pt x="106" y="79"/>
                </a:cubicBezTo>
                <a:cubicBezTo>
                  <a:pt x="108" y="79"/>
                  <a:pt x="104" y="81"/>
                  <a:pt x="107" y="80"/>
                </a:cubicBezTo>
                <a:cubicBezTo>
                  <a:pt x="103" y="87"/>
                  <a:pt x="99" y="94"/>
                  <a:pt x="93" y="98"/>
                </a:cubicBezTo>
                <a:cubicBezTo>
                  <a:pt x="93" y="92"/>
                  <a:pt x="95" y="82"/>
                  <a:pt x="104" y="83"/>
                </a:cubicBezTo>
                <a:cubicBezTo>
                  <a:pt x="105" y="81"/>
                  <a:pt x="102" y="82"/>
                  <a:pt x="103" y="80"/>
                </a:cubicBezTo>
                <a:cubicBezTo>
                  <a:pt x="103" y="80"/>
                  <a:pt x="103" y="80"/>
                  <a:pt x="103" y="80"/>
                </a:cubicBezTo>
                <a:close/>
                <a:moveTo>
                  <a:pt x="79" y="82"/>
                </a:moveTo>
                <a:cubicBezTo>
                  <a:pt x="79" y="81"/>
                  <a:pt x="80" y="81"/>
                  <a:pt x="81" y="81"/>
                </a:cubicBezTo>
                <a:cubicBezTo>
                  <a:pt x="80" y="81"/>
                  <a:pt x="80" y="82"/>
                  <a:pt x="79" y="82"/>
                </a:cubicBezTo>
                <a:cubicBezTo>
                  <a:pt x="79" y="82"/>
                  <a:pt x="79" y="82"/>
                  <a:pt x="79" y="82"/>
                </a:cubicBezTo>
                <a:close/>
                <a:moveTo>
                  <a:pt x="79" y="85"/>
                </a:moveTo>
                <a:cubicBezTo>
                  <a:pt x="78" y="85"/>
                  <a:pt x="78" y="84"/>
                  <a:pt x="78" y="82"/>
                </a:cubicBezTo>
                <a:cubicBezTo>
                  <a:pt x="79" y="83"/>
                  <a:pt x="80" y="83"/>
                  <a:pt x="79" y="85"/>
                </a:cubicBezTo>
                <a:cubicBezTo>
                  <a:pt x="79" y="85"/>
                  <a:pt x="79" y="85"/>
                  <a:pt x="79" y="85"/>
                </a:cubicBezTo>
                <a:close/>
                <a:moveTo>
                  <a:pt x="220" y="91"/>
                </a:moveTo>
                <a:cubicBezTo>
                  <a:pt x="222" y="88"/>
                  <a:pt x="218" y="86"/>
                  <a:pt x="218" y="84"/>
                </a:cubicBezTo>
                <a:cubicBezTo>
                  <a:pt x="220" y="84"/>
                  <a:pt x="222" y="85"/>
                  <a:pt x="223" y="86"/>
                </a:cubicBezTo>
                <a:cubicBezTo>
                  <a:pt x="224" y="86"/>
                  <a:pt x="223" y="85"/>
                  <a:pt x="223" y="85"/>
                </a:cubicBezTo>
                <a:cubicBezTo>
                  <a:pt x="225" y="85"/>
                  <a:pt x="224" y="89"/>
                  <a:pt x="227" y="87"/>
                </a:cubicBezTo>
                <a:cubicBezTo>
                  <a:pt x="225" y="91"/>
                  <a:pt x="231" y="94"/>
                  <a:pt x="234" y="96"/>
                </a:cubicBezTo>
                <a:cubicBezTo>
                  <a:pt x="233" y="99"/>
                  <a:pt x="236" y="99"/>
                  <a:pt x="236" y="101"/>
                </a:cubicBezTo>
                <a:cubicBezTo>
                  <a:pt x="231" y="100"/>
                  <a:pt x="227" y="92"/>
                  <a:pt x="220" y="91"/>
                </a:cubicBezTo>
                <a:cubicBezTo>
                  <a:pt x="220" y="91"/>
                  <a:pt x="220" y="91"/>
                  <a:pt x="220" y="91"/>
                </a:cubicBezTo>
                <a:close/>
                <a:moveTo>
                  <a:pt x="255" y="87"/>
                </a:moveTo>
                <a:cubicBezTo>
                  <a:pt x="255" y="86"/>
                  <a:pt x="255" y="86"/>
                  <a:pt x="255" y="85"/>
                </a:cubicBezTo>
                <a:cubicBezTo>
                  <a:pt x="257" y="84"/>
                  <a:pt x="257" y="88"/>
                  <a:pt x="255" y="87"/>
                </a:cubicBezTo>
                <a:cubicBezTo>
                  <a:pt x="255" y="87"/>
                  <a:pt x="255" y="87"/>
                  <a:pt x="255" y="87"/>
                </a:cubicBezTo>
                <a:close/>
                <a:moveTo>
                  <a:pt x="74" y="92"/>
                </a:moveTo>
                <a:cubicBezTo>
                  <a:pt x="74" y="91"/>
                  <a:pt x="75" y="90"/>
                  <a:pt x="75" y="91"/>
                </a:cubicBezTo>
                <a:cubicBezTo>
                  <a:pt x="76" y="91"/>
                  <a:pt x="75" y="90"/>
                  <a:pt x="77" y="90"/>
                </a:cubicBezTo>
                <a:cubicBezTo>
                  <a:pt x="76" y="89"/>
                  <a:pt x="78" y="88"/>
                  <a:pt x="77" y="86"/>
                </a:cubicBezTo>
                <a:cubicBezTo>
                  <a:pt x="79" y="86"/>
                  <a:pt x="78" y="89"/>
                  <a:pt x="79" y="89"/>
                </a:cubicBezTo>
                <a:cubicBezTo>
                  <a:pt x="81" y="88"/>
                  <a:pt x="78" y="88"/>
                  <a:pt x="79" y="86"/>
                </a:cubicBezTo>
                <a:cubicBezTo>
                  <a:pt x="80" y="88"/>
                  <a:pt x="79" y="85"/>
                  <a:pt x="81" y="86"/>
                </a:cubicBezTo>
                <a:cubicBezTo>
                  <a:pt x="81" y="87"/>
                  <a:pt x="81" y="89"/>
                  <a:pt x="80" y="89"/>
                </a:cubicBezTo>
                <a:cubicBezTo>
                  <a:pt x="80" y="90"/>
                  <a:pt x="81" y="90"/>
                  <a:pt x="82" y="90"/>
                </a:cubicBezTo>
                <a:cubicBezTo>
                  <a:pt x="82" y="94"/>
                  <a:pt x="78" y="95"/>
                  <a:pt x="76" y="96"/>
                </a:cubicBezTo>
                <a:cubicBezTo>
                  <a:pt x="74" y="95"/>
                  <a:pt x="76" y="93"/>
                  <a:pt x="77" y="93"/>
                </a:cubicBezTo>
                <a:cubicBezTo>
                  <a:pt x="76" y="92"/>
                  <a:pt x="75" y="92"/>
                  <a:pt x="74" y="92"/>
                </a:cubicBezTo>
                <a:cubicBezTo>
                  <a:pt x="74" y="92"/>
                  <a:pt x="74" y="92"/>
                  <a:pt x="74" y="92"/>
                </a:cubicBezTo>
                <a:close/>
                <a:moveTo>
                  <a:pt x="72" y="90"/>
                </a:moveTo>
                <a:cubicBezTo>
                  <a:pt x="71" y="89"/>
                  <a:pt x="72" y="88"/>
                  <a:pt x="70" y="89"/>
                </a:cubicBezTo>
                <a:cubicBezTo>
                  <a:pt x="70" y="87"/>
                  <a:pt x="72" y="88"/>
                  <a:pt x="72" y="90"/>
                </a:cubicBezTo>
                <a:cubicBezTo>
                  <a:pt x="72" y="90"/>
                  <a:pt x="72" y="90"/>
                  <a:pt x="72" y="90"/>
                </a:cubicBezTo>
                <a:close/>
                <a:moveTo>
                  <a:pt x="68" y="92"/>
                </a:moveTo>
                <a:cubicBezTo>
                  <a:pt x="68" y="94"/>
                  <a:pt x="66" y="92"/>
                  <a:pt x="67" y="91"/>
                </a:cubicBezTo>
                <a:cubicBezTo>
                  <a:pt x="68" y="91"/>
                  <a:pt x="68" y="92"/>
                  <a:pt x="68" y="92"/>
                </a:cubicBezTo>
                <a:cubicBezTo>
                  <a:pt x="68" y="92"/>
                  <a:pt x="68" y="92"/>
                  <a:pt x="68" y="92"/>
                </a:cubicBezTo>
                <a:close/>
                <a:moveTo>
                  <a:pt x="107" y="94"/>
                </a:moveTo>
                <a:cubicBezTo>
                  <a:pt x="105" y="93"/>
                  <a:pt x="110" y="91"/>
                  <a:pt x="110" y="93"/>
                </a:cubicBezTo>
                <a:cubicBezTo>
                  <a:pt x="109" y="93"/>
                  <a:pt x="108" y="93"/>
                  <a:pt x="107" y="94"/>
                </a:cubicBezTo>
                <a:cubicBezTo>
                  <a:pt x="107" y="94"/>
                  <a:pt x="107" y="94"/>
                  <a:pt x="107" y="94"/>
                </a:cubicBezTo>
                <a:close/>
                <a:moveTo>
                  <a:pt x="73" y="95"/>
                </a:moveTo>
                <a:cubicBezTo>
                  <a:pt x="73" y="94"/>
                  <a:pt x="74" y="94"/>
                  <a:pt x="74" y="94"/>
                </a:cubicBezTo>
                <a:cubicBezTo>
                  <a:pt x="74" y="95"/>
                  <a:pt x="74" y="95"/>
                  <a:pt x="73" y="95"/>
                </a:cubicBezTo>
                <a:cubicBezTo>
                  <a:pt x="73" y="95"/>
                  <a:pt x="73" y="95"/>
                  <a:pt x="73" y="95"/>
                </a:cubicBezTo>
                <a:close/>
                <a:moveTo>
                  <a:pt x="100" y="96"/>
                </a:moveTo>
                <a:cubicBezTo>
                  <a:pt x="100" y="95"/>
                  <a:pt x="101" y="95"/>
                  <a:pt x="101" y="94"/>
                </a:cubicBezTo>
                <a:cubicBezTo>
                  <a:pt x="101" y="94"/>
                  <a:pt x="102" y="94"/>
                  <a:pt x="102" y="94"/>
                </a:cubicBezTo>
                <a:cubicBezTo>
                  <a:pt x="102" y="95"/>
                  <a:pt x="102" y="95"/>
                  <a:pt x="102" y="96"/>
                </a:cubicBezTo>
                <a:cubicBezTo>
                  <a:pt x="101" y="96"/>
                  <a:pt x="101" y="96"/>
                  <a:pt x="100" y="96"/>
                </a:cubicBezTo>
                <a:cubicBezTo>
                  <a:pt x="100" y="96"/>
                  <a:pt x="100" y="96"/>
                  <a:pt x="100" y="96"/>
                </a:cubicBezTo>
                <a:close/>
                <a:moveTo>
                  <a:pt x="68" y="97"/>
                </a:moveTo>
                <a:cubicBezTo>
                  <a:pt x="68" y="98"/>
                  <a:pt x="67" y="96"/>
                  <a:pt x="66" y="96"/>
                </a:cubicBezTo>
                <a:cubicBezTo>
                  <a:pt x="67" y="94"/>
                  <a:pt x="67" y="97"/>
                  <a:pt x="68" y="97"/>
                </a:cubicBezTo>
                <a:cubicBezTo>
                  <a:pt x="68" y="97"/>
                  <a:pt x="68" y="97"/>
                  <a:pt x="68" y="97"/>
                </a:cubicBezTo>
                <a:close/>
                <a:moveTo>
                  <a:pt x="68" y="106"/>
                </a:moveTo>
                <a:cubicBezTo>
                  <a:pt x="69" y="103"/>
                  <a:pt x="71" y="102"/>
                  <a:pt x="70" y="98"/>
                </a:cubicBezTo>
                <a:cubicBezTo>
                  <a:pt x="71" y="98"/>
                  <a:pt x="72" y="99"/>
                  <a:pt x="73" y="100"/>
                </a:cubicBezTo>
                <a:cubicBezTo>
                  <a:pt x="72" y="101"/>
                  <a:pt x="73" y="101"/>
                  <a:pt x="73" y="102"/>
                </a:cubicBezTo>
                <a:cubicBezTo>
                  <a:pt x="70" y="101"/>
                  <a:pt x="72" y="106"/>
                  <a:pt x="68" y="106"/>
                </a:cubicBezTo>
                <a:cubicBezTo>
                  <a:pt x="68" y="106"/>
                  <a:pt x="68" y="106"/>
                  <a:pt x="68" y="106"/>
                </a:cubicBezTo>
                <a:close/>
                <a:moveTo>
                  <a:pt x="249" y="103"/>
                </a:moveTo>
                <a:cubicBezTo>
                  <a:pt x="250" y="104"/>
                  <a:pt x="250" y="102"/>
                  <a:pt x="250" y="102"/>
                </a:cubicBezTo>
                <a:cubicBezTo>
                  <a:pt x="251" y="103"/>
                  <a:pt x="250" y="104"/>
                  <a:pt x="250" y="106"/>
                </a:cubicBezTo>
                <a:cubicBezTo>
                  <a:pt x="250" y="105"/>
                  <a:pt x="249" y="105"/>
                  <a:pt x="249" y="103"/>
                </a:cubicBezTo>
                <a:cubicBezTo>
                  <a:pt x="249" y="103"/>
                  <a:pt x="249" y="103"/>
                  <a:pt x="249" y="103"/>
                </a:cubicBezTo>
                <a:close/>
                <a:moveTo>
                  <a:pt x="96" y="104"/>
                </a:moveTo>
                <a:cubicBezTo>
                  <a:pt x="96" y="104"/>
                  <a:pt x="96" y="104"/>
                  <a:pt x="96" y="104"/>
                </a:cubicBezTo>
                <a:cubicBezTo>
                  <a:pt x="97" y="107"/>
                  <a:pt x="96" y="100"/>
                  <a:pt x="96" y="104"/>
                </a:cubicBezTo>
                <a:close/>
                <a:moveTo>
                  <a:pt x="67" y="108"/>
                </a:moveTo>
                <a:cubicBezTo>
                  <a:pt x="68" y="107"/>
                  <a:pt x="68" y="107"/>
                  <a:pt x="68" y="106"/>
                </a:cubicBezTo>
                <a:cubicBezTo>
                  <a:pt x="68" y="106"/>
                  <a:pt x="69" y="106"/>
                  <a:pt x="69" y="106"/>
                </a:cubicBezTo>
                <a:cubicBezTo>
                  <a:pt x="69" y="107"/>
                  <a:pt x="69" y="107"/>
                  <a:pt x="70" y="107"/>
                </a:cubicBezTo>
                <a:cubicBezTo>
                  <a:pt x="69" y="108"/>
                  <a:pt x="69" y="108"/>
                  <a:pt x="67" y="108"/>
                </a:cubicBezTo>
                <a:cubicBezTo>
                  <a:pt x="67" y="108"/>
                  <a:pt x="67" y="108"/>
                  <a:pt x="67" y="108"/>
                </a:cubicBezTo>
                <a:close/>
                <a:moveTo>
                  <a:pt x="94" y="107"/>
                </a:moveTo>
                <a:cubicBezTo>
                  <a:pt x="94" y="106"/>
                  <a:pt x="95" y="106"/>
                  <a:pt x="96" y="106"/>
                </a:cubicBezTo>
                <a:cubicBezTo>
                  <a:pt x="97" y="108"/>
                  <a:pt x="96" y="109"/>
                  <a:pt x="94" y="108"/>
                </a:cubicBezTo>
                <a:cubicBezTo>
                  <a:pt x="94" y="108"/>
                  <a:pt x="94" y="107"/>
                  <a:pt x="94" y="107"/>
                </a:cubicBezTo>
                <a:cubicBezTo>
                  <a:pt x="94" y="107"/>
                  <a:pt x="94" y="107"/>
                  <a:pt x="94" y="107"/>
                </a:cubicBezTo>
                <a:close/>
                <a:moveTo>
                  <a:pt x="228" y="108"/>
                </a:moveTo>
                <a:cubicBezTo>
                  <a:pt x="231" y="108"/>
                  <a:pt x="228" y="111"/>
                  <a:pt x="228" y="108"/>
                </a:cubicBezTo>
                <a:cubicBezTo>
                  <a:pt x="228" y="108"/>
                  <a:pt x="228" y="108"/>
                  <a:pt x="228" y="108"/>
                </a:cubicBezTo>
                <a:close/>
                <a:moveTo>
                  <a:pt x="65" y="112"/>
                </a:moveTo>
                <a:cubicBezTo>
                  <a:pt x="65" y="110"/>
                  <a:pt x="66" y="110"/>
                  <a:pt x="66" y="108"/>
                </a:cubicBezTo>
                <a:cubicBezTo>
                  <a:pt x="69" y="108"/>
                  <a:pt x="67" y="112"/>
                  <a:pt x="65" y="112"/>
                </a:cubicBezTo>
                <a:cubicBezTo>
                  <a:pt x="65" y="112"/>
                  <a:pt x="65" y="112"/>
                  <a:pt x="65" y="112"/>
                </a:cubicBezTo>
                <a:close/>
                <a:moveTo>
                  <a:pt x="244" y="126"/>
                </a:moveTo>
                <a:cubicBezTo>
                  <a:pt x="246" y="128"/>
                  <a:pt x="242" y="128"/>
                  <a:pt x="243" y="126"/>
                </a:cubicBezTo>
                <a:cubicBezTo>
                  <a:pt x="244" y="125"/>
                  <a:pt x="244" y="128"/>
                  <a:pt x="244" y="126"/>
                </a:cubicBezTo>
                <a:cubicBezTo>
                  <a:pt x="244" y="126"/>
                  <a:pt x="244" y="126"/>
                  <a:pt x="244" y="126"/>
                </a:cubicBezTo>
                <a:close/>
                <a:moveTo>
                  <a:pt x="270" y="134"/>
                </a:moveTo>
                <a:cubicBezTo>
                  <a:pt x="269" y="133"/>
                  <a:pt x="270" y="131"/>
                  <a:pt x="271" y="132"/>
                </a:cubicBezTo>
                <a:cubicBezTo>
                  <a:pt x="271" y="133"/>
                  <a:pt x="270" y="133"/>
                  <a:pt x="270" y="134"/>
                </a:cubicBezTo>
                <a:cubicBezTo>
                  <a:pt x="270" y="134"/>
                  <a:pt x="270" y="134"/>
                  <a:pt x="270" y="134"/>
                </a:cubicBezTo>
                <a:close/>
                <a:moveTo>
                  <a:pt x="50" y="132"/>
                </a:moveTo>
                <a:cubicBezTo>
                  <a:pt x="52" y="134"/>
                  <a:pt x="54" y="136"/>
                  <a:pt x="54" y="140"/>
                </a:cubicBezTo>
                <a:cubicBezTo>
                  <a:pt x="52" y="141"/>
                  <a:pt x="51" y="142"/>
                  <a:pt x="51" y="144"/>
                </a:cubicBezTo>
                <a:cubicBezTo>
                  <a:pt x="49" y="143"/>
                  <a:pt x="48" y="145"/>
                  <a:pt x="47" y="143"/>
                </a:cubicBezTo>
                <a:cubicBezTo>
                  <a:pt x="46" y="144"/>
                  <a:pt x="47" y="145"/>
                  <a:pt x="46" y="146"/>
                </a:cubicBezTo>
                <a:cubicBezTo>
                  <a:pt x="45" y="145"/>
                  <a:pt x="43" y="145"/>
                  <a:pt x="44" y="147"/>
                </a:cubicBezTo>
                <a:cubicBezTo>
                  <a:pt x="43" y="147"/>
                  <a:pt x="43" y="146"/>
                  <a:pt x="43" y="145"/>
                </a:cubicBezTo>
                <a:cubicBezTo>
                  <a:pt x="41" y="146"/>
                  <a:pt x="41" y="147"/>
                  <a:pt x="39" y="147"/>
                </a:cubicBezTo>
                <a:cubicBezTo>
                  <a:pt x="39" y="139"/>
                  <a:pt x="44" y="135"/>
                  <a:pt x="50" y="132"/>
                </a:cubicBezTo>
                <a:cubicBezTo>
                  <a:pt x="50" y="132"/>
                  <a:pt x="50" y="132"/>
                  <a:pt x="50" y="132"/>
                </a:cubicBezTo>
                <a:close/>
                <a:moveTo>
                  <a:pt x="242" y="137"/>
                </a:moveTo>
                <a:cubicBezTo>
                  <a:pt x="242" y="136"/>
                  <a:pt x="244" y="137"/>
                  <a:pt x="244" y="135"/>
                </a:cubicBezTo>
                <a:cubicBezTo>
                  <a:pt x="245" y="135"/>
                  <a:pt x="245" y="136"/>
                  <a:pt x="245" y="136"/>
                </a:cubicBezTo>
                <a:cubicBezTo>
                  <a:pt x="245" y="137"/>
                  <a:pt x="244" y="136"/>
                  <a:pt x="244" y="138"/>
                </a:cubicBezTo>
                <a:cubicBezTo>
                  <a:pt x="243" y="138"/>
                  <a:pt x="243" y="137"/>
                  <a:pt x="242" y="137"/>
                </a:cubicBezTo>
                <a:cubicBezTo>
                  <a:pt x="242" y="137"/>
                  <a:pt x="242" y="137"/>
                  <a:pt x="242" y="137"/>
                </a:cubicBezTo>
                <a:close/>
                <a:moveTo>
                  <a:pt x="271" y="138"/>
                </a:moveTo>
                <a:cubicBezTo>
                  <a:pt x="269" y="139"/>
                  <a:pt x="270" y="137"/>
                  <a:pt x="270" y="136"/>
                </a:cubicBezTo>
                <a:cubicBezTo>
                  <a:pt x="271" y="136"/>
                  <a:pt x="271" y="137"/>
                  <a:pt x="271" y="138"/>
                </a:cubicBezTo>
                <a:cubicBezTo>
                  <a:pt x="271" y="138"/>
                  <a:pt x="271" y="138"/>
                  <a:pt x="271" y="138"/>
                </a:cubicBezTo>
                <a:close/>
                <a:moveTo>
                  <a:pt x="52" y="146"/>
                </a:moveTo>
                <a:cubicBezTo>
                  <a:pt x="51" y="145"/>
                  <a:pt x="52" y="145"/>
                  <a:pt x="52" y="143"/>
                </a:cubicBezTo>
                <a:cubicBezTo>
                  <a:pt x="52" y="143"/>
                  <a:pt x="53" y="143"/>
                  <a:pt x="54" y="143"/>
                </a:cubicBezTo>
                <a:cubicBezTo>
                  <a:pt x="54" y="145"/>
                  <a:pt x="53" y="146"/>
                  <a:pt x="52" y="146"/>
                </a:cubicBezTo>
                <a:cubicBezTo>
                  <a:pt x="52" y="146"/>
                  <a:pt x="52" y="146"/>
                  <a:pt x="52" y="146"/>
                </a:cubicBezTo>
                <a:close/>
                <a:moveTo>
                  <a:pt x="245" y="155"/>
                </a:moveTo>
                <a:cubicBezTo>
                  <a:pt x="245" y="154"/>
                  <a:pt x="246" y="154"/>
                  <a:pt x="246" y="153"/>
                </a:cubicBezTo>
                <a:cubicBezTo>
                  <a:pt x="246" y="153"/>
                  <a:pt x="247" y="153"/>
                  <a:pt x="247" y="153"/>
                </a:cubicBezTo>
                <a:cubicBezTo>
                  <a:pt x="247" y="154"/>
                  <a:pt x="247" y="154"/>
                  <a:pt x="247" y="155"/>
                </a:cubicBezTo>
                <a:cubicBezTo>
                  <a:pt x="247" y="155"/>
                  <a:pt x="246" y="155"/>
                  <a:pt x="245" y="155"/>
                </a:cubicBezTo>
                <a:cubicBezTo>
                  <a:pt x="245" y="155"/>
                  <a:pt x="245" y="155"/>
                  <a:pt x="245" y="155"/>
                </a:cubicBezTo>
                <a:close/>
                <a:moveTo>
                  <a:pt x="60" y="186"/>
                </a:moveTo>
                <a:cubicBezTo>
                  <a:pt x="60" y="186"/>
                  <a:pt x="58" y="185"/>
                  <a:pt x="59" y="184"/>
                </a:cubicBezTo>
                <a:cubicBezTo>
                  <a:pt x="58" y="183"/>
                  <a:pt x="58" y="184"/>
                  <a:pt x="57" y="184"/>
                </a:cubicBezTo>
                <a:cubicBezTo>
                  <a:pt x="59" y="178"/>
                  <a:pt x="50" y="167"/>
                  <a:pt x="62" y="169"/>
                </a:cubicBezTo>
                <a:cubicBezTo>
                  <a:pt x="65" y="172"/>
                  <a:pt x="64" y="177"/>
                  <a:pt x="67" y="180"/>
                </a:cubicBezTo>
                <a:cubicBezTo>
                  <a:pt x="67" y="185"/>
                  <a:pt x="64" y="186"/>
                  <a:pt x="66" y="190"/>
                </a:cubicBezTo>
                <a:cubicBezTo>
                  <a:pt x="64" y="190"/>
                  <a:pt x="65" y="187"/>
                  <a:pt x="65" y="186"/>
                </a:cubicBezTo>
                <a:cubicBezTo>
                  <a:pt x="63" y="187"/>
                  <a:pt x="60" y="186"/>
                  <a:pt x="60" y="186"/>
                </a:cubicBezTo>
                <a:cubicBezTo>
                  <a:pt x="60" y="186"/>
                  <a:pt x="60" y="186"/>
                  <a:pt x="60" y="186"/>
                </a:cubicBezTo>
                <a:close/>
                <a:moveTo>
                  <a:pt x="174" y="195"/>
                </a:moveTo>
                <a:cubicBezTo>
                  <a:pt x="173" y="195"/>
                  <a:pt x="171" y="196"/>
                  <a:pt x="171" y="193"/>
                </a:cubicBezTo>
                <a:cubicBezTo>
                  <a:pt x="173" y="194"/>
                  <a:pt x="174" y="194"/>
                  <a:pt x="174" y="195"/>
                </a:cubicBezTo>
                <a:cubicBezTo>
                  <a:pt x="174" y="195"/>
                  <a:pt x="174" y="195"/>
                  <a:pt x="174" y="195"/>
                </a:cubicBezTo>
                <a:close/>
                <a:moveTo>
                  <a:pt x="170" y="197"/>
                </a:moveTo>
                <a:cubicBezTo>
                  <a:pt x="170" y="197"/>
                  <a:pt x="170" y="197"/>
                  <a:pt x="170" y="196"/>
                </a:cubicBezTo>
                <a:cubicBezTo>
                  <a:pt x="171" y="196"/>
                  <a:pt x="171" y="197"/>
                  <a:pt x="171" y="198"/>
                </a:cubicBezTo>
                <a:cubicBezTo>
                  <a:pt x="171" y="198"/>
                  <a:pt x="171" y="197"/>
                  <a:pt x="170" y="197"/>
                </a:cubicBezTo>
                <a:cubicBezTo>
                  <a:pt x="170" y="197"/>
                  <a:pt x="170" y="197"/>
                  <a:pt x="170" y="197"/>
                </a:cubicBezTo>
                <a:close/>
                <a:moveTo>
                  <a:pt x="168" y="199"/>
                </a:moveTo>
                <a:cubicBezTo>
                  <a:pt x="166" y="199"/>
                  <a:pt x="166" y="196"/>
                  <a:pt x="168" y="197"/>
                </a:cubicBezTo>
                <a:cubicBezTo>
                  <a:pt x="168" y="198"/>
                  <a:pt x="168" y="198"/>
                  <a:pt x="168" y="199"/>
                </a:cubicBezTo>
                <a:cubicBezTo>
                  <a:pt x="168" y="199"/>
                  <a:pt x="168" y="199"/>
                  <a:pt x="168" y="199"/>
                </a:cubicBezTo>
                <a:close/>
                <a:moveTo>
                  <a:pt x="173" y="200"/>
                </a:moveTo>
                <a:cubicBezTo>
                  <a:pt x="173" y="198"/>
                  <a:pt x="175" y="199"/>
                  <a:pt x="175" y="198"/>
                </a:cubicBezTo>
                <a:cubicBezTo>
                  <a:pt x="177" y="199"/>
                  <a:pt x="174" y="200"/>
                  <a:pt x="173" y="200"/>
                </a:cubicBezTo>
                <a:cubicBezTo>
                  <a:pt x="173" y="200"/>
                  <a:pt x="173" y="200"/>
                  <a:pt x="173" y="200"/>
                </a:cubicBezTo>
                <a:close/>
                <a:moveTo>
                  <a:pt x="166" y="212"/>
                </a:moveTo>
                <a:cubicBezTo>
                  <a:pt x="167" y="211"/>
                  <a:pt x="169" y="212"/>
                  <a:pt x="171" y="212"/>
                </a:cubicBezTo>
                <a:cubicBezTo>
                  <a:pt x="171" y="214"/>
                  <a:pt x="172" y="216"/>
                  <a:pt x="175" y="217"/>
                </a:cubicBezTo>
                <a:cubicBezTo>
                  <a:pt x="172" y="219"/>
                  <a:pt x="169" y="216"/>
                  <a:pt x="166" y="215"/>
                </a:cubicBezTo>
                <a:cubicBezTo>
                  <a:pt x="166" y="214"/>
                  <a:pt x="166" y="213"/>
                  <a:pt x="166" y="212"/>
                </a:cubicBezTo>
                <a:cubicBezTo>
                  <a:pt x="166" y="212"/>
                  <a:pt x="166" y="212"/>
                  <a:pt x="166" y="212"/>
                </a:cubicBezTo>
                <a:close/>
                <a:moveTo>
                  <a:pt x="180" y="222"/>
                </a:moveTo>
                <a:cubicBezTo>
                  <a:pt x="180" y="220"/>
                  <a:pt x="182" y="221"/>
                  <a:pt x="184" y="220"/>
                </a:cubicBezTo>
                <a:cubicBezTo>
                  <a:pt x="184" y="222"/>
                  <a:pt x="186" y="223"/>
                  <a:pt x="187" y="225"/>
                </a:cubicBezTo>
                <a:cubicBezTo>
                  <a:pt x="183" y="225"/>
                  <a:pt x="184" y="221"/>
                  <a:pt x="180" y="222"/>
                </a:cubicBezTo>
                <a:cubicBezTo>
                  <a:pt x="180" y="222"/>
                  <a:pt x="180" y="222"/>
                  <a:pt x="180" y="222"/>
                </a:cubicBezTo>
                <a:close/>
                <a:moveTo>
                  <a:pt x="70" y="228"/>
                </a:moveTo>
                <a:cubicBezTo>
                  <a:pt x="69" y="228"/>
                  <a:pt x="70" y="228"/>
                  <a:pt x="70" y="228"/>
                </a:cubicBezTo>
                <a:cubicBezTo>
                  <a:pt x="70" y="227"/>
                  <a:pt x="70" y="227"/>
                  <a:pt x="69" y="226"/>
                </a:cubicBezTo>
                <a:cubicBezTo>
                  <a:pt x="69" y="226"/>
                  <a:pt x="70" y="225"/>
                  <a:pt x="71" y="225"/>
                </a:cubicBezTo>
                <a:cubicBezTo>
                  <a:pt x="72" y="227"/>
                  <a:pt x="70" y="227"/>
                  <a:pt x="70" y="228"/>
                </a:cubicBezTo>
                <a:cubicBezTo>
                  <a:pt x="70" y="228"/>
                  <a:pt x="70" y="228"/>
                  <a:pt x="70" y="228"/>
                </a:cubicBezTo>
                <a:close/>
                <a:moveTo>
                  <a:pt x="78" y="231"/>
                </a:moveTo>
                <a:cubicBezTo>
                  <a:pt x="78" y="234"/>
                  <a:pt x="75" y="233"/>
                  <a:pt x="73" y="233"/>
                </a:cubicBezTo>
                <a:cubicBezTo>
                  <a:pt x="74" y="231"/>
                  <a:pt x="76" y="230"/>
                  <a:pt x="78" y="231"/>
                </a:cubicBezTo>
                <a:cubicBezTo>
                  <a:pt x="78" y="231"/>
                  <a:pt x="78" y="231"/>
                  <a:pt x="78" y="231"/>
                </a:cubicBezTo>
                <a:close/>
                <a:moveTo>
                  <a:pt x="199" y="234"/>
                </a:moveTo>
                <a:cubicBezTo>
                  <a:pt x="199" y="233"/>
                  <a:pt x="199" y="233"/>
                  <a:pt x="199" y="233"/>
                </a:cubicBezTo>
                <a:cubicBezTo>
                  <a:pt x="201" y="231"/>
                  <a:pt x="204" y="236"/>
                  <a:pt x="199" y="234"/>
                </a:cubicBezTo>
                <a:cubicBezTo>
                  <a:pt x="199" y="234"/>
                  <a:pt x="199" y="234"/>
                  <a:pt x="199" y="234"/>
                </a:cubicBezTo>
                <a:close/>
                <a:moveTo>
                  <a:pt x="77" y="235"/>
                </a:moveTo>
                <a:cubicBezTo>
                  <a:pt x="79" y="233"/>
                  <a:pt x="79" y="237"/>
                  <a:pt x="77" y="235"/>
                </a:cubicBezTo>
                <a:cubicBezTo>
                  <a:pt x="77" y="235"/>
                  <a:pt x="77" y="235"/>
                  <a:pt x="77" y="235"/>
                </a:cubicBezTo>
                <a:close/>
                <a:moveTo>
                  <a:pt x="82" y="236"/>
                </a:moveTo>
                <a:cubicBezTo>
                  <a:pt x="80" y="239"/>
                  <a:pt x="83" y="235"/>
                  <a:pt x="85" y="237"/>
                </a:cubicBezTo>
                <a:cubicBezTo>
                  <a:pt x="84" y="239"/>
                  <a:pt x="84" y="238"/>
                  <a:pt x="85" y="241"/>
                </a:cubicBezTo>
                <a:cubicBezTo>
                  <a:pt x="83" y="241"/>
                  <a:pt x="84" y="238"/>
                  <a:pt x="81" y="239"/>
                </a:cubicBezTo>
                <a:cubicBezTo>
                  <a:pt x="80" y="238"/>
                  <a:pt x="80" y="237"/>
                  <a:pt x="79" y="237"/>
                </a:cubicBezTo>
                <a:cubicBezTo>
                  <a:pt x="79" y="236"/>
                  <a:pt x="80" y="236"/>
                  <a:pt x="82" y="236"/>
                </a:cubicBezTo>
                <a:cubicBezTo>
                  <a:pt x="82" y="236"/>
                  <a:pt x="82" y="236"/>
                  <a:pt x="82" y="236"/>
                </a:cubicBezTo>
                <a:close/>
                <a:moveTo>
                  <a:pt x="170" y="238"/>
                </a:moveTo>
                <a:cubicBezTo>
                  <a:pt x="170" y="239"/>
                  <a:pt x="168" y="238"/>
                  <a:pt x="168" y="237"/>
                </a:cubicBezTo>
                <a:cubicBezTo>
                  <a:pt x="170" y="237"/>
                  <a:pt x="169" y="238"/>
                  <a:pt x="170" y="238"/>
                </a:cubicBezTo>
                <a:cubicBezTo>
                  <a:pt x="170" y="238"/>
                  <a:pt x="170" y="238"/>
                  <a:pt x="170" y="238"/>
                </a:cubicBezTo>
                <a:close/>
                <a:moveTo>
                  <a:pt x="207" y="240"/>
                </a:moveTo>
                <a:cubicBezTo>
                  <a:pt x="207" y="239"/>
                  <a:pt x="208" y="239"/>
                  <a:pt x="207" y="238"/>
                </a:cubicBezTo>
                <a:cubicBezTo>
                  <a:pt x="209" y="238"/>
                  <a:pt x="209" y="239"/>
                  <a:pt x="209" y="241"/>
                </a:cubicBezTo>
                <a:cubicBezTo>
                  <a:pt x="208" y="241"/>
                  <a:pt x="208" y="240"/>
                  <a:pt x="207" y="240"/>
                </a:cubicBezTo>
                <a:cubicBezTo>
                  <a:pt x="207" y="240"/>
                  <a:pt x="207" y="240"/>
                  <a:pt x="207" y="240"/>
                </a:cubicBezTo>
                <a:close/>
                <a:moveTo>
                  <a:pt x="81" y="242"/>
                </a:moveTo>
                <a:cubicBezTo>
                  <a:pt x="80" y="242"/>
                  <a:pt x="80" y="240"/>
                  <a:pt x="80" y="240"/>
                </a:cubicBezTo>
                <a:cubicBezTo>
                  <a:pt x="81" y="240"/>
                  <a:pt x="81" y="241"/>
                  <a:pt x="81" y="242"/>
                </a:cubicBezTo>
                <a:cubicBezTo>
                  <a:pt x="81" y="242"/>
                  <a:pt x="81" y="242"/>
                  <a:pt x="81" y="242"/>
                </a:cubicBezTo>
                <a:close/>
                <a:moveTo>
                  <a:pt x="112" y="258"/>
                </a:moveTo>
                <a:cubicBezTo>
                  <a:pt x="113" y="258"/>
                  <a:pt x="116" y="258"/>
                  <a:pt x="117" y="260"/>
                </a:cubicBezTo>
                <a:cubicBezTo>
                  <a:pt x="119" y="255"/>
                  <a:pt x="115" y="254"/>
                  <a:pt x="110" y="256"/>
                </a:cubicBezTo>
                <a:cubicBezTo>
                  <a:pt x="110" y="255"/>
                  <a:pt x="111" y="255"/>
                  <a:pt x="112" y="254"/>
                </a:cubicBezTo>
                <a:cubicBezTo>
                  <a:pt x="111" y="253"/>
                  <a:pt x="110" y="254"/>
                  <a:pt x="109" y="253"/>
                </a:cubicBezTo>
                <a:cubicBezTo>
                  <a:pt x="109" y="254"/>
                  <a:pt x="110" y="254"/>
                  <a:pt x="110" y="255"/>
                </a:cubicBezTo>
                <a:cubicBezTo>
                  <a:pt x="109" y="255"/>
                  <a:pt x="109" y="256"/>
                  <a:pt x="110" y="257"/>
                </a:cubicBezTo>
                <a:cubicBezTo>
                  <a:pt x="105" y="257"/>
                  <a:pt x="104" y="249"/>
                  <a:pt x="100" y="249"/>
                </a:cubicBezTo>
                <a:cubicBezTo>
                  <a:pt x="99" y="245"/>
                  <a:pt x="94" y="245"/>
                  <a:pt x="93" y="241"/>
                </a:cubicBezTo>
                <a:cubicBezTo>
                  <a:pt x="100" y="243"/>
                  <a:pt x="110" y="243"/>
                  <a:pt x="114" y="250"/>
                </a:cubicBezTo>
                <a:cubicBezTo>
                  <a:pt x="115" y="250"/>
                  <a:pt x="115" y="249"/>
                  <a:pt x="115" y="248"/>
                </a:cubicBezTo>
                <a:cubicBezTo>
                  <a:pt x="117" y="251"/>
                  <a:pt x="118" y="255"/>
                  <a:pt x="122" y="256"/>
                </a:cubicBezTo>
                <a:cubicBezTo>
                  <a:pt x="122" y="256"/>
                  <a:pt x="122" y="257"/>
                  <a:pt x="122" y="258"/>
                </a:cubicBezTo>
                <a:cubicBezTo>
                  <a:pt x="120" y="258"/>
                  <a:pt x="120" y="259"/>
                  <a:pt x="118" y="259"/>
                </a:cubicBezTo>
                <a:cubicBezTo>
                  <a:pt x="119" y="260"/>
                  <a:pt x="119" y="262"/>
                  <a:pt x="120" y="262"/>
                </a:cubicBezTo>
                <a:cubicBezTo>
                  <a:pt x="119" y="263"/>
                  <a:pt x="117" y="261"/>
                  <a:pt x="117" y="263"/>
                </a:cubicBezTo>
                <a:cubicBezTo>
                  <a:pt x="116" y="263"/>
                  <a:pt x="117" y="261"/>
                  <a:pt x="115" y="262"/>
                </a:cubicBezTo>
                <a:cubicBezTo>
                  <a:pt x="115" y="260"/>
                  <a:pt x="115" y="260"/>
                  <a:pt x="116" y="259"/>
                </a:cubicBezTo>
                <a:cubicBezTo>
                  <a:pt x="115" y="260"/>
                  <a:pt x="114" y="259"/>
                  <a:pt x="114" y="260"/>
                </a:cubicBezTo>
                <a:cubicBezTo>
                  <a:pt x="113" y="260"/>
                  <a:pt x="113" y="258"/>
                  <a:pt x="112" y="258"/>
                </a:cubicBezTo>
                <a:cubicBezTo>
                  <a:pt x="112" y="258"/>
                  <a:pt x="112" y="258"/>
                  <a:pt x="112" y="258"/>
                </a:cubicBezTo>
                <a:close/>
                <a:moveTo>
                  <a:pt x="134" y="258"/>
                </a:moveTo>
                <a:cubicBezTo>
                  <a:pt x="133" y="260"/>
                  <a:pt x="130" y="259"/>
                  <a:pt x="131" y="257"/>
                </a:cubicBezTo>
                <a:cubicBezTo>
                  <a:pt x="132" y="257"/>
                  <a:pt x="132" y="258"/>
                  <a:pt x="134" y="258"/>
                </a:cubicBezTo>
                <a:cubicBezTo>
                  <a:pt x="134" y="258"/>
                  <a:pt x="134" y="258"/>
                  <a:pt x="134" y="258"/>
                </a:cubicBezTo>
                <a:close/>
                <a:moveTo>
                  <a:pt x="139" y="258"/>
                </a:moveTo>
                <a:cubicBezTo>
                  <a:pt x="138" y="259"/>
                  <a:pt x="135" y="260"/>
                  <a:pt x="135" y="258"/>
                </a:cubicBezTo>
                <a:cubicBezTo>
                  <a:pt x="137" y="258"/>
                  <a:pt x="137" y="259"/>
                  <a:pt x="139" y="258"/>
                </a:cubicBezTo>
                <a:cubicBezTo>
                  <a:pt x="139" y="258"/>
                  <a:pt x="139" y="258"/>
                  <a:pt x="139" y="258"/>
                </a:cubicBezTo>
                <a:close/>
                <a:moveTo>
                  <a:pt x="124" y="265"/>
                </a:moveTo>
                <a:cubicBezTo>
                  <a:pt x="124" y="265"/>
                  <a:pt x="125" y="264"/>
                  <a:pt x="126" y="264"/>
                </a:cubicBezTo>
                <a:cubicBezTo>
                  <a:pt x="126" y="265"/>
                  <a:pt x="125" y="266"/>
                  <a:pt x="124" y="265"/>
                </a:cubicBezTo>
                <a:cubicBezTo>
                  <a:pt x="124" y="265"/>
                  <a:pt x="124" y="265"/>
                  <a:pt x="124" y="265"/>
                </a:cubicBezTo>
                <a:close/>
                <a:moveTo>
                  <a:pt x="32" y="273"/>
                </a:moveTo>
                <a:cubicBezTo>
                  <a:pt x="30" y="272"/>
                  <a:pt x="30" y="272"/>
                  <a:pt x="29" y="270"/>
                </a:cubicBezTo>
                <a:cubicBezTo>
                  <a:pt x="31" y="271"/>
                  <a:pt x="31" y="271"/>
                  <a:pt x="32" y="273"/>
                </a:cubicBezTo>
                <a:cubicBezTo>
                  <a:pt x="32" y="273"/>
                  <a:pt x="32" y="273"/>
                  <a:pt x="32" y="273"/>
                </a:cubicBezTo>
                <a:close/>
                <a:moveTo>
                  <a:pt x="12" y="288"/>
                </a:moveTo>
                <a:cubicBezTo>
                  <a:pt x="12" y="288"/>
                  <a:pt x="12" y="286"/>
                  <a:pt x="13" y="286"/>
                </a:cubicBezTo>
                <a:cubicBezTo>
                  <a:pt x="13" y="287"/>
                  <a:pt x="13" y="288"/>
                  <a:pt x="12" y="288"/>
                </a:cubicBezTo>
                <a:cubicBezTo>
                  <a:pt x="12" y="288"/>
                  <a:pt x="12" y="288"/>
                  <a:pt x="12" y="288"/>
                </a:cubicBezTo>
                <a:close/>
                <a:moveTo>
                  <a:pt x="261" y="292"/>
                </a:moveTo>
                <a:cubicBezTo>
                  <a:pt x="261" y="291"/>
                  <a:pt x="261" y="291"/>
                  <a:pt x="261" y="290"/>
                </a:cubicBezTo>
                <a:cubicBezTo>
                  <a:pt x="263" y="289"/>
                  <a:pt x="263" y="293"/>
                  <a:pt x="261" y="292"/>
                </a:cubicBezTo>
                <a:cubicBezTo>
                  <a:pt x="261" y="292"/>
                  <a:pt x="261" y="292"/>
                  <a:pt x="261" y="292"/>
                </a:cubicBezTo>
                <a:close/>
                <a:moveTo>
                  <a:pt x="265" y="303"/>
                </a:moveTo>
                <a:cubicBezTo>
                  <a:pt x="266" y="300"/>
                  <a:pt x="265" y="296"/>
                  <a:pt x="265" y="293"/>
                </a:cubicBezTo>
                <a:cubicBezTo>
                  <a:pt x="269" y="292"/>
                  <a:pt x="269" y="297"/>
                  <a:pt x="270" y="299"/>
                </a:cubicBezTo>
                <a:cubicBezTo>
                  <a:pt x="271" y="301"/>
                  <a:pt x="272" y="299"/>
                  <a:pt x="271" y="301"/>
                </a:cubicBezTo>
                <a:cubicBezTo>
                  <a:pt x="270" y="302"/>
                  <a:pt x="270" y="306"/>
                  <a:pt x="269" y="308"/>
                </a:cubicBezTo>
                <a:cubicBezTo>
                  <a:pt x="265" y="308"/>
                  <a:pt x="268" y="304"/>
                  <a:pt x="265" y="303"/>
                </a:cubicBezTo>
                <a:cubicBezTo>
                  <a:pt x="265" y="303"/>
                  <a:pt x="265" y="303"/>
                  <a:pt x="265" y="303"/>
                </a:cubicBezTo>
                <a:close/>
                <a:moveTo>
                  <a:pt x="48" y="299"/>
                </a:moveTo>
                <a:cubicBezTo>
                  <a:pt x="47" y="299"/>
                  <a:pt x="47" y="298"/>
                  <a:pt x="47" y="297"/>
                </a:cubicBezTo>
                <a:cubicBezTo>
                  <a:pt x="48" y="297"/>
                  <a:pt x="48" y="298"/>
                  <a:pt x="48" y="298"/>
                </a:cubicBezTo>
                <a:cubicBezTo>
                  <a:pt x="48" y="298"/>
                  <a:pt x="48" y="299"/>
                  <a:pt x="48" y="299"/>
                </a:cubicBezTo>
                <a:cubicBezTo>
                  <a:pt x="48" y="299"/>
                  <a:pt x="48" y="299"/>
                  <a:pt x="48" y="299"/>
                </a:cubicBezTo>
                <a:close/>
                <a:moveTo>
                  <a:pt x="18" y="302"/>
                </a:moveTo>
                <a:cubicBezTo>
                  <a:pt x="20" y="303"/>
                  <a:pt x="17" y="306"/>
                  <a:pt x="18" y="302"/>
                </a:cubicBezTo>
                <a:cubicBezTo>
                  <a:pt x="18" y="302"/>
                  <a:pt x="18" y="302"/>
                  <a:pt x="18" y="302"/>
                </a:cubicBezTo>
                <a:close/>
                <a:moveTo>
                  <a:pt x="28" y="309"/>
                </a:moveTo>
                <a:cubicBezTo>
                  <a:pt x="29" y="309"/>
                  <a:pt x="30" y="309"/>
                  <a:pt x="31" y="309"/>
                </a:cubicBezTo>
                <a:cubicBezTo>
                  <a:pt x="30" y="309"/>
                  <a:pt x="30" y="310"/>
                  <a:pt x="31" y="310"/>
                </a:cubicBezTo>
                <a:cubicBezTo>
                  <a:pt x="30" y="311"/>
                  <a:pt x="29" y="310"/>
                  <a:pt x="29" y="311"/>
                </a:cubicBezTo>
                <a:cubicBezTo>
                  <a:pt x="29" y="311"/>
                  <a:pt x="28" y="310"/>
                  <a:pt x="28" y="309"/>
                </a:cubicBezTo>
                <a:cubicBezTo>
                  <a:pt x="28" y="309"/>
                  <a:pt x="28" y="309"/>
                  <a:pt x="28" y="309"/>
                </a:cubicBezTo>
                <a:close/>
                <a:moveTo>
                  <a:pt x="55" y="312"/>
                </a:moveTo>
                <a:cubicBezTo>
                  <a:pt x="54" y="312"/>
                  <a:pt x="53" y="312"/>
                  <a:pt x="54" y="310"/>
                </a:cubicBezTo>
                <a:cubicBezTo>
                  <a:pt x="54" y="311"/>
                  <a:pt x="55" y="311"/>
                  <a:pt x="55" y="312"/>
                </a:cubicBezTo>
                <a:cubicBezTo>
                  <a:pt x="55" y="312"/>
                  <a:pt x="55" y="312"/>
                  <a:pt x="55" y="312"/>
                </a:cubicBezTo>
                <a:close/>
                <a:moveTo>
                  <a:pt x="284" y="339"/>
                </a:moveTo>
                <a:cubicBezTo>
                  <a:pt x="284" y="338"/>
                  <a:pt x="283" y="338"/>
                  <a:pt x="283" y="337"/>
                </a:cubicBezTo>
                <a:cubicBezTo>
                  <a:pt x="284" y="337"/>
                  <a:pt x="284" y="337"/>
                  <a:pt x="285" y="337"/>
                </a:cubicBezTo>
                <a:cubicBezTo>
                  <a:pt x="284" y="339"/>
                  <a:pt x="286" y="341"/>
                  <a:pt x="283" y="341"/>
                </a:cubicBezTo>
                <a:cubicBezTo>
                  <a:pt x="283" y="340"/>
                  <a:pt x="285" y="340"/>
                  <a:pt x="283" y="340"/>
                </a:cubicBezTo>
                <a:cubicBezTo>
                  <a:pt x="283" y="339"/>
                  <a:pt x="283" y="339"/>
                  <a:pt x="284" y="339"/>
                </a:cubicBezTo>
                <a:cubicBezTo>
                  <a:pt x="284" y="339"/>
                  <a:pt x="284" y="339"/>
                  <a:pt x="284" y="339"/>
                </a:cubicBezTo>
                <a:close/>
                <a:moveTo>
                  <a:pt x="270" y="338"/>
                </a:moveTo>
                <a:cubicBezTo>
                  <a:pt x="273" y="340"/>
                  <a:pt x="270" y="345"/>
                  <a:pt x="268" y="348"/>
                </a:cubicBezTo>
                <a:cubicBezTo>
                  <a:pt x="269" y="349"/>
                  <a:pt x="269" y="347"/>
                  <a:pt x="271" y="348"/>
                </a:cubicBezTo>
                <a:cubicBezTo>
                  <a:pt x="270" y="350"/>
                  <a:pt x="271" y="349"/>
                  <a:pt x="271" y="351"/>
                </a:cubicBezTo>
                <a:cubicBezTo>
                  <a:pt x="270" y="350"/>
                  <a:pt x="270" y="351"/>
                  <a:pt x="270" y="352"/>
                </a:cubicBezTo>
                <a:cubicBezTo>
                  <a:pt x="269" y="351"/>
                  <a:pt x="268" y="350"/>
                  <a:pt x="266" y="350"/>
                </a:cubicBezTo>
                <a:cubicBezTo>
                  <a:pt x="267" y="345"/>
                  <a:pt x="269" y="342"/>
                  <a:pt x="270" y="338"/>
                </a:cubicBezTo>
                <a:cubicBezTo>
                  <a:pt x="270" y="338"/>
                  <a:pt x="270" y="338"/>
                  <a:pt x="270" y="338"/>
                </a:cubicBezTo>
                <a:close/>
                <a:moveTo>
                  <a:pt x="274" y="351"/>
                </a:moveTo>
                <a:cubicBezTo>
                  <a:pt x="274" y="351"/>
                  <a:pt x="275" y="350"/>
                  <a:pt x="275" y="350"/>
                </a:cubicBezTo>
                <a:cubicBezTo>
                  <a:pt x="276" y="351"/>
                  <a:pt x="277" y="352"/>
                  <a:pt x="278" y="353"/>
                </a:cubicBezTo>
                <a:cubicBezTo>
                  <a:pt x="275" y="354"/>
                  <a:pt x="276" y="351"/>
                  <a:pt x="274" y="351"/>
                </a:cubicBezTo>
                <a:cubicBezTo>
                  <a:pt x="274" y="351"/>
                  <a:pt x="274" y="351"/>
                  <a:pt x="274" y="351"/>
                </a:cubicBezTo>
                <a:close/>
                <a:moveTo>
                  <a:pt x="271" y="355"/>
                </a:moveTo>
                <a:cubicBezTo>
                  <a:pt x="270" y="353"/>
                  <a:pt x="270" y="351"/>
                  <a:pt x="272" y="351"/>
                </a:cubicBezTo>
                <a:cubicBezTo>
                  <a:pt x="272" y="353"/>
                  <a:pt x="272" y="355"/>
                  <a:pt x="271" y="355"/>
                </a:cubicBezTo>
                <a:cubicBezTo>
                  <a:pt x="271" y="355"/>
                  <a:pt x="271" y="355"/>
                  <a:pt x="271" y="355"/>
                </a:cubicBezTo>
                <a:close/>
                <a:moveTo>
                  <a:pt x="276" y="356"/>
                </a:moveTo>
                <a:cubicBezTo>
                  <a:pt x="275" y="356"/>
                  <a:pt x="275" y="355"/>
                  <a:pt x="275" y="355"/>
                </a:cubicBezTo>
                <a:cubicBezTo>
                  <a:pt x="276" y="355"/>
                  <a:pt x="276" y="355"/>
                  <a:pt x="277" y="355"/>
                </a:cubicBezTo>
                <a:cubicBezTo>
                  <a:pt x="277" y="356"/>
                  <a:pt x="276" y="355"/>
                  <a:pt x="276" y="356"/>
                </a:cubicBezTo>
                <a:cubicBezTo>
                  <a:pt x="276" y="356"/>
                  <a:pt x="276" y="356"/>
                  <a:pt x="276" y="356"/>
                </a:cubicBezTo>
                <a:close/>
                <a:moveTo>
                  <a:pt x="75" y="356"/>
                </a:moveTo>
                <a:cubicBezTo>
                  <a:pt x="75" y="357"/>
                  <a:pt x="73" y="356"/>
                  <a:pt x="73" y="355"/>
                </a:cubicBezTo>
                <a:cubicBezTo>
                  <a:pt x="74" y="355"/>
                  <a:pt x="74" y="356"/>
                  <a:pt x="75" y="356"/>
                </a:cubicBezTo>
                <a:cubicBezTo>
                  <a:pt x="75" y="356"/>
                  <a:pt x="75" y="356"/>
                  <a:pt x="75" y="356"/>
                </a:cubicBezTo>
                <a:close/>
                <a:moveTo>
                  <a:pt x="273" y="359"/>
                </a:moveTo>
                <a:cubicBezTo>
                  <a:pt x="274" y="358"/>
                  <a:pt x="273" y="358"/>
                  <a:pt x="273" y="356"/>
                </a:cubicBezTo>
                <a:cubicBezTo>
                  <a:pt x="275" y="355"/>
                  <a:pt x="274" y="359"/>
                  <a:pt x="276" y="358"/>
                </a:cubicBezTo>
                <a:cubicBezTo>
                  <a:pt x="276" y="359"/>
                  <a:pt x="275" y="360"/>
                  <a:pt x="273" y="359"/>
                </a:cubicBezTo>
                <a:cubicBezTo>
                  <a:pt x="273" y="359"/>
                  <a:pt x="273" y="359"/>
                  <a:pt x="273" y="359"/>
                </a:cubicBezTo>
                <a:close/>
                <a:moveTo>
                  <a:pt x="267" y="364"/>
                </a:moveTo>
                <a:cubicBezTo>
                  <a:pt x="267" y="361"/>
                  <a:pt x="267" y="361"/>
                  <a:pt x="268" y="359"/>
                </a:cubicBezTo>
                <a:cubicBezTo>
                  <a:pt x="271" y="359"/>
                  <a:pt x="270" y="364"/>
                  <a:pt x="267" y="364"/>
                </a:cubicBezTo>
                <a:cubicBezTo>
                  <a:pt x="267" y="364"/>
                  <a:pt x="267" y="364"/>
                  <a:pt x="267" y="364"/>
                </a:cubicBezTo>
                <a:close/>
                <a:moveTo>
                  <a:pt x="70" y="364"/>
                </a:moveTo>
                <a:cubicBezTo>
                  <a:pt x="71" y="363"/>
                  <a:pt x="72" y="365"/>
                  <a:pt x="72" y="367"/>
                </a:cubicBezTo>
                <a:cubicBezTo>
                  <a:pt x="71" y="367"/>
                  <a:pt x="71" y="366"/>
                  <a:pt x="71" y="366"/>
                </a:cubicBezTo>
                <a:cubicBezTo>
                  <a:pt x="73" y="373"/>
                  <a:pt x="76" y="370"/>
                  <a:pt x="81" y="375"/>
                </a:cubicBezTo>
                <a:cubicBezTo>
                  <a:pt x="79" y="377"/>
                  <a:pt x="78" y="373"/>
                  <a:pt x="76" y="373"/>
                </a:cubicBezTo>
                <a:cubicBezTo>
                  <a:pt x="75" y="378"/>
                  <a:pt x="78" y="383"/>
                  <a:pt x="70" y="383"/>
                </a:cubicBezTo>
                <a:cubicBezTo>
                  <a:pt x="70" y="381"/>
                  <a:pt x="71" y="380"/>
                  <a:pt x="70" y="380"/>
                </a:cubicBezTo>
                <a:cubicBezTo>
                  <a:pt x="68" y="380"/>
                  <a:pt x="70" y="381"/>
                  <a:pt x="70" y="383"/>
                </a:cubicBezTo>
                <a:cubicBezTo>
                  <a:pt x="68" y="383"/>
                  <a:pt x="69" y="380"/>
                  <a:pt x="67" y="381"/>
                </a:cubicBezTo>
                <a:cubicBezTo>
                  <a:pt x="69" y="377"/>
                  <a:pt x="65" y="373"/>
                  <a:pt x="62" y="369"/>
                </a:cubicBezTo>
                <a:cubicBezTo>
                  <a:pt x="64" y="368"/>
                  <a:pt x="63" y="365"/>
                  <a:pt x="65" y="362"/>
                </a:cubicBezTo>
                <a:cubicBezTo>
                  <a:pt x="68" y="361"/>
                  <a:pt x="67" y="365"/>
                  <a:pt x="70" y="366"/>
                </a:cubicBezTo>
                <a:cubicBezTo>
                  <a:pt x="71" y="365"/>
                  <a:pt x="71" y="364"/>
                  <a:pt x="70" y="364"/>
                </a:cubicBezTo>
                <a:cubicBezTo>
                  <a:pt x="70" y="364"/>
                  <a:pt x="70" y="364"/>
                  <a:pt x="70" y="364"/>
                </a:cubicBezTo>
                <a:close/>
                <a:moveTo>
                  <a:pt x="54" y="368"/>
                </a:moveTo>
                <a:cubicBezTo>
                  <a:pt x="53" y="364"/>
                  <a:pt x="56" y="368"/>
                  <a:pt x="55" y="365"/>
                </a:cubicBezTo>
                <a:cubicBezTo>
                  <a:pt x="57" y="365"/>
                  <a:pt x="56" y="368"/>
                  <a:pt x="56" y="369"/>
                </a:cubicBezTo>
                <a:cubicBezTo>
                  <a:pt x="55" y="370"/>
                  <a:pt x="55" y="368"/>
                  <a:pt x="54" y="368"/>
                </a:cubicBezTo>
                <a:cubicBezTo>
                  <a:pt x="54" y="368"/>
                  <a:pt x="54" y="368"/>
                  <a:pt x="54" y="368"/>
                </a:cubicBezTo>
                <a:close/>
                <a:moveTo>
                  <a:pt x="38" y="368"/>
                </a:moveTo>
                <a:cubicBezTo>
                  <a:pt x="37" y="369"/>
                  <a:pt x="37" y="368"/>
                  <a:pt x="36" y="368"/>
                </a:cubicBezTo>
                <a:cubicBezTo>
                  <a:pt x="37" y="368"/>
                  <a:pt x="36" y="366"/>
                  <a:pt x="38" y="367"/>
                </a:cubicBezTo>
                <a:cubicBezTo>
                  <a:pt x="38" y="368"/>
                  <a:pt x="37" y="368"/>
                  <a:pt x="38" y="368"/>
                </a:cubicBezTo>
                <a:cubicBezTo>
                  <a:pt x="38" y="368"/>
                  <a:pt x="38" y="368"/>
                  <a:pt x="38" y="368"/>
                </a:cubicBezTo>
                <a:close/>
                <a:moveTo>
                  <a:pt x="37" y="370"/>
                </a:moveTo>
                <a:cubicBezTo>
                  <a:pt x="37" y="370"/>
                  <a:pt x="37" y="370"/>
                  <a:pt x="37" y="369"/>
                </a:cubicBezTo>
                <a:cubicBezTo>
                  <a:pt x="38" y="370"/>
                  <a:pt x="38" y="370"/>
                  <a:pt x="38" y="371"/>
                </a:cubicBezTo>
                <a:cubicBezTo>
                  <a:pt x="37" y="371"/>
                  <a:pt x="37" y="371"/>
                  <a:pt x="37" y="370"/>
                </a:cubicBezTo>
                <a:cubicBezTo>
                  <a:pt x="37" y="370"/>
                  <a:pt x="37" y="370"/>
                  <a:pt x="37" y="370"/>
                </a:cubicBezTo>
                <a:close/>
                <a:moveTo>
                  <a:pt x="57" y="383"/>
                </a:moveTo>
                <a:cubicBezTo>
                  <a:pt x="56" y="382"/>
                  <a:pt x="58" y="381"/>
                  <a:pt x="58" y="380"/>
                </a:cubicBezTo>
                <a:cubicBezTo>
                  <a:pt x="58" y="379"/>
                  <a:pt x="56" y="380"/>
                  <a:pt x="55" y="379"/>
                </a:cubicBezTo>
                <a:cubicBezTo>
                  <a:pt x="55" y="381"/>
                  <a:pt x="57" y="382"/>
                  <a:pt x="55" y="383"/>
                </a:cubicBezTo>
                <a:cubicBezTo>
                  <a:pt x="56" y="383"/>
                  <a:pt x="54" y="380"/>
                  <a:pt x="51" y="380"/>
                </a:cubicBezTo>
                <a:cubicBezTo>
                  <a:pt x="51" y="379"/>
                  <a:pt x="52" y="379"/>
                  <a:pt x="52" y="377"/>
                </a:cubicBezTo>
                <a:cubicBezTo>
                  <a:pt x="52" y="376"/>
                  <a:pt x="51" y="376"/>
                  <a:pt x="50" y="376"/>
                </a:cubicBezTo>
                <a:cubicBezTo>
                  <a:pt x="50" y="374"/>
                  <a:pt x="52" y="375"/>
                  <a:pt x="52" y="375"/>
                </a:cubicBezTo>
                <a:cubicBezTo>
                  <a:pt x="49" y="374"/>
                  <a:pt x="52" y="373"/>
                  <a:pt x="52" y="370"/>
                </a:cubicBezTo>
                <a:cubicBezTo>
                  <a:pt x="53" y="372"/>
                  <a:pt x="55" y="370"/>
                  <a:pt x="57" y="371"/>
                </a:cubicBezTo>
                <a:cubicBezTo>
                  <a:pt x="56" y="373"/>
                  <a:pt x="57" y="373"/>
                  <a:pt x="57" y="375"/>
                </a:cubicBezTo>
                <a:cubicBezTo>
                  <a:pt x="56" y="374"/>
                  <a:pt x="55" y="372"/>
                  <a:pt x="53" y="374"/>
                </a:cubicBezTo>
                <a:cubicBezTo>
                  <a:pt x="53" y="375"/>
                  <a:pt x="54" y="373"/>
                  <a:pt x="55" y="374"/>
                </a:cubicBezTo>
                <a:cubicBezTo>
                  <a:pt x="55" y="375"/>
                  <a:pt x="55" y="376"/>
                  <a:pt x="56" y="376"/>
                </a:cubicBezTo>
                <a:cubicBezTo>
                  <a:pt x="55" y="377"/>
                  <a:pt x="54" y="378"/>
                  <a:pt x="54" y="379"/>
                </a:cubicBezTo>
                <a:cubicBezTo>
                  <a:pt x="55" y="379"/>
                  <a:pt x="55" y="377"/>
                  <a:pt x="57" y="378"/>
                </a:cubicBezTo>
                <a:cubicBezTo>
                  <a:pt x="58" y="377"/>
                  <a:pt x="57" y="377"/>
                  <a:pt x="57" y="375"/>
                </a:cubicBezTo>
                <a:cubicBezTo>
                  <a:pt x="60" y="378"/>
                  <a:pt x="58" y="379"/>
                  <a:pt x="59" y="381"/>
                </a:cubicBezTo>
                <a:cubicBezTo>
                  <a:pt x="59" y="382"/>
                  <a:pt x="58" y="382"/>
                  <a:pt x="57" y="383"/>
                </a:cubicBezTo>
                <a:cubicBezTo>
                  <a:pt x="57" y="383"/>
                  <a:pt x="57" y="383"/>
                  <a:pt x="57" y="383"/>
                </a:cubicBezTo>
                <a:close/>
                <a:moveTo>
                  <a:pt x="69" y="385"/>
                </a:moveTo>
                <a:cubicBezTo>
                  <a:pt x="69" y="385"/>
                  <a:pt x="70" y="385"/>
                  <a:pt x="70" y="384"/>
                </a:cubicBezTo>
                <a:cubicBezTo>
                  <a:pt x="70" y="384"/>
                  <a:pt x="70" y="384"/>
                  <a:pt x="71" y="384"/>
                </a:cubicBezTo>
                <a:cubicBezTo>
                  <a:pt x="71" y="385"/>
                  <a:pt x="70" y="385"/>
                  <a:pt x="69" y="385"/>
                </a:cubicBezTo>
                <a:cubicBezTo>
                  <a:pt x="69" y="385"/>
                  <a:pt x="69" y="385"/>
                  <a:pt x="69" y="385"/>
                </a:cubicBezTo>
                <a:close/>
                <a:moveTo>
                  <a:pt x="226" y="387"/>
                </a:moveTo>
                <a:cubicBezTo>
                  <a:pt x="225" y="386"/>
                  <a:pt x="223" y="385"/>
                  <a:pt x="225" y="384"/>
                </a:cubicBezTo>
                <a:cubicBezTo>
                  <a:pt x="225" y="384"/>
                  <a:pt x="225" y="385"/>
                  <a:pt x="225" y="385"/>
                </a:cubicBezTo>
                <a:cubicBezTo>
                  <a:pt x="226" y="385"/>
                  <a:pt x="227" y="385"/>
                  <a:pt x="227" y="385"/>
                </a:cubicBezTo>
                <a:cubicBezTo>
                  <a:pt x="229" y="386"/>
                  <a:pt x="225" y="385"/>
                  <a:pt x="226" y="387"/>
                </a:cubicBezTo>
                <a:cubicBezTo>
                  <a:pt x="226" y="387"/>
                  <a:pt x="226" y="387"/>
                  <a:pt x="226" y="387"/>
                </a:cubicBezTo>
                <a:close/>
                <a:moveTo>
                  <a:pt x="243" y="390"/>
                </a:moveTo>
                <a:cubicBezTo>
                  <a:pt x="242" y="390"/>
                  <a:pt x="243" y="388"/>
                  <a:pt x="243" y="388"/>
                </a:cubicBezTo>
                <a:cubicBezTo>
                  <a:pt x="245" y="388"/>
                  <a:pt x="243" y="389"/>
                  <a:pt x="243" y="390"/>
                </a:cubicBezTo>
                <a:cubicBezTo>
                  <a:pt x="243" y="390"/>
                  <a:pt x="243" y="390"/>
                  <a:pt x="243" y="390"/>
                </a:cubicBezTo>
                <a:close/>
                <a:moveTo>
                  <a:pt x="135" y="392"/>
                </a:moveTo>
                <a:cubicBezTo>
                  <a:pt x="135" y="392"/>
                  <a:pt x="135" y="390"/>
                  <a:pt x="134" y="389"/>
                </a:cubicBezTo>
                <a:cubicBezTo>
                  <a:pt x="136" y="389"/>
                  <a:pt x="136" y="390"/>
                  <a:pt x="137" y="391"/>
                </a:cubicBezTo>
                <a:cubicBezTo>
                  <a:pt x="136" y="392"/>
                  <a:pt x="135" y="392"/>
                  <a:pt x="135" y="392"/>
                </a:cubicBezTo>
                <a:cubicBezTo>
                  <a:pt x="135" y="392"/>
                  <a:pt x="135" y="392"/>
                  <a:pt x="135" y="392"/>
                </a:cubicBezTo>
                <a:close/>
                <a:moveTo>
                  <a:pt x="221" y="390"/>
                </a:moveTo>
                <a:cubicBezTo>
                  <a:pt x="222" y="388"/>
                  <a:pt x="222" y="389"/>
                  <a:pt x="224" y="389"/>
                </a:cubicBezTo>
                <a:cubicBezTo>
                  <a:pt x="224" y="390"/>
                  <a:pt x="222" y="389"/>
                  <a:pt x="221" y="390"/>
                </a:cubicBezTo>
                <a:cubicBezTo>
                  <a:pt x="221" y="390"/>
                  <a:pt x="221" y="390"/>
                  <a:pt x="221" y="390"/>
                </a:cubicBezTo>
                <a:close/>
                <a:moveTo>
                  <a:pt x="217" y="398"/>
                </a:moveTo>
                <a:cubicBezTo>
                  <a:pt x="219" y="395"/>
                  <a:pt x="222" y="397"/>
                  <a:pt x="223" y="397"/>
                </a:cubicBezTo>
                <a:cubicBezTo>
                  <a:pt x="223" y="398"/>
                  <a:pt x="223" y="398"/>
                  <a:pt x="223" y="399"/>
                </a:cubicBezTo>
                <a:cubicBezTo>
                  <a:pt x="222" y="399"/>
                  <a:pt x="221" y="400"/>
                  <a:pt x="220" y="399"/>
                </a:cubicBezTo>
                <a:cubicBezTo>
                  <a:pt x="220" y="400"/>
                  <a:pt x="216" y="402"/>
                  <a:pt x="218" y="402"/>
                </a:cubicBezTo>
                <a:cubicBezTo>
                  <a:pt x="216" y="403"/>
                  <a:pt x="213" y="406"/>
                  <a:pt x="211" y="403"/>
                </a:cubicBezTo>
                <a:cubicBezTo>
                  <a:pt x="209" y="404"/>
                  <a:pt x="211" y="405"/>
                  <a:pt x="209" y="406"/>
                </a:cubicBezTo>
                <a:cubicBezTo>
                  <a:pt x="210" y="407"/>
                  <a:pt x="210" y="408"/>
                  <a:pt x="211" y="408"/>
                </a:cubicBezTo>
                <a:cubicBezTo>
                  <a:pt x="209" y="410"/>
                  <a:pt x="208" y="406"/>
                  <a:pt x="209" y="404"/>
                </a:cubicBezTo>
                <a:cubicBezTo>
                  <a:pt x="208" y="404"/>
                  <a:pt x="208" y="404"/>
                  <a:pt x="207" y="405"/>
                </a:cubicBezTo>
                <a:cubicBezTo>
                  <a:pt x="206" y="404"/>
                  <a:pt x="209" y="403"/>
                  <a:pt x="207" y="401"/>
                </a:cubicBezTo>
                <a:cubicBezTo>
                  <a:pt x="209" y="401"/>
                  <a:pt x="210" y="401"/>
                  <a:pt x="210" y="403"/>
                </a:cubicBezTo>
                <a:cubicBezTo>
                  <a:pt x="211" y="403"/>
                  <a:pt x="211" y="402"/>
                  <a:pt x="211" y="401"/>
                </a:cubicBezTo>
                <a:cubicBezTo>
                  <a:pt x="209" y="400"/>
                  <a:pt x="210" y="399"/>
                  <a:pt x="212" y="397"/>
                </a:cubicBezTo>
                <a:cubicBezTo>
                  <a:pt x="213" y="397"/>
                  <a:pt x="213" y="398"/>
                  <a:pt x="215" y="398"/>
                </a:cubicBezTo>
                <a:cubicBezTo>
                  <a:pt x="214" y="397"/>
                  <a:pt x="213" y="397"/>
                  <a:pt x="214" y="396"/>
                </a:cubicBezTo>
                <a:cubicBezTo>
                  <a:pt x="214" y="397"/>
                  <a:pt x="216" y="397"/>
                  <a:pt x="217" y="398"/>
                </a:cubicBezTo>
                <a:cubicBezTo>
                  <a:pt x="217" y="398"/>
                  <a:pt x="217" y="398"/>
                  <a:pt x="217" y="398"/>
                </a:cubicBezTo>
                <a:close/>
                <a:moveTo>
                  <a:pt x="176" y="402"/>
                </a:moveTo>
                <a:cubicBezTo>
                  <a:pt x="176" y="401"/>
                  <a:pt x="177" y="400"/>
                  <a:pt x="177" y="400"/>
                </a:cubicBezTo>
                <a:cubicBezTo>
                  <a:pt x="179" y="400"/>
                  <a:pt x="179" y="402"/>
                  <a:pt x="176" y="402"/>
                </a:cubicBezTo>
                <a:cubicBezTo>
                  <a:pt x="176" y="402"/>
                  <a:pt x="176" y="402"/>
                  <a:pt x="176" y="402"/>
                </a:cubicBezTo>
                <a:close/>
                <a:moveTo>
                  <a:pt x="173" y="402"/>
                </a:moveTo>
                <a:cubicBezTo>
                  <a:pt x="175" y="402"/>
                  <a:pt x="176" y="401"/>
                  <a:pt x="176" y="403"/>
                </a:cubicBezTo>
                <a:cubicBezTo>
                  <a:pt x="174" y="404"/>
                  <a:pt x="173" y="404"/>
                  <a:pt x="173" y="402"/>
                </a:cubicBezTo>
                <a:cubicBezTo>
                  <a:pt x="173" y="402"/>
                  <a:pt x="173" y="402"/>
                  <a:pt x="173" y="402"/>
                </a:cubicBezTo>
                <a:close/>
                <a:moveTo>
                  <a:pt x="186" y="402"/>
                </a:moveTo>
                <a:cubicBezTo>
                  <a:pt x="188" y="405"/>
                  <a:pt x="183" y="404"/>
                  <a:pt x="186" y="402"/>
                </a:cubicBezTo>
                <a:cubicBezTo>
                  <a:pt x="186" y="402"/>
                  <a:pt x="186" y="402"/>
                  <a:pt x="186" y="402"/>
                </a:cubicBezTo>
                <a:close/>
                <a:moveTo>
                  <a:pt x="96" y="405"/>
                </a:moveTo>
                <a:cubicBezTo>
                  <a:pt x="97" y="406"/>
                  <a:pt x="94" y="406"/>
                  <a:pt x="95" y="405"/>
                </a:cubicBezTo>
                <a:cubicBezTo>
                  <a:pt x="95" y="404"/>
                  <a:pt x="96" y="404"/>
                  <a:pt x="96" y="405"/>
                </a:cubicBezTo>
                <a:cubicBezTo>
                  <a:pt x="96" y="405"/>
                  <a:pt x="96" y="405"/>
                  <a:pt x="96" y="405"/>
                </a:cubicBezTo>
                <a:close/>
                <a:moveTo>
                  <a:pt x="205" y="407"/>
                </a:moveTo>
                <a:cubicBezTo>
                  <a:pt x="204" y="405"/>
                  <a:pt x="206" y="405"/>
                  <a:pt x="206" y="405"/>
                </a:cubicBezTo>
                <a:cubicBezTo>
                  <a:pt x="207" y="405"/>
                  <a:pt x="206" y="407"/>
                  <a:pt x="205" y="407"/>
                </a:cubicBezTo>
                <a:cubicBezTo>
                  <a:pt x="205" y="407"/>
                  <a:pt x="205" y="407"/>
                  <a:pt x="205" y="407"/>
                </a:cubicBezTo>
                <a:close/>
                <a:moveTo>
                  <a:pt x="204" y="407"/>
                </a:moveTo>
                <a:cubicBezTo>
                  <a:pt x="205" y="408"/>
                  <a:pt x="201" y="409"/>
                  <a:pt x="202" y="407"/>
                </a:cubicBezTo>
                <a:cubicBezTo>
                  <a:pt x="202" y="407"/>
                  <a:pt x="203" y="406"/>
                  <a:pt x="204" y="407"/>
                </a:cubicBezTo>
                <a:cubicBezTo>
                  <a:pt x="204" y="407"/>
                  <a:pt x="204" y="407"/>
                  <a:pt x="204" y="407"/>
                </a:cubicBezTo>
                <a:close/>
                <a:moveTo>
                  <a:pt x="238" y="411"/>
                </a:moveTo>
                <a:cubicBezTo>
                  <a:pt x="238" y="409"/>
                  <a:pt x="239" y="409"/>
                  <a:pt x="239" y="408"/>
                </a:cubicBezTo>
                <a:cubicBezTo>
                  <a:pt x="241" y="409"/>
                  <a:pt x="240" y="411"/>
                  <a:pt x="238" y="411"/>
                </a:cubicBezTo>
                <a:cubicBezTo>
                  <a:pt x="238" y="411"/>
                  <a:pt x="238" y="411"/>
                  <a:pt x="238" y="411"/>
                </a:cubicBezTo>
                <a:close/>
                <a:moveTo>
                  <a:pt x="42" y="412"/>
                </a:moveTo>
                <a:cubicBezTo>
                  <a:pt x="42" y="411"/>
                  <a:pt x="42" y="410"/>
                  <a:pt x="42" y="409"/>
                </a:cubicBezTo>
                <a:cubicBezTo>
                  <a:pt x="42" y="409"/>
                  <a:pt x="43" y="409"/>
                  <a:pt x="43" y="409"/>
                </a:cubicBezTo>
                <a:cubicBezTo>
                  <a:pt x="43" y="410"/>
                  <a:pt x="43" y="411"/>
                  <a:pt x="43" y="412"/>
                </a:cubicBezTo>
                <a:cubicBezTo>
                  <a:pt x="43" y="412"/>
                  <a:pt x="42" y="412"/>
                  <a:pt x="42" y="412"/>
                </a:cubicBezTo>
                <a:cubicBezTo>
                  <a:pt x="42" y="412"/>
                  <a:pt x="42" y="412"/>
                  <a:pt x="42" y="412"/>
                </a:cubicBezTo>
                <a:close/>
                <a:moveTo>
                  <a:pt x="199" y="413"/>
                </a:moveTo>
                <a:cubicBezTo>
                  <a:pt x="198" y="413"/>
                  <a:pt x="198" y="411"/>
                  <a:pt x="197" y="411"/>
                </a:cubicBezTo>
                <a:cubicBezTo>
                  <a:pt x="197" y="409"/>
                  <a:pt x="199" y="410"/>
                  <a:pt x="200" y="411"/>
                </a:cubicBezTo>
                <a:cubicBezTo>
                  <a:pt x="199" y="411"/>
                  <a:pt x="199" y="412"/>
                  <a:pt x="200" y="412"/>
                </a:cubicBezTo>
                <a:cubicBezTo>
                  <a:pt x="200" y="413"/>
                  <a:pt x="199" y="413"/>
                  <a:pt x="199" y="413"/>
                </a:cubicBezTo>
                <a:cubicBezTo>
                  <a:pt x="199" y="413"/>
                  <a:pt x="199" y="413"/>
                  <a:pt x="199" y="413"/>
                </a:cubicBezTo>
                <a:close/>
                <a:moveTo>
                  <a:pt x="193" y="416"/>
                </a:moveTo>
                <a:cubicBezTo>
                  <a:pt x="191" y="416"/>
                  <a:pt x="191" y="415"/>
                  <a:pt x="190" y="414"/>
                </a:cubicBezTo>
                <a:cubicBezTo>
                  <a:pt x="191" y="413"/>
                  <a:pt x="193" y="414"/>
                  <a:pt x="193" y="416"/>
                </a:cubicBezTo>
                <a:cubicBezTo>
                  <a:pt x="193" y="416"/>
                  <a:pt x="193" y="416"/>
                  <a:pt x="193" y="416"/>
                </a:cubicBezTo>
                <a:close/>
                <a:moveTo>
                  <a:pt x="182" y="426"/>
                </a:moveTo>
                <a:cubicBezTo>
                  <a:pt x="181" y="424"/>
                  <a:pt x="187" y="422"/>
                  <a:pt x="188" y="422"/>
                </a:cubicBezTo>
                <a:cubicBezTo>
                  <a:pt x="187" y="423"/>
                  <a:pt x="184" y="424"/>
                  <a:pt x="182" y="426"/>
                </a:cubicBezTo>
                <a:cubicBezTo>
                  <a:pt x="182" y="426"/>
                  <a:pt x="182" y="426"/>
                  <a:pt x="182" y="426"/>
                </a:cubicBezTo>
                <a:close/>
                <a:moveTo>
                  <a:pt x="177" y="429"/>
                </a:moveTo>
                <a:cubicBezTo>
                  <a:pt x="177" y="428"/>
                  <a:pt x="177" y="428"/>
                  <a:pt x="177" y="428"/>
                </a:cubicBezTo>
                <a:cubicBezTo>
                  <a:pt x="176" y="427"/>
                  <a:pt x="179" y="427"/>
                  <a:pt x="178" y="429"/>
                </a:cubicBezTo>
                <a:cubicBezTo>
                  <a:pt x="178" y="429"/>
                  <a:pt x="178" y="429"/>
                  <a:pt x="177" y="429"/>
                </a:cubicBezTo>
                <a:cubicBezTo>
                  <a:pt x="177" y="429"/>
                  <a:pt x="177" y="429"/>
                  <a:pt x="177" y="429"/>
                </a:cubicBezTo>
                <a:close/>
                <a:moveTo>
                  <a:pt x="282" y="36"/>
                </a:moveTo>
                <a:cubicBezTo>
                  <a:pt x="282" y="35"/>
                  <a:pt x="284" y="36"/>
                  <a:pt x="284" y="37"/>
                </a:cubicBezTo>
                <a:cubicBezTo>
                  <a:pt x="283" y="37"/>
                  <a:pt x="283" y="36"/>
                  <a:pt x="282" y="36"/>
                </a:cubicBezTo>
                <a:close/>
                <a:moveTo>
                  <a:pt x="109" y="51"/>
                </a:moveTo>
                <a:cubicBezTo>
                  <a:pt x="109" y="51"/>
                  <a:pt x="109" y="51"/>
                  <a:pt x="109" y="51"/>
                </a:cubicBezTo>
                <a:cubicBezTo>
                  <a:pt x="108" y="51"/>
                  <a:pt x="108" y="51"/>
                  <a:pt x="108" y="52"/>
                </a:cubicBezTo>
                <a:cubicBezTo>
                  <a:pt x="110" y="53"/>
                  <a:pt x="111" y="50"/>
                  <a:pt x="110" y="49"/>
                </a:cubicBezTo>
                <a:cubicBezTo>
                  <a:pt x="110" y="50"/>
                  <a:pt x="110" y="51"/>
                  <a:pt x="109" y="51"/>
                </a:cubicBezTo>
                <a:cubicBezTo>
                  <a:pt x="109" y="50"/>
                  <a:pt x="109" y="50"/>
                  <a:pt x="109" y="51"/>
                </a:cubicBezTo>
                <a:close/>
                <a:moveTo>
                  <a:pt x="156" y="50"/>
                </a:moveTo>
                <a:cubicBezTo>
                  <a:pt x="157" y="50"/>
                  <a:pt x="157" y="51"/>
                  <a:pt x="157" y="52"/>
                </a:cubicBezTo>
                <a:cubicBezTo>
                  <a:pt x="150" y="54"/>
                  <a:pt x="145" y="53"/>
                  <a:pt x="140" y="56"/>
                </a:cubicBezTo>
                <a:cubicBezTo>
                  <a:pt x="140" y="54"/>
                  <a:pt x="136" y="54"/>
                  <a:pt x="135" y="56"/>
                </a:cubicBezTo>
                <a:cubicBezTo>
                  <a:pt x="133" y="56"/>
                  <a:pt x="134" y="55"/>
                  <a:pt x="133" y="54"/>
                </a:cubicBezTo>
                <a:cubicBezTo>
                  <a:pt x="133" y="55"/>
                  <a:pt x="131" y="56"/>
                  <a:pt x="132" y="57"/>
                </a:cubicBezTo>
                <a:cubicBezTo>
                  <a:pt x="132" y="58"/>
                  <a:pt x="130" y="55"/>
                  <a:pt x="129" y="55"/>
                </a:cubicBezTo>
                <a:cubicBezTo>
                  <a:pt x="128" y="56"/>
                  <a:pt x="131" y="56"/>
                  <a:pt x="130" y="58"/>
                </a:cubicBezTo>
                <a:cubicBezTo>
                  <a:pt x="129" y="57"/>
                  <a:pt x="128" y="57"/>
                  <a:pt x="127" y="57"/>
                </a:cubicBezTo>
                <a:cubicBezTo>
                  <a:pt x="127" y="56"/>
                  <a:pt x="128" y="56"/>
                  <a:pt x="128" y="55"/>
                </a:cubicBezTo>
                <a:cubicBezTo>
                  <a:pt x="127" y="55"/>
                  <a:pt x="127" y="56"/>
                  <a:pt x="126" y="55"/>
                </a:cubicBezTo>
                <a:cubicBezTo>
                  <a:pt x="125" y="57"/>
                  <a:pt x="125" y="56"/>
                  <a:pt x="123" y="57"/>
                </a:cubicBezTo>
                <a:cubicBezTo>
                  <a:pt x="124" y="52"/>
                  <a:pt x="140" y="55"/>
                  <a:pt x="140" y="50"/>
                </a:cubicBezTo>
                <a:cubicBezTo>
                  <a:pt x="142" y="50"/>
                  <a:pt x="141" y="52"/>
                  <a:pt x="142" y="53"/>
                </a:cubicBezTo>
                <a:cubicBezTo>
                  <a:pt x="143" y="51"/>
                  <a:pt x="147" y="53"/>
                  <a:pt x="146" y="51"/>
                </a:cubicBezTo>
                <a:cubicBezTo>
                  <a:pt x="148" y="50"/>
                  <a:pt x="148" y="51"/>
                  <a:pt x="148" y="53"/>
                </a:cubicBezTo>
                <a:cubicBezTo>
                  <a:pt x="149" y="51"/>
                  <a:pt x="152" y="51"/>
                  <a:pt x="154" y="52"/>
                </a:cubicBezTo>
                <a:cubicBezTo>
                  <a:pt x="155" y="52"/>
                  <a:pt x="156" y="50"/>
                  <a:pt x="155" y="51"/>
                </a:cubicBezTo>
                <a:cubicBezTo>
                  <a:pt x="155" y="50"/>
                  <a:pt x="156" y="51"/>
                  <a:pt x="156" y="50"/>
                </a:cubicBezTo>
                <a:close/>
                <a:moveTo>
                  <a:pt x="99" y="59"/>
                </a:moveTo>
                <a:cubicBezTo>
                  <a:pt x="99" y="60"/>
                  <a:pt x="98" y="60"/>
                  <a:pt x="98" y="61"/>
                </a:cubicBezTo>
                <a:cubicBezTo>
                  <a:pt x="99" y="61"/>
                  <a:pt x="100" y="59"/>
                  <a:pt x="99" y="59"/>
                </a:cubicBezTo>
                <a:close/>
                <a:moveTo>
                  <a:pt x="290" y="97"/>
                </a:moveTo>
                <a:cubicBezTo>
                  <a:pt x="290" y="97"/>
                  <a:pt x="290" y="97"/>
                  <a:pt x="289" y="97"/>
                </a:cubicBezTo>
                <a:cubicBezTo>
                  <a:pt x="289" y="97"/>
                  <a:pt x="288" y="98"/>
                  <a:pt x="288" y="99"/>
                </a:cubicBezTo>
                <a:cubicBezTo>
                  <a:pt x="287" y="99"/>
                  <a:pt x="286" y="99"/>
                  <a:pt x="284" y="100"/>
                </a:cubicBezTo>
                <a:cubicBezTo>
                  <a:pt x="283" y="98"/>
                  <a:pt x="284" y="95"/>
                  <a:pt x="285" y="93"/>
                </a:cubicBezTo>
                <a:cubicBezTo>
                  <a:pt x="286" y="94"/>
                  <a:pt x="286" y="95"/>
                  <a:pt x="287" y="96"/>
                </a:cubicBezTo>
                <a:cubicBezTo>
                  <a:pt x="288" y="96"/>
                  <a:pt x="290" y="97"/>
                  <a:pt x="289" y="95"/>
                </a:cubicBezTo>
                <a:cubicBezTo>
                  <a:pt x="291" y="96"/>
                  <a:pt x="290" y="98"/>
                  <a:pt x="289" y="99"/>
                </a:cubicBezTo>
                <a:cubicBezTo>
                  <a:pt x="288" y="99"/>
                  <a:pt x="289" y="97"/>
                  <a:pt x="290" y="97"/>
                </a:cubicBezTo>
                <a:close/>
                <a:moveTo>
                  <a:pt x="287" y="97"/>
                </a:moveTo>
                <a:cubicBezTo>
                  <a:pt x="290" y="97"/>
                  <a:pt x="283" y="98"/>
                  <a:pt x="287" y="97"/>
                </a:cubicBezTo>
                <a:cubicBezTo>
                  <a:pt x="287" y="97"/>
                  <a:pt x="287" y="97"/>
                  <a:pt x="287" y="97"/>
                </a:cubicBezTo>
                <a:close/>
                <a:moveTo>
                  <a:pt x="43" y="124"/>
                </a:moveTo>
                <a:cubicBezTo>
                  <a:pt x="44" y="125"/>
                  <a:pt x="42" y="127"/>
                  <a:pt x="42" y="129"/>
                </a:cubicBezTo>
                <a:cubicBezTo>
                  <a:pt x="40" y="128"/>
                  <a:pt x="43" y="125"/>
                  <a:pt x="43" y="124"/>
                </a:cubicBezTo>
                <a:close/>
                <a:moveTo>
                  <a:pt x="253" y="161"/>
                </a:moveTo>
                <a:cubicBezTo>
                  <a:pt x="254" y="161"/>
                  <a:pt x="252" y="163"/>
                  <a:pt x="254" y="163"/>
                </a:cubicBezTo>
                <a:cubicBezTo>
                  <a:pt x="254" y="165"/>
                  <a:pt x="251" y="163"/>
                  <a:pt x="251" y="164"/>
                </a:cubicBezTo>
                <a:cubicBezTo>
                  <a:pt x="250" y="164"/>
                  <a:pt x="252" y="163"/>
                  <a:pt x="251" y="162"/>
                </a:cubicBezTo>
                <a:cubicBezTo>
                  <a:pt x="252" y="162"/>
                  <a:pt x="252" y="161"/>
                  <a:pt x="253" y="161"/>
                </a:cubicBezTo>
                <a:close/>
                <a:moveTo>
                  <a:pt x="253" y="165"/>
                </a:moveTo>
                <a:cubicBezTo>
                  <a:pt x="253" y="163"/>
                  <a:pt x="254" y="166"/>
                  <a:pt x="254" y="168"/>
                </a:cubicBezTo>
                <a:cubicBezTo>
                  <a:pt x="253" y="168"/>
                  <a:pt x="253" y="167"/>
                  <a:pt x="253" y="167"/>
                </a:cubicBezTo>
                <a:cubicBezTo>
                  <a:pt x="251" y="168"/>
                  <a:pt x="255" y="170"/>
                  <a:pt x="254" y="172"/>
                </a:cubicBezTo>
                <a:cubicBezTo>
                  <a:pt x="251" y="172"/>
                  <a:pt x="251" y="176"/>
                  <a:pt x="250" y="171"/>
                </a:cubicBezTo>
                <a:cubicBezTo>
                  <a:pt x="252" y="171"/>
                  <a:pt x="253" y="172"/>
                  <a:pt x="253" y="169"/>
                </a:cubicBezTo>
                <a:cubicBezTo>
                  <a:pt x="251" y="172"/>
                  <a:pt x="252" y="168"/>
                  <a:pt x="251" y="167"/>
                </a:cubicBezTo>
                <a:cubicBezTo>
                  <a:pt x="252" y="167"/>
                  <a:pt x="252" y="166"/>
                  <a:pt x="253" y="165"/>
                </a:cubicBezTo>
                <a:cubicBezTo>
                  <a:pt x="253" y="165"/>
                  <a:pt x="253" y="165"/>
                  <a:pt x="253" y="165"/>
                </a:cubicBezTo>
                <a:close/>
                <a:moveTo>
                  <a:pt x="24" y="186"/>
                </a:moveTo>
                <a:cubicBezTo>
                  <a:pt x="24" y="186"/>
                  <a:pt x="24" y="186"/>
                  <a:pt x="24" y="186"/>
                </a:cubicBezTo>
                <a:cubicBezTo>
                  <a:pt x="23" y="186"/>
                  <a:pt x="23" y="185"/>
                  <a:pt x="22" y="185"/>
                </a:cubicBezTo>
                <a:cubicBezTo>
                  <a:pt x="22" y="188"/>
                  <a:pt x="26" y="187"/>
                  <a:pt x="24" y="186"/>
                </a:cubicBezTo>
                <a:close/>
                <a:moveTo>
                  <a:pt x="218" y="211"/>
                </a:moveTo>
                <a:cubicBezTo>
                  <a:pt x="219" y="218"/>
                  <a:pt x="213" y="214"/>
                  <a:pt x="210" y="213"/>
                </a:cubicBezTo>
                <a:cubicBezTo>
                  <a:pt x="211" y="215"/>
                  <a:pt x="214" y="214"/>
                  <a:pt x="214" y="217"/>
                </a:cubicBezTo>
                <a:cubicBezTo>
                  <a:pt x="214" y="216"/>
                  <a:pt x="212" y="215"/>
                  <a:pt x="212" y="217"/>
                </a:cubicBezTo>
                <a:cubicBezTo>
                  <a:pt x="213" y="216"/>
                  <a:pt x="211" y="219"/>
                  <a:pt x="213" y="219"/>
                </a:cubicBezTo>
                <a:cubicBezTo>
                  <a:pt x="214" y="218"/>
                  <a:pt x="214" y="220"/>
                  <a:pt x="213" y="220"/>
                </a:cubicBezTo>
                <a:cubicBezTo>
                  <a:pt x="215" y="221"/>
                  <a:pt x="217" y="221"/>
                  <a:pt x="218" y="222"/>
                </a:cubicBezTo>
                <a:cubicBezTo>
                  <a:pt x="219" y="221"/>
                  <a:pt x="218" y="219"/>
                  <a:pt x="220" y="219"/>
                </a:cubicBezTo>
                <a:cubicBezTo>
                  <a:pt x="227" y="224"/>
                  <a:pt x="238" y="228"/>
                  <a:pt x="242" y="234"/>
                </a:cubicBezTo>
                <a:cubicBezTo>
                  <a:pt x="243" y="232"/>
                  <a:pt x="245" y="237"/>
                  <a:pt x="247" y="235"/>
                </a:cubicBezTo>
                <a:cubicBezTo>
                  <a:pt x="242" y="232"/>
                  <a:pt x="237" y="228"/>
                  <a:pt x="232" y="224"/>
                </a:cubicBezTo>
                <a:cubicBezTo>
                  <a:pt x="233" y="223"/>
                  <a:pt x="230" y="223"/>
                  <a:pt x="233" y="222"/>
                </a:cubicBezTo>
                <a:cubicBezTo>
                  <a:pt x="231" y="221"/>
                  <a:pt x="231" y="223"/>
                  <a:pt x="229" y="223"/>
                </a:cubicBezTo>
                <a:cubicBezTo>
                  <a:pt x="228" y="222"/>
                  <a:pt x="225" y="221"/>
                  <a:pt x="224" y="219"/>
                </a:cubicBezTo>
                <a:cubicBezTo>
                  <a:pt x="225" y="219"/>
                  <a:pt x="225" y="218"/>
                  <a:pt x="225" y="217"/>
                </a:cubicBezTo>
                <a:cubicBezTo>
                  <a:pt x="224" y="217"/>
                  <a:pt x="223" y="217"/>
                  <a:pt x="223" y="217"/>
                </a:cubicBezTo>
                <a:cubicBezTo>
                  <a:pt x="224" y="214"/>
                  <a:pt x="220" y="213"/>
                  <a:pt x="221" y="210"/>
                </a:cubicBezTo>
                <a:cubicBezTo>
                  <a:pt x="220" y="211"/>
                  <a:pt x="220" y="212"/>
                  <a:pt x="220" y="213"/>
                </a:cubicBezTo>
                <a:cubicBezTo>
                  <a:pt x="220" y="212"/>
                  <a:pt x="219" y="211"/>
                  <a:pt x="218" y="211"/>
                </a:cubicBezTo>
                <a:close/>
                <a:moveTo>
                  <a:pt x="215" y="219"/>
                </a:moveTo>
                <a:cubicBezTo>
                  <a:pt x="215" y="219"/>
                  <a:pt x="215" y="218"/>
                  <a:pt x="215" y="218"/>
                </a:cubicBezTo>
                <a:cubicBezTo>
                  <a:pt x="215" y="217"/>
                  <a:pt x="219" y="217"/>
                  <a:pt x="218" y="219"/>
                </a:cubicBezTo>
                <a:cubicBezTo>
                  <a:pt x="217" y="218"/>
                  <a:pt x="217" y="219"/>
                  <a:pt x="215" y="219"/>
                </a:cubicBezTo>
                <a:cubicBezTo>
                  <a:pt x="215" y="219"/>
                  <a:pt x="215" y="219"/>
                  <a:pt x="215" y="219"/>
                </a:cubicBezTo>
                <a:close/>
                <a:moveTo>
                  <a:pt x="151" y="287"/>
                </a:moveTo>
                <a:cubicBezTo>
                  <a:pt x="153" y="288"/>
                  <a:pt x="150" y="288"/>
                  <a:pt x="149" y="287"/>
                </a:cubicBezTo>
                <a:cubicBezTo>
                  <a:pt x="150" y="291"/>
                  <a:pt x="154" y="286"/>
                  <a:pt x="151" y="287"/>
                </a:cubicBezTo>
                <a:close/>
                <a:moveTo>
                  <a:pt x="13" y="296"/>
                </a:moveTo>
                <a:cubicBezTo>
                  <a:pt x="14" y="294"/>
                  <a:pt x="15" y="297"/>
                  <a:pt x="16" y="297"/>
                </a:cubicBezTo>
                <a:cubicBezTo>
                  <a:pt x="15" y="298"/>
                  <a:pt x="14" y="296"/>
                  <a:pt x="13" y="296"/>
                </a:cubicBezTo>
                <a:close/>
                <a:moveTo>
                  <a:pt x="55" y="298"/>
                </a:moveTo>
                <a:cubicBezTo>
                  <a:pt x="57" y="299"/>
                  <a:pt x="57" y="300"/>
                  <a:pt x="58" y="301"/>
                </a:cubicBezTo>
                <a:cubicBezTo>
                  <a:pt x="56" y="301"/>
                  <a:pt x="52" y="299"/>
                  <a:pt x="55" y="298"/>
                </a:cubicBezTo>
                <a:close/>
                <a:moveTo>
                  <a:pt x="62" y="339"/>
                </a:moveTo>
                <a:cubicBezTo>
                  <a:pt x="64" y="340"/>
                  <a:pt x="64" y="343"/>
                  <a:pt x="66" y="344"/>
                </a:cubicBezTo>
                <a:cubicBezTo>
                  <a:pt x="66" y="346"/>
                  <a:pt x="64" y="343"/>
                  <a:pt x="64" y="345"/>
                </a:cubicBezTo>
                <a:cubicBezTo>
                  <a:pt x="65" y="343"/>
                  <a:pt x="62" y="340"/>
                  <a:pt x="62" y="339"/>
                </a:cubicBezTo>
                <a:close/>
                <a:moveTo>
                  <a:pt x="273" y="388"/>
                </a:moveTo>
                <a:cubicBezTo>
                  <a:pt x="274" y="390"/>
                  <a:pt x="271" y="388"/>
                  <a:pt x="272" y="390"/>
                </a:cubicBezTo>
                <a:cubicBezTo>
                  <a:pt x="271" y="390"/>
                  <a:pt x="272" y="388"/>
                  <a:pt x="273" y="388"/>
                </a:cubicBezTo>
                <a:close/>
                <a:moveTo>
                  <a:pt x="243" y="425"/>
                </a:moveTo>
                <a:cubicBezTo>
                  <a:pt x="244" y="424"/>
                  <a:pt x="248" y="425"/>
                  <a:pt x="248" y="420"/>
                </a:cubicBezTo>
                <a:cubicBezTo>
                  <a:pt x="253" y="422"/>
                  <a:pt x="253" y="415"/>
                  <a:pt x="259" y="415"/>
                </a:cubicBezTo>
                <a:cubicBezTo>
                  <a:pt x="257" y="413"/>
                  <a:pt x="258" y="412"/>
                  <a:pt x="260" y="411"/>
                </a:cubicBezTo>
                <a:cubicBezTo>
                  <a:pt x="261" y="412"/>
                  <a:pt x="257" y="415"/>
                  <a:pt x="261" y="414"/>
                </a:cubicBezTo>
                <a:cubicBezTo>
                  <a:pt x="261" y="416"/>
                  <a:pt x="260" y="417"/>
                  <a:pt x="259" y="417"/>
                </a:cubicBezTo>
                <a:cubicBezTo>
                  <a:pt x="260" y="421"/>
                  <a:pt x="258" y="417"/>
                  <a:pt x="258" y="420"/>
                </a:cubicBezTo>
                <a:cubicBezTo>
                  <a:pt x="255" y="419"/>
                  <a:pt x="251" y="427"/>
                  <a:pt x="248" y="424"/>
                </a:cubicBezTo>
                <a:cubicBezTo>
                  <a:pt x="246" y="424"/>
                  <a:pt x="247" y="427"/>
                  <a:pt x="244" y="426"/>
                </a:cubicBezTo>
                <a:cubicBezTo>
                  <a:pt x="245" y="425"/>
                  <a:pt x="244" y="425"/>
                  <a:pt x="243" y="425"/>
                </a:cubicBezTo>
                <a:close/>
                <a:moveTo>
                  <a:pt x="254" y="421"/>
                </a:moveTo>
                <a:cubicBezTo>
                  <a:pt x="256" y="420"/>
                  <a:pt x="253" y="420"/>
                  <a:pt x="254" y="418"/>
                </a:cubicBezTo>
                <a:cubicBezTo>
                  <a:pt x="255" y="419"/>
                  <a:pt x="256" y="421"/>
                  <a:pt x="254" y="421"/>
                </a:cubicBezTo>
                <a:cubicBezTo>
                  <a:pt x="254" y="421"/>
                  <a:pt x="254" y="421"/>
                  <a:pt x="254" y="421"/>
                </a:cubicBezTo>
                <a:close/>
                <a:moveTo>
                  <a:pt x="232" y="434"/>
                </a:moveTo>
                <a:cubicBezTo>
                  <a:pt x="232" y="433"/>
                  <a:pt x="231" y="433"/>
                  <a:pt x="231" y="432"/>
                </a:cubicBezTo>
                <a:cubicBezTo>
                  <a:pt x="234" y="432"/>
                  <a:pt x="235" y="429"/>
                  <a:pt x="237" y="430"/>
                </a:cubicBezTo>
                <a:cubicBezTo>
                  <a:pt x="234" y="432"/>
                  <a:pt x="233" y="437"/>
                  <a:pt x="230" y="439"/>
                </a:cubicBezTo>
                <a:cubicBezTo>
                  <a:pt x="229" y="439"/>
                  <a:pt x="229" y="434"/>
                  <a:pt x="232" y="434"/>
                </a:cubicBezTo>
                <a:close/>
                <a:moveTo>
                  <a:pt x="126" y="31"/>
                </a:moveTo>
                <a:cubicBezTo>
                  <a:pt x="127" y="31"/>
                  <a:pt x="126" y="33"/>
                  <a:pt x="128" y="34"/>
                </a:cubicBezTo>
                <a:cubicBezTo>
                  <a:pt x="127" y="35"/>
                  <a:pt x="125" y="37"/>
                  <a:pt x="124" y="39"/>
                </a:cubicBezTo>
                <a:cubicBezTo>
                  <a:pt x="122" y="39"/>
                  <a:pt x="125" y="38"/>
                  <a:pt x="123" y="37"/>
                </a:cubicBezTo>
                <a:cubicBezTo>
                  <a:pt x="122" y="37"/>
                  <a:pt x="123" y="39"/>
                  <a:pt x="123" y="40"/>
                </a:cubicBezTo>
                <a:cubicBezTo>
                  <a:pt x="122" y="40"/>
                  <a:pt x="121" y="40"/>
                  <a:pt x="121" y="41"/>
                </a:cubicBezTo>
                <a:cubicBezTo>
                  <a:pt x="120" y="41"/>
                  <a:pt x="120" y="38"/>
                  <a:pt x="119" y="39"/>
                </a:cubicBezTo>
                <a:cubicBezTo>
                  <a:pt x="119" y="36"/>
                  <a:pt x="124" y="34"/>
                  <a:pt x="126" y="31"/>
                </a:cubicBezTo>
                <a:close/>
                <a:moveTo>
                  <a:pt x="12" y="290"/>
                </a:moveTo>
                <a:cubicBezTo>
                  <a:pt x="13" y="291"/>
                  <a:pt x="12" y="291"/>
                  <a:pt x="12" y="294"/>
                </a:cubicBezTo>
                <a:cubicBezTo>
                  <a:pt x="11" y="293"/>
                  <a:pt x="10" y="294"/>
                  <a:pt x="9" y="294"/>
                </a:cubicBezTo>
                <a:cubicBezTo>
                  <a:pt x="8" y="292"/>
                  <a:pt x="10" y="292"/>
                  <a:pt x="10" y="290"/>
                </a:cubicBezTo>
                <a:cubicBezTo>
                  <a:pt x="11" y="291"/>
                  <a:pt x="11" y="290"/>
                  <a:pt x="12" y="290"/>
                </a:cubicBezTo>
                <a:close/>
                <a:moveTo>
                  <a:pt x="11" y="300"/>
                </a:moveTo>
                <a:cubicBezTo>
                  <a:pt x="10" y="303"/>
                  <a:pt x="11" y="304"/>
                  <a:pt x="12" y="306"/>
                </a:cubicBezTo>
                <a:cubicBezTo>
                  <a:pt x="13" y="305"/>
                  <a:pt x="14" y="307"/>
                  <a:pt x="15" y="307"/>
                </a:cubicBezTo>
                <a:cubicBezTo>
                  <a:pt x="14" y="305"/>
                  <a:pt x="17" y="306"/>
                  <a:pt x="16" y="304"/>
                </a:cubicBezTo>
                <a:cubicBezTo>
                  <a:pt x="15" y="304"/>
                  <a:pt x="14" y="304"/>
                  <a:pt x="13" y="304"/>
                </a:cubicBezTo>
                <a:cubicBezTo>
                  <a:pt x="14" y="303"/>
                  <a:pt x="14" y="303"/>
                  <a:pt x="14" y="302"/>
                </a:cubicBezTo>
                <a:cubicBezTo>
                  <a:pt x="12" y="301"/>
                  <a:pt x="13" y="303"/>
                  <a:pt x="11" y="302"/>
                </a:cubicBezTo>
                <a:cubicBezTo>
                  <a:pt x="11" y="301"/>
                  <a:pt x="13" y="300"/>
                  <a:pt x="11" y="300"/>
                </a:cubicBezTo>
                <a:close/>
              </a:path>
            </a:pathLst>
          </a:custGeom>
          <a:blipFill>
            <a:blip r:embed="rId3" cstate="email">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ea typeface="幼圆" panose="02010509060101010101" pitchFamily="49" charset="-122"/>
            </a:endParaRPr>
          </a:p>
        </p:txBody>
      </p:sp>
      <p:sp>
        <p:nvSpPr>
          <p:cNvPr id="6" name="Freeform 12"/>
          <p:cNvSpPr>
            <a:spLocks noEditPoints="1"/>
          </p:cNvSpPr>
          <p:nvPr/>
        </p:nvSpPr>
        <p:spPr bwMode="auto">
          <a:xfrm>
            <a:off x="2314414" y="1634420"/>
            <a:ext cx="1111673" cy="1137096"/>
          </a:xfrm>
          <a:custGeom>
            <a:avLst/>
            <a:gdLst>
              <a:gd name="T0" fmla="*/ 102 w 407"/>
              <a:gd name="T1" fmla="*/ 23 h 416"/>
              <a:gd name="T2" fmla="*/ 167 w 407"/>
              <a:gd name="T3" fmla="*/ 29 h 416"/>
              <a:gd name="T4" fmla="*/ 383 w 407"/>
              <a:gd name="T5" fmla="*/ 87 h 416"/>
              <a:gd name="T6" fmla="*/ 369 w 407"/>
              <a:gd name="T7" fmla="*/ 158 h 416"/>
              <a:gd name="T8" fmla="*/ 225 w 407"/>
              <a:gd name="T9" fmla="*/ 193 h 416"/>
              <a:gd name="T10" fmla="*/ 208 w 407"/>
              <a:gd name="T11" fmla="*/ 233 h 416"/>
              <a:gd name="T12" fmla="*/ 74 w 407"/>
              <a:gd name="T13" fmla="*/ 340 h 416"/>
              <a:gd name="T14" fmla="*/ 109 w 407"/>
              <a:gd name="T15" fmla="*/ 380 h 416"/>
              <a:gd name="T16" fmla="*/ 285 w 407"/>
              <a:gd name="T17" fmla="*/ 405 h 416"/>
              <a:gd name="T18" fmla="*/ 22 w 407"/>
              <a:gd name="T19" fmla="*/ 24 h 416"/>
              <a:gd name="T20" fmla="*/ 46 w 407"/>
              <a:gd name="T21" fmla="*/ 166 h 416"/>
              <a:gd name="T22" fmla="*/ 123 w 407"/>
              <a:gd name="T23" fmla="*/ 64 h 416"/>
              <a:gd name="T24" fmla="*/ 172 w 407"/>
              <a:gd name="T25" fmla="*/ 279 h 416"/>
              <a:gd name="T26" fmla="*/ 172 w 407"/>
              <a:gd name="T27" fmla="*/ 321 h 416"/>
              <a:gd name="T28" fmla="*/ 123 w 407"/>
              <a:gd name="T29" fmla="*/ 354 h 416"/>
              <a:gd name="T30" fmla="*/ 63 w 407"/>
              <a:gd name="T31" fmla="*/ 380 h 416"/>
              <a:gd name="T32" fmla="*/ 143 w 407"/>
              <a:gd name="T33" fmla="*/ 402 h 416"/>
              <a:gd name="T34" fmla="*/ 335 w 407"/>
              <a:gd name="T35" fmla="*/ 393 h 416"/>
              <a:gd name="T36" fmla="*/ 276 w 407"/>
              <a:gd name="T37" fmla="*/ 359 h 416"/>
              <a:gd name="T38" fmla="*/ 257 w 407"/>
              <a:gd name="T39" fmla="*/ 149 h 416"/>
              <a:gd name="T40" fmla="*/ 280 w 407"/>
              <a:gd name="T41" fmla="*/ 68 h 416"/>
              <a:gd name="T42" fmla="*/ 374 w 407"/>
              <a:gd name="T43" fmla="*/ 159 h 416"/>
              <a:gd name="T44" fmla="*/ 395 w 407"/>
              <a:gd name="T45" fmla="*/ 48 h 416"/>
              <a:gd name="T46" fmla="*/ 226 w 407"/>
              <a:gd name="T47" fmla="*/ 39 h 416"/>
              <a:gd name="T48" fmla="*/ 97 w 407"/>
              <a:gd name="T49" fmla="*/ 39 h 416"/>
              <a:gd name="T50" fmla="*/ 141 w 407"/>
              <a:gd name="T51" fmla="*/ 32 h 416"/>
              <a:gd name="T52" fmla="*/ 298 w 407"/>
              <a:gd name="T53" fmla="*/ 38 h 416"/>
              <a:gd name="T54" fmla="*/ 342 w 407"/>
              <a:gd name="T55" fmla="*/ 70 h 416"/>
              <a:gd name="T56" fmla="*/ 217 w 407"/>
              <a:gd name="T57" fmla="*/ 83 h 416"/>
              <a:gd name="T58" fmla="*/ 175 w 407"/>
              <a:gd name="T59" fmla="*/ 104 h 416"/>
              <a:gd name="T60" fmla="*/ 364 w 407"/>
              <a:gd name="T61" fmla="*/ 110 h 416"/>
              <a:gd name="T62" fmla="*/ 223 w 407"/>
              <a:gd name="T63" fmla="*/ 122 h 416"/>
              <a:gd name="T64" fmla="*/ 197 w 407"/>
              <a:gd name="T65" fmla="*/ 128 h 416"/>
              <a:gd name="T66" fmla="*/ 194 w 407"/>
              <a:gd name="T67" fmla="*/ 230 h 416"/>
              <a:gd name="T68" fmla="*/ 195 w 407"/>
              <a:gd name="T69" fmla="*/ 253 h 416"/>
              <a:gd name="T70" fmla="*/ 227 w 407"/>
              <a:gd name="T71" fmla="*/ 280 h 416"/>
              <a:gd name="T72" fmla="*/ 353 w 407"/>
              <a:gd name="T73" fmla="*/ 118 h 416"/>
              <a:gd name="T74" fmla="*/ 190 w 407"/>
              <a:gd name="T75" fmla="*/ 128 h 416"/>
              <a:gd name="T76" fmla="*/ 199 w 407"/>
              <a:gd name="T77" fmla="*/ 142 h 416"/>
              <a:gd name="T78" fmla="*/ 226 w 407"/>
              <a:gd name="T79" fmla="*/ 169 h 416"/>
              <a:gd name="T80" fmla="*/ 24 w 407"/>
              <a:gd name="T81" fmla="*/ 184 h 416"/>
              <a:gd name="T82" fmla="*/ 191 w 407"/>
              <a:gd name="T83" fmla="*/ 217 h 416"/>
              <a:gd name="T84" fmla="*/ 235 w 407"/>
              <a:gd name="T85" fmla="*/ 271 h 416"/>
              <a:gd name="T86" fmla="*/ 236 w 407"/>
              <a:gd name="T87" fmla="*/ 295 h 416"/>
              <a:gd name="T88" fmla="*/ 206 w 407"/>
              <a:gd name="T89" fmla="*/ 317 h 416"/>
              <a:gd name="T90" fmla="*/ 182 w 407"/>
              <a:gd name="T91" fmla="*/ 340 h 416"/>
              <a:gd name="T92" fmla="*/ 235 w 407"/>
              <a:gd name="T93" fmla="*/ 344 h 416"/>
              <a:gd name="T94" fmla="*/ 237 w 407"/>
              <a:gd name="T95" fmla="*/ 357 h 416"/>
              <a:gd name="T96" fmla="*/ 135 w 407"/>
              <a:gd name="T97" fmla="*/ 364 h 416"/>
              <a:gd name="T98" fmla="*/ 251 w 407"/>
              <a:gd name="T99" fmla="*/ 387 h 416"/>
              <a:gd name="T100" fmla="*/ 316 w 407"/>
              <a:gd name="T101" fmla="*/ 376 h 416"/>
              <a:gd name="T102" fmla="*/ 229 w 407"/>
              <a:gd name="T103" fmla="*/ 379 h 416"/>
              <a:gd name="T104" fmla="*/ 297 w 407"/>
              <a:gd name="T105" fmla="*/ 378 h 416"/>
              <a:gd name="T106" fmla="*/ 268 w 407"/>
              <a:gd name="T107" fmla="*/ 382 h 416"/>
              <a:gd name="T108" fmla="*/ 340 w 407"/>
              <a:gd name="T109" fmla="*/ 386 h 416"/>
              <a:gd name="T110" fmla="*/ 254 w 407"/>
              <a:gd name="T111" fmla="*/ 104 h 416"/>
              <a:gd name="T112" fmla="*/ 176 w 407"/>
              <a:gd name="T113" fmla="*/ 29 h 416"/>
              <a:gd name="T114" fmla="*/ 377 w 407"/>
              <a:gd name="T115" fmla="*/ 172 h 416"/>
              <a:gd name="T116" fmla="*/ 384 w 407"/>
              <a:gd name="T117" fmla="*/ 202 h 416"/>
              <a:gd name="T118" fmla="*/ 211 w 407"/>
              <a:gd name="T119" fmla="*/ 209 h 416"/>
              <a:gd name="T120" fmla="*/ 210 w 407"/>
              <a:gd name="T121" fmla="*/ 266 h 416"/>
              <a:gd name="T122" fmla="*/ 155 w 407"/>
              <a:gd name="T123"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7" h="416">
                <a:moveTo>
                  <a:pt x="246" y="16"/>
                </a:moveTo>
                <a:cubicBezTo>
                  <a:pt x="247" y="16"/>
                  <a:pt x="247" y="18"/>
                  <a:pt x="248" y="18"/>
                </a:cubicBezTo>
                <a:cubicBezTo>
                  <a:pt x="248" y="19"/>
                  <a:pt x="247" y="19"/>
                  <a:pt x="246" y="19"/>
                </a:cubicBezTo>
                <a:cubicBezTo>
                  <a:pt x="248" y="20"/>
                  <a:pt x="246" y="23"/>
                  <a:pt x="246" y="25"/>
                </a:cubicBezTo>
                <a:cubicBezTo>
                  <a:pt x="244" y="25"/>
                  <a:pt x="244" y="23"/>
                  <a:pt x="243" y="22"/>
                </a:cubicBezTo>
                <a:cubicBezTo>
                  <a:pt x="244" y="21"/>
                  <a:pt x="245" y="19"/>
                  <a:pt x="243" y="18"/>
                </a:cubicBezTo>
                <a:cubicBezTo>
                  <a:pt x="244" y="17"/>
                  <a:pt x="246" y="17"/>
                  <a:pt x="246" y="16"/>
                </a:cubicBezTo>
                <a:close/>
                <a:moveTo>
                  <a:pt x="174" y="16"/>
                </a:moveTo>
                <a:cubicBezTo>
                  <a:pt x="176" y="16"/>
                  <a:pt x="175" y="19"/>
                  <a:pt x="176" y="18"/>
                </a:cubicBezTo>
                <a:cubicBezTo>
                  <a:pt x="176" y="20"/>
                  <a:pt x="174" y="21"/>
                  <a:pt x="173" y="22"/>
                </a:cubicBezTo>
                <a:cubicBezTo>
                  <a:pt x="171" y="20"/>
                  <a:pt x="174" y="20"/>
                  <a:pt x="174" y="16"/>
                </a:cubicBezTo>
                <a:close/>
                <a:moveTo>
                  <a:pt x="121" y="21"/>
                </a:moveTo>
                <a:cubicBezTo>
                  <a:pt x="123" y="21"/>
                  <a:pt x="121" y="23"/>
                  <a:pt x="121" y="24"/>
                </a:cubicBezTo>
                <a:cubicBezTo>
                  <a:pt x="120" y="25"/>
                  <a:pt x="120" y="23"/>
                  <a:pt x="119" y="23"/>
                </a:cubicBezTo>
                <a:cubicBezTo>
                  <a:pt x="119" y="22"/>
                  <a:pt x="121" y="22"/>
                  <a:pt x="121" y="21"/>
                </a:cubicBezTo>
                <a:close/>
                <a:moveTo>
                  <a:pt x="125" y="21"/>
                </a:moveTo>
                <a:cubicBezTo>
                  <a:pt x="126" y="21"/>
                  <a:pt x="126" y="22"/>
                  <a:pt x="126" y="22"/>
                </a:cubicBezTo>
                <a:cubicBezTo>
                  <a:pt x="126" y="23"/>
                  <a:pt x="125" y="23"/>
                  <a:pt x="124" y="23"/>
                </a:cubicBezTo>
                <a:cubicBezTo>
                  <a:pt x="124" y="21"/>
                  <a:pt x="125" y="22"/>
                  <a:pt x="125" y="21"/>
                </a:cubicBezTo>
                <a:close/>
                <a:moveTo>
                  <a:pt x="127" y="21"/>
                </a:moveTo>
                <a:cubicBezTo>
                  <a:pt x="127" y="22"/>
                  <a:pt x="126" y="24"/>
                  <a:pt x="128" y="23"/>
                </a:cubicBezTo>
                <a:cubicBezTo>
                  <a:pt x="128" y="22"/>
                  <a:pt x="128" y="21"/>
                  <a:pt x="127" y="21"/>
                </a:cubicBezTo>
                <a:close/>
                <a:moveTo>
                  <a:pt x="107" y="22"/>
                </a:moveTo>
                <a:cubicBezTo>
                  <a:pt x="106" y="23"/>
                  <a:pt x="105" y="23"/>
                  <a:pt x="104" y="24"/>
                </a:cubicBezTo>
                <a:cubicBezTo>
                  <a:pt x="104" y="22"/>
                  <a:pt x="105" y="21"/>
                  <a:pt x="107" y="22"/>
                </a:cubicBezTo>
                <a:close/>
                <a:moveTo>
                  <a:pt x="110" y="21"/>
                </a:moveTo>
                <a:cubicBezTo>
                  <a:pt x="111" y="21"/>
                  <a:pt x="110" y="24"/>
                  <a:pt x="109" y="24"/>
                </a:cubicBezTo>
                <a:cubicBezTo>
                  <a:pt x="110" y="23"/>
                  <a:pt x="109" y="23"/>
                  <a:pt x="109" y="22"/>
                </a:cubicBezTo>
                <a:cubicBezTo>
                  <a:pt x="109" y="22"/>
                  <a:pt x="110" y="22"/>
                  <a:pt x="110" y="21"/>
                </a:cubicBezTo>
                <a:close/>
                <a:moveTo>
                  <a:pt x="92" y="22"/>
                </a:moveTo>
                <a:cubicBezTo>
                  <a:pt x="94" y="21"/>
                  <a:pt x="94" y="22"/>
                  <a:pt x="95" y="23"/>
                </a:cubicBezTo>
                <a:cubicBezTo>
                  <a:pt x="94" y="23"/>
                  <a:pt x="94" y="25"/>
                  <a:pt x="93" y="25"/>
                </a:cubicBezTo>
                <a:cubicBezTo>
                  <a:pt x="93" y="24"/>
                  <a:pt x="93" y="23"/>
                  <a:pt x="93" y="22"/>
                </a:cubicBezTo>
                <a:cubicBezTo>
                  <a:pt x="92" y="23"/>
                  <a:pt x="92" y="23"/>
                  <a:pt x="92" y="22"/>
                </a:cubicBezTo>
                <a:close/>
                <a:moveTo>
                  <a:pt x="102" y="23"/>
                </a:moveTo>
                <a:cubicBezTo>
                  <a:pt x="102" y="24"/>
                  <a:pt x="101" y="24"/>
                  <a:pt x="99" y="24"/>
                </a:cubicBezTo>
                <a:cubicBezTo>
                  <a:pt x="100" y="22"/>
                  <a:pt x="100" y="23"/>
                  <a:pt x="102" y="23"/>
                </a:cubicBezTo>
                <a:close/>
                <a:moveTo>
                  <a:pt x="123" y="22"/>
                </a:moveTo>
                <a:cubicBezTo>
                  <a:pt x="123" y="23"/>
                  <a:pt x="122" y="23"/>
                  <a:pt x="122" y="24"/>
                </a:cubicBezTo>
                <a:cubicBezTo>
                  <a:pt x="123" y="25"/>
                  <a:pt x="124" y="23"/>
                  <a:pt x="123" y="22"/>
                </a:cubicBezTo>
                <a:close/>
                <a:moveTo>
                  <a:pt x="405" y="22"/>
                </a:moveTo>
                <a:cubicBezTo>
                  <a:pt x="405" y="23"/>
                  <a:pt x="404" y="23"/>
                  <a:pt x="404" y="24"/>
                </a:cubicBezTo>
                <a:cubicBezTo>
                  <a:pt x="403" y="24"/>
                  <a:pt x="404" y="22"/>
                  <a:pt x="405" y="22"/>
                </a:cubicBezTo>
                <a:close/>
                <a:moveTo>
                  <a:pt x="79" y="23"/>
                </a:moveTo>
                <a:cubicBezTo>
                  <a:pt x="81" y="23"/>
                  <a:pt x="79" y="26"/>
                  <a:pt x="81" y="25"/>
                </a:cubicBezTo>
                <a:cubicBezTo>
                  <a:pt x="80" y="27"/>
                  <a:pt x="79" y="26"/>
                  <a:pt x="77" y="27"/>
                </a:cubicBezTo>
                <a:cubicBezTo>
                  <a:pt x="78" y="26"/>
                  <a:pt x="79" y="25"/>
                  <a:pt x="79" y="23"/>
                </a:cubicBezTo>
                <a:close/>
                <a:moveTo>
                  <a:pt x="72" y="24"/>
                </a:moveTo>
                <a:cubicBezTo>
                  <a:pt x="72" y="24"/>
                  <a:pt x="71" y="25"/>
                  <a:pt x="72" y="25"/>
                </a:cubicBezTo>
                <a:cubicBezTo>
                  <a:pt x="71" y="27"/>
                  <a:pt x="69" y="24"/>
                  <a:pt x="68" y="26"/>
                </a:cubicBezTo>
                <a:cubicBezTo>
                  <a:pt x="68" y="26"/>
                  <a:pt x="69" y="27"/>
                  <a:pt x="70" y="27"/>
                </a:cubicBezTo>
                <a:cubicBezTo>
                  <a:pt x="67" y="29"/>
                  <a:pt x="64" y="26"/>
                  <a:pt x="63" y="27"/>
                </a:cubicBezTo>
                <a:cubicBezTo>
                  <a:pt x="61" y="28"/>
                  <a:pt x="62" y="25"/>
                  <a:pt x="60" y="26"/>
                </a:cubicBezTo>
                <a:cubicBezTo>
                  <a:pt x="64" y="24"/>
                  <a:pt x="67" y="25"/>
                  <a:pt x="72" y="24"/>
                </a:cubicBezTo>
                <a:close/>
                <a:moveTo>
                  <a:pt x="74" y="25"/>
                </a:moveTo>
                <a:cubicBezTo>
                  <a:pt x="74" y="23"/>
                  <a:pt x="75" y="25"/>
                  <a:pt x="75" y="24"/>
                </a:cubicBezTo>
                <a:cubicBezTo>
                  <a:pt x="74" y="23"/>
                  <a:pt x="72" y="24"/>
                  <a:pt x="74" y="25"/>
                </a:cubicBezTo>
                <a:close/>
                <a:moveTo>
                  <a:pt x="75" y="24"/>
                </a:moveTo>
                <a:cubicBezTo>
                  <a:pt x="76" y="25"/>
                  <a:pt x="76" y="25"/>
                  <a:pt x="76" y="27"/>
                </a:cubicBezTo>
                <a:cubicBezTo>
                  <a:pt x="75" y="27"/>
                  <a:pt x="74" y="25"/>
                  <a:pt x="75" y="24"/>
                </a:cubicBezTo>
                <a:close/>
                <a:moveTo>
                  <a:pt x="57" y="25"/>
                </a:moveTo>
                <a:cubicBezTo>
                  <a:pt x="57" y="24"/>
                  <a:pt x="60" y="25"/>
                  <a:pt x="59" y="26"/>
                </a:cubicBezTo>
                <a:cubicBezTo>
                  <a:pt x="59" y="26"/>
                  <a:pt x="58" y="25"/>
                  <a:pt x="57" y="25"/>
                </a:cubicBezTo>
                <a:close/>
                <a:moveTo>
                  <a:pt x="164" y="29"/>
                </a:moveTo>
                <a:cubicBezTo>
                  <a:pt x="165" y="29"/>
                  <a:pt x="165" y="30"/>
                  <a:pt x="166" y="30"/>
                </a:cubicBezTo>
                <a:cubicBezTo>
                  <a:pt x="166" y="30"/>
                  <a:pt x="165" y="31"/>
                  <a:pt x="165" y="32"/>
                </a:cubicBezTo>
                <a:cubicBezTo>
                  <a:pt x="164" y="31"/>
                  <a:pt x="162" y="31"/>
                  <a:pt x="162" y="32"/>
                </a:cubicBezTo>
                <a:cubicBezTo>
                  <a:pt x="161" y="32"/>
                  <a:pt x="161" y="31"/>
                  <a:pt x="161" y="30"/>
                </a:cubicBezTo>
                <a:cubicBezTo>
                  <a:pt x="163" y="30"/>
                  <a:pt x="164" y="31"/>
                  <a:pt x="164" y="29"/>
                </a:cubicBezTo>
                <a:close/>
                <a:moveTo>
                  <a:pt x="167" y="29"/>
                </a:moveTo>
                <a:cubicBezTo>
                  <a:pt x="168" y="29"/>
                  <a:pt x="169" y="29"/>
                  <a:pt x="169" y="29"/>
                </a:cubicBezTo>
                <a:cubicBezTo>
                  <a:pt x="170" y="31"/>
                  <a:pt x="168" y="32"/>
                  <a:pt x="169" y="32"/>
                </a:cubicBezTo>
                <a:cubicBezTo>
                  <a:pt x="169" y="34"/>
                  <a:pt x="167" y="33"/>
                  <a:pt x="167" y="32"/>
                </a:cubicBezTo>
                <a:cubicBezTo>
                  <a:pt x="166" y="31"/>
                  <a:pt x="167" y="31"/>
                  <a:pt x="167" y="29"/>
                </a:cubicBezTo>
                <a:close/>
                <a:moveTo>
                  <a:pt x="171" y="29"/>
                </a:moveTo>
                <a:cubicBezTo>
                  <a:pt x="171" y="31"/>
                  <a:pt x="170" y="31"/>
                  <a:pt x="170" y="32"/>
                </a:cubicBezTo>
                <a:cubicBezTo>
                  <a:pt x="172" y="32"/>
                  <a:pt x="172" y="31"/>
                  <a:pt x="171" y="30"/>
                </a:cubicBezTo>
                <a:cubicBezTo>
                  <a:pt x="172" y="30"/>
                  <a:pt x="173" y="30"/>
                  <a:pt x="173" y="29"/>
                </a:cubicBezTo>
                <a:cubicBezTo>
                  <a:pt x="172" y="29"/>
                  <a:pt x="171" y="29"/>
                  <a:pt x="171" y="29"/>
                </a:cubicBezTo>
                <a:close/>
                <a:moveTo>
                  <a:pt x="213" y="29"/>
                </a:moveTo>
                <a:cubicBezTo>
                  <a:pt x="214" y="29"/>
                  <a:pt x="215" y="33"/>
                  <a:pt x="213" y="32"/>
                </a:cubicBezTo>
                <a:cubicBezTo>
                  <a:pt x="215" y="30"/>
                  <a:pt x="212" y="32"/>
                  <a:pt x="213" y="29"/>
                </a:cubicBezTo>
                <a:close/>
                <a:moveTo>
                  <a:pt x="220" y="30"/>
                </a:moveTo>
                <a:cubicBezTo>
                  <a:pt x="221" y="30"/>
                  <a:pt x="221" y="30"/>
                  <a:pt x="221" y="31"/>
                </a:cubicBezTo>
                <a:cubicBezTo>
                  <a:pt x="221" y="32"/>
                  <a:pt x="227" y="30"/>
                  <a:pt x="226" y="32"/>
                </a:cubicBezTo>
                <a:cubicBezTo>
                  <a:pt x="224" y="32"/>
                  <a:pt x="222" y="32"/>
                  <a:pt x="220" y="33"/>
                </a:cubicBezTo>
                <a:cubicBezTo>
                  <a:pt x="219" y="32"/>
                  <a:pt x="221" y="32"/>
                  <a:pt x="220" y="30"/>
                </a:cubicBezTo>
                <a:close/>
                <a:moveTo>
                  <a:pt x="235" y="30"/>
                </a:moveTo>
                <a:cubicBezTo>
                  <a:pt x="235" y="31"/>
                  <a:pt x="234" y="31"/>
                  <a:pt x="233" y="31"/>
                </a:cubicBezTo>
                <a:cubicBezTo>
                  <a:pt x="233" y="30"/>
                  <a:pt x="234" y="30"/>
                  <a:pt x="235" y="30"/>
                </a:cubicBezTo>
                <a:close/>
                <a:moveTo>
                  <a:pt x="232" y="31"/>
                </a:moveTo>
                <a:cubicBezTo>
                  <a:pt x="232" y="32"/>
                  <a:pt x="230" y="32"/>
                  <a:pt x="229" y="32"/>
                </a:cubicBezTo>
                <a:cubicBezTo>
                  <a:pt x="228" y="30"/>
                  <a:pt x="231" y="31"/>
                  <a:pt x="232" y="31"/>
                </a:cubicBezTo>
                <a:close/>
                <a:moveTo>
                  <a:pt x="217" y="32"/>
                </a:moveTo>
                <a:cubicBezTo>
                  <a:pt x="217" y="31"/>
                  <a:pt x="219" y="32"/>
                  <a:pt x="219" y="33"/>
                </a:cubicBezTo>
                <a:cubicBezTo>
                  <a:pt x="218" y="33"/>
                  <a:pt x="217" y="33"/>
                  <a:pt x="217" y="32"/>
                </a:cubicBezTo>
                <a:close/>
                <a:moveTo>
                  <a:pt x="207" y="34"/>
                </a:moveTo>
                <a:cubicBezTo>
                  <a:pt x="207" y="35"/>
                  <a:pt x="206" y="35"/>
                  <a:pt x="205" y="35"/>
                </a:cubicBezTo>
                <a:cubicBezTo>
                  <a:pt x="205" y="34"/>
                  <a:pt x="206" y="34"/>
                  <a:pt x="207" y="34"/>
                </a:cubicBezTo>
                <a:close/>
                <a:moveTo>
                  <a:pt x="384" y="86"/>
                </a:moveTo>
                <a:cubicBezTo>
                  <a:pt x="384" y="85"/>
                  <a:pt x="385" y="86"/>
                  <a:pt x="386" y="86"/>
                </a:cubicBezTo>
                <a:cubicBezTo>
                  <a:pt x="386" y="87"/>
                  <a:pt x="384" y="87"/>
                  <a:pt x="384" y="86"/>
                </a:cubicBezTo>
                <a:close/>
                <a:moveTo>
                  <a:pt x="63" y="87"/>
                </a:moveTo>
                <a:cubicBezTo>
                  <a:pt x="64" y="87"/>
                  <a:pt x="63" y="89"/>
                  <a:pt x="64" y="90"/>
                </a:cubicBezTo>
                <a:cubicBezTo>
                  <a:pt x="61" y="91"/>
                  <a:pt x="61" y="91"/>
                  <a:pt x="59" y="93"/>
                </a:cubicBezTo>
                <a:cubicBezTo>
                  <a:pt x="60" y="92"/>
                  <a:pt x="60" y="91"/>
                  <a:pt x="60" y="90"/>
                </a:cubicBezTo>
                <a:cubicBezTo>
                  <a:pt x="61" y="89"/>
                  <a:pt x="64" y="89"/>
                  <a:pt x="63" y="87"/>
                </a:cubicBezTo>
                <a:close/>
                <a:moveTo>
                  <a:pt x="383" y="87"/>
                </a:moveTo>
                <a:cubicBezTo>
                  <a:pt x="383" y="87"/>
                  <a:pt x="384" y="88"/>
                  <a:pt x="384" y="88"/>
                </a:cubicBezTo>
                <a:cubicBezTo>
                  <a:pt x="383" y="88"/>
                  <a:pt x="383" y="89"/>
                  <a:pt x="383" y="89"/>
                </a:cubicBezTo>
                <a:cubicBezTo>
                  <a:pt x="382" y="89"/>
                  <a:pt x="383" y="88"/>
                  <a:pt x="383" y="87"/>
                </a:cubicBezTo>
                <a:close/>
                <a:moveTo>
                  <a:pt x="263" y="100"/>
                </a:moveTo>
                <a:cubicBezTo>
                  <a:pt x="265" y="100"/>
                  <a:pt x="263" y="102"/>
                  <a:pt x="262" y="101"/>
                </a:cubicBezTo>
                <a:cubicBezTo>
                  <a:pt x="262" y="100"/>
                  <a:pt x="263" y="101"/>
                  <a:pt x="263" y="100"/>
                </a:cubicBezTo>
                <a:close/>
                <a:moveTo>
                  <a:pt x="380" y="107"/>
                </a:moveTo>
                <a:cubicBezTo>
                  <a:pt x="381" y="106"/>
                  <a:pt x="381" y="107"/>
                  <a:pt x="382" y="107"/>
                </a:cubicBezTo>
                <a:cubicBezTo>
                  <a:pt x="382" y="108"/>
                  <a:pt x="379" y="108"/>
                  <a:pt x="380" y="107"/>
                </a:cubicBezTo>
                <a:close/>
                <a:moveTo>
                  <a:pt x="54" y="138"/>
                </a:moveTo>
                <a:cubicBezTo>
                  <a:pt x="53" y="138"/>
                  <a:pt x="54" y="137"/>
                  <a:pt x="55" y="137"/>
                </a:cubicBezTo>
                <a:cubicBezTo>
                  <a:pt x="55" y="130"/>
                  <a:pt x="57" y="137"/>
                  <a:pt x="54" y="138"/>
                </a:cubicBezTo>
                <a:close/>
                <a:moveTo>
                  <a:pt x="219" y="136"/>
                </a:moveTo>
                <a:cubicBezTo>
                  <a:pt x="222" y="138"/>
                  <a:pt x="218" y="140"/>
                  <a:pt x="218" y="143"/>
                </a:cubicBezTo>
                <a:cubicBezTo>
                  <a:pt x="217" y="143"/>
                  <a:pt x="217" y="142"/>
                  <a:pt x="217" y="142"/>
                </a:cubicBezTo>
                <a:cubicBezTo>
                  <a:pt x="216" y="140"/>
                  <a:pt x="218" y="140"/>
                  <a:pt x="218" y="138"/>
                </a:cubicBezTo>
                <a:cubicBezTo>
                  <a:pt x="219" y="138"/>
                  <a:pt x="219" y="139"/>
                  <a:pt x="219" y="139"/>
                </a:cubicBezTo>
                <a:cubicBezTo>
                  <a:pt x="220" y="138"/>
                  <a:pt x="218" y="138"/>
                  <a:pt x="218" y="138"/>
                </a:cubicBezTo>
                <a:cubicBezTo>
                  <a:pt x="218" y="137"/>
                  <a:pt x="219" y="137"/>
                  <a:pt x="219" y="136"/>
                </a:cubicBezTo>
                <a:close/>
                <a:moveTo>
                  <a:pt x="194" y="138"/>
                </a:moveTo>
                <a:cubicBezTo>
                  <a:pt x="195" y="138"/>
                  <a:pt x="195" y="141"/>
                  <a:pt x="193" y="140"/>
                </a:cubicBezTo>
                <a:cubicBezTo>
                  <a:pt x="194" y="140"/>
                  <a:pt x="194" y="139"/>
                  <a:pt x="194" y="138"/>
                </a:cubicBezTo>
                <a:close/>
                <a:moveTo>
                  <a:pt x="196" y="142"/>
                </a:moveTo>
                <a:cubicBezTo>
                  <a:pt x="196" y="143"/>
                  <a:pt x="196" y="144"/>
                  <a:pt x="196" y="144"/>
                </a:cubicBezTo>
                <a:cubicBezTo>
                  <a:pt x="196" y="144"/>
                  <a:pt x="195" y="144"/>
                  <a:pt x="195" y="144"/>
                </a:cubicBezTo>
                <a:cubicBezTo>
                  <a:pt x="195" y="144"/>
                  <a:pt x="195" y="143"/>
                  <a:pt x="195" y="142"/>
                </a:cubicBezTo>
                <a:cubicBezTo>
                  <a:pt x="195" y="142"/>
                  <a:pt x="196" y="142"/>
                  <a:pt x="196" y="142"/>
                </a:cubicBezTo>
                <a:close/>
                <a:moveTo>
                  <a:pt x="369" y="150"/>
                </a:moveTo>
                <a:cubicBezTo>
                  <a:pt x="369" y="150"/>
                  <a:pt x="369" y="151"/>
                  <a:pt x="369" y="152"/>
                </a:cubicBezTo>
                <a:cubicBezTo>
                  <a:pt x="367" y="151"/>
                  <a:pt x="367" y="153"/>
                  <a:pt x="366" y="152"/>
                </a:cubicBezTo>
                <a:cubicBezTo>
                  <a:pt x="367" y="151"/>
                  <a:pt x="367" y="150"/>
                  <a:pt x="369" y="150"/>
                </a:cubicBezTo>
                <a:close/>
                <a:moveTo>
                  <a:pt x="364" y="153"/>
                </a:moveTo>
                <a:cubicBezTo>
                  <a:pt x="366" y="153"/>
                  <a:pt x="365" y="154"/>
                  <a:pt x="365" y="155"/>
                </a:cubicBezTo>
                <a:cubicBezTo>
                  <a:pt x="365" y="155"/>
                  <a:pt x="365" y="154"/>
                  <a:pt x="364" y="154"/>
                </a:cubicBezTo>
                <a:cubicBezTo>
                  <a:pt x="364" y="154"/>
                  <a:pt x="364" y="154"/>
                  <a:pt x="364" y="153"/>
                </a:cubicBezTo>
                <a:close/>
                <a:moveTo>
                  <a:pt x="367" y="158"/>
                </a:moveTo>
                <a:cubicBezTo>
                  <a:pt x="366" y="158"/>
                  <a:pt x="366" y="159"/>
                  <a:pt x="366" y="160"/>
                </a:cubicBezTo>
                <a:cubicBezTo>
                  <a:pt x="364" y="159"/>
                  <a:pt x="367" y="157"/>
                  <a:pt x="364" y="157"/>
                </a:cubicBezTo>
                <a:cubicBezTo>
                  <a:pt x="364" y="157"/>
                  <a:pt x="365" y="157"/>
                  <a:pt x="365" y="155"/>
                </a:cubicBezTo>
                <a:cubicBezTo>
                  <a:pt x="367" y="155"/>
                  <a:pt x="367" y="160"/>
                  <a:pt x="369" y="158"/>
                </a:cubicBezTo>
                <a:cubicBezTo>
                  <a:pt x="370" y="158"/>
                  <a:pt x="370" y="160"/>
                  <a:pt x="370" y="160"/>
                </a:cubicBezTo>
                <a:cubicBezTo>
                  <a:pt x="371" y="161"/>
                  <a:pt x="369" y="160"/>
                  <a:pt x="369" y="161"/>
                </a:cubicBezTo>
                <a:cubicBezTo>
                  <a:pt x="368" y="159"/>
                  <a:pt x="369" y="160"/>
                  <a:pt x="367" y="158"/>
                </a:cubicBezTo>
                <a:close/>
                <a:moveTo>
                  <a:pt x="375" y="161"/>
                </a:moveTo>
                <a:cubicBezTo>
                  <a:pt x="376" y="161"/>
                  <a:pt x="375" y="163"/>
                  <a:pt x="375" y="164"/>
                </a:cubicBezTo>
                <a:cubicBezTo>
                  <a:pt x="375" y="164"/>
                  <a:pt x="374" y="164"/>
                  <a:pt x="374" y="164"/>
                </a:cubicBezTo>
                <a:cubicBezTo>
                  <a:pt x="375" y="162"/>
                  <a:pt x="373" y="163"/>
                  <a:pt x="373" y="161"/>
                </a:cubicBezTo>
                <a:cubicBezTo>
                  <a:pt x="374" y="160"/>
                  <a:pt x="375" y="162"/>
                  <a:pt x="375" y="161"/>
                </a:cubicBezTo>
                <a:close/>
                <a:moveTo>
                  <a:pt x="371" y="165"/>
                </a:moveTo>
                <a:cubicBezTo>
                  <a:pt x="370" y="166"/>
                  <a:pt x="369" y="166"/>
                  <a:pt x="367" y="166"/>
                </a:cubicBezTo>
                <a:cubicBezTo>
                  <a:pt x="369" y="165"/>
                  <a:pt x="366" y="165"/>
                  <a:pt x="367" y="163"/>
                </a:cubicBezTo>
                <a:cubicBezTo>
                  <a:pt x="369" y="163"/>
                  <a:pt x="370" y="166"/>
                  <a:pt x="370" y="162"/>
                </a:cubicBezTo>
                <a:cubicBezTo>
                  <a:pt x="372" y="162"/>
                  <a:pt x="369" y="165"/>
                  <a:pt x="371" y="165"/>
                </a:cubicBezTo>
                <a:close/>
                <a:moveTo>
                  <a:pt x="371" y="164"/>
                </a:moveTo>
                <a:cubicBezTo>
                  <a:pt x="371" y="166"/>
                  <a:pt x="372" y="166"/>
                  <a:pt x="373" y="165"/>
                </a:cubicBezTo>
                <a:cubicBezTo>
                  <a:pt x="373" y="164"/>
                  <a:pt x="372" y="164"/>
                  <a:pt x="371" y="164"/>
                </a:cubicBezTo>
                <a:close/>
                <a:moveTo>
                  <a:pt x="369" y="168"/>
                </a:moveTo>
                <a:cubicBezTo>
                  <a:pt x="371" y="168"/>
                  <a:pt x="368" y="171"/>
                  <a:pt x="370" y="171"/>
                </a:cubicBezTo>
                <a:cubicBezTo>
                  <a:pt x="368" y="173"/>
                  <a:pt x="369" y="169"/>
                  <a:pt x="369" y="168"/>
                </a:cubicBezTo>
                <a:close/>
                <a:moveTo>
                  <a:pt x="379" y="176"/>
                </a:moveTo>
                <a:cubicBezTo>
                  <a:pt x="380" y="176"/>
                  <a:pt x="380" y="178"/>
                  <a:pt x="380" y="179"/>
                </a:cubicBezTo>
                <a:cubicBezTo>
                  <a:pt x="379" y="179"/>
                  <a:pt x="379" y="178"/>
                  <a:pt x="379" y="176"/>
                </a:cubicBezTo>
                <a:close/>
                <a:moveTo>
                  <a:pt x="210" y="182"/>
                </a:moveTo>
                <a:cubicBezTo>
                  <a:pt x="211" y="182"/>
                  <a:pt x="211" y="183"/>
                  <a:pt x="212" y="183"/>
                </a:cubicBezTo>
                <a:cubicBezTo>
                  <a:pt x="213" y="183"/>
                  <a:pt x="213" y="183"/>
                  <a:pt x="213" y="182"/>
                </a:cubicBezTo>
                <a:cubicBezTo>
                  <a:pt x="215" y="184"/>
                  <a:pt x="211" y="183"/>
                  <a:pt x="212" y="185"/>
                </a:cubicBezTo>
                <a:cubicBezTo>
                  <a:pt x="212" y="184"/>
                  <a:pt x="211" y="184"/>
                  <a:pt x="210" y="184"/>
                </a:cubicBezTo>
                <a:cubicBezTo>
                  <a:pt x="210" y="183"/>
                  <a:pt x="210" y="183"/>
                  <a:pt x="210" y="182"/>
                </a:cubicBezTo>
                <a:close/>
                <a:moveTo>
                  <a:pt x="22" y="188"/>
                </a:moveTo>
                <a:cubicBezTo>
                  <a:pt x="23" y="188"/>
                  <a:pt x="23" y="191"/>
                  <a:pt x="21" y="190"/>
                </a:cubicBezTo>
                <a:cubicBezTo>
                  <a:pt x="21" y="190"/>
                  <a:pt x="21" y="189"/>
                  <a:pt x="21" y="189"/>
                </a:cubicBezTo>
                <a:cubicBezTo>
                  <a:pt x="22" y="189"/>
                  <a:pt x="22" y="189"/>
                  <a:pt x="22" y="188"/>
                </a:cubicBezTo>
                <a:close/>
                <a:moveTo>
                  <a:pt x="382" y="190"/>
                </a:moveTo>
                <a:cubicBezTo>
                  <a:pt x="384" y="190"/>
                  <a:pt x="382" y="191"/>
                  <a:pt x="382" y="193"/>
                </a:cubicBezTo>
                <a:cubicBezTo>
                  <a:pt x="380" y="192"/>
                  <a:pt x="382" y="190"/>
                  <a:pt x="382" y="190"/>
                </a:cubicBezTo>
                <a:close/>
                <a:moveTo>
                  <a:pt x="224" y="193"/>
                </a:moveTo>
                <a:cubicBezTo>
                  <a:pt x="225" y="193"/>
                  <a:pt x="225" y="193"/>
                  <a:pt x="225" y="193"/>
                </a:cubicBezTo>
                <a:cubicBezTo>
                  <a:pt x="226" y="195"/>
                  <a:pt x="225" y="194"/>
                  <a:pt x="224" y="194"/>
                </a:cubicBezTo>
                <a:cubicBezTo>
                  <a:pt x="224" y="194"/>
                  <a:pt x="224" y="194"/>
                  <a:pt x="224" y="193"/>
                </a:cubicBezTo>
                <a:close/>
                <a:moveTo>
                  <a:pt x="212" y="194"/>
                </a:moveTo>
                <a:cubicBezTo>
                  <a:pt x="211" y="194"/>
                  <a:pt x="211" y="196"/>
                  <a:pt x="210" y="196"/>
                </a:cubicBezTo>
                <a:cubicBezTo>
                  <a:pt x="210" y="194"/>
                  <a:pt x="210" y="194"/>
                  <a:pt x="212" y="194"/>
                </a:cubicBezTo>
                <a:close/>
                <a:moveTo>
                  <a:pt x="210" y="198"/>
                </a:moveTo>
                <a:cubicBezTo>
                  <a:pt x="213" y="198"/>
                  <a:pt x="211" y="200"/>
                  <a:pt x="209" y="200"/>
                </a:cubicBezTo>
                <a:cubicBezTo>
                  <a:pt x="210" y="199"/>
                  <a:pt x="210" y="199"/>
                  <a:pt x="210" y="198"/>
                </a:cubicBezTo>
                <a:close/>
                <a:moveTo>
                  <a:pt x="381" y="212"/>
                </a:moveTo>
                <a:cubicBezTo>
                  <a:pt x="380" y="212"/>
                  <a:pt x="380" y="211"/>
                  <a:pt x="379" y="211"/>
                </a:cubicBezTo>
                <a:cubicBezTo>
                  <a:pt x="379" y="211"/>
                  <a:pt x="380" y="210"/>
                  <a:pt x="380" y="210"/>
                </a:cubicBezTo>
                <a:cubicBezTo>
                  <a:pt x="380" y="210"/>
                  <a:pt x="381" y="210"/>
                  <a:pt x="381" y="210"/>
                </a:cubicBezTo>
                <a:cubicBezTo>
                  <a:pt x="381" y="210"/>
                  <a:pt x="381" y="211"/>
                  <a:pt x="381" y="212"/>
                </a:cubicBezTo>
                <a:close/>
                <a:moveTo>
                  <a:pt x="210" y="215"/>
                </a:moveTo>
                <a:cubicBezTo>
                  <a:pt x="211" y="217"/>
                  <a:pt x="210" y="219"/>
                  <a:pt x="210" y="221"/>
                </a:cubicBezTo>
                <a:cubicBezTo>
                  <a:pt x="209" y="221"/>
                  <a:pt x="209" y="220"/>
                  <a:pt x="209" y="219"/>
                </a:cubicBezTo>
                <a:cubicBezTo>
                  <a:pt x="208" y="219"/>
                  <a:pt x="209" y="221"/>
                  <a:pt x="209" y="223"/>
                </a:cubicBezTo>
                <a:cubicBezTo>
                  <a:pt x="207" y="222"/>
                  <a:pt x="209" y="219"/>
                  <a:pt x="208" y="217"/>
                </a:cubicBezTo>
                <a:cubicBezTo>
                  <a:pt x="210" y="217"/>
                  <a:pt x="210" y="215"/>
                  <a:pt x="210" y="215"/>
                </a:cubicBezTo>
                <a:close/>
                <a:moveTo>
                  <a:pt x="224" y="216"/>
                </a:moveTo>
                <a:cubicBezTo>
                  <a:pt x="227" y="216"/>
                  <a:pt x="224" y="219"/>
                  <a:pt x="223" y="219"/>
                </a:cubicBezTo>
                <a:cubicBezTo>
                  <a:pt x="221" y="218"/>
                  <a:pt x="224" y="217"/>
                  <a:pt x="224" y="216"/>
                </a:cubicBezTo>
                <a:close/>
                <a:moveTo>
                  <a:pt x="385" y="218"/>
                </a:moveTo>
                <a:cubicBezTo>
                  <a:pt x="385" y="219"/>
                  <a:pt x="384" y="220"/>
                  <a:pt x="383" y="220"/>
                </a:cubicBezTo>
                <a:cubicBezTo>
                  <a:pt x="383" y="220"/>
                  <a:pt x="382" y="219"/>
                  <a:pt x="382" y="219"/>
                </a:cubicBezTo>
                <a:cubicBezTo>
                  <a:pt x="383" y="219"/>
                  <a:pt x="384" y="216"/>
                  <a:pt x="385" y="218"/>
                </a:cubicBezTo>
                <a:close/>
                <a:moveTo>
                  <a:pt x="387" y="218"/>
                </a:moveTo>
                <a:cubicBezTo>
                  <a:pt x="387" y="218"/>
                  <a:pt x="386" y="218"/>
                  <a:pt x="387" y="219"/>
                </a:cubicBezTo>
                <a:cubicBezTo>
                  <a:pt x="386" y="219"/>
                  <a:pt x="385" y="219"/>
                  <a:pt x="385" y="220"/>
                </a:cubicBezTo>
                <a:cubicBezTo>
                  <a:pt x="387" y="220"/>
                  <a:pt x="387" y="220"/>
                  <a:pt x="388" y="219"/>
                </a:cubicBezTo>
                <a:cubicBezTo>
                  <a:pt x="388" y="218"/>
                  <a:pt x="388" y="218"/>
                  <a:pt x="387" y="218"/>
                </a:cubicBezTo>
                <a:close/>
                <a:moveTo>
                  <a:pt x="208" y="224"/>
                </a:moveTo>
                <a:cubicBezTo>
                  <a:pt x="209" y="224"/>
                  <a:pt x="209" y="225"/>
                  <a:pt x="209" y="226"/>
                </a:cubicBezTo>
                <a:cubicBezTo>
                  <a:pt x="209" y="226"/>
                  <a:pt x="209" y="225"/>
                  <a:pt x="208" y="225"/>
                </a:cubicBezTo>
                <a:cubicBezTo>
                  <a:pt x="208" y="225"/>
                  <a:pt x="208" y="225"/>
                  <a:pt x="208" y="224"/>
                </a:cubicBezTo>
                <a:close/>
                <a:moveTo>
                  <a:pt x="208" y="228"/>
                </a:moveTo>
                <a:cubicBezTo>
                  <a:pt x="211" y="229"/>
                  <a:pt x="210" y="231"/>
                  <a:pt x="208" y="233"/>
                </a:cubicBezTo>
                <a:cubicBezTo>
                  <a:pt x="207" y="232"/>
                  <a:pt x="208" y="229"/>
                  <a:pt x="208" y="228"/>
                </a:cubicBezTo>
                <a:close/>
                <a:moveTo>
                  <a:pt x="210" y="235"/>
                </a:moveTo>
                <a:cubicBezTo>
                  <a:pt x="211" y="236"/>
                  <a:pt x="210" y="236"/>
                  <a:pt x="210" y="237"/>
                </a:cubicBezTo>
                <a:cubicBezTo>
                  <a:pt x="208" y="237"/>
                  <a:pt x="208" y="234"/>
                  <a:pt x="210" y="235"/>
                </a:cubicBezTo>
                <a:close/>
                <a:moveTo>
                  <a:pt x="209" y="238"/>
                </a:moveTo>
                <a:cubicBezTo>
                  <a:pt x="210" y="239"/>
                  <a:pt x="211" y="241"/>
                  <a:pt x="210" y="243"/>
                </a:cubicBezTo>
                <a:cubicBezTo>
                  <a:pt x="208" y="243"/>
                  <a:pt x="208" y="239"/>
                  <a:pt x="209" y="238"/>
                </a:cubicBezTo>
                <a:close/>
                <a:moveTo>
                  <a:pt x="207" y="242"/>
                </a:moveTo>
                <a:cubicBezTo>
                  <a:pt x="207" y="243"/>
                  <a:pt x="207" y="243"/>
                  <a:pt x="207" y="243"/>
                </a:cubicBezTo>
                <a:cubicBezTo>
                  <a:pt x="207" y="243"/>
                  <a:pt x="207" y="244"/>
                  <a:pt x="208" y="244"/>
                </a:cubicBezTo>
                <a:cubicBezTo>
                  <a:pt x="208" y="243"/>
                  <a:pt x="208" y="242"/>
                  <a:pt x="207" y="242"/>
                </a:cubicBezTo>
                <a:close/>
                <a:moveTo>
                  <a:pt x="220" y="263"/>
                </a:moveTo>
                <a:cubicBezTo>
                  <a:pt x="222" y="264"/>
                  <a:pt x="223" y="264"/>
                  <a:pt x="225" y="265"/>
                </a:cubicBezTo>
                <a:cubicBezTo>
                  <a:pt x="224" y="265"/>
                  <a:pt x="224" y="268"/>
                  <a:pt x="223" y="268"/>
                </a:cubicBezTo>
                <a:cubicBezTo>
                  <a:pt x="223" y="267"/>
                  <a:pt x="224" y="266"/>
                  <a:pt x="223" y="265"/>
                </a:cubicBezTo>
                <a:cubicBezTo>
                  <a:pt x="221" y="266"/>
                  <a:pt x="219" y="265"/>
                  <a:pt x="220" y="268"/>
                </a:cubicBezTo>
                <a:cubicBezTo>
                  <a:pt x="218" y="268"/>
                  <a:pt x="218" y="266"/>
                  <a:pt x="218" y="265"/>
                </a:cubicBezTo>
                <a:cubicBezTo>
                  <a:pt x="219" y="265"/>
                  <a:pt x="220" y="265"/>
                  <a:pt x="220" y="263"/>
                </a:cubicBezTo>
                <a:close/>
                <a:moveTo>
                  <a:pt x="253" y="263"/>
                </a:moveTo>
                <a:cubicBezTo>
                  <a:pt x="254" y="267"/>
                  <a:pt x="256" y="275"/>
                  <a:pt x="253" y="280"/>
                </a:cubicBezTo>
                <a:cubicBezTo>
                  <a:pt x="254" y="273"/>
                  <a:pt x="253" y="268"/>
                  <a:pt x="253" y="263"/>
                </a:cubicBezTo>
                <a:close/>
                <a:moveTo>
                  <a:pt x="212" y="275"/>
                </a:moveTo>
                <a:cubicBezTo>
                  <a:pt x="210" y="273"/>
                  <a:pt x="213" y="271"/>
                  <a:pt x="212" y="275"/>
                </a:cubicBezTo>
                <a:close/>
                <a:moveTo>
                  <a:pt x="212" y="275"/>
                </a:moveTo>
                <a:cubicBezTo>
                  <a:pt x="212" y="275"/>
                  <a:pt x="212" y="276"/>
                  <a:pt x="212" y="277"/>
                </a:cubicBezTo>
                <a:cubicBezTo>
                  <a:pt x="212" y="278"/>
                  <a:pt x="215" y="277"/>
                  <a:pt x="214" y="279"/>
                </a:cubicBezTo>
                <a:cubicBezTo>
                  <a:pt x="212" y="280"/>
                  <a:pt x="213" y="277"/>
                  <a:pt x="211" y="278"/>
                </a:cubicBezTo>
                <a:cubicBezTo>
                  <a:pt x="211" y="277"/>
                  <a:pt x="211" y="276"/>
                  <a:pt x="212" y="275"/>
                </a:cubicBezTo>
                <a:close/>
                <a:moveTo>
                  <a:pt x="220" y="291"/>
                </a:moveTo>
                <a:cubicBezTo>
                  <a:pt x="223" y="291"/>
                  <a:pt x="220" y="294"/>
                  <a:pt x="220" y="291"/>
                </a:cubicBezTo>
                <a:close/>
                <a:moveTo>
                  <a:pt x="173" y="305"/>
                </a:moveTo>
                <a:cubicBezTo>
                  <a:pt x="172" y="307"/>
                  <a:pt x="171" y="309"/>
                  <a:pt x="170" y="305"/>
                </a:cubicBezTo>
                <a:cubicBezTo>
                  <a:pt x="171" y="305"/>
                  <a:pt x="172" y="305"/>
                  <a:pt x="173" y="305"/>
                </a:cubicBezTo>
                <a:close/>
                <a:moveTo>
                  <a:pt x="170" y="310"/>
                </a:moveTo>
                <a:cubicBezTo>
                  <a:pt x="172" y="310"/>
                  <a:pt x="171" y="313"/>
                  <a:pt x="173" y="313"/>
                </a:cubicBezTo>
                <a:cubicBezTo>
                  <a:pt x="171" y="315"/>
                  <a:pt x="170" y="311"/>
                  <a:pt x="170" y="310"/>
                </a:cubicBezTo>
                <a:close/>
                <a:moveTo>
                  <a:pt x="74" y="340"/>
                </a:moveTo>
                <a:cubicBezTo>
                  <a:pt x="76" y="340"/>
                  <a:pt x="77" y="340"/>
                  <a:pt x="77" y="342"/>
                </a:cubicBezTo>
                <a:cubicBezTo>
                  <a:pt x="76" y="341"/>
                  <a:pt x="74" y="341"/>
                  <a:pt x="74" y="340"/>
                </a:cubicBezTo>
                <a:close/>
                <a:moveTo>
                  <a:pt x="91" y="342"/>
                </a:moveTo>
                <a:cubicBezTo>
                  <a:pt x="84" y="341"/>
                  <a:pt x="81" y="341"/>
                  <a:pt x="77" y="343"/>
                </a:cubicBezTo>
                <a:cubicBezTo>
                  <a:pt x="79" y="347"/>
                  <a:pt x="81" y="342"/>
                  <a:pt x="85" y="346"/>
                </a:cubicBezTo>
                <a:cubicBezTo>
                  <a:pt x="86" y="345"/>
                  <a:pt x="85" y="344"/>
                  <a:pt x="87" y="344"/>
                </a:cubicBezTo>
                <a:cubicBezTo>
                  <a:pt x="87" y="345"/>
                  <a:pt x="86" y="345"/>
                  <a:pt x="86" y="345"/>
                </a:cubicBezTo>
                <a:cubicBezTo>
                  <a:pt x="87" y="345"/>
                  <a:pt x="88" y="345"/>
                  <a:pt x="90" y="345"/>
                </a:cubicBezTo>
                <a:cubicBezTo>
                  <a:pt x="90" y="344"/>
                  <a:pt x="91" y="344"/>
                  <a:pt x="91" y="342"/>
                </a:cubicBezTo>
                <a:close/>
                <a:moveTo>
                  <a:pt x="110" y="343"/>
                </a:moveTo>
                <a:cubicBezTo>
                  <a:pt x="111" y="343"/>
                  <a:pt x="111" y="343"/>
                  <a:pt x="112" y="343"/>
                </a:cubicBezTo>
                <a:cubicBezTo>
                  <a:pt x="112" y="344"/>
                  <a:pt x="112" y="344"/>
                  <a:pt x="112" y="345"/>
                </a:cubicBezTo>
                <a:cubicBezTo>
                  <a:pt x="111" y="345"/>
                  <a:pt x="111" y="345"/>
                  <a:pt x="110" y="345"/>
                </a:cubicBezTo>
                <a:cubicBezTo>
                  <a:pt x="110" y="344"/>
                  <a:pt x="110" y="344"/>
                  <a:pt x="110" y="343"/>
                </a:cubicBezTo>
                <a:close/>
                <a:moveTo>
                  <a:pt x="242" y="349"/>
                </a:moveTo>
                <a:cubicBezTo>
                  <a:pt x="243" y="349"/>
                  <a:pt x="244" y="349"/>
                  <a:pt x="244" y="349"/>
                </a:cubicBezTo>
                <a:cubicBezTo>
                  <a:pt x="245" y="351"/>
                  <a:pt x="241" y="351"/>
                  <a:pt x="242" y="349"/>
                </a:cubicBezTo>
                <a:close/>
                <a:moveTo>
                  <a:pt x="243" y="352"/>
                </a:moveTo>
                <a:cubicBezTo>
                  <a:pt x="244" y="352"/>
                  <a:pt x="244" y="352"/>
                  <a:pt x="245" y="352"/>
                </a:cubicBezTo>
                <a:cubicBezTo>
                  <a:pt x="244" y="352"/>
                  <a:pt x="244" y="353"/>
                  <a:pt x="244" y="353"/>
                </a:cubicBezTo>
                <a:cubicBezTo>
                  <a:pt x="243" y="353"/>
                  <a:pt x="243" y="352"/>
                  <a:pt x="243" y="352"/>
                </a:cubicBezTo>
                <a:close/>
                <a:moveTo>
                  <a:pt x="341" y="357"/>
                </a:moveTo>
                <a:cubicBezTo>
                  <a:pt x="342" y="357"/>
                  <a:pt x="343" y="357"/>
                  <a:pt x="343" y="357"/>
                </a:cubicBezTo>
                <a:cubicBezTo>
                  <a:pt x="342" y="358"/>
                  <a:pt x="344" y="358"/>
                  <a:pt x="343" y="359"/>
                </a:cubicBezTo>
                <a:cubicBezTo>
                  <a:pt x="342" y="359"/>
                  <a:pt x="341" y="358"/>
                  <a:pt x="341" y="357"/>
                </a:cubicBezTo>
                <a:close/>
                <a:moveTo>
                  <a:pt x="118" y="362"/>
                </a:moveTo>
                <a:cubicBezTo>
                  <a:pt x="120" y="362"/>
                  <a:pt x="119" y="363"/>
                  <a:pt x="118" y="364"/>
                </a:cubicBezTo>
                <a:cubicBezTo>
                  <a:pt x="116" y="363"/>
                  <a:pt x="119" y="363"/>
                  <a:pt x="118" y="362"/>
                </a:cubicBezTo>
                <a:close/>
                <a:moveTo>
                  <a:pt x="287" y="362"/>
                </a:moveTo>
                <a:cubicBezTo>
                  <a:pt x="287" y="363"/>
                  <a:pt x="286" y="363"/>
                  <a:pt x="285" y="363"/>
                </a:cubicBezTo>
                <a:cubicBezTo>
                  <a:pt x="285" y="362"/>
                  <a:pt x="286" y="362"/>
                  <a:pt x="287" y="362"/>
                </a:cubicBezTo>
                <a:close/>
                <a:moveTo>
                  <a:pt x="109" y="380"/>
                </a:moveTo>
                <a:cubicBezTo>
                  <a:pt x="110" y="380"/>
                  <a:pt x="111" y="380"/>
                  <a:pt x="112" y="380"/>
                </a:cubicBezTo>
                <a:cubicBezTo>
                  <a:pt x="111" y="381"/>
                  <a:pt x="110" y="382"/>
                  <a:pt x="108" y="382"/>
                </a:cubicBezTo>
                <a:cubicBezTo>
                  <a:pt x="108" y="382"/>
                  <a:pt x="108" y="381"/>
                  <a:pt x="108" y="381"/>
                </a:cubicBezTo>
                <a:cubicBezTo>
                  <a:pt x="109" y="381"/>
                  <a:pt x="109" y="381"/>
                  <a:pt x="109" y="381"/>
                </a:cubicBezTo>
                <a:cubicBezTo>
                  <a:pt x="109" y="381"/>
                  <a:pt x="109" y="381"/>
                  <a:pt x="109" y="380"/>
                </a:cubicBezTo>
                <a:close/>
                <a:moveTo>
                  <a:pt x="357" y="384"/>
                </a:moveTo>
                <a:cubicBezTo>
                  <a:pt x="360" y="385"/>
                  <a:pt x="361" y="385"/>
                  <a:pt x="363" y="384"/>
                </a:cubicBezTo>
                <a:cubicBezTo>
                  <a:pt x="364" y="386"/>
                  <a:pt x="365" y="387"/>
                  <a:pt x="365" y="389"/>
                </a:cubicBezTo>
                <a:cubicBezTo>
                  <a:pt x="364" y="389"/>
                  <a:pt x="362" y="388"/>
                  <a:pt x="362" y="390"/>
                </a:cubicBezTo>
                <a:cubicBezTo>
                  <a:pt x="360" y="388"/>
                  <a:pt x="357" y="388"/>
                  <a:pt x="357" y="384"/>
                </a:cubicBezTo>
                <a:close/>
                <a:moveTo>
                  <a:pt x="80" y="387"/>
                </a:moveTo>
                <a:cubicBezTo>
                  <a:pt x="77" y="388"/>
                  <a:pt x="77" y="389"/>
                  <a:pt x="77" y="391"/>
                </a:cubicBezTo>
                <a:cubicBezTo>
                  <a:pt x="73" y="390"/>
                  <a:pt x="77" y="388"/>
                  <a:pt x="73" y="388"/>
                </a:cubicBezTo>
                <a:cubicBezTo>
                  <a:pt x="72" y="387"/>
                  <a:pt x="78" y="388"/>
                  <a:pt x="80" y="387"/>
                </a:cubicBezTo>
                <a:close/>
                <a:moveTo>
                  <a:pt x="48" y="390"/>
                </a:moveTo>
                <a:cubicBezTo>
                  <a:pt x="49" y="389"/>
                  <a:pt x="50" y="391"/>
                  <a:pt x="49" y="392"/>
                </a:cubicBezTo>
                <a:cubicBezTo>
                  <a:pt x="49" y="392"/>
                  <a:pt x="49" y="392"/>
                  <a:pt x="49" y="391"/>
                </a:cubicBezTo>
                <a:cubicBezTo>
                  <a:pt x="48" y="391"/>
                  <a:pt x="47" y="392"/>
                  <a:pt x="47" y="392"/>
                </a:cubicBezTo>
                <a:cubicBezTo>
                  <a:pt x="47" y="393"/>
                  <a:pt x="48" y="393"/>
                  <a:pt x="49" y="393"/>
                </a:cubicBezTo>
                <a:cubicBezTo>
                  <a:pt x="48" y="394"/>
                  <a:pt x="46" y="395"/>
                  <a:pt x="45" y="393"/>
                </a:cubicBezTo>
                <a:cubicBezTo>
                  <a:pt x="44" y="393"/>
                  <a:pt x="44" y="394"/>
                  <a:pt x="43" y="395"/>
                </a:cubicBezTo>
                <a:cubicBezTo>
                  <a:pt x="41" y="394"/>
                  <a:pt x="44" y="393"/>
                  <a:pt x="41" y="394"/>
                </a:cubicBezTo>
                <a:cubicBezTo>
                  <a:pt x="41" y="392"/>
                  <a:pt x="44" y="393"/>
                  <a:pt x="43" y="391"/>
                </a:cubicBezTo>
                <a:cubicBezTo>
                  <a:pt x="46" y="391"/>
                  <a:pt x="48" y="390"/>
                  <a:pt x="48" y="390"/>
                </a:cubicBezTo>
                <a:close/>
                <a:moveTo>
                  <a:pt x="363" y="390"/>
                </a:moveTo>
                <a:cubicBezTo>
                  <a:pt x="364" y="390"/>
                  <a:pt x="364" y="392"/>
                  <a:pt x="364" y="393"/>
                </a:cubicBezTo>
                <a:cubicBezTo>
                  <a:pt x="363" y="393"/>
                  <a:pt x="363" y="392"/>
                  <a:pt x="363" y="390"/>
                </a:cubicBezTo>
                <a:close/>
                <a:moveTo>
                  <a:pt x="70" y="391"/>
                </a:moveTo>
                <a:cubicBezTo>
                  <a:pt x="70" y="393"/>
                  <a:pt x="73" y="393"/>
                  <a:pt x="73" y="391"/>
                </a:cubicBezTo>
                <a:cubicBezTo>
                  <a:pt x="71" y="391"/>
                  <a:pt x="71" y="392"/>
                  <a:pt x="70" y="391"/>
                </a:cubicBezTo>
                <a:close/>
                <a:moveTo>
                  <a:pt x="361" y="393"/>
                </a:moveTo>
                <a:cubicBezTo>
                  <a:pt x="363" y="394"/>
                  <a:pt x="362" y="396"/>
                  <a:pt x="360" y="396"/>
                </a:cubicBezTo>
                <a:cubicBezTo>
                  <a:pt x="360" y="395"/>
                  <a:pt x="361" y="395"/>
                  <a:pt x="361" y="393"/>
                </a:cubicBezTo>
                <a:close/>
                <a:moveTo>
                  <a:pt x="325" y="396"/>
                </a:moveTo>
                <a:cubicBezTo>
                  <a:pt x="326" y="396"/>
                  <a:pt x="326" y="396"/>
                  <a:pt x="327" y="396"/>
                </a:cubicBezTo>
                <a:cubicBezTo>
                  <a:pt x="327" y="396"/>
                  <a:pt x="326" y="397"/>
                  <a:pt x="326" y="398"/>
                </a:cubicBezTo>
                <a:cubicBezTo>
                  <a:pt x="326" y="397"/>
                  <a:pt x="325" y="397"/>
                  <a:pt x="325" y="396"/>
                </a:cubicBezTo>
                <a:close/>
                <a:moveTo>
                  <a:pt x="331" y="396"/>
                </a:moveTo>
                <a:cubicBezTo>
                  <a:pt x="332" y="396"/>
                  <a:pt x="333" y="396"/>
                  <a:pt x="334" y="396"/>
                </a:cubicBezTo>
                <a:cubicBezTo>
                  <a:pt x="334" y="396"/>
                  <a:pt x="334" y="397"/>
                  <a:pt x="334" y="398"/>
                </a:cubicBezTo>
                <a:cubicBezTo>
                  <a:pt x="333" y="397"/>
                  <a:pt x="331" y="398"/>
                  <a:pt x="331" y="396"/>
                </a:cubicBezTo>
                <a:close/>
                <a:moveTo>
                  <a:pt x="285" y="405"/>
                </a:moveTo>
                <a:cubicBezTo>
                  <a:pt x="286" y="405"/>
                  <a:pt x="286" y="406"/>
                  <a:pt x="285" y="407"/>
                </a:cubicBezTo>
                <a:cubicBezTo>
                  <a:pt x="284" y="407"/>
                  <a:pt x="285" y="406"/>
                  <a:pt x="285" y="405"/>
                </a:cubicBezTo>
                <a:close/>
                <a:moveTo>
                  <a:pt x="282" y="406"/>
                </a:moveTo>
                <a:cubicBezTo>
                  <a:pt x="282" y="406"/>
                  <a:pt x="283" y="406"/>
                  <a:pt x="284" y="406"/>
                </a:cubicBezTo>
                <a:cubicBezTo>
                  <a:pt x="284" y="406"/>
                  <a:pt x="284" y="407"/>
                  <a:pt x="284" y="407"/>
                </a:cubicBezTo>
                <a:cubicBezTo>
                  <a:pt x="283" y="407"/>
                  <a:pt x="282" y="407"/>
                  <a:pt x="282" y="407"/>
                </a:cubicBezTo>
                <a:cubicBezTo>
                  <a:pt x="282" y="407"/>
                  <a:pt x="282" y="406"/>
                  <a:pt x="282" y="406"/>
                </a:cubicBezTo>
                <a:close/>
                <a:moveTo>
                  <a:pt x="100" y="408"/>
                </a:moveTo>
                <a:cubicBezTo>
                  <a:pt x="102" y="407"/>
                  <a:pt x="102" y="410"/>
                  <a:pt x="100" y="409"/>
                </a:cubicBezTo>
                <a:cubicBezTo>
                  <a:pt x="100" y="409"/>
                  <a:pt x="100" y="408"/>
                  <a:pt x="100" y="408"/>
                </a:cubicBezTo>
                <a:close/>
                <a:moveTo>
                  <a:pt x="96" y="410"/>
                </a:moveTo>
                <a:cubicBezTo>
                  <a:pt x="97" y="409"/>
                  <a:pt x="97" y="412"/>
                  <a:pt x="96" y="412"/>
                </a:cubicBezTo>
                <a:cubicBezTo>
                  <a:pt x="96" y="411"/>
                  <a:pt x="96" y="410"/>
                  <a:pt x="96" y="410"/>
                </a:cubicBezTo>
                <a:close/>
                <a:moveTo>
                  <a:pt x="104" y="410"/>
                </a:moveTo>
                <a:cubicBezTo>
                  <a:pt x="102" y="410"/>
                  <a:pt x="101" y="412"/>
                  <a:pt x="102" y="413"/>
                </a:cubicBezTo>
                <a:cubicBezTo>
                  <a:pt x="102" y="413"/>
                  <a:pt x="103" y="413"/>
                  <a:pt x="104" y="413"/>
                </a:cubicBezTo>
                <a:cubicBezTo>
                  <a:pt x="104" y="411"/>
                  <a:pt x="103" y="411"/>
                  <a:pt x="104" y="410"/>
                </a:cubicBezTo>
                <a:close/>
                <a:moveTo>
                  <a:pt x="103" y="413"/>
                </a:moveTo>
                <a:cubicBezTo>
                  <a:pt x="104" y="414"/>
                  <a:pt x="105" y="415"/>
                  <a:pt x="104" y="416"/>
                </a:cubicBezTo>
                <a:cubicBezTo>
                  <a:pt x="103" y="415"/>
                  <a:pt x="101" y="415"/>
                  <a:pt x="103" y="413"/>
                </a:cubicBezTo>
                <a:close/>
                <a:moveTo>
                  <a:pt x="47" y="25"/>
                </a:moveTo>
                <a:cubicBezTo>
                  <a:pt x="46" y="27"/>
                  <a:pt x="43" y="26"/>
                  <a:pt x="44" y="30"/>
                </a:cubicBezTo>
                <a:cubicBezTo>
                  <a:pt x="40" y="29"/>
                  <a:pt x="42" y="33"/>
                  <a:pt x="38" y="34"/>
                </a:cubicBezTo>
                <a:cubicBezTo>
                  <a:pt x="40" y="32"/>
                  <a:pt x="35" y="34"/>
                  <a:pt x="36" y="32"/>
                </a:cubicBezTo>
                <a:cubicBezTo>
                  <a:pt x="36" y="25"/>
                  <a:pt x="32" y="23"/>
                  <a:pt x="29" y="19"/>
                </a:cubicBezTo>
                <a:cubicBezTo>
                  <a:pt x="27" y="20"/>
                  <a:pt x="28" y="21"/>
                  <a:pt x="27" y="22"/>
                </a:cubicBezTo>
                <a:cubicBezTo>
                  <a:pt x="27" y="21"/>
                  <a:pt x="24" y="21"/>
                  <a:pt x="24" y="19"/>
                </a:cubicBezTo>
                <a:cubicBezTo>
                  <a:pt x="26" y="19"/>
                  <a:pt x="25" y="20"/>
                  <a:pt x="26" y="20"/>
                </a:cubicBezTo>
                <a:cubicBezTo>
                  <a:pt x="27" y="18"/>
                  <a:pt x="26" y="18"/>
                  <a:pt x="26" y="16"/>
                </a:cubicBezTo>
                <a:cubicBezTo>
                  <a:pt x="27" y="16"/>
                  <a:pt x="27" y="17"/>
                  <a:pt x="28" y="17"/>
                </a:cubicBezTo>
                <a:cubicBezTo>
                  <a:pt x="27" y="14"/>
                  <a:pt x="28" y="10"/>
                  <a:pt x="24" y="9"/>
                </a:cubicBezTo>
                <a:cubicBezTo>
                  <a:pt x="23" y="10"/>
                  <a:pt x="26" y="11"/>
                  <a:pt x="24" y="12"/>
                </a:cubicBezTo>
                <a:cubicBezTo>
                  <a:pt x="22" y="13"/>
                  <a:pt x="24" y="10"/>
                  <a:pt x="22" y="11"/>
                </a:cubicBezTo>
                <a:cubicBezTo>
                  <a:pt x="22" y="12"/>
                  <a:pt x="21" y="12"/>
                  <a:pt x="21" y="13"/>
                </a:cubicBezTo>
                <a:cubicBezTo>
                  <a:pt x="23" y="14"/>
                  <a:pt x="24" y="15"/>
                  <a:pt x="24" y="17"/>
                </a:cubicBezTo>
                <a:cubicBezTo>
                  <a:pt x="23" y="17"/>
                  <a:pt x="23" y="15"/>
                  <a:pt x="21" y="16"/>
                </a:cubicBezTo>
                <a:cubicBezTo>
                  <a:pt x="21" y="20"/>
                  <a:pt x="21" y="22"/>
                  <a:pt x="22" y="24"/>
                </a:cubicBezTo>
                <a:cubicBezTo>
                  <a:pt x="19" y="25"/>
                  <a:pt x="19" y="30"/>
                  <a:pt x="18" y="34"/>
                </a:cubicBezTo>
                <a:cubicBezTo>
                  <a:pt x="17" y="30"/>
                  <a:pt x="13" y="27"/>
                  <a:pt x="7" y="28"/>
                </a:cubicBezTo>
                <a:cubicBezTo>
                  <a:pt x="6" y="31"/>
                  <a:pt x="7" y="31"/>
                  <a:pt x="7" y="33"/>
                </a:cubicBezTo>
                <a:cubicBezTo>
                  <a:pt x="2" y="36"/>
                  <a:pt x="0" y="47"/>
                  <a:pt x="7" y="47"/>
                </a:cubicBezTo>
                <a:cubicBezTo>
                  <a:pt x="6" y="48"/>
                  <a:pt x="7" y="50"/>
                  <a:pt x="8" y="50"/>
                </a:cubicBezTo>
                <a:cubicBezTo>
                  <a:pt x="9" y="49"/>
                  <a:pt x="8" y="48"/>
                  <a:pt x="9" y="48"/>
                </a:cubicBezTo>
                <a:cubicBezTo>
                  <a:pt x="10" y="50"/>
                  <a:pt x="7" y="52"/>
                  <a:pt x="7" y="54"/>
                </a:cubicBezTo>
                <a:cubicBezTo>
                  <a:pt x="7" y="55"/>
                  <a:pt x="9" y="55"/>
                  <a:pt x="10" y="56"/>
                </a:cubicBezTo>
                <a:cubicBezTo>
                  <a:pt x="9" y="57"/>
                  <a:pt x="10" y="59"/>
                  <a:pt x="10" y="61"/>
                </a:cubicBezTo>
                <a:cubicBezTo>
                  <a:pt x="12" y="61"/>
                  <a:pt x="11" y="59"/>
                  <a:pt x="13" y="60"/>
                </a:cubicBezTo>
                <a:cubicBezTo>
                  <a:pt x="11" y="67"/>
                  <a:pt x="23" y="75"/>
                  <a:pt x="11" y="76"/>
                </a:cubicBezTo>
                <a:cubicBezTo>
                  <a:pt x="11" y="77"/>
                  <a:pt x="12" y="77"/>
                  <a:pt x="12" y="79"/>
                </a:cubicBezTo>
                <a:cubicBezTo>
                  <a:pt x="13" y="78"/>
                  <a:pt x="14" y="76"/>
                  <a:pt x="16" y="76"/>
                </a:cubicBezTo>
                <a:cubicBezTo>
                  <a:pt x="19" y="77"/>
                  <a:pt x="22" y="78"/>
                  <a:pt x="25" y="77"/>
                </a:cubicBezTo>
                <a:cubicBezTo>
                  <a:pt x="30" y="79"/>
                  <a:pt x="33" y="76"/>
                  <a:pt x="38" y="77"/>
                </a:cubicBezTo>
                <a:cubicBezTo>
                  <a:pt x="40" y="82"/>
                  <a:pt x="39" y="91"/>
                  <a:pt x="41" y="95"/>
                </a:cubicBezTo>
                <a:cubicBezTo>
                  <a:pt x="38" y="101"/>
                  <a:pt x="40" y="113"/>
                  <a:pt x="32" y="110"/>
                </a:cubicBezTo>
                <a:cubicBezTo>
                  <a:pt x="30" y="117"/>
                  <a:pt x="25" y="120"/>
                  <a:pt x="26" y="127"/>
                </a:cubicBezTo>
                <a:cubicBezTo>
                  <a:pt x="21" y="130"/>
                  <a:pt x="11" y="130"/>
                  <a:pt x="12" y="139"/>
                </a:cubicBezTo>
                <a:cubicBezTo>
                  <a:pt x="13" y="147"/>
                  <a:pt x="14" y="157"/>
                  <a:pt x="13" y="162"/>
                </a:cubicBezTo>
                <a:cubicBezTo>
                  <a:pt x="14" y="162"/>
                  <a:pt x="14" y="164"/>
                  <a:pt x="15" y="165"/>
                </a:cubicBezTo>
                <a:cubicBezTo>
                  <a:pt x="14" y="174"/>
                  <a:pt x="15" y="184"/>
                  <a:pt x="20" y="187"/>
                </a:cubicBezTo>
                <a:cubicBezTo>
                  <a:pt x="19" y="187"/>
                  <a:pt x="19" y="187"/>
                  <a:pt x="19" y="187"/>
                </a:cubicBezTo>
                <a:cubicBezTo>
                  <a:pt x="22" y="187"/>
                  <a:pt x="18" y="188"/>
                  <a:pt x="20" y="189"/>
                </a:cubicBezTo>
                <a:cubicBezTo>
                  <a:pt x="22" y="188"/>
                  <a:pt x="20" y="188"/>
                  <a:pt x="22" y="187"/>
                </a:cubicBezTo>
                <a:cubicBezTo>
                  <a:pt x="24" y="188"/>
                  <a:pt x="26" y="187"/>
                  <a:pt x="28" y="188"/>
                </a:cubicBezTo>
                <a:cubicBezTo>
                  <a:pt x="28" y="186"/>
                  <a:pt x="26" y="186"/>
                  <a:pt x="26" y="185"/>
                </a:cubicBezTo>
                <a:cubicBezTo>
                  <a:pt x="28" y="183"/>
                  <a:pt x="26" y="182"/>
                  <a:pt x="29" y="181"/>
                </a:cubicBezTo>
                <a:cubicBezTo>
                  <a:pt x="28" y="182"/>
                  <a:pt x="28" y="182"/>
                  <a:pt x="27" y="183"/>
                </a:cubicBezTo>
                <a:cubicBezTo>
                  <a:pt x="34" y="184"/>
                  <a:pt x="33" y="181"/>
                  <a:pt x="34" y="177"/>
                </a:cubicBezTo>
                <a:cubicBezTo>
                  <a:pt x="33" y="175"/>
                  <a:pt x="31" y="176"/>
                  <a:pt x="30" y="175"/>
                </a:cubicBezTo>
                <a:cubicBezTo>
                  <a:pt x="33" y="175"/>
                  <a:pt x="30" y="174"/>
                  <a:pt x="32" y="173"/>
                </a:cubicBezTo>
                <a:cubicBezTo>
                  <a:pt x="32" y="175"/>
                  <a:pt x="33" y="175"/>
                  <a:pt x="35" y="175"/>
                </a:cubicBezTo>
                <a:cubicBezTo>
                  <a:pt x="35" y="173"/>
                  <a:pt x="35" y="172"/>
                  <a:pt x="35" y="171"/>
                </a:cubicBezTo>
                <a:cubicBezTo>
                  <a:pt x="36" y="172"/>
                  <a:pt x="36" y="171"/>
                  <a:pt x="37" y="171"/>
                </a:cubicBezTo>
                <a:cubicBezTo>
                  <a:pt x="38" y="171"/>
                  <a:pt x="38" y="173"/>
                  <a:pt x="40" y="173"/>
                </a:cubicBezTo>
                <a:cubicBezTo>
                  <a:pt x="42" y="170"/>
                  <a:pt x="44" y="168"/>
                  <a:pt x="46" y="166"/>
                </a:cubicBezTo>
                <a:cubicBezTo>
                  <a:pt x="46" y="166"/>
                  <a:pt x="45" y="166"/>
                  <a:pt x="46" y="165"/>
                </a:cubicBezTo>
                <a:cubicBezTo>
                  <a:pt x="45" y="166"/>
                  <a:pt x="44" y="165"/>
                  <a:pt x="44" y="165"/>
                </a:cubicBezTo>
                <a:cubicBezTo>
                  <a:pt x="45" y="165"/>
                  <a:pt x="43" y="168"/>
                  <a:pt x="42" y="168"/>
                </a:cubicBezTo>
                <a:cubicBezTo>
                  <a:pt x="43" y="165"/>
                  <a:pt x="42" y="165"/>
                  <a:pt x="43" y="164"/>
                </a:cubicBezTo>
                <a:cubicBezTo>
                  <a:pt x="45" y="164"/>
                  <a:pt x="45" y="164"/>
                  <a:pt x="46" y="165"/>
                </a:cubicBezTo>
                <a:cubicBezTo>
                  <a:pt x="46" y="164"/>
                  <a:pt x="46" y="164"/>
                  <a:pt x="46" y="163"/>
                </a:cubicBezTo>
                <a:cubicBezTo>
                  <a:pt x="45" y="162"/>
                  <a:pt x="43" y="162"/>
                  <a:pt x="43" y="161"/>
                </a:cubicBezTo>
                <a:cubicBezTo>
                  <a:pt x="44" y="159"/>
                  <a:pt x="42" y="158"/>
                  <a:pt x="43" y="157"/>
                </a:cubicBezTo>
                <a:cubicBezTo>
                  <a:pt x="44" y="158"/>
                  <a:pt x="45" y="159"/>
                  <a:pt x="44" y="161"/>
                </a:cubicBezTo>
                <a:cubicBezTo>
                  <a:pt x="47" y="161"/>
                  <a:pt x="47" y="157"/>
                  <a:pt x="46" y="155"/>
                </a:cubicBezTo>
                <a:cubicBezTo>
                  <a:pt x="46" y="155"/>
                  <a:pt x="46" y="154"/>
                  <a:pt x="47" y="154"/>
                </a:cubicBezTo>
                <a:cubicBezTo>
                  <a:pt x="46" y="152"/>
                  <a:pt x="48" y="151"/>
                  <a:pt x="46" y="149"/>
                </a:cubicBezTo>
                <a:cubicBezTo>
                  <a:pt x="47" y="149"/>
                  <a:pt x="47" y="150"/>
                  <a:pt x="48" y="150"/>
                </a:cubicBezTo>
                <a:cubicBezTo>
                  <a:pt x="51" y="144"/>
                  <a:pt x="47" y="127"/>
                  <a:pt x="56" y="127"/>
                </a:cubicBezTo>
                <a:cubicBezTo>
                  <a:pt x="56" y="127"/>
                  <a:pt x="56" y="128"/>
                  <a:pt x="55" y="128"/>
                </a:cubicBezTo>
                <a:cubicBezTo>
                  <a:pt x="68" y="121"/>
                  <a:pt x="82" y="115"/>
                  <a:pt x="98" y="111"/>
                </a:cubicBezTo>
                <a:cubicBezTo>
                  <a:pt x="86" y="112"/>
                  <a:pt x="70" y="112"/>
                  <a:pt x="57" y="116"/>
                </a:cubicBezTo>
                <a:cubicBezTo>
                  <a:pt x="56" y="113"/>
                  <a:pt x="59" y="111"/>
                  <a:pt x="57" y="109"/>
                </a:cubicBezTo>
                <a:cubicBezTo>
                  <a:pt x="58" y="109"/>
                  <a:pt x="59" y="109"/>
                  <a:pt x="59" y="109"/>
                </a:cubicBezTo>
                <a:cubicBezTo>
                  <a:pt x="57" y="108"/>
                  <a:pt x="60" y="106"/>
                  <a:pt x="58" y="105"/>
                </a:cubicBezTo>
                <a:cubicBezTo>
                  <a:pt x="59" y="105"/>
                  <a:pt x="59" y="107"/>
                  <a:pt x="60" y="107"/>
                </a:cubicBezTo>
                <a:cubicBezTo>
                  <a:pt x="61" y="104"/>
                  <a:pt x="62" y="102"/>
                  <a:pt x="60" y="101"/>
                </a:cubicBezTo>
                <a:cubicBezTo>
                  <a:pt x="60" y="102"/>
                  <a:pt x="59" y="102"/>
                  <a:pt x="58" y="102"/>
                </a:cubicBezTo>
                <a:cubicBezTo>
                  <a:pt x="58" y="101"/>
                  <a:pt x="57" y="100"/>
                  <a:pt x="57" y="99"/>
                </a:cubicBezTo>
                <a:cubicBezTo>
                  <a:pt x="58" y="99"/>
                  <a:pt x="59" y="99"/>
                  <a:pt x="60" y="98"/>
                </a:cubicBezTo>
                <a:cubicBezTo>
                  <a:pt x="57" y="98"/>
                  <a:pt x="60" y="97"/>
                  <a:pt x="59" y="97"/>
                </a:cubicBezTo>
                <a:cubicBezTo>
                  <a:pt x="57" y="98"/>
                  <a:pt x="56" y="99"/>
                  <a:pt x="55" y="102"/>
                </a:cubicBezTo>
                <a:cubicBezTo>
                  <a:pt x="56" y="100"/>
                  <a:pt x="54" y="100"/>
                  <a:pt x="54" y="98"/>
                </a:cubicBezTo>
                <a:cubicBezTo>
                  <a:pt x="55" y="96"/>
                  <a:pt x="56" y="94"/>
                  <a:pt x="57" y="91"/>
                </a:cubicBezTo>
                <a:cubicBezTo>
                  <a:pt x="58" y="91"/>
                  <a:pt x="58" y="91"/>
                  <a:pt x="59" y="91"/>
                </a:cubicBezTo>
                <a:cubicBezTo>
                  <a:pt x="59" y="88"/>
                  <a:pt x="61" y="82"/>
                  <a:pt x="65" y="83"/>
                </a:cubicBezTo>
                <a:cubicBezTo>
                  <a:pt x="69" y="79"/>
                  <a:pt x="75" y="72"/>
                  <a:pt x="81" y="75"/>
                </a:cubicBezTo>
                <a:cubicBezTo>
                  <a:pt x="86" y="74"/>
                  <a:pt x="94" y="69"/>
                  <a:pt x="98" y="72"/>
                </a:cubicBezTo>
                <a:cubicBezTo>
                  <a:pt x="100" y="70"/>
                  <a:pt x="105" y="68"/>
                  <a:pt x="108" y="69"/>
                </a:cubicBezTo>
                <a:cubicBezTo>
                  <a:pt x="108" y="67"/>
                  <a:pt x="108" y="66"/>
                  <a:pt x="110" y="66"/>
                </a:cubicBezTo>
                <a:cubicBezTo>
                  <a:pt x="112" y="66"/>
                  <a:pt x="111" y="68"/>
                  <a:pt x="113" y="68"/>
                </a:cubicBezTo>
                <a:cubicBezTo>
                  <a:pt x="114" y="66"/>
                  <a:pt x="118" y="64"/>
                  <a:pt x="123" y="64"/>
                </a:cubicBezTo>
                <a:cubicBezTo>
                  <a:pt x="129" y="64"/>
                  <a:pt x="141" y="64"/>
                  <a:pt x="142" y="67"/>
                </a:cubicBezTo>
                <a:cubicBezTo>
                  <a:pt x="144" y="67"/>
                  <a:pt x="142" y="65"/>
                  <a:pt x="145" y="65"/>
                </a:cubicBezTo>
                <a:cubicBezTo>
                  <a:pt x="145" y="67"/>
                  <a:pt x="145" y="69"/>
                  <a:pt x="146" y="70"/>
                </a:cubicBezTo>
                <a:cubicBezTo>
                  <a:pt x="147" y="68"/>
                  <a:pt x="149" y="71"/>
                  <a:pt x="149" y="69"/>
                </a:cubicBezTo>
                <a:cubicBezTo>
                  <a:pt x="149" y="67"/>
                  <a:pt x="147" y="70"/>
                  <a:pt x="147" y="68"/>
                </a:cubicBezTo>
                <a:cubicBezTo>
                  <a:pt x="147" y="67"/>
                  <a:pt x="147" y="66"/>
                  <a:pt x="148" y="66"/>
                </a:cubicBezTo>
                <a:cubicBezTo>
                  <a:pt x="149" y="67"/>
                  <a:pt x="148" y="67"/>
                  <a:pt x="150" y="67"/>
                </a:cubicBezTo>
                <a:cubicBezTo>
                  <a:pt x="150" y="68"/>
                  <a:pt x="150" y="69"/>
                  <a:pt x="151" y="69"/>
                </a:cubicBezTo>
                <a:cubicBezTo>
                  <a:pt x="153" y="68"/>
                  <a:pt x="151" y="67"/>
                  <a:pt x="153" y="66"/>
                </a:cubicBezTo>
                <a:cubicBezTo>
                  <a:pt x="153" y="68"/>
                  <a:pt x="156" y="68"/>
                  <a:pt x="154" y="70"/>
                </a:cubicBezTo>
                <a:cubicBezTo>
                  <a:pt x="157" y="71"/>
                  <a:pt x="156" y="76"/>
                  <a:pt x="159" y="77"/>
                </a:cubicBezTo>
                <a:cubicBezTo>
                  <a:pt x="159" y="83"/>
                  <a:pt x="163" y="88"/>
                  <a:pt x="160" y="93"/>
                </a:cubicBezTo>
                <a:cubicBezTo>
                  <a:pt x="157" y="93"/>
                  <a:pt x="156" y="91"/>
                  <a:pt x="154" y="90"/>
                </a:cubicBezTo>
                <a:cubicBezTo>
                  <a:pt x="154" y="90"/>
                  <a:pt x="154" y="92"/>
                  <a:pt x="152" y="92"/>
                </a:cubicBezTo>
                <a:cubicBezTo>
                  <a:pt x="151" y="91"/>
                  <a:pt x="152" y="91"/>
                  <a:pt x="152" y="89"/>
                </a:cubicBezTo>
                <a:cubicBezTo>
                  <a:pt x="149" y="90"/>
                  <a:pt x="151" y="93"/>
                  <a:pt x="153" y="93"/>
                </a:cubicBezTo>
                <a:cubicBezTo>
                  <a:pt x="150" y="96"/>
                  <a:pt x="156" y="99"/>
                  <a:pt x="157" y="101"/>
                </a:cubicBezTo>
                <a:cubicBezTo>
                  <a:pt x="159" y="105"/>
                  <a:pt x="157" y="102"/>
                  <a:pt x="158" y="102"/>
                </a:cubicBezTo>
                <a:cubicBezTo>
                  <a:pt x="161" y="103"/>
                  <a:pt x="158" y="108"/>
                  <a:pt x="158" y="112"/>
                </a:cubicBezTo>
                <a:cubicBezTo>
                  <a:pt x="161" y="112"/>
                  <a:pt x="160" y="109"/>
                  <a:pt x="162" y="109"/>
                </a:cubicBezTo>
                <a:cubicBezTo>
                  <a:pt x="165" y="110"/>
                  <a:pt x="166" y="112"/>
                  <a:pt x="165" y="117"/>
                </a:cubicBezTo>
                <a:cubicBezTo>
                  <a:pt x="166" y="117"/>
                  <a:pt x="167" y="117"/>
                  <a:pt x="167" y="116"/>
                </a:cubicBezTo>
                <a:cubicBezTo>
                  <a:pt x="170" y="126"/>
                  <a:pt x="170" y="133"/>
                  <a:pt x="172" y="141"/>
                </a:cubicBezTo>
                <a:cubicBezTo>
                  <a:pt x="171" y="147"/>
                  <a:pt x="173" y="157"/>
                  <a:pt x="173" y="165"/>
                </a:cubicBezTo>
                <a:cubicBezTo>
                  <a:pt x="167" y="167"/>
                  <a:pt x="166" y="161"/>
                  <a:pt x="165" y="156"/>
                </a:cubicBezTo>
                <a:cubicBezTo>
                  <a:pt x="165" y="158"/>
                  <a:pt x="166" y="158"/>
                  <a:pt x="165" y="160"/>
                </a:cubicBezTo>
                <a:cubicBezTo>
                  <a:pt x="164" y="161"/>
                  <a:pt x="163" y="161"/>
                  <a:pt x="161" y="161"/>
                </a:cubicBezTo>
                <a:cubicBezTo>
                  <a:pt x="159" y="163"/>
                  <a:pt x="156" y="168"/>
                  <a:pt x="159" y="170"/>
                </a:cubicBezTo>
                <a:cubicBezTo>
                  <a:pt x="162" y="181"/>
                  <a:pt x="163" y="191"/>
                  <a:pt x="165" y="202"/>
                </a:cubicBezTo>
                <a:cubicBezTo>
                  <a:pt x="164" y="203"/>
                  <a:pt x="164" y="205"/>
                  <a:pt x="164" y="206"/>
                </a:cubicBezTo>
                <a:cubicBezTo>
                  <a:pt x="165" y="207"/>
                  <a:pt x="166" y="208"/>
                  <a:pt x="166" y="209"/>
                </a:cubicBezTo>
                <a:cubicBezTo>
                  <a:pt x="164" y="218"/>
                  <a:pt x="168" y="227"/>
                  <a:pt x="169" y="235"/>
                </a:cubicBezTo>
                <a:cubicBezTo>
                  <a:pt x="168" y="236"/>
                  <a:pt x="169" y="238"/>
                  <a:pt x="168" y="239"/>
                </a:cubicBezTo>
                <a:cubicBezTo>
                  <a:pt x="169" y="240"/>
                  <a:pt x="169" y="243"/>
                  <a:pt x="170" y="244"/>
                </a:cubicBezTo>
                <a:cubicBezTo>
                  <a:pt x="167" y="252"/>
                  <a:pt x="173" y="261"/>
                  <a:pt x="171" y="274"/>
                </a:cubicBezTo>
                <a:cubicBezTo>
                  <a:pt x="170" y="274"/>
                  <a:pt x="169" y="274"/>
                  <a:pt x="169" y="275"/>
                </a:cubicBezTo>
                <a:cubicBezTo>
                  <a:pt x="170" y="277"/>
                  <a:pt x="171" y="278"/>
                  <a:pt x="172" y="279"/>
                </a:cubicBezTo>
                <a:cubicBezTo>
                  <a:pt x="170" y="286"/>
                  <a:pt x="170" y="295"/>
                  <a:pt x="171" y="301"/>
                </a:cubicBezTo>
                <a:cubicBezTo>
                  <a:pt x="171" y="301"/>
                  <a:pt x="171" y="300"/>
                  <a:pt x="170" y="301"/>
                </a:cubicBezTo>
                <a:cubicBezTo>
                  <a:pt x="171" y="301"/>
                  <a:pt x="170" y="302"/>
                  <a:pt x="170" y="302"/>
                </a:cubicBezTo>
                <a:cubicBezTo>
                  <a:pt x="173" y="302"/>
                  <a:pt x="170" y="304"/>
                  <a:pt x="171" y="304"/>
                </a:cubicBezTo>
                <a:cubicBezTo>
                  <a:pt x="172" y="304"/>
                  <a:pt x="172" y="303"/>
                  <a:pt x="173" y="302"/>
                </a:cubicBezTo>
                <a:cubicBezTo>
                  <a:pt x="175" y="304"/>
                  <a:pt x="176" y="303"/>
                  <a:pt x="177" y="305"/>
                </a:cubicBezTo>
                <a:cubicBezTo>
                  <a:pt x="177" y="302"/>
                  <a:pt x="180" y="303"/>
                  <a:pt x="179" y="299"/>
                </a:cubicBezTo>
                <a:cubicBezTo>
                  <a:pt x="180" y="298"/>
                  <a:pt x="181" y="299"/>
                  <a:pt x="182" y="298"/>
                </a:cubicBezTo>
                <a:cubicBezTo>
                  <a:pt x="183" y="301"/>
                  <a:pt x="180" y="305"/>
                  <a:pt x="182" y="307"/>
                </a:cubicBezTo>
                <a:cubicBezTo>
                  <a:pt x="180" y="307"/>
                  <a:pt x="180" y="313"/>
                  <a:pt x="181" y="313"/>
                </a:cubicBezTo>
                <a:cubicBezTo>
                  <a:pt x="179" y="314"/>
                  <a:pt x="178" y="318"/>
                  <a:pt x="180" y="320"/>
                </a:cubicBezTo>
                <a:cubicBezTo>
                  <a:pt x="177" y="321"/>
                  <a:pt x="180" y="323"/>
                  <a:pt x="181" y="325"/>
                </a:cubicBezTo>
                <a:cubicBezTo>
                  <a:pt x="180" y="325"/>
                  <a:pt x="180" y="326"/>
                  <a:pt x="180" y="326"/>
                </a:cubicBezTo>
                <a:cubicBezTo>
                  <a:pt x="179" y="324"/>
                  <a:pt x="179" y="324"/>
                  <a:pt x="179" y="323"/>
                </a:cubicBezTo>
                <a:cubicBezTo>
                  <a:pt x="178" y="324"/>
                  <a:pt x="177" y="325"/>
                  <a:pt x="177" y="327"/>
                </a:cubicBezTo>
                <a:cubicBezTo>
                  <a:pt x="177" y="328"/>
                  <a:pt x="179" y="328"/>
                  <a:pt x="179" y="329"/>
                </a:cubicBezTo>
                <a:cubicBezTo>
                  <a:pt x="177" y="330"/>
                  <a:pt x="179" y="332"/>
                  <a:pt x="176" y="332"/>
                </a:cubicBezTo>
                <a:cubicBezTo>
                  <a:pt x="176" y="334"/>
                  <a:pt x="178" y="334"/>
                  <a:pt x="177" y="336"/>
                </a:cubicBezTo>
                <a:cubicBezTo>
                  <a:pt x="177" y="336"/>
                  <a:pt x="176" y="336"/>
                  <a:pt x="176" y="336"/>
                </a:cubicBezTo>
                <a:cubicBezTo>
                  <a:pt x="177" y="339"/>
                  <a:pt x="175" y="341"/>
                  <a:pt x="174" y="343"/>
                </a:cubicBezTo>
                <a:cubicBezTo>
                  <a:pt x="177" y="350"/>
                  <a:pt x="177" y="360"/>
                  <a:pt x="167" y="359"/>
                </a:cubicBezTo>
                <a:cubicBezTo>
                  <a:pt x="167" y="359"/>
                  <a:pt x="166" y="358"/>
                  <a:pt x="165" y="357"/>
                </a:cubicBezTo>
                <a:cubicBezTo>
                  <a:pt x="166" y="358"/>
                  <a:pt x="165" y="359"/>
                  <a:pt x="164" y="359"/>
                </a:cubicBezTo>
                <a:cubicBezTo>
                  <a:pt x="162" y="358"/>
                  <a:pt x="164" y="356"/>
                  <a:pt x="162" y="355"/>
                </a:cubicBezTo>
                <a:cubicBezTo>
                  <a:pt x="163" y="354"/>
                  <a:pt x="164" y="354"/>
                  <a:pt x="166" y="354"/>
                </a:cubicBezTo>
                <a:cubicBezTo>
                  <a:pt x="166" y="355"/>
                  <a:pt x="166" y="358"/>
                  <a:pt x="167" y="356"/>
                </a:cubicBezTo>
                <a:cubicBezTo>
                  <a:pt x="165" y="346"/>
                  <a:pt x="171" y="341"/>
                  <a:pt x="168" y="334"/>
                </a:cubicBezTo>
                <a:cubicBezTo>
                  <a:pt x="169" y="334"/>
                  <a:pt x="169" y="329"/>
                  <a:pt x="169" y="329"/>
                </a:cubicBezTo>
                <a:cubicBezTo>
                  <a:pt x="168" y="330"/>
                  <a:pt x="168" y="330"/>
                  <a:pt x="168" y="331"/>
                </a:cubicBezTo>
                <a:cubicBezTo>
                  <a:pt x="168" y="329"/>
                  <a:pt x="167" y="328"/>
                  <a:pt x="169" y="327"/>
                </a:cubicBezTo>
                <a:cubicBezTo>
                  <a:pt x="169" y="328"/>
                  <a:pt x="169" y="329"/>
                  <a:pt x="169" y="329"/>
                </a:cubicBezTo>
                <a:cubicBezTo>
                  <a:pt x="170" y="327"/>
                  <a:pt x="170" y="327"/>
                  <a:pt x="169" y="326"/>
                </a:cubicBezTo>
                <a:cubicBezTo>
                  <a:pt x="170" y="327"/>
                  <a:pt x="171" y="326"/>
                  <a:pt x="171" y="325"/>
                </a:cubicBezTo>
                <a:cubicBezTo>
                  <a:pt x="169" y="324"/>
                  <a:pt x="169" y="325"/>
                  <a:pt x="170" y="323"/>
                </a:cubicBezTo>
                <a:cubicBezTo>
                  <a:pt x="168" y="323"/>
                  <a:pt x="167" y="323"/>
                  <a:pt x="167" y="321"/>
                </a:cubicBezTo>
                <a:cubicBezTo>
                  <a:pt x="168" y="322"/>
                  <a:pt x="168" y="323"/>
                  <a:pt x="170" y="323"/>
                </a:cubicBezTo>
                <a:cubicBezTo>
                  <a:pt x="170" y="319"/>
                  <a:pt x="170" y="321"/>
                  <a:pt x="172" y="321"/>
                </a:cubicBezTo>
                <a:cubicBezTo>
                  <a:pt x="172" y="320"/>
                  <a:pt x="171" y="320"/>
                  <a:pt x="170" y="319"/>
                </a:cubicBezTo>
                <a:cubicBezTo>
                  <a:pt x="171" y="319"/>
                  <a:pt x="171" y="319"/>
                  <a:pt x="171" y="318"/>
                </a:cubicBezTo>
                <a:cubicBezTo>
                  <a:pt x="172" y="318"/>
                  <a:pt x="172" y="320"/>
                  <a:pt x="173" y="320"/>
                </a:cubicBezTo>
                <a:cubicBezTo>
                  <a:pt x="174" y="318"/>
                  <a:pt x="171" y="316"/>
                  <a:pt x="173" y="315"/>
                </a:cubicBezTo>
                <a:cubicBezTo>
                  <a:pt x="172" y="315"/>
                  <a:pt x="171" y="315"/>
                  <a:pt x="170" y="315"/>
                </a:cubicBezTo>
                <a:cubicBezTo>
                  <a:pt x="170" y="314"/>
                  <a:pt x="171" y="312"/>
                  <a:pt x="169" y="311"/>
                </a:cubicBezTo>
                <a:cubicBezTo>
                  <a:pt x="169" y="313"/>
                  <a:pt x="168" y="313"/>
                  <a:pt x="166" y="314"/>
                </a:cubicBezTo>
                <a:cubicBezTo>
                  <a:pt x="167" y="316"/>
                  <a:pt x="167" y="316"/>
                  <a:pt x="168" y="318"/>
                </a:cubicBezTo>
                <a:cubicBezTo>
                  <a:pt x="166" y="324"/>
                  <a:pt x="164" y="329"/>
                  <a:pt x="165" y="333"/>
                </a:cubicBezTo>
                <a:cubicBezTo>
                  <a:pt x="163" y="333"/>
                  <a:pt x="162" y="337"/>
                  <a:pt x="164" y="338"/>
                </a:cubicBezTo>
                <a:cubicBezTo>
                  <a:pt x="159" y="342"/>
                  <a:pt x="162" y="347"/>
                  <a:pt x="160" y="351"/>
                </a:cubicBezTo>
                <a:cubicBezTo>
                  <a:pt x="160" y="352"/>
                  <a:pt x="162" y="350"/>
                  <a:pt x="162" y="352"/>
                </a:cubicBezTo>
                <a:cubicBezTo>
                  <a:pt x="160" y="353"/>
                  <a:pt x="160" y="352"/>
                  <a:pt x="159" y="352"/>
                </a:cubicBezTo>
                <a:cubicBezTo>
                  <a:pt x="159" y="354"/>
                  <a:pt x="161" y="353"/>
                  <a:pt x="160" y="355"/>
                </a:cubicBezTo>
                <a:cubicBezTo>
                  <a:pt x="159" y="355"/>
                  <a:pt x="159" y="357"/>
                  <a:pt x="157" y="358"/>
                </a:cubicBezTo>
                <a:cubicBezTo>
                  <a:pt x="155" y="358"/>
                  <a:pt x="153" y="356"/>
                  <a:pt x="151" y="358"/>
                </a:cubicBezTo>
                <a:cubicBezTo>
                  <a:pt x="151" y="357"/>
                  <a:pt x="151" y="357"/>
                  <a:pt x="151" y="357"/>
                </a:cubicBezTo>
                <a:cubicBezTo>
                  <a:pt x="147" y="359"/>
                  <a:pt x="144" y="355"/>
                  <a:pt x="140" y="357"/>
                </a:cubicBezTo>
                <a:cubicBezTo>
                  <a:pt x="139" y="357"/>
                  <a:pt x="140" y="354"/>
                  <a:pt x="138" y="354"/>
                </a:cubicBezTo>
                <a:cubicBezTo>
                  <a:pt x="138" y="357"/>
                  <a:pt x="139" y="358"/>
                  <a:pt x="138" y="359"/>
                </a:cubicBezTo>
                <a:cubicBezTo>
                  <a:pt x="138" y="357"/>
                  <a:pt x="137" y="355"/>
                  <a:pt x="136" y="354"/>
                </a:cubicBezTo>
                <a:cubicBezTo>
                  <a:pt x="136" y="355"/>
                  <a:pt x="137" y="358"/>
                  <a:pt x="136" y="358"/>
                </a:cubicBezTo>
                <a:cubicBezTo>
                  <a:pt x="134" y="358"/>
                  <a:pt x="137" y="356"/>
                  <a:pt x="135" y="356"/>
                </a:cubicBezTo>
                <a:cubicBezTo>
                  <a:pt x="133" y="356"/>
                  <a:pt x="136" y="358"/>
                  <a:pt x="133" y="358"/>
                </a:cubicBezTo>
                <a:cubicBezTo>
                  <a:pt x="132" y="360"/>
                  <a:pt x="134" y="362"/>
                  <a:pt x="133" y="362"/>
                </a:cubicBezTo>
                <a:cubicBezTo>
                  <a:pt x="131" y="361"/>
                  <a:pt x="133" y="359"/>
                  <a:pt x="131" y="358"/>
                </a:cubicBezTo>
                <a:cubicBezTo>
                  <a:pt x="134" y="358"/>
                  <a:pt x="133" y="356"/>
                  <a:pt x="132" y="354"/>
                </a:cubicBezTo>
                <a:cubicBezTo>
                  <a:pt x="134" y="354"/>
                  <a:pt x="135" y="357"/>
                  <a:pt x="135" y="354"/>
                </a:cubicBezTo>
                <a:cubicBezTo>
                  <a:pt x="131" y="352"/>
                  <a:pt x="125" y="351"/>
                  <a:pt x="124" y="346"/>
                </a:cubicBezTo>
                <a:cubicBezTo>
                  <a:pt x="125" y="346"/>
                  <a:pt x="125" y="344"/>
                  <a:pt x="125" y="343"/>
                </a:cubicBezTo>
                <a:cubicBezTo>
                  <a:pt x="121" y="342"/>
                  <a:pt x="118" y="343"/>
                  <a:pt x="114" y="343"/>
                </a:cubicBezTo>
                <a:cubicBezTo>
                  <a:pt x="115" y="346"/>
                  <a:pt x="120" y="346"/>
                  <a:pt x="116" y="348"/>
                </a:cubicBezTo>
                <a:cubicBezTo>
                  <a:pt x="118" y="348"/>
                  <a:pt x="118" y="347"/>
                  <a:pt x="120" y="347"/>
                </a:cubicBezTo>
                <a:cubicBezTo>
                  <a:pt x="121" y="347"/>
                  <a:pt x="122" y="347"/>
                  <a:pt x="122" y="348"/>
                </a:cubicBezTo>
                <a:cubicBezTo>
                  <a:pt x="118" y="350"/>
                  <a:pt x="120" y="354"/>
                  <a:pt x="119" y="358"/>
                </a:cubicBezTo>
                <a:cubicBezTo>
                  <a:pt x="120" y="359"/>
                  <a:pt x="121" y="357"/>
                  <a:pt x="123" y="357"/>
                </a:cubicBezTo>
                <a:cubicBezTo>
                  <a:pt x="122" y="357"/>
                  <a:pt x="122" y="354"/>
                  <a:pt x="123" y="354"/>
                </a:cubicBezTo>
                <a:cubicBezTo>
                  <a:pt x="123" y="355"/>
                  <a:pt x="123" y="355"/>
                  <a:pt x="124" y="356"/>
                </a:cubicBezTo>
                <a:cubicBezTo>
                  <a:pt x="123" y="359"/>
                  <a:pt x="122" y="358"/>
                  <a:pt x="121" y="361"/>
                </a:cubicBezTo>
                <a:cubicBezTo>
                  <a:pt x="123" y="361"/>
                  <a:pt x="123" y="360"/>
                  <a:pt x="124" y="359"/>
                </a:cubicBezTo>
                <a:cubicBezTo>
                  <a:pt x="125" y="360"/>
                  <a:pt x="126" y="361"/>
                  <a:pt x="125" y="364"/>
                </a:cubicBezTo>
                <a:cubicBezTo>
                  <a:pt x="124" y="364"/>
                  <a:pt x="124" y="364"/>
                  <a:pt x="123" y="363"/>
                </a:cubicBezTo>
                <a:cubicBezTo>
                  <a:pt x="122" y="367"/>
                  <a:pt x="121" y="370"/>
                  <a:pt x="118" y="370"/>
                </a:cubicBezTo>
                <a:cubicBezTo>
                  <a:pt x="119" y="370"/>
                  <a:pt x="119" y="371"/>
                  <a:pt x="120" y="371"/>
                </a:cubicBezTo>
                <a:cubicBezTo>
                  <a:pt x="121" y="370"/>
                  <a:pt x="121" y="369"/>
                  <a:pt x="122" y="368"/>
                </a:cubicBezTo>
                <a:cubicBezTo>
                  <a:pt x="123" y="370"/>
                  <a:pt x="122" y="367"/>
                  <a:pt x="124" y="368"/>
                </a:cubicBezTo>
                <a:cubicBezTo>
                  <a:pt x="124" y="369"/>
                  <a:pt x="124" y="370"/>
                  <a:pt x="125" y="370"/>
                </a:cubicBezTo>
                <a:cubicBezTo>
                  <a:pt x="125" y="369"/>
                  <a:pt x="125" y="368"/>
                  <a:pt x="126" y="369"/>
                </a:cubicBezTo>
                <a:cubicBezTo>
                  <a:pt x="126" y="372"/>
                  <a:pt x="127" y="372"/>
                  <a:pt x="128" y="374"/>
                </a:cubicBezTo>
                <a:cubicBezTo>
                  <a:pt x="125" y="375"/>
                  <a:pt x="122" y="373"/>
                  <a:pt x="120" y="371"/>
                </a:cubicBezTo>
                <a:cubicBezTo>
                  <a:pt x="118" y="373"/>
                  <a:pt x="121" y="373"/>
                  <a:pt x="121" y="374"/>
                </a:cubicBezTo>
                <a:cubicBezTo>
                  <a:pt x="120" y="376"/>
                  <a:pt x="116" y="374"/>
                  <a:pt x="116" y="376"/>
                </a:cubicBezTo>
                <a:cubicBezTo>
                  <a:pt x="117" y="377"/>
                  <a:pt x="118" y="379"/>
                  <a:pt x="119" y="380"/>
                </a:cubicBezTo>
                <a:cubicBezTo>
                  <a:pt x="118" y="381"/>
                  <a:pt x="117" y="382"/>
                  <a:pt x="116" y="384"/>
                </a:cubicBezTo>
                <a:cubicBezTo>
                  <a:pt x="112" y="384"/>
                  <a:pt x="106" y="385"/>
                  <a:pt x="102" y="384"/>
                </a:cubicBezTo>
                <a:cubicBezTo>
                  <a:pt x="103" y="381"/>
                  <a:pt x="105" y="383"/>
                  <a:pt x="107" y="383"/>
                </a:cubicBezTo>
                <a:cubicBezTo>
                  <a:pt x="107" y="381"/>
                  <a:pt x="105" y="379"/>
                  <a:pt x="104" y="381"/>
                </a:cubicBezTo>
                <a:cubicBezTo>
                  <a:pt x="104" y="379"/>
                  <a:pt x="102" y="377"/>
                  <a:pt x="104" y="376"/>
                </a:cubicBezTo>
                <a:cubicBezTo>
                  <a:pt x="103" y="376"/>
                  <a:pt x="103" y="376"/>
                  <a:pt x="102" y="375"/>
                </a:cubicBezTo>
                <a:cubicBezTo>
                  <a:pt x="100" y="378"/>
                  <a:pt x="103" y="378"/>
                  <a:pt x="103" y="380"/>
                </a:cubicBezTo>
                <a:cubicBezTo>
                  <a:pt x="99" y="377"/>
                  <a:pt x="94" y="373"/>
                  <a:pt x="90" y="374"/>
                </a:cubicBezTo>
                <a:cubicBezTo>
                  <a:pt x="90" y="373"/>
                  <a:pt x="90" y="372"/>
                  <a:pt x="90" y="371"/>
                </a:cubicBezTo>
                <a:cubicBezTo>
                  <a:pt x="87" y="371"/>
                  <a:pt x="88" y="373"/>
                  <a:pt x="88" y="375"/>
                </a:cubicBezTo>
                <a:cubicBezTo>
                  <a:pt x="86" y="375"/>
                  <a:pt x="85" y="377"/>
                  <a:pt x="84" y="378"/>
                </a:cubicBezTo>
                <a:cubicBezTo>
                  <a:pt x="84" y="377"/>
                  <a:pt x="83" y="378"/>
                  <a:pt x="82" y="377"/>
                </a:cubicBezTo>
                <a:cubicBezTo>
                  <a:pt x="83" y="377"/>
                  <a:pt x="84" y="377"/>
                  <a:pt x="84" y="376"/>
                </a:cubicBezTo>
                <a:cubicBezTo>
                  <a:pt x="82" y="376"/>
                  <a:pt x="81" y="376"/>
                  <a:pt x="80" y="376"/>
                </a:cubicBezTo>
                <a:cubicBezTo>
                  <a:pt x="81" y="377"/>
                  <a:pt x="81" y="378"/>
                  <a:pt x="80" y="379"/>
                </a:cubicBezTo>
                <a:cubicBezTo>
                  <a:pt x="80" y="378"/>
                  <a:pt x="80" y="377"/>
                  <a:pt x="80" y="376"/>
                </a:cubicBezTo>
                <a:cubicBezTo>
                  <a:pt x="78" y="377"/>
                  <a:pt x="76" y="376"/>
                  <a:pt x="75" y="377"/>
                </a:cubicBezTo>
                <a:cubicBezTo>
                  <a:pt x="76" y="377"/>
                  <a:pt x="77" y="379"/>
                  <a:pt x="76" y="379"/>
                </a:cubicBezTo>
                <a:cubicBezTo>
                  <a:pt x="75" y="379"/>
                  <a:pt x="75" y="377"/>
                  <a:pt x="75" y="376"/>
                </a:cubicBezTo>
                <a:cubicBezTo>
                  <a:pt x="69" y="377"/>
                  <a:pt x="68" y="379"/>
                  <a:pt x="62" y="377"/>
                </a:cubicBezTo>
                <a:cubicBezTo>
                  <a:pt x="61" y="379"/>
                  <a:pt x="63" y="379"/>
                  <a:pt x="63" y="380"/>
                </a:cubicBezTo>
                <a:cubicBezTo>
                  <a:pt x="63" y="381"/>
                  <a:pt x="63" y="382"/>
                  <a:pt x="62" y="382"/>
                </a:cubicBezTo>
                <a:cubicBezTo>
                  <a:pt x="62" y="381"/>
                  <a:pt x="62" y="380"/>
                  <a:pt x="62" y="380"/>
                </a:cubicBezTo>
                <a:cubicBezTo>
                  <a:pt x="60" y="380"/>
                  <a:pt x="60" y="381"/>
                  <a:pt x="59" y="382"/>
                </a:cubicBezTo>
                <a:cubicBezTo>
                  <a:pt x="62" y="382"/>
                  <a:pt x="60" y="385"/>
                  <a:pt x="62" y="385"/>
                </a:cubicBezTo>
                <a:cubicBezTo>
                  <a:pt x="66" y="381"/>
                  <a:pt x="74" y="382"/>
                  <a:pt x="79" y="383"/>
                </a:cubicBezTo>
                <a:cubicBezTo>
                  <a:pt x="79" y="381"/>
                  <a:pt x="82" y="382"/>
                  <a:pt x="83" y="381"/>
                </a:cubicBezTo>
                <a:cubicBezTo>
                  <a:pt x="83" y="382"/>
                  <a:pt x="84" y="383"/>
                  <a:pt x="85" y="383"/>
                </a:cubicBezTo>
                <a:cubicBezTo>
                  <a:pt x="85" y="381"/>
                  <a:pt x="87" y="380"/>
                  <a:pt x="88" y="380"/>
                </a:cubicBezTo>
                <a:cubicBezTo>
                  <a:pt x="89" y="382"/>
                  <a:pt x="89" y="383"/>
                  <a:pt x="90" y="385"/>
                </a:cubicBezTo>
                <a:cubicBezTo>
                  <a:pt x="88" y="384"/>
                  <a:pt x="84" y="387"/>
                  <a:pt x="84" y="387"/>
                </a:cubicBezTo>
                <a:cubicBezTo>
                  <a:pt x="85" y="386"/>
                  <a:pt x="86" y="389"/>
                  <a:pt x="85" y="389"/>
                </a:cubicBezTo>
                <a:cubicBezTo>
                  <a:pt x="86" y="389"/>
                  <a:pt x="87" y="387"/>
                  <a:pt x="88" y="389"/>
                </a:cubicBezTo>
                <a:cubicBezTo>
                  <a:pt x="87" y="390"/>
                  <a:pt x="86" y="391"/>
                  <a:pt x="85" y="390"/>
                </a:cubicBezTo>
                <a:cubicBezTo>
                  <a:pt x="86" y="393"/>
                  <a:pt x="88" y="394"/>
                  <a:pt x="91" y="395"/>
                </a:cubicBezTo>
                <a:cubicBezTo>
                  <a:pt x="88" y="396"/>
                  <a:pt x="89" y="396"/>
                  <a:pt x="87" y="397"/>
                </a:cubicBezTo>
                <a:cubicBezTo>
                  <a:pt x="90" y="397"/>
                  <a:pt x="93" y="400"/>
                  <a:pt x="95" y="402"/>
                </a:cubicBezTo>
                <a:cubicBezTo>
                  <a:pt x="94" y="402"/>
                  <a:pt x="93" y="405"/>
                  <a:pt x="95" y="405"/>
                </a:cubicBezTo>
                <a:cubicBezTo>
                  <a:pt x="95" y="404"/>
                  <a:pt x="95" y="404"/>
                  <a:pt x="95" y="403"/>
                </a:cubicBezTo>
                <a:cubicBezTo>
                  <a:pt x="95" y="403"/>
                  <a:pt x="95" y="404"/>
                  <a:pt x="96" y="404"/>
                </a:cubicBezTo>
                <a:cubicBezTo>
                  <a:pt x="97" y="402"/>
                  <a:pt x="94" y="403"/>
                  <a:pt x="95" y="401"/>
                </a:cubicBezTo>
                <a:cubicBezTo>
                  <a:pt x="96" y="400"/>
                  <a:pt x="97" y="401"/>
                  <a:pt x="97" y="402"/>
                </a:cubicBezTo>
                <a:cubicBezTo>
                  <a:pt x="97" y="404"/>
                  <a:pt x="95" y="407"/>
                  <a:pt x="98" y="409"/>
                </a:cubicBezTo>
                <a:cubicBezTo>
                  <a:pt x="98" y="408"/>
                  <a:pt x="98" y="406"/>
                  <a:pt x="100" y="405"/>
                </a:cubicBezTo>
                <a:cubicBezTo>
                  <a:pt x="99" y="407"/>
                  <a:pt x="101" y="406"/>
                  <a:pt x="102" y="407"/>
                </a:cubicBezTo>
                <a:cubicBezTo>
                  <a:pt x="102" y="406"/>
                  <a:pt x="103" y="405"/>
                  <a:pt x="104" y="405"/>
                </a:cubicBezTo>
                <a:cubicBezTo>
                  <a:pt x="104" y="406"/>
                  <a:pt x="105" y="407"/>
                  <a:pt x="105" y="408"/>
                </a:cubicBezTo>
                <a:cubicBezTo>
                  <a:pt x="104" y="408"/>
                  <a:pt x="103" y="408"/>
                  <a:pt x="103" y="407"/>
                </a:cubicBezTo>
                <a:cubicBezTo>
                  <a:pt x="103" y="409"/>
                  <a:pt x="104" y="409"/>
                  <a:pt x="105" y="409"/>
                </a:cubicBezTo>
                <a:cubicBezTo>
                  <a:pt x="105" y="409"/>
                  <a:pt x="106" y="408"/>
                  <a:pt x="107" y="407"/>
                </a:cubicBezTo>
                <a:cubicBezTo>
                  <a:pt x="108" y="407"/>
                  <a:pt x="111" y="409"/>
                  <a:pt x="112" y="408"/>
                </a:cubicBezTo>
                <a:cubicBezTo>
                  <a:pt x="112" y="407"/>
                  <a:pt x="115" y="406"/>
                  <a:pt x="118" y="406"/>
                </a:cubicBezTo>
                <a:cubicBezTo>
                  <a:pt x="117" y="405"/>
                  <a:pt x="118" y="403"/>
                  <a:pt x="119" y="403"/>
                </a:cubicBezTo>
                <a:cubicBezTo>
                  <a:pt x="124" y="403"/>
                  <a:pt x="133" y="403"/>
                  <a:pt x="141" y="401"/>
                </a:cubicBezTo>
                <a:cubicBezTo>
                  <a:pt x="140" y="400"/>
                  <a:pt x="138" y="402"/>
                  <a:pt x="138" y="400"/>
                </a:cubicBezTo>
                <a:cubicBezTo>
                  <a:pt x="138" y="400"/>
                  <a:pt x="139" y="400"/>
                  <a:pt x="138" y="399"/>
                </a:cubicBezTo>
                <a:cubicBezTo>
                  <a:pt x="140" y="400"/>
                  <a:pt x="142" y="398"/>
                  <a:pt x="143" y="400"/>
                </a:cubicBezTo>
                <a:cubicBezTo>
                  <a:pt x="143" y="401"/>
                  <a:pt x="141" y="401"/>
                  <a:pt x="143" y="402"/>
                </a:cubicBezTo>
                <a:cubicBezTo>
                  <a:pt x="144" y="402"/>
                  <a:pt x="143" y="399"/>
                  <a:pt x="145" y="398"/>
                </a:cubicBezTo>
                <a:cubicBezTo>
                  <a:pt x="151" y="401"/>
                  <a:pt x="156" y="395"/>
                  <a:pt x="164" y="395"/>
                </a:cubicBezTo>
                <a:cubicBezTo>
                  <a:pt x="165" y="394"/>
                  <a:pt x="165" y="393"/>
                  <a:pt x="166" y="392"/>
                </a:cubicBezTo>
                <a:cubicBezTo>
                  <a:pt x="166" y="396"/>
                  <a:pt x="167" y="395"/>
                  <a:pt x="169" y="398"/>
                </a:cubicBezTo>
                <a:cubicBezTo>
                  <a:pt x="174" y="394"/>
                  <a:pt x="183" y="393"/>
                  <a:pt x="188" y="394"/>
                </a:cubicBezTo>
                <a:cubicBezTo>
                  <a:pt x="189" y="392"/>
                  <a:pt x="187" y="394"/>
                  <a:pt x="187" y="392"/>
                </a:cubicBezTo>
                <a:cubicBezTo>
                  <a:pt x="192" y="390"/>
                  <a:pt x="192" y="396"/>
                  <a:pt x="196" y="397"/>
                </a:cubicBezTo>
                <a:cubicBezTo>
                  <a:pt x="197" y="396"/>
                  <a:pt x="198" y="395"/>
                  <a:pt x="199" y="393"/>
                </a:cubicBezTo>
                <a:cubicBezTo>
                  <a:pt x="201" y="393"/>
                  <a:pt x="200" y="396"/>
                  <a:pt x="202" y="395"/>
                </a:cubicBezTo>
                <a:cubicBezTo>
                  <a:pt x="202" y="391"/>
                  <a:pt x="206" y="393"/>
                  <a:pt x="208" y="394"/>
                </a:cubicBezTo>
                <a:cubicBezTo>
                  <a:pt x="208" y="395"/>
                  <a:pt x="207" y="394"/>
                  <a:pt x="207" y="396"/>
                </a:cubicBezTo>
                <a:cubicBezTo>
                  <a:pt x="209" y="396"/>
                  <a:pt x="209" y="394"/>
                  <a:pt x="211" y="396"/>
                </a:cubicBezTo>
                <a:cubicBezTo>
                  <a:pt x="211" y="395"/>
                  <a:pt x="211" y="394"/>
                  <a:pt x="212" y="394"/>
                </a:cubicBezTo>
                <a:cubicBezTo>
                  <a:pt x="213" y="395"/>
                  <a:pt x="212" y="394"/>
                  <a:pt x="214" y="394"/>
                </a:cubicBezTo>
                <a:cubicBezTo>
                  <a:pt x="215" y="398"/>
                  <a:pt x="218" y="398"/>
                  <a:pt x="219" y="401"/>
                </a:cubicBezTo>
                <a:cubicBezTo>
                  <a:pt x="218" y="401"/>
                  <a:pt x="216" y="401"/>
                  <a:pt x="217" y="402"/>
                </a:cubicBezTo>
                <a:cubicBezTo>
                  <a:pt x="223" y="404"/>
                  <a:pt x="236" y="402"/>
                  <a:pt x="247" y="402"/>
                </a:cubicBezTo>
                <a:cubicBezTo>
                  <a:pt x="248" y="403"/>
                  <a:pt x="248" y="404"/>
                  <a:pt x="250" y="404"/>
                </a:cubicBezTo>
                <a:cubicBezTo>
                  <a:pt x="251" y="404"/>
                  <a:pt x="251" y="402"/>
                  <a:pt x="253" y="402"/>
                </a:cubicBezTo>
                <a:cubicBezTo>
                  <a:pt x="266" y="402"/>
                  <a:pt x="272" y="403"/>
                  <a:pt x="285" y="402"/>
                </a:cubicBezTo>
                <a:cubicBezTo>
                  <a:pt x="286" y="406"/>
                  <a:pt x="292" y="409"/>
                  <a:pt x="297" y="407"/>
                </a:cubicBezTo>
                <a:cubicBezTo>
                  <a:pt x="295" y="407"/>
                  <a:pt x="294" y="406"/>
                  <a:pt x="293" y="406"/>
                </a:cubicBezTo>
                <a:cubicBezTo>
                  <a:pt x="296" y="404"/>
                  <a:pt x="301" y="407"/>
                  <a:pt x="301" y="404"/>
                </a:cubicBezTo>
                <a:cubicBezTo>
                  <a:pt x="302" y="406"/>
                  <a:pt x="304" y="409"/>
                  <a:pt x="304" y="410"/>
                </a:cubicBezTo>
                <a:cubicBezTo>
                  <a:pt x="305" y="410"/>
                  <a:pt x="306" y="410"/>
                  <a:pt x="306" y="410"/>
                </a:cubicBezTo>
                <a:cubicBezTo>
                  <a:pt x="306" y="408"/>
                  <a:pt x="308" y="407"/>
                  <a:pt x="310" y="408"/>
                </a:cubicBezTo>
                <a:cubicBezTo>
                  <a:pt x="310" y="406"/>
                  <a:pt x="310" y="405"/>
                  <a:pt x="312" y="402"/>
                </a:cubicBezTo>
                <a:cubicBezTo>
                  <a:pt x="311" y="401"/>
                  <a:pt x="310" y="401"/>
                  <a:pt x="310" y="399"/>
                </a:cubicBezTo>
                <a:cubicBezTo>
                  <a:pt x="312" y="397"/>
                  <a:pt x="312" y="394"/>
                  <a:pt x="312" y="393"/>
                </a:cubicBezTo>
                <a:cubicBezTo>
                  <a:pt x="314" y="394"/>
                  <a:pt x="317" y="392"/>
                  <a:pt x="321" y="392"/>
                </a:cubicBezTo>
                <a:cubicBezTo>
                  <a:pt x="322" y="393"/>
                  <a:pt x="321" y="394"/>
                  <a:pt x="322" y="395"/>
                </a:cubicBezTo>
                <a:cubicBezTo>
                  <a:pt x="323" y="393"/>
                  <a:pt x="323" y="396"/>
                  <a:pt x="325" y="395"/>
                </a:cubicBezTo>
                <a:cubicBezTo>
                  <a:pt x="326" y="393"/>
                  <a:pt x="330" y="395"/>
                  <a:pt x="331" y="395"/>
                </a:cubicBezTo>
                <a:cubicBezTo>
                  <a:pt x="331" y="394"/>
                  <a:pt x="330" y="392"/>
                  <a:pt x="331" y="392"/>
                </a:cubicBezTo>
                <a:cubicBezTo>
                  <a:pt x="331" y="392"/>
                  <a:pt x="332" y="392"/>
                  <a:pt x="333" y="392"/>
                </a:cubicBezTo>
                <a:cubicBezTo>
                  <a:pt x="333" y="393"/>
                  <a:pt x="332" y="394"/>
                  <a:pt x="332" y="394"/>
                </a:cubicBezTo>
                <a:cubicBezTo>
                  <a:pt x="334" y="394"/>
                  <a:pt x="334" y="394"/>
                  <a:pt x="335" y="393"/>
                </a:cubicBezTo>
                <a:cubicBezTo>
                  <a:pt x="335" y="393"/>
                  <a:pt x="336" y="394"/>
                  <a:pt x="336" y="395"/>
                </a:cubicBezTo>
                <a:cubicBezTo>
                  <a:pt x="335" y="394"/>
                  <a:pt x="335" y="395"/>
                  <a:pt x="336" y="396"/>
                </a:cubicBezTo>
                <a:cubicBezTo>
                  <a:pt x="338" y="395"/>
                  <a:pt x="342" y="398"/>
                  <a:pt x="343" y="394"/>
                </a:cubicBezTo>
                <a:cubicBezTo>
                  <a:pt x="342" y="394"/>
                  <a:pt x="342" y="393"/>
                  <a:pt x="341" y="392"/>
                </a:cubicBezTo>
                <a:cubicBezTo>
                  <a:pt x="342" y="391"/>
                  <a:pt x="343" y="394"/>
                  <a:pt x="344" y="392"/>
                </a:cubicBezTo>
                <a:cubicBezTo>
                  <a:pt x="341" y="390"/>
                  <a:pt x="343" y="384"/>
                  <a:pt x="346" y="384"/>
                </a:cubicBezTo>
                <a:cubicBezTo>
                  <a:pt x="346" y="385"/>
                  <a:pt x="348" y="385"/>
                  <a:pt x="349" y="385"/>
                </a:cubicBezTo>
                <a:cubicBezTo>
                  <a:pt x="350" y="384"/>
                  <a:pt x="351" y="383"/>
                  <a:pt x="352" y="381"/>
                </a:cubicBezTo>
                <a:cubicBezTo>
                  <a:pt x="351" y="380"/>
                  <a:pt x="352" y="378"/>
                  <a:pt x="350" y="376"/>
                </a:cubicBezTo>
                <a:cubicBezTo>
                  <a:pt x="348" y="376"/>
                  <a:pt x="345" y="375"/>
                  <a:pt x="343" y="374"/>
                </a:cubicBezTo>
                <a:cubicBezTo>
                  <a:pt x="343" y="370"/>
                  <a:pt x="341" y="370"/>
                  <a:pt x="340" y="368"/>
                </a:cubicBezTo>
                <a:cubicBezTo>
                  <a:pt x="341" y="368"/>
                  <a:pt x="343" y="368"/>
                  <a:pt x="343" y="368"/>
                </a:cubicBezTo>
                <a:cubicBezTo>
                  <a:pt x="341" y="366"/>
                  <a:pt x="346" y="366"/>
                  <a:pt x="346" y="365"/>
                </a:cubicBezTo>
                <a:cubicBezTo>
                  <a:pt x="337" y="365"/>
                  <a:pt x="328" y="373"/>
                  <a:pt x="321" y="365"/>
                </a:cubicBezTo>
                <a:cubicBezTo>
                  <a:pt x="319" y="365"/>
                  <a:pt x="319" y="367"/>
                  <a:pt x="317" y="365"/>
                </a:cubicBezTo>
                <a:cubicBezTo>
                  <a:pt x="317" y="367"/>
                  <a:pt x="316" y="368"/>
                  <a:pt x="314" y="369"/>
                </a:cubicBezTo>
                <a:cubicBezTo>
                  <a:pt x="310" y="367"/>
                  <a:pt x="309" y="372"/>
                  <a:pt x="306" y="372"/>
                </a:cubicBezTo>
                <a:cubicBezTo>
                  <a:pt x="308" y="372"/>
                  <a:pt x="307" y="371"/>
                  <a:pt x="308" y="370"/>
                </a:cubicBezTo>
                <a:cubicBezTo>
                  <a:pt x="306" y="371"/>
                  <a:pt x="306" y="369"/>
                  <a:pt x="305" y="369"/>
                </a:cubicBezTo>
                <a:cubicBezTo>
                  <a:pt x="305" y="370"/>
                  <a:pt x="307" y="372"/>
                  <a:pt x="305" y="373"/>
                </a:cubicBezTo>
                <a:cubicBezTo>
                  <a:pt x="304" y="371"/>
                  <a:pt x="304" y="370"/>
                  <a:pt x="303" y="369"/>
                </a:cubicBezTo>
                <a:cubicBezTo>
                  <a:pt x="296" y="371"/>
                  <a:pt x="296" y="367"/>
                  <a:pt x="291" y="366"/>
                </a:cubicBezTo>
                <a:cubicBezTo>
                  <a:pt x="292" y="369"/>
                  <a:pt x="292" y="371"/>
                  <a:pt x="290" y="371"/>
                </a:cubicBezTo>
                <a:cubicBezTo>
                  <a:pt x="288" y="371"/>
                  <a:pt x="279" y="372"/>
                  <a:pt x="277" y="371"/>
                </a:cubicBezTo>
                <a:cubicBezTo>
                  <a:pt x="274" y="370"/>
                  <a:pt x="276" y="368"/>
                  <a:pt x="274" y="370"/>
                </a:cubicBezTo>
                <a:cubicBezTo>
                  <a:pt x="274" y="369"/>
                  <a:pt x="274" y="367"/>
                  <a:pt x="273" y="368"/>
                </a:cubicBezTo>
                <a:cubicBezTo>
                  <a:pt x="272" y="370"/>
                  <a:pt x="274" y="369"/>
                  <a:pt x="274" y="371"/>
                </a:cubicBezTo>
                <a:cubicBezTo>
                  <a:pt x="272" y="370"/>
                  <a:pt x="264" y="366"/>
                  <a:pt x="267" y="370"/>
                </a:cubicBezTo>
                <a:cubicBezTo>
                  <a:pt x="262" y="371"/>
                  <a:pt x="259" y="367"/>
                  <a:pt x="257" y="366"/>
                </a:cubicBezTo>
                <a:cubicBezTo>
                  <a:pt x="257" y="363"/>
                  <a:pt x="256" y="361"/>
                  <a:pt x="257" y="358"/>
                </a:cubicBezTo>
                <a:cubicBezTo>
                  <a:pt x="259" y="359"/>
                  <a:pt x="257" y="355"/>
                  <a:pt x="259" y="356"/>
                </a:cubicBezTo>
                <a:cubicBezTo>
                  <a:pt x="261" y="359"/>
                  <a:pt x="262" y="362"/>
                  <a:pt x="265" y="364"/>
                </a:cubicBezTo>
                <a:cubicBezTo>
                  <a:pt x="268" y="362"/>
                  <a:pt x="268" y="360"/>
                  <a:pt x="270" y="358"/>
                </a:cubicBezTo>
                <a:cubicBezTo>
                  <a:pt x="271" y="361"/>
                  <a:pt x="269" y="361"/>
                  <a:pt x="269" y="363"/>
                </a:cubicBezTo>
                <a:cubicBezTo>
                  <a:pt x="270" y="363"/>
                  <a:pt x="271" y="363"/>
                  <a:pt x="271" y="363"/>
                </a:cubicBezTo>
                <a:cubicBezTo>
                  <a:pt x="270" y="362"/>
                  <a:pt x="271" y="360"/>
                  <a:pt x="272" y="360"/>
                </a:cubicBezTo>
                <a:cubicBezTo>
                  <a:pt x="275" y="360"/>
                  <a:pt x="275" y="362"/>
                  <a:pt x="276" y="359"/>
                </a:cubicBezTo>
                <a:cubicBezTo>
                  <a:pt x="277" y="361"/>
                  <a:pt x="276" y="361"/>
                  <a:pt x="276" y="363"/>
                </a:cubicBezTo>
                <a:cubicBezTo>
                  <a:pt x="279" y="362"/>
                  <a:pt x="278" y="362"/>
                  <a:pt x="281" y="363"/>
                </a:cubicBezTo>
                <a:cubicBezTo>
                  <a:pt x="282" y="360"/>
                  <a:pt x="278" y="363"/>
                  <a:pt x="278" y="361"/>
                </a:cubicBezTo>
                <a:cubicBezTo>
                  <a:pt x="278" y="361"/>
                  <a:pt x="279" y="361"/>
                  <a:pt x="279" y="360"/>
                </a:cubicBezTo>
                <a:cubicBezTo>
                  <a:pt x="276" y="359"/>
                  <a:pt x="272" y="358"/>
                  <a:pt x="272" y="354"/>
                </a:cubicBezTo>
                <a:cubicBezTo>
                  <a:pt x="272" y="355"/>
                  <a:pt x="271" y="355"/>
                  <a:pt x="271" y="356"/>
                </a:cubicBezTo>
                <a:cubicBezTo>
                  <a:pt x="272" y="352"/>
                  <a:pt x="260" y="348"/>
                  <a:pt x="265" y="344"/>
                </a:cubicBezTo>
                <a:cubicBezTo>
                  <a:pt x="261" y="344"/>
                  <a:pt x="261" y="336"/>
                  <a:pt x="258" y="337"/>
                </a:cubicBezTo>
                <a:cubicBezTo>
                  <a:pt x="258" y="335"/>
                  <a:pt x="258" y="332"/>
                  <a:pt x="257" y="330"/>
                </a:cubicBezTo>
                <a:cubicBezTo>
                  <a:pt x="257" y="330"/>
                  <a:pt x="255" y="325"/>
                  <a:pt x="254" y="324"/>
                </a:cubicBezTo>
                <a:cubicBezTo>
                  <a:pt x="254" y="319"/>
                  <a:pt x="256" y="314"/>
                  <a:pt x="254" y="309"/>
                </a:cubicBezTo>
                <a:cubicBezTo>
                  <a:pt x="251" y="308"/>
                  <a:pt x="253" y="303"/>
                  <a:pt x="251" y="302"/>
                </a:cubicBezTo>
                <a:cubicBezTo>
                  <a:pt x="250" y="302"/>
                  <a:pt x="250" y="303"/>
                  <a:pt x="250" y="302"/>
                </a:cubicBezTo>
                <a:cubicBezTo>
                  <a:pt x="249" y="301"/>
                  <a:pt x="250" y="297"/>
                  <a:pt x="252" y="297"/>
                </a:cubicBezTo>
                <a:cubicBezTo>
                  <a:pt x="252" y="293"/>
                  <a:pt x="249" y="290"/>
                  <a:pt x="252" y="287"/>
                </a:cubicBezTo>
                <a:cubicBezTo>
                  <a:pt x="252" y="287"/>
                  <a:pt x="253" y="288"/>
                  <a:pt x="254" y="287"/>
                </a:cubicBezTo>
                <a:cubicBezTo>
                  <a:pt x="254" y="285"/>
                  <a:pt x="255" y="284"/>
                  <a:pt x="253" y="282"/>
                </a:cubicBezTo>
                <a:cubicBezTo>
                  <a:pt x="253" y="283"/>
                  <a:pt x="254" y="284"/>
                  <a:pt x="253" y="285"/>
                </a:cubicBezTo>
                <a:cubicBezTo>
                  <a:pt x="251" y="283"/>
                  <a:pt x="249" y="282"/>
                  <a:pt x="248" y="279"/>
                </a:cubicBezTo>
                <a:cubicBezTo>
                  <a:pt x="249" y="279"/>
                  <a:pt x="250" y="279"/>
                  <a:pt x="250" y="279"/>
                </a:cubicBezTo>
                <a:cubicBezTo>
                  <a:pt x="248" y="276"/>
                  <a:pt x="249" y="274"/>
                  <a:pt x="249" y="272"/>
                </a:cubicBezTo>
                <a:cubicBezTo>
                  <a:pt x="250" y="271"/>
                  <a:pt x="251" y="273"/>
                  <a:pt x="251" y="271"/>
                </a:cubicBezTo>
                <a:cubicBezTo>
                  <a:pt x="251" y="269"/>
                  <a:pt x="249" y="270"/>
                  <a:pt x="249" y="268"/>
                </a:cubicBezTo>
                <a:cubicBezTo>
                  <a:pt x="252" y="266"/>
                  <a:pt x="249" y="266"/>
                  <a:pt x="250" y="263"/>
                </a:cubicBezTo>
                <a:cubicBezTo>
                  <a:pt x="251" y="263"/>
                  <a:pt x="252" y="263"/>
                  <a:pt x="253" y="262"/>
                </a:cubicBezTo>
                <a:cubicBezTo>
                  <a:pt x="251" y="262"/>
                  <a:pt x="250" y="261"/>
                  <a:pt x="249" y="260"/>
                </a:cubicBezTo>
                <a:cubicBezTo>
                  <a:pt x="249" y="259"/>
                  <a:pt x="251" y="259"/>
                  <a:pt x="251" y="258"/>
                </a:cubicBezTo>
                <a:cubicBezTo>
                  <a:pt x="250" y="256"/>
                  <a:pt x="251" y="255"/>
                  <a:pt x="252" y="253"/>
                </a:cubicBezTo>
                <a:cubicBezTo>
                  <a:pt x="249" y="253"/>
                  <a:pt x="251" y="256"/>
                  <a:pt x="250" y="256"/>
                </a:cubicBezTo>
                <a:cubicBezTo>
                  <a:pt x="249" y="256"/>
                  <a:pt x="248" y="256"/>
                  <a:pt x="248" y="255"/>
                </a:cubicBezTo>
                <a:cubicBezTo>
                  <a:pt x="248" y="254"/>
                  <a:pt x="250" y="255"/>
                  <a:pt x="250" y="253"/>
                </a:cubicBezTo>
                <a:cubicBezTo>
                  <a:pt x="250" y="252"/>
                  <a:pt x="249" y="252"/>
                  <a:pt x="248" y="252"/>
                </a:cubicBezTo>
                <a:cubicBezTo>
                  <a:pt x="250" y="244"/>
                  <a:pt x="250" y="231"/>
                  <a:pt x="250" y="223"/>
                </a:cubicBezTo>
                <a:cubicBezTo>
                  <a:pt x="252" y="222"/>
                  <a:pt x="252" y="221"/>
                  <a:pt x="255" y="221"/>
                </a:cubicBezTo>
                <a:cubicBezTo>
                  <a:pt x="253" y="206"/>
                  <a:pt x="255" y="183"/>
                  <a:pt x="256" y="174"/>
                </a:cubicBezTo>
                <a:cubicBezTo>
                  <a:pt x="254" y="168"/>
                  <a:pt x="257" y="156"/>
                  <a:pt x="255" y="150"/>
                </a:cubicBezTo>
                <a:cubicBezTo>
                  <a:pt x="255" y="149"/>
                  <a:pt x="256" y="151"/>
                  <a:pt x="257" y="149"/>
                </a:cubicBezTo>
                <a:cubicBezTo>
                  <a:pt x="255" y="147"/>
                  <a:pt x="257" y="145"/>
                  <a:pt x="255" y="141"/>
                </a:cubicBezTo>
                <a:cubicBezTo>
                  <a:pt x="257" y="139"/>
                  <a:pt x="257" y="136"/>
                  <a:pt x="256" y="133"/>
                </a:cubicBezTo>
                <a:cubicBezTo>
                  <a:pt x="260" y="128"/>
                  <a:pt x="259" y="119"/>
                  <a:pt x="261" y="115"/>
                </a:cubicBezTo>
                <a:cubicBezTo>
                  <a:pt x="258" y="116"/>
                  <a:pt x="256" y="116"/>
                  <a:pt x="253" y="115"/>
                </a:cubicBezTo>
                <a:cubicBezTo>
                  <a:pt x="254" y="135"/>
                  <a:pt x="251" y="147"/>
                  <a:pt x="252" y="166"/>
                </a:cubicBezTo>
                <a:cubicBezTo>
                  <a:pt x="249" y="167"/>
                  <a:pt x="250" y="171"/>
                  <a:pt x="250" y="172"/>
                </a:cubicBezTo>
                <a:cubicBezTo>
                  <a:pt x="247" y="172"/>
                  <a:pt x="249" y="169"/>
                  <a:pt x="248" y="169"/>
                </a:cubicBezTo>
                <a:cubicBezTo>
                  <a:pt x="246" y="170"/>
                  <a:pt x="247" y="171"/>
                  <a:pt x="248" y="173"/>
                </a:cubicBezTo>
                <a:cubicBezTo>
                  <a:pt x="248" y="175"/>
                  <a:pt x="246" y="174"/>
                  <a:pt x="245" y="175"/>
                </a:cubicBezTo>
                <a:cubicBezTo>
                  <a:pt x="246" y="176"/>
                  <a:pt x="247" y="176"/>
                  <a:pt x="247" y="177"/>
                </a:cubicBezTo>
                <a:cubicBezTo>
                  <a:pt x="249" y="178"/>
                  <a:pt x="250" y="176"/>
                  <a:pt x="250" y="177"/>
                </a:cubicBezTo>
                <a:cubicBezTo>
                  <a:pt x="249" y="178"/>
                  <a:pt x="249" y="181"/>
                  <a:pt x="248" y="180"/>
                </a:cubicBezTo>
                <a:cubicBezTo>
                  <a:pt x="248" y="184"/>
                  <a:pt x="251" y="187"/>
                  <a:pt x="248" y="192"/>
                </a:cubicBezTo>
                <a:cubicBezTo>
                  <a:pt x="249" y="192"/>
                  <a:pt x="250" y="192"/>
                  <a:pt x="251" y="192"/>
                </a:cubicBezTo>
                <a:cubicBezTo>
                  <a:pt x="248" y="198"/>
                  <a:pt x="246" y="205"/>
                  <a:pt x="249" y="211"/>
                </a:cubicBezTo>
                <a:cubicBezTo>
                  <a:pt x="246" y="215"/>
                  <a:pt x="247" y="220"/>
                  <a:pt x="248" y="225"/>
                </a:cubicBezTo>
                <a:cubicBezTo>
                  <a:pt x="244" y="226"/>
                  <a:pt x="247" y="234"/>
                  <a:pt x="243" y="235"/>
                </a:cubicBezTo>
                <a:cubicBezTo>
                  <a:pt x="243" y="236"/>
                  <a:pt x="244" y="236"/>
                  <a:pt x="244" y="237"/>
                </a:cubicBezTo>
                <a:cubicBezTo>
                  <a:pt x="240" y="241"/>
                  <a:pt x="238" y="231"/>
                  <a:pt x="239" y="226"/>
                </a:cubicBezTo>
                <a:cubicBezTo>
                  <a:pt x="239" y="218"/>
                  <a:pt x="241" y="209"/>
                  <a:pt x="239" y="204"/>
                </a:cubicBezTo>
                <a:cubicBezTo>
                  <a:pt x="242" y="201"/>
                  <a:pt x="238" y="191"/>
                  <a:pt x="242" y="186"/>
                </a:cubicBezTo>
                <a:cubicBezTo>
                  <a:pt x="242" y="185"/>
                  <a:pt x="241" y="186"/>
                  <a:pt x="241" y="185"/>
                </a:cubicBezTo>
                <a:cubicBezTo>
                  <a:pt x="241" y="184"/>
                  <a:pt x="241" y="177"/>
                  <a:pt x="244" y="175"/>
                </a:cubicBezTo>
                <a:cubicBezTo>
                  <a:pt x="243" y="174"/>
                  <a:pt x="240" y="175"/>
                  <a:pt x="240" y="173"/>
                </a:cubicBezTo>
                <a:cubicBezTo>
                  <a:pt x="241" y="173"/>
                  <a:pt x="240" y="171"/>
                  <a:pt x="242" y="171"/>
                </a:cubicBezTo>
                <a:cubicBezTo>
                  <a:pt x="241" y="165"/>
                  <a:pt x="246" y="165"/>
                  <a:pt x="246" y="161"/>
                </a:cubicBezTo>
                <a:cubicBezTo>
                  <a:pt x="243" y="163"/>
                  <a:pt x="246" y="160"/>
                  <a:pt x="243" y="159"/>
                </a:cubicBezTo>
                <a:cubicBezTo>
                  <a:pt x="244" y="158"/>
                  <a:pt x="244" y="157"/>
                  <a:pt x="246" y="157"/>
                </a:cubicBezTo>
                <a:cubicBezTo>
                  <a:pt x="243" y="150"/>
                  <a:pt x="247" y="145"/>
                  <a:pt x="245" y="137"/>
                </a:cubicBezTo>
                <a:cubicBezTo>
                  <a:pt x="247" y="134"/>
                  <a:pt x="243" y="127"/>
                  <a:pt x="247" y="125"/>
                </a:cubicBezTo>
                <a:cubicBezTo>
                  <a:pt x="244" y="123"/>
                  <a:pt x="249" y="119"/>
                  <a:pt x="245" y="119"/>
                </a:cubicBezTo>
                <a:cubicBezTo>
                  <a:pt x="246" y="119"/>
                  <a:pt x="246" y="117"/>
                  <a:pt x="247" y="117"/>
                </a:cubicBezTo>
                <a:cubicBezTo>
                  <a:pt x="247" y="112"/>
                  <a:pt x="251" y="109"/>
                  <a:pt x="248" y="103"/>
                </a:cubicBezTo>
                <a:cubicBezTo>
                  <a:pt x="251" y="100"/>
                  <a:pt x="249" y="92"/>
                  <a:pt x="254" y="91"/>
                </a:cubicBezTo>
                <a:cubicBezTo>
                  <a:pt x="254" y="85"/>
                  <a:pt x="257" y="80"/>
                  <a:pt x="256" y="75"/>
                </a:cubicBezTo>
                <a:cubicBezTo>
                  <a:pt x="259" y="76"/>
                  <a:pt x="257" y="74"/>
                  <a:pt x="257" y="72"/>
                </a:cubicBezTo>
                <a:cubicBezTo>
                  <a:pt x="265" y="70"/>
                  <a:pt x="271" y="69"/>
                  <a:pt x="280" y="68"/>
                </a:cubicBezTo>
                <a:cubicBezTo>
                  <a:pt x="280" y="67"/>
                  <a:pt x="280" y="65"/>
                  <a:pt x="280" y="65"/>
                </a:cubicBezTo>
                <a:cubicBezTo>
                  <a:pt x="287" y="69"/>
                  <a:pt x="302" y="64"/>
                  <a:pt x="311" y="67"/>
                </a:cubicBezTo>
                <a:cubicBezTo>
                  <a:pt x="312" y="61"/>
                  <a:pt x="303" y="65"/>
                  <a:pt x="298" y="64"/>
                </a:cubicBezTo>
                <a:cubicBezTo>
                  <a:pt x="295" y="64"/>
                  <a:pt x="293" y="60"/>
                  <a:pt x="290" y="62"/>
                </a:cubicBezTo>
                <a:cubicBezTo>
                  <a:pt x="289" y="61"/>
                  <a:pt x="288" y="60"/>
                  <a:pt x="286" y="60"/>
                </a:cubicBezTo>
                <a:cubicBezTo>
                  <a:pt x="287" y="59"/>
                  <a:pt x="289" y="60"/>
                  <a:pt x="290" y="59"/>
                </a:cubicBezTo>
                <a:cubicBezTo>
                  <a:pt x="290" y="60"/>
                  <a:pt x="292" y="61"/>
                  <a:pt x="292" y="60"/>
                </a:cubicBezTo>
                <a:cubicBezTo>
                  <a:pt x="292" y="61"/>
                  <a:pt x="290" y="59"/>
                  <a:pt x="292" y="59"/>
                </a:cubicBezTo>
                <a:cubicBezTo>
                  <a:pt x="293" y="60"/>
                  <a:pt x="294" y="60"/>
                  <a:pt x="296" y="59"/>
                </a:cubicBezTo>
                <a:cubicBezTo>
                  <a:pt x="299" y="59"/>
                  <a:pt x="303" y="58"/>
                  <a:pt x="304" y="58"/>
                </a:cubicBezTo>
                <a:cubicBezTo>
                  <a:pt x="306" y="58"/>
                  <a:pt x="312" y="61"/>
                  <a:pt x="311" y="58"/>
                </a:cubicBezTo>
                <a:cubicBezTo>
                  <a:pt x="310" y="59"/>
                  <a:pt x="312" y="59"/>
                  <a:pt x="312" y="60"/>
                </a:cubicBezTo>
                <a:cubicBezTo>
                  <a:pt x="311" y="59"/>
                  <a:pt x="311" y="62"/>
                  <a:pt x="312" y="61"/>
                </a:cubicBezTo>
                <a:cubicBezTo>
                  <a:pt x="313" y="61"/>
                  <a:pt x="315" y="62"/>
                  <a:pt x="315" y="62"/>
                </a:cubicBezTo>
                <a:cubicBezTo>
                  <a:pt x="316" y="63"/>
                  <a:pt x="315" y="64"/>
                  <a:pt x="315" y="65"/>
                </a:cubicBezTo>
                <a:cubicBezTo>
                  <a:pt x="317" y="64"/>
                  <a:pt x="317" y="66"/>
                  <a:pt x="318" y="66"/>
                </a:cubicBezTo>
                <a:cubicBezTo>
                  <a:pt x="338" y="60"/>
                  <a:pt x="340" y="84"/>
                  <a:pt x="346" y="97"/>
                </a:cubicBezTo>
                <a:cubicBezTo>
                  <a:pt x="346" y="97"/>
                  <a:pt x="346" y="98"/>
                  <a:pt x="346" y="99"/>
                </a:cubicBezTo>
                <a:cubicBezTo>
                  <a:pt x="347" y="99"/>
                  <a:pt x="348" y="100"/>
                  <a:pt x="348" y="100"/>
                </a:cubicBezTo>
                <a:cubicBezTo>
                  <a:pt x="347" y="113"/>
                  <a:pt x="354" y="128"/>
                  <a:pt x="357" y="138"/>
                </a:cubicBezTo>
                <a:cubicBezTo>
                  <a:pt x="359" y="139"/>
                  <a:pt x="358" y="141"/>
                  <a:pt x="361" y="142"/>
                </a:cubicBezTo>
                <a:cubicBezTo>
                  <a:pt x="361" y="142"/>
                  <a:pt x="359" y="137"/>
                  <a:pt x="360" y="136"/>
                </a:cubicBezTo>
                <a:cubicBezTo>
                  <a:pt x="364" y="137"/>
                  <a:pt x="364" y="138"/>
                  <a:pt x="364" y="141"/>
                </a:cubicBezTo>
                <a:cubicBezTo>
                  <a:pt x="365" y="142"/>
                  <a:pt x="366" y="140"/>
                  <a:pt x="367" y="142"/>
                </a:cubicBezTo>
                <a:cubicBezTo>
                  <a:pt x="366" y="142"/>
                  <a:pt x="365" y="143"/>
                  <a:pt x="365" y="143"/>
                </a:cubicBezTo>
                <a:cubicBezTo>
                  <a:pt x="366" y="143"/>
                  <a:pt x="367" y="144"/>
                  <a:pt x="367" y="145"/>
                </a:cubicBezTo>
                <a:cubicBezTo>
                  <a:pt x="366" y="143"/>
                  <a:pt x="364" y="145"/>
                  <a:pt x="363" y="145"/>
                </a:cubicBezTo>
                <a:cubicBezTo>
                  <a:pt x="365" y="145"/>
                  <a:pt x="366" y="146"/>
                  <a:pt x="367" y="147"/>
                </a:cubicBezTo>
                <a:cubicBezTo>
                  <a:pt x="368" y="145"/>
                  <a:pt x="368" y="145"/>
                  <a:pt x="368" y="143"/>
                </a:cubicBezTo>
                <a:cubicBezTo>
                  <a:pt x="369" y="144"/>
                  <a:pt x="369" y="145"/>
                  <a:pt x="370" y="144"/>
                </a:cubicBezTo>
                <a:cubicBezTo>
                  <a:pt x="370" y="143"/>
                  <a:pt x="369" y="140"/>
                  <a:pt x="371" y="140"/>
                </a:cubicBezTo>
                <a:cubicBezTo>
                  <a:pt x="373" y="140"/>
                  <a:pt x="372" y="143"/>
                  <a:pt x="373" y="144"/>
                </a:cubicBezTo>
                <a:cubicBezTo>
                  <a:pt x="374" y="145"/>
                  <a:pt x="375" y="142"/>
                  <a:pt x="375" y="144"/>
                </a:cubicBezTo>
                <a:cubicBezTo>
                  <a:pt x="376" y="145"/>
                  <a:pt x="374" y="146"/>
                  <a:pt x="375" y="147"/>
                </a:cubicBezTo>
                <a:cubicBezTo>
                  <a:pt x="373" y="148"/>
                  <a:pt x="374" y="151"/>
                  <a:pt x="371" y="150"/>
                </a:cubicBezTo>
                <a:cubicBezTo>
                  <a:pt x="372" y="154"/>
                  <a:pt x="371" y="155"/>
                  <a:pt x="372" y="159"/>
                </a:cubicBezTo>
                <a:cubicBezTo>
                  <a:pt x="372" y="159"/>
                  <a:pt x="373" y="159"/>
                  <a:pt x="374" y="159"/>
                </a:cubicBezTo>
                <a:cubicBezTo>
                  <a:pt x="374" y="156"/>
                  <a:pt x="376" y="158"/>
                  <a:pt x="375" y="155"/>
                </a:cubicBezTo>
                <a:cubicBezTo>
                  <a:pt x="376" y="155"/>
                  <a:pt x="376" y="156"/>
                  <a:pt x="378" y="157"/>
                </a:cubicBezTo>
                <a:cubicBezTo>
                  <a:pt x="377" y="154"/>
                  <a:pt x="374" y="154"/>
                  <a:pt x="373" y="154"/>
                </a:cubicBezTo>
                <a:cubicBezTo>
                  <a:pt x="375" y="153"/>
                  <a:pt x="372" y="152"/>
                  <a:pt x="374" y="152"/>
                </a:cubicBezTo>
                <a:cubicBezTo>
                  <a:pt x="375" y="151"/>
                  <a:pt x="376" y="153"/>
                  <a:pt x="377" y="152"/>
                </a:cubicBezTo>
                <a:cubicBezTo>
                  <a:pt x="375" y="149"/>
                  <a:pt x="380" y="150"/>
                  <a:pt x="379" y="147"/>
                </a:cubicBezTo>
                <a:cubicBezTo>
                  <a:pt x="378" y="146"/>
                  <a:pt x="379" y="144"/>
                  <a:pt x="379" y="143"/>
                </a:cubicBezTo>
                <a:cubicBezTo>
                  <a:pt x="378" y="142"/>
                  <a:pt x="376" y="143"/>
                  <a:pt x="376" y="142"/>
                </a:cubicBezTo>
                <a:cubicBezTo>
                  <a:pt x="378" y="142"/>
                  <a:pt x="375" y="136"/>
                  <a:pt x="377" y="138"/>
                </a:cubicBezTo>
                <a:cubicBezTo>
                  <a:pt x="377" y="137"/>
                  <a:pt x="378" y="137"/>
                  <a:pt x="378" y="135"/>
                </a:cubicBezTo>
                <a:cubicBezTo>
                  <a:pt x="376" y="135"/>
                  <a:pt x="376" y="136"/>
                  <a:pt x="376" y="136"/>
                </a:cubicBezTo>
                <a:cubicBezTo>
                  <a:pt x="376" y="132"/>
                  <a:pt x="376" y="130"/>
                  <a:pt x="376" y="127"/>
                </a:cubicBezTo>
                <a:cubicBezTo>
                  <a:pt x="379" y="130"/>
                  <a:pt x="379" y="137"/>
                  <a:pt x="380" y="140"/>
                </a:cubicBezTo>
                <a:cubicBezTo>
                  <a:pt x="379" y="139"/>
                  <a:pt x="379" y="139"/>
                  <a:pt x="378" y="140"/>
                </a:cubicBezTo>
                <a:cubicBezTo>
                  <a:pt x="379" y="139"/>
                  <a:pt x="375" y="141"/>
                  <a:pt x="378" y="142"/>
                </a:cubicBezTo>
                <a:cubicBezTo>
                  <a:pt x="378" y="140"/>
                  <a:pt x="380" y="141"/>
                  <a:pt x="380" y="140"/>
                </a:cubicBezTo>
                <a:cubicBezTo>
                  <a:pt x="381" y="141"/>
                  <a:pt x="381" y="143"/>
                  <a:pt x="382" y="143"/>
                </a:cubicBezTo>
                <a:cubicBezTo>
                  <a:pt x="383" y="132"/>
                  <a:pt x="380" y="122"/>
                  <a:pt x="381" y="113"/>
                </a:cubicBezTo>
                <a:cubicBezTo>
                  <a:pt x="381" y="112"/>
                  <a:pt x="380" y="113"/>
                  <a:pt x="380" y="112"/>
                </a:cubicBezTo>
                <a:cubicBezTo>
                  <a:pt x="380" y="108"/>
                  <a:pt x="378" y="102"/>
                  <a:pt x="381" y="100"/>
                </a:cubicBezTo>
                <a:cubicBezTo>
                  <a:pt x="379" y="100"/>
                  <a:pt x="380" y="98"/>
                  <a:pt x="379" y="98"/>
                </a:cubicBezTo>
                <a:cubicBezTo>
                  <a:pt x="380" y="98"/>
                  <a:pt x="381" y="96"/>
                  <a:pt x="380" y="96"/>
                </a:cubicBezTo>
                <a:cubicBezTo>
                  <a:pt x="380" y="96"/>
                  <a:pt x="379" y="94"/>
                  <a:pt x="378" y="94"/>
                </a:cubicBezTo>
                <a:cubicBezTo>
                  <a:pt x="378" y="93"/>
                  <a:pt x="379" y="93"/>
                  <a:pt x="380" y="94"/>
                </a:cubicBezTo>
                <a:cubicBezTo>
                  <a:pt x="379" y="92"/>
                  <a:pt x="381" y="92"/>
                  <a:pt x="380" y="90"/>
                </a:cubicBezTo>
                <a:cubicBezTo>
                  <a:pt x="381" y="89"/>
                  <a:pt x="381" y="89"/>
                  <a:pt x="382" y="88"/>
                </a:cubicBezTo>
                <a:cubicBezTo>
                  <a:pt x="380" y="85"/>
                  <a:pt x="383" y="82"/>
                  <a:pt x="379" y="80"/>
                </a:cubicBezTo>
                <a:cubicBezTo>
                  <a:pt x="379" y="82"/>
                  <a:pt x="380" y="83"/>
                  <a:pt x="379" y="83"/>
                </a:cubicBezTo>
                <a:cubicBezTo>
                  <a:pt x="377" y="79"/>
                  <a:pt x="381" y="77"/>
                  <a:pt x="380" y="75"/>
                </a:cubicBezTo>
                <a:cubicBezTo>
                  <a:pt x="381" y="76"/>
                  <a:pt x="383" y="75"/>
                  <a:pt x="384" y="75"/>
                </a:cubicBezTo>
                <a:cubicBezTo>
                  <a:pt x="385" y="74"/>
                  <a:pt x="383" y="74"/>
                  <a:pt x="383" y="74"/>
                </a:cubicBezTo>
                <a:cubicBezTo>
                  <a:pt x="387" y="72"/>
                  <a:pt x="384" y="65"/>
                  <a:pt x="385" y="63"/>
                </a:cubicBezTo>
                <a:cubicBezTo>
                  <a:pt x="387" y="61"/>
                  <a:pt x="388" y="63"/>
                  <a:pt x="389" y="60"/>
                </a:cubicBezTo>
                <a:cubicBezTo>
                  <a:pt x="386" y="61"/>
                  <a:pt x="385" y="61"/>
                  <a:pt x="384" y="59"/>
                </a:cubicBezTo>
                <a:cubicBezTo>
                  <a:pt x="384" y="57"/>
                  <a:pt x="387" y="57"/>
                  <a:pt x="388" y="55"/>
                </a:cubicBezTo>
                <a:cubicBezTo>
                  <a:pt x="388" y="58"/>
                  <a:pt x="391" y="56"/>
                  <a:pt x="392" y="58"/>
                </a:cubicBezTo>
                <a:cubicBezTo>
                  <a:pt x="394" y="55"/>
                  <a:pt x="395" y="52"/>
                  <a:pt x="395" y="48"/>
                </a:cubicBezTo>
                <a:cubicBezTo>
                  <a:pt x="397" y="47"/>
                  <a:pt x="398" y="47"/>
                  <a:pt x="402" y="47"/>
                </a:cubicBezTo>
                <a:cubicBezTo>
                  <a:pt x="406" y="45"/>
                  <a:pt x="403" y="41"/>
                  <a:pt x="403" y="39"/>
                </a:cubicBezTo>
                <a:cubicBezTo>
                  <a:pt x="404" y="39"/>
                  <a:pt x="404" y="40"/>
                  <a:pt x="406" y="39"/>
                </a:cubicBezTo>
                <a:cubicBezTo>
                  <a:pt x="405" y="37"/>
                  <a:pt x="403" y="37"/>
                  <a:pt x="403" y="35"/>
                </a:cubicBezTo>
                <a:cubicBezTo>
                  <a:pt x="404" y="37"/>
                  <a:pt x="405" y="34"/>
                  <a:pt x="407" y="33"/>
                </a:cubicBezTo>
                <a:cubicBezTo>
                  <a:pt x="406" y="32"/>
                  <a:pt x="406" y="30"/>
                  <a:pt x="405" y="29"/>
                </a:cubicBezTo>
                <a:cubicBezTo>
                  <a:pt x="403" y="29"/>
                  <a:pt x="403" y="32"/>
                  <a:pt x="401" y="32"/>
                </a:cubicBezTo>
                <a:cubicBezTo>
                  <a:pt x="394" y="34"/>
                  <a:pt x="370" y="40"/>
                  <a:pt x="372" y="28"/>
                </a:cubicBezTo>
                <a:cubicBezTo>
                  <a:pt x="370" y="27"/>
                  <a:pt x="368" y="26"/>
                  <a:pt x="367" y="25"/>
                </a:cubicBezTo>
                <a:cubicBezTo>
                  <a:pt x="366" y="24"/>
                  <a:pt x="366" y="26"/>
                  <a:pt x="365" y="26"/>
                </a:cubicBezTo>
                <a:cubicBezTo>
                  <a:pt x="365" y="24"/>
                  <a:pt x="364" y="23"/>
                  <a:pt x="363" y="22"/>
                </a:cubicBezTo>
                <a:cubicBezTo>
                  <a:pt x="360" y="22"/>
                  <a:pt x="359" y="25"/>
                  <a:pt x="356" y="26"/>
                </a:cubicBezTo>
                <a:cubicBezTo>
                  <a:pt x="350" y="25"/>
                  <a:pt x="346" y="28"/>
                  <a:pt x="337" y="26"/>
                </a:cubicBezTo>
                <a:cubicBezTo>
                  <a:pt x="337" y="26"/>
                  <a:pt x="338" y="27"/>
                  <a:pt x="337" y="27"/>
                </a:cubicBezTo>
                <a:cubicBezTo>
                  <a:pt x="335" y="24"/>
                  <a:pt x="332" y="28"/>
                  <a:pt x="328" y="27"/>
                </a:cubicBezTo>
                <a:cubicBezTo>
                  <a:pt x="327" y="29"/>
                  <a:pt x="325" y="29"/>
                  <a:pt x="323" y="30"/>
                </a:cubicBezTo>
                <a:cubicBezTo>
                  <a:pt x="323" y="29"/>
                  <a:pt x="322" y="28"/>
                  <a:pt x="322" y="27"/>
                </a:cubicBezTo>
                <a:cubicBezTo>
                  <a:pt x="320" y="27"/>
                  <a:pt x="320" y="29"/>
                  <a:pt x="318" y="30"/>
                </a:cubicBezTo>
                <a:cubicBezTo>
                  <a:pt x="318" y="28"/>
                  <a:pt x="317" y="28"/>
                  <a:pt x="315" y="28"/>
                </a:cubicBezTo>
                <a:cubicBezTo>
                  <a:pt x="309" y="33"/>
                  <a:pt x="303" y="31"/>
                  <a:pt x="296" y="33"/>
                </a:cubicBezTo>
                <a:cubicBezTo>
                  <a:pt x="298" y="31"/>
                  <a:pt x="293" y="31"/>
                  <a:pt x="291" y="30"/>
                </a:cubicBezTo>
                <a:cubicBezTo>
                  <a:pt x="289" y="34"/>
                  <a:pt x="283" y="33"/>
                  <a:pt x="280" y="32"/>
                </a:cubicBezTo>
                <a:cubicBezTo>
                  <a:pt x="277" y="34"/>
                  <a:pt x="271" y="32"/>
                  <a:pt x="269" y="34"/>
                </a:cubicBezTo>
                <a:cubicBezTo>
                  <a:pt x="268" y="34"/>
                  <a:pt x="268" y="33"/>
                  <a:pt x="266" y="33"/>
                </a:cubicBezTo>
                <a:cubicBezTo>
                  <a:pt x="265" y="35"/>
                  <a:pt x="261" y="34"/>
                  <a:pt x="260" y="34"/>
                </a:cubicBezTo>
                <a:cubicBezTo>
                  <a:pt x="261" y="33"/>
                  <a:pt x="263" y="33"/>
                  <a:pt x="264" y="32"/>
                </a:cubicBezTo>
                <a:cubicBezTo>
                  <a:pt x="262" y="31"/>
                  <a:pt x="260" y="32"/>
                  <a:pt x="258" y="31"/>
                </a:cubicBezTo>
                <a:cubicBezTo>
                  <a:pt x="257" y="33"/>
                  <a:pt x="259" y="32"/>
                  <a:pt x="259" y="33"/>
                </a:cubicBezTo>
                <a:cubicBezTo>
                  <a:pt x="255" y="35"/>
                  <a:pt x="248" y="37"/>
                  <a:pt x="245" y="35"/>
                </a:cubicBezTo>
                <a:cubicBezTo>
                  <a:pt x="247" y="34"/>
                  <a:pt x="247" y="31"/>
                  <a:pt x="245" y="28"/>
                </a:cubicBezTo>
                <a:cubicBezTo>
                  <a:pt x="245" y="30"/>
                  <a:pt x="244" y="28"/>
                  <a:pt x="243" y="28"/>
                </a:cubicBezTo>
                <a:cubicBezTo>
                  <a:pt x="243" y="29"/>
                  <a:pt x="243" y="31"/>
                  <a:pt x="241" y="32"/>
                </a:cubicBezTo>
                <a:cubicBezTo>
                  <a:pt x="240" y="31"/>
                  <a:pt x="239" y="29"/>
                  <a:pt x="237" y="31"/>
                </a:cubicBezTo>
                <a:cubicBezTo>
                  <a:pt x="238" y="31"/>
                  <a:pt x="239" y="31"/>
                  <a:pt x="239" y="31"/>
                </a:cubicBezTo>
                <a:cubicBezTo>
                  <a:pt x="236" y="34"/>
                  <a:pt x="242" y="30"/>
                  <a:pt x="242" y="36"/>
                </a:cubicBezTo>
                <a:cubicBezTo>
                  <a:pt x="237" y="35"/>
                  <a:pt x="234" y="37"/>
                  <a:pt x="229" y="37"/>
                </a:cubicBezTo>
                <a:cubicBezTo>
                  <a:pt x="228" y="38"/>
                  <a:pt x="228" y="39"/>
                  <a:pt x="226" y="39"/>
                </a:cubicBezTo>
                <a:cubicBezTo>
                  <a:pt x="219" y="35"/>
                  <a:pt x="210" y="40"/>
                  <a:pt x="201" y="38"/>
                </a:cubicBezTo>
                <a:cubicBezTo>
                  <a:pt x="201" y="37"/>
                  <a:pt x="200" y="37"/>
                  <a:pt x="200" y="36"/>
                </a:cubicBezTo>
                <a:cubicBezTo>
                  <a:pt x="201" y="36"/>
                  <a:pt x="202" y="35"/>
                  <a:pt x="203" y="35"/>
                </a:cubicBezTo>
                <a:cubicBezTo>
                  <a:pt x="201" y="35"/>
                  <a:pt x="200" y="35"/>
                  <a:pt x="199" y="33"/>
                </a:cubicBezTo>
                <a:cubicBezTo>
                  <a:pt x="201" y="35"/>
                  <a:pt x="202" y="33"/>
                  <a:pt x="203" y="32"/>
                </a:cubicBezTo>
                <a:cubicBezTo>
                  <a:pt x="202" y="32"/>
                  <a:pt x="201" y="32"/>
                  <a:pt x="201" y="31"/>
                </a:cubicBezTo>
                <a:cubicBezTo>
                  <a:pt x="203" y="31"/>
                  <a:pt x="206" y="32"/>
                  <a:pt x="204" y="33"/>
                </a:cubicBezTo>
                <a:cubicBezTo>
                  <a:pt x="207" y="33"/>
                  <a:pt x="207" y="32"/>
                  <a:pt x="209" y="31"/>
                </a:cubicBezTo>
                <a:cubicBezTo>
                  <a:pt x="210" y="32"/>
                  <a:pt x="209" y="32"/>
                  <a:pt x="208" y="33"/>
                </a:cubicBezTo>
                <a:cubicBezTo>
                  <a:pt x="209" y="33"/>
                  <a:pt x="211" y="35"/>
                  <a:pt x="211" y="33"/>
                </a:cubicBezTo>
                <a:cubicBezTo>
                  <a:pt x="210" y="33"/>
                  <a:pt x="211" y="31"/>
                  <a:pt x="212" y="30"/>
                </a:cubicBezTo>
                <a:cubicBezTo>
                  <a:pt x="208" y="30"/>
                  <a:pt x="201" y="29"/>
                  <a:pt x="196" y="27"/>
                </a:cubicBezTo>
                <a:cubicBezTo>
                  <a:pt x="196" y="28"/>
                  <a:pt x="196" y="29"/>
                  <a:pt x="195" y="29"/>
                </a:cubicBezTo>
                <a:cubicBezTo>
                  <a:pt x="194" y="27"/>
                  <a:pt x="192" y="29"/>
                  <a:pt x="190" y="28"/>
                </a:cubicBezTo>
                <a:cubicBezTo>
                  <a:pt x="189" y="28"/>
                  <a:pt x="190" y="26"/>
                  <a:pt x="188" y="26"/>
                </a:cubicBezTo>
                <a:cubicBezTo>
                  <a:pt x="189" y="28"/>
                  <a:pt x="187" y="29"/>
                  <a:pt x="185" y="30"/>
                </a:cubicBezTo>
                <a:cubicBezTo>
                  <a:pt x="183" y="30"/>
                  <a:pt x="183" y="29"/>
                  <a:pt x="181" y="29"/>
                </a:cubicBezTo>
                <a:cubicBezTo>
                  <a:pt x="181" y="29"/>
                  <a:pt x="181" y="30"/>
                  <a:pt x="180" y="30"/>
                </a:cubicBezTo>
                <a:cubicBezTo>
                  <a:pt x="181" y="31"/>
                  <a:pt x="180" y="31"/>
                  <a:pt x="181" y="32"/>
                </a:cubicBezTo>
                <a:cubicBezTo>
                  <a:pt x="182" y="30"/>
                  <a:pt x="185" y="33"/>
                  <a:pt x="186" y="31"/>
                </a:cubicBezTo>
                <a:cubicBezTo>
                  <a:pt x="186" y="33"/>
                  <a:pt x="189" y="33"/>
                  <a:pt x="189" y="35"/>
                </a:cubicBezTo>
                <a:cubicBezTo>
                  <a:pt x="189" y="35"/>
                  <a:pt x="189" y="34"/>
                  <a:pt x="190" y="35"/>
                </a:cubicBezTo>
                <a:cubicBezTo>
                  <a:pt x="192" y="35"/>
                  <a:pt x="191" y="33"/>
                  <a:pt x="193" y="33"/>
                </a:cubicBezTo>
                <a:cubicBezTo>
                  <a:pt x="193" y="35"/>
                  <a:pt x="188" y="36"/>
                  <a:pt x="190" y="37"/>
                </a:cubicBezTo>
                <a:cubicBezTo>
                  <a:pt x="190" y="37"/>
                  <a:pt x="192" y="39"/>
                  <a:pt x="193" y="40"/>
                </a:cubicBezTo>
                <a:cubicBezTo>
                  <a:pt x="192" y="40"/>
                  <a:pt x="192" y="41"/>
                  <a:pt x="192" y="41"/>
                </a:cubicBezTo>
                <a:cubicBezTo>
                  <a:pt x="189" y="41"/>
                  <a:pt x="188" y="42"/>
                  <a:pt x="186" y="43"/>
                </a:cubicBezTo>
                <a:cubicBezTo>
                  <a:pt x="186" y="42"/>
                  <a:pt x="186" y="41"/>
                  <a:pt x="185" y="41"/>
                </a:cubicBezTo>
                <a:cubicBezTo>
                  <a:pt x="172" y="43"/>
                  <a:pt x="162" y="38"/>
                  <a:pt x="149" y="35"/>
                </a:cubicBezTo>
                <a:cubicBezTo>
                  <a:pt x="153" y="33"/>
                  <a:pt x="157" y="30"/>
                  <a:pt x="160" y="31"/>
                </a:cubicBezTo>
                <a:cubicBezTo>
                  <a:pt x="157" y="29"/>
                  <a:pt x="153" y="30"/>
                  <a:pt x="149" y="27"/>
                </a:cubicBezTo>
                <a:cubicBezTo>
                  <a:pt x="145" y="32"/>
                  <a:pt x="136" y="27"/>
                  <a:pt x="131" y="31"/>
                </a:cubicBezTo>
                <a:cubicBezTo>
                  <a:pt x="131" y="30"/>
                  <a:pt x="131" y="30"/>
                  <a:pt x="131" y="29"/>
                </a:cubicBezTo>
                <a:cubicBezTo>
                  <a:pt x="118" y="29"/>
                  <a:pt x="115" y="30"/>
                  <a:pt x="105" y="28"/>
                </a:cubicBezTo>
                <a:cubicBezTo>
                  <a:pt x="105" y="27"/>
                  <a:pt x="103" y="27"/>
                  <a:pt x="104" y="26"/>
                </a:cubicBezTo>
                <a:cubicBezTo>
                  <a:pt x="102" y="26"/>
                  <a:pt x="102" y="25"/>
                  <a:pt x="100" y="25"/>
                </a:cubicBezTo>
                <a:cubicBezTo>
                  <a:pt x="102" y="28"/>
                  <a:pt x="100" y="38"/>
                  <a:pt x="97" y="39"/>
                </a:cubicBezTo>
                <a:cubicBezTo>
                  <a:pt x="96" y="37"/>
                  <a:pt x="92" y="39"/>
                  <a:pt x="91" y="37"/>
                </a:cubicBezTo>
                <a:cubicBezTo>
                  <a:pt x="89" y="39"/>
                  <a:pt x="87" y="40"/>
                  <a:pt x="84" y="39"/>
                </a:cubicBezTo>
                <a:cubicBezTo>
                  <a:pt x="84" y="40"/>
                  <a:pt x="84" y="41"/>
                  <a:pt x="84" y="41"/>
                </a:cubicBezTo>
                <a:cubicBezTo>
                  <a:pt x="73" y="39"/>
                  <a:pt x="62" y="39"/>
                  <a:pt x="49" y="38"/>
                </a:cubicBezTo>
                <a:cubicBezTo>
                  <a:pt x="47" y="32"/>
                  <a:pt x="46" y="31"/>
                  <a:pt x="49" y="27"/>
                </a:cubicBezTo>
                <a:cubicBezTo>
                  <a:pt x="49" y="28"/>
                  <a:pt x="50" y="28"/>
                  <a:pt x="49" y="30"/>
                </a:cubicBezTo>
                <a:cubicBezTo>
                  <a:pt x="51" y="29"/>
                  <a:pt x="50" y="29"/>
                  <a:pt x="52" y="30"/>
                </a:cubicBezTo>
                <a:cubicBezTo>
                  <a:pt x="52" y="26"/>
                  <a:pt x="55" y="25"/>
                  <a:pt x="54" y="23"/>
                </a:cubicBezTo>
                <a:cubicBezTo>
                  <a:pt x="51" y="22"/>
                  <a:pt x="52" y="26"/>
                  <a:pt x="49" y="26"/>
                </a:cubicBezTo>
                <a:cubicBezTo>
                  <a:pt x="49" y="24"/>
                  <a:pt x="48" y="25"/>
                  <a:pt x="47" y="25"/>
                </a:cubicBezTo>
                <a:close/>
                <a:moveTo>
                  <a:pt x="125" y="349"/>
                </a:moveTo>
                <a:cubicBezTo>
                  <a:pt x="125" y="351"/>
                  <a:pt x="123" y="350"/>
                  <a:pt x="124" y="352"/>
                </a:cubicBezTo>
                <a:cubicBezTo>
                  <a:pt x="125" y="350"/>
                  <a:pt x="124" y="351"/>
                  <a:pt x="125" y="352"/>
                </a:cubicBezTo>
                <a:cubicBezTo>
                  <a:pt x="127" y="352"/>
                  <a:pt x="125" y="350"/>
                  <a:pt x="127" y="351"/>
                </a:cubicBezTo>
                <a:cubicBezTo>
                  <a:pt x="127" y="353"/>
                  <a:pt x="126" y="354"/>
                  <a:pt x="125" y="354"/>
                </a:cubicBezTo>
                <a:cubicBezTo>
                  <a:pt x="124" y="354"/>
                  <a:pt x="125" y="351"/>
                  <a:pt x="123" y="352"/>
                </a:cubicBezTo>
                <a:cubicBezTo>
                  <a:pt x="122" y="351"/>
                  <a:pt x="122" y="350"/>
                  <a:pt x="123" y="349"/>
                </a:cubicBezTo>
                <a:cubicBezTo>
                  <a:pt x="124" y="349"/>
                  <a:pt x="124" y="349"/>
                  <a:pt x="125" y="349"/>
                </a:cubicBezTo>
                <a:cubicBezTo>
                  <a:pt x="125" y="349"/>
                  <a:pt x="125" y="349"/>
                  <a:pt x="125" y="349"/>
                </a:cubicBezTo>
                <a:close/>
                <a:moveTo>
                  <a:pt x="25" y="15"/>
                </a:moveTo>
                <a:cubicBezTo>
                  <a:pt x="24" y="16"/>
                  <a:pt x="24" y="13"/>
                  <a:pt x="26" y="13"/>
                </a:cubicBezTo>
                <a:cubicBezTo>
                  <a:pt x="26" y="15"/>
                  <a:pt x="25" y="14"/>
                  <a:pt x="25" y="15"/>
                </a:cubicBezTo>
                <a:cubicBezTo>
                  <a:pt x="25" y="15"/>
                  <a:pt x="25" y="15"/>
                  <a:pt x="25" y="15"/>
                </a:cubicBezTo>
                <a:close/>
                <a:moveTo>
                  <a:pt x="195" y="31"/>
                </a:moveTo>
                <a:cubicBezTo>
                  <a:pt x="195" y="31"/>
                  <a:pt x="195" y="30"/>
                  <a:pt x="195" y="30"/>
                </a:cubicBezTo>
                <a:cubicBezTo>
                  <a:pt x="196" y="29"/>
                  <a:pt x="196" y="32"/>
                  <a:pt x="195" y="31"/>
                </a:cubicBezTo>
                <a:cubicBezTo>
                  <a:pt x="195" y="31"/>
                  <a:pt x="195" y="31"/>
                  <a:pt x="195" y="31"/>
                </a:cubicBezTo>
                <a:close/>
                <a:moveTo>
                  <a:pt x="101" y="34"/>
                </a:moveTo>
                <a:cubicBezTo>
                  <a:pt x="103" y="33"/>
                  <a:pt x="102" y="32"/>
                  <a:pt x="101" y="30"/>
                </a:cubicBezTo>
                <a:cubicBezTo>
                  <a:pt x="103" y="30"/>
                  <a:pt x="101" y="32"/>
                  <a:pt x="103" y="33"/>
                </a:cubicBezTo>
                <a:cubicBezTo>
                  <a:pt x="102" y="34"/>
                  <a:pt x="101" y="34"/>
                  <a:pt x="102" y="36"/>
                </a:cubicBezTo>
                <a:cubicBezTo>
                  <a:pt x="101" y="36"/>
                  <a:pt x="102" y="34"/>
                  <a:pt x="101" y="34"/>
                </a:cubicBezTo>
                <a:cubicBezTo>
                  <a:pt x="101" y="34"/>
                  <a:pt x="101" y="34"/>
                  <a:pt x="101" y="34"/>
                </a:cubicBezTo>
                <a:close/>
                <a:moveTo>
                  <a:pt x="141" y="32"/>
                </a:moveTo>
                <a:cubicBezTo>
                  <a:pt x="141" y="32"/>
                  <a:pt x="141" y="31"/>
                  <a:pt x="141" y="31"/>
                </a:cubicBezTo>
                <a:cubicBezTo>
                  <a:pt x="142" y="30"/>
                  <a:pt x="142" y="33"/>
                  <a:pt x="141" y="32"/>
                </a:cubicBezTo>
                <a:cubicBezTo>
                  <a:pt x="141" y="32"/>
                  <a:pt x="141" y="32"/>
                  <a:pt x="141" y="32"/>
                </a:cubicBezTo>
                <a:close/>
                <a:moveTo>
                  <a:pt x="146" y="31"/>
                </a:moveTo>
                <a:cubicBezTo>
                  <a:pt x="146" y="31"/>
                  <a:pt x="146" y="32"/>
                  <a:pt x="145" y="32"/>
                </a:cubicBezTo>
                <a:cubicBezTo>
                  <a:pt x="146" y="32"/>
                  <a:pt x="147" y="33"/>
                  <a:pt x="147" y="36"/>
                </a:cubicBezTo>
                <a:cubicBezTo>
                  <a:pt x="144" y="36"/>
                  <a:pt x="142" y="35"/>
                  <a:pt x="141" y="34"/>
                </a:cubicBezTo>
                <a:cubicBezTo>
                  <a:pt x="143" y="33"/>
                  <a:pt x="145" y="32"/>
                  <a:pt x="146" y="31"/>
                </a:cubicBezTo>
                <a:cubicBezTo>
                  <a:pt x="146" y="31"/>
                  <a:pt x="146" y="31"/>
                  <a:pt x="146" y="31"/>
                </a:cubicBezTo>
                <a:close/>
                <a:moveTo>
                  <a:pt x="130" y="33"/>
                </a:moveTo>
                <a:cubicBezTo>
                  <a:pt x="129" y="32"/>
                  <a:pt x="128" y="32"/>
                  <a:pt x="129" y="31"/>
                </a:cubicBezTo>
                <a:cubicBezTo>
                  <a:pt x="130" y="32"/>
                  <a:pt x="131" y="35"/>
                  <a:pt x="132" y="36"/>
                </a:cubicBezTo>
                <a:cubicBezTo>
                  <a:pt x="132" y="35"/>
                  <a:pt x="131" y="36"/>
                  <a:pt x="132" y="37"/>
                </a:cubicBezTo>
                <a:cubicBezTo>
                  <a:pt x="129" y="36"/>
                  <a:pt x="129" y="40"/>
                  <a:pt x="125" y="39"/>
                </a:cubicBezTo>
                <a:cubicBezTo>
                  <a:pt x="124" y="37"/>
                  <a:pt x="118" y="37"/>
                  <a:pt x="118" y="40"/>
                </a:cubicBezTo>
                <a:cubicBezTo>
                  <a:pt x="117" y="40"/>
                  <a:pt x="118" y="38"/>
                  <a:pt x="115" y="38"/>
                </a:cubicBezTo>
                <a:cubicBezTo>
                  <a:pt x="114" y="39"/>
                  <a:pt x="115" y="40"/>
                  <a:pt x="115" y="41"/>
                </a:cubicBezTo>
                <a:cubicBezTo>
                  <a:pt x="114" y="41"/>
                  <a:pt x="113" y="41"/>
                  <a:pt x="112" y="41"/>
                </a:cubicBezTo>
                <a:cubicBezTo>
                  <a:pt x="113" y="36"/>
                  <a:pt x="108" y="38"/>
                  <a:pt x="108" y="35"/>
                </a:cubicBezTo>
                <a:cubicBezTo>
                  <a:pt x="111" y="34"/>
                  <a:pt x="113" y="33"/>
                  <a:pt x="115" y="32"/>
                </a:cubicBezTo>
                <a:cubicBezTo>
                  <a:pt x="115" y="33"/>
                  <a:pt x="115" y="33"/>
                  <a:pt x="115" y="34"/>
                </a:cubicBezTo>
                <a:cubicBezTo>
                  <a:pt x="120" y="33"/>
                  <a:pt x="123" y="35"/>
                  <a:pt x="126" y="32"/>
                </a:cubicBezTo>
                <a:cubicBezTo>
                  <a:pt x="128" y="32"/>
                  <a:pt x="127" y="34"/>
                  <a:pt x="129" y="33"/>
                </a:cubicBezTo>
                <a:cubicBezTo>
                  <a:pt x="130" y="34"/>
                  <a:pt x="130" y="33"/>
                  <a:pt x="130" y="33"/>
                </a:cubicBezTo>
                <a:cubicBezTo>
                  <a:pt x="130" y="33"/>
                  <a:pt x="130" y="33"/>
                  <a:pt x="130" y="33"/>
                </a:cubicBezTo>
                <a:close/>
                <a:moveTo>
                  <a:pt x="134" y="35"/>
                </a:moveTo>
                <a:cubicBezTo>
                  <a:pt x="133" y="33"/>
                  <a:pt x="136" y="33"/>
                  <a:pt x="136" y="32"/>
                </a:cubicBezTo>
                <a:cubicBezTo>
                  <a:pt x="138" y="31"/>
                  <a:pt x="138" y="34"/>
                  <a:pt x="139" y="33"/>
                </a:cubicBezTo>
                <a:cubicBezTo>
                  <a:pt x="140" y="34"/>
                  <a:pt x="135" y="36"/>
                  <a:pt x="134" y="35"/>
                </a:cubicBezTo>
                <a:cubicBezTo>
                  <a:pt x="134" y="35"/>
                  <a:pt x="134" y="35"/>
                  <a:pt x="134" y="35"/>
                </a:cubicBezTo>
                <a:close/>
                <a:moveTo>
                  <a:pt x="276" y="41"/>
                </a:moveTo>
                <a:cubicBezTo>
                  <a:pt x="277" y="39"/>
                  <a:pt x="278" y="38"/>
                  <a:pt x="278" y="37"/>
                </a:cubicBezTo>
                <a:cubicBezTo>
                  <a:pt x="280" y="43"/>
                  <a:pt x="289" y="38"/>
                  <a:pt x="294" y="40"/>
                </a:cubicBezTo>
                <a:cubicBezTo>
                  <a:pt x="289" y="43"/>
                  <a:pt x="282" y="41"/>
                  <a:pt x="277" y="41"/>
                </a:cubicBezTo>
                <a:cubicBezTo>
                  <a:pt x="276" y="41"/>
                  <a:pt x="276" y="42"/>
                  <a:pt x="277" y="42"/>
                </a:cubicBezTo>
                <a:cubicBezTo>
                  <a:pt x="276" y="44"/>
                  <a:pt x="276" y="40"/>
                  <a:pt x="274" y="41"/>
                </a:cubicBezTo>
                <a:cubicBezTo>
                  <a:pt x="274" y="39"/>
                  <a:pt x="276" y="40"/>
                  <a:pt x="276" y="41"/>
                </a:cubicBezTo>
                <a:cubicBezTo>
                  <a:pt x="276" y="41"/>
                  <a:pt x="276" y="41"/>
                  <a:pt x="276" y="41"/>
                </a:cubicBezTo>
                <a:close/>
                <a:moveTo>
                  <a:pt x="295" y="41"/>
                </a:moveTo>
                <a:cubicBezTo>
                  <a:pt x="294" y="37"/>
                  <a:pt x="296" y="36"/>
                  <a:pt x="298" y="38"/>
                </a:cubicBezTo>
                <a:cubicBezTo>
                  <a:pt x="299" y="40"/>
                  <a:pt x="298" y="41"/>
                  <a:pt x="297" y="42"/>
                </a:cubicBezTo>
                <a:cubicBezTo>
                  <a:pt x="296" y="42"/>
                  <a:pt x="296" y="41"/>
                  <a:pt x="295" y="41"/>
                </a:cubicBezTo>
                <a:cubicBezTo>
                  <a:pt x="295" y="41"/>
                  <a:pt x="295" y="41"/>
                  <a:pt x="295" y="41"/>
                </a:cubicBezTo>
                <a:close/>
                <a:moveTo>
                  <a:pt x="196" y="40"/>
                </a:moveTo>
                <a:cubicBezTo>
                  <a:pt x="195" y="40"/>
                  <a:pt x="197" y="39"/>
                  <a:pt x="196" y="37"/>
                </a:cubicBezTo>
                <a:cubicBezTo>
                  <a:pt x="197" y="37"/>
                  <a:pt x="197" y="38"/>
                  <a:pt x="197" y="39"/>
                </a:cubicBezTo>
                <a:cubicBezTo>
                  <a:pt x="197" y="39"/>
                  <a:pt x="196" y="40"/>
                  <a:pt x="196" y="40"/>
                </a:cubicBezTo>
                <a:cubicBezTo>
                  <a:pt x="196" y="40"/>
                  <a:pt x="196" y="40"/>
                  <a:pt x="196" y="40"/>
                </a:cubicBezTo>
                <a:close/>
                <a:moveTo>
                  <a:pt x="237" y="39"/>
                </a:moveTo>
                <a:cubicBezTo>
                  <a:pt x="237" y="38"/>
                  <a:pt x="237" y="38"/>
                  <a:pt x="236" y="38"/>
                </a:cubicBezTo>
                <a:cubicBezTo>
                  <a:pt x="236" y="37"/>
                  <a:pt x="239" y="38"/>
                  <a:pt x="238" y="39"/>
                </a:cubicBezTo>
                <a:cubicBezTo>
                  <a:pt x="238" y="39"/>
                  <a:pt x="237" y="39"/>
                  <a:pt x="237" y="39"/>
                </a:cubicBezTo>
                <a:cubicBezTo>
                  <a:pt x="237" y="39"/>
                  <a:pt x="237" y="39"/>
                  <a:pt x="237" y="39"/>
                </a:cubicBezTo>
                <a:close/>
                <a:moveTo>
                  <a:pt x="304" y="42"/>
                </a:moveTo>
                <a:cubicBezTo>
                  <a:pt x="303" y="41"/>
                  <a:pt x="303" y="40"/>
                  <a:pt x="303" y="38"/>
                </a:cubicBezTo>
                <a:cubicBezTo>
                  <a:pt x="305" y="39"/>
                  <a:pt x="307" y="39"/>
                  <a:pt x="308" y="40"/>
                </a:cubicBezTo>
                <a:cubicBezTo>
                  <a:pt x="308" y="42"/>
                  <a:pt x="306" y="42"/>
                  <a:pt x="304" y="42"/>
                </a:cubicBezTo>
                <a:cubicBezTo>
                  <a:pt x="304" y="42"/>
                  <a:pt x="304" y="42"/>
                  <a:pt x="304" y="42"/>
                </a:cubicBezTo>
                <a:close/>
                <a:moveTo>
                  <a:pt x="273" y="41"/>
                </a:moveTo>
                <a:cubicBezTo>
                  <a:pt x="269" y="42"/>
                  <a:pt x="272" y="39"/>
                  <a:pt x="273" y="41"/>
                </a:cubicBezTo>
                <a:cubicBezTo>
                  <a:pt x="273" y="41"/>
                  <a:pt x="273" y="41"/>
                  <a:pt x="273" y="41"/>
                </a:cubicBezTo>
                <a:close/>
                <a:moveTo>
                  <a:pt x="250" y="42"/>
                </a:moveTo>
                <a:cubicBezTo>
                  <a:pt x="253" y="42"/>
                  <a:pt x="248" y="44"/>
                  <a:pt x="250" y="42"/>
                </a:cubicBezTo>
                <a:cubicBezTo>
                  <a:pt x="250" y="42"/>
                  <a:pt x="250" y="42"/>
                  <a:pt x="250" y="42"/>
                </a:cubicBezTo>
                <a:close/>
                <a:moveTo>
                  <a:pt x="12" y="58"/>
                </a:moveTo>
                <a:cubicBezTo>
                  <a:pt x="10" y="58"/>
                  <a:pt x="12" y="55"/>
                  <a:pt x="13" y="55"/>
                </a:cubicBezTo>
                <a:cubicBezTo>
                  <a:pt x="13" y="57"/>
                  <a:pt x="12" y="57"/>
                  <a:pt x="12" y="58"/>
                </a:cubicBezTo>
                <a:cubicBezTo>
                  <a:pt x="12" y="58"/>
                  <a:pt x="12" y="58"/>
                  <a:pt x="12" y="58"/>
                </a:cubicBezTo>
                <a:close/>
                <a:moveTo>
                  <a:pt x="331" y="59"/>
                </a:moveTo>
                <a:cubicBezTo>
                  <a:pt x="333" y="57"/>
                  <a:pt x="335" y="59"/>
                  <a:pt x="335" y="57"/>
                </a:cubicBezTo>
                <a:cubicBezTo>
                  <a:pt x="346" y="57"/>
                  <a:pt x="350" y="66"/>
                  <a:pt x="359" y="67"/>
                </a:cubicBezTo>
                <a:cubicBezTo>
                  <a:pt x="361" y="69"/>
                  <a:pt x="364" y="73"/>
                  <a:pt x="362" y="76"/>
                </a:cubicBezTo>
                <a:cubicBezTo>
                  <a:pt x="364" y="83"/>
                  <a:pt x="361" y="90"/>
                  <a:pt x="363" y="97"/>
                </a:cubicBezTo>
                <a:cubicBezTo>
                  <a:pt x="360" y="99"/>
                  <a:pt x="364" y="102"/>
                  <a:pt x="359" y="102"/>
                </a:cubicBezTo>
                <a:cubicBezTo>
                  <a:pt x="359" y="104"/>
                  <a:pt x="359" y="106"/>
                  <a:pt x="359" y="109"/>
                </a:cubicBezTo>
                <a:cubicBezTo>
                  <a:pt x="354" y="104"/>
                  <a:pt x="354" y="92"/>
                  <a:pt x="350" y="89"/>
                </a:cubicBezTo>
                <a:cubicBezTo>
                  <a:pt x="350" y="83"/>
                  <a:pt x="345" y="76"/>
                  <a:pt x="342" y="70"/>
                </a:cubicBezTo>
                <a:cubicBezTo>
                  <a:pt x="342" y="69"/>
                  <a:pt x="341" y="69"/>
                  <a:pt x="340" y="69"/>
                </a:cubicBezTo>
                <a:cubicBezTo>
                  <a:pt x="342" y="67"/>
                  <a:pt x="339" y="66"/>
                  <a:pt x="340" y="64"/>
                </a:cubicBezTo>
                <a:cubicBezTo>
                  <a:pt x="335" y="63"/>
                  <a:pt x="335" y="59"/>
                  <a:pt x="331" y="59"/>
                </a:cubicBezTo>
                <a:cubicBezTo>
                  <a:pt x="331" y="59"/>
                  <a:pt x="331" y="59"/>
                  <a:pt x="331" y="59"/>
                </a:cubicBezTo>
                <a:close/>
                <a:moveTo>
                  <a:pt x="22" y="71"/>
                </a:moveTo>
                <a:cubicBezTo>
                  <a:pt x="22" y="67"/>
                  <a:pt x="22" y="62"/>
                  <a:pt x="21" y="58"/>
                </a:cubicBezTo>
                <a:cubicBezTo>
                  <a:pt x="24" y="58"/>
                  <a:pt x="22" y="60"/>
                  <a:pt x="24" y="61"/>
                </a:cubicBezTo>
                <a:cubicBezTo>
                  <a:pt x="25" y="60"/>
                  <a:pt x="26" y="62"/>
                  <a:pt x="29" y="60"/>
                </a:cubicBezTo>
                <a:cubicBezTo>
                  <a:pt x="29" y="63"/>
                  <a:pt x="33" y="61"/>
                  <a:pt x="32" y="64"/>
                </a:cubicBezTo>
                <a:cubicBezTo>
                  <a:pt x="35" y="64"/>
                  <a:pt x="38" y="63"/>
                  <a:pt x="40" y="65"/>
                </a:cubicBezTo>
                <a:cubicBezTo>
                  <a:pt x="36" y="69"/>
                  <a:pt x="30" y="71"/>
                  <a:pt x="22" y="71"/>
                </a:cubicBezTo>
                <a:cubicBezTo>
                  <a:pt x="22" y="71"/>
                  <a:pt x="22" y="71"/>
                  <a:pt x="22" y="71"/>
                </a:cubicBezTo>
                <a:close/>
                <a:moveTo>
                  <a:pt x="267" y="61"/>
                </a:moveTo>
                <a:cubicBezTo>
                  <a:pt x="270" y="61"/>
                  <a:pt x="280" y="59"/>
                  <a:pt x="281" y="63"/>
                </a:cubicBezTo>
                <a:cubicBezTo>
                  <a:pt x="283" y="62"/>
                  <a:pt x="287" y="64"/>
                  <a:pt x="287" y="61"/>
                </a:cubicBezTo>
                <a:cubicBezTo>
                  <a:pt x="288" y="63"/>
                  <a:pt x="292" y="62"/>
                  <a:pt x="293" y="64"/>
                </a:cubicBezTo>
                <a:cubicBezTo>
                  <a:pt x="290" y="66"/>
                  <a:pt x="283" y="63"/>
                  <a:pt x="278" y="66"/>
                </a:cubicBezTo>
                <a:cubicBezTo>
                  <a:pt x="272" y="65"/>
                  <a:pt x="265" y="67"/>
                  <a:pt x="260" y="64"/>
                </a:cubicBezTo>
                <a:cubicBezTo>
                  <a:pt x="264" y="64"/>
                  <a:pt x="265" y="64"/>
                  <a:pt x="268" y="63"/>
                </a:cubicBezTo>
                <a:cubicBezTo>
                  <a:pt x="267" y="62"/>
                  <a:pt x="267" y="61"/>
                  <a:pt x="267" y="61"/>
                </a:cubicBezTo>
                <a:cubicBezTo>
                  <a:pt x="267" y="61"/>
                  <a:pt x="267" y="61"/>
                  <a:pt x="267" y="61"/>
                </a:cubicBezTo>
                <a:close/>
                <a:moveTo>
                  <a:pt x="252" y="65"/>
                </a:moveTo>
                <a:cubicBezTo>
                  <a:pt x="250" y="66"/>
                  <a:pt x="250" y="64"/>
                  <a:pt x="250" y="63"/>
                </a:cubicBezTo>
                <a:cubicBezTo>
                  <a:pt x="251" y="62"/>
                  <a:pt x="252" y="63"/>
                  <a:pt x="252" y="63"/>
                </a:cubicBezTo>
                <a:cubicBezTo>
                  <a:pt x="252" y="64"/>
                  <a:pt x="252" y="65"/>
                  <a:pt x="252" y="65"/>
                </a:cubicBezTo>
                <a:cubicBezTo>
                  <a:pt x="252" y="65"/>
                  <a:pt x="252" y="65"/>
                  <a:pt x="252" y="65"/>
                </a:cubicBezTo>
                <a:close/>
                <a:moveTo>
                  <a:pt x="212" y="73"/>
                </a:moveTo>
                <a:cubicBezTo>
                  <a:pt x="211" y="72"/>
                  <a:pt x="212" y="72"/>
                  <a:pt x="211" y="70"/>
                </a:cubicBezTo>
                <a:cubicBezTo>
                  <a:pt x="212" y="71"/>
                  <a:pt x="213" y="71"/>
                  <a:pt x="214" y="72"/>
                </a:cubicBezTo>
                <a:cubicBezTo>
                  <a:pt x="214" y="73"/>
                  <a:pt x="212" y="74"/>
                  <a:pt x="210" y="74"/>
                </a:cubicBezTo>
                <a:cubicBezTo>
                  <a:pt x="210" y="73"/>
                  <a:pt x="211" y="73"/>
                  <a:pt x="212" y="73"/>
                </a:cubicBezTo>
                <a:cubicBezTo>
                  <a:pt x="212" y="73"/>
                  <a:pt x="212" y="73"/>
                  <a:pt x="212" y="73"/>
                </a:cubicBezTo>
                <a:close/>
                <a:moveTo>
                  <a:pt x="256" y="74"/>
                </a:moveTo>
                <a:cubicBezTo>
                  <a:pt x="255" y="73"/>
                  <a:pt x="256" y="72"/>
                  <a:pt x="256" y="71"/>
                </a:cubicBezTo>
                <a:cubicBezTo>
                  <a:pt x="257" y="72"/>
                  <a:pt x="256" y="72"/>
                  <a:pt x="256" y="74"/>
                </a:cubicBezTo>
                <a:cubicBezTo>
                  <a:pt x="256" y="74"/>
                  <a:pt x="256" y="74"/>
                  <a:pt x="256" y="74"/>
                </a:cubicBezTo>
                <a:close/>
                <a:moveTo>
                  <a:pt x="217" y="83"/>
                </a:moveTo>
                <a:cubicBezTo>
                  <a:pt x="217" y="82"/>
                  <a:pt x="218" y="82"/>
                  <a:pt x="218" y="81"/>
                </a:cubicBezTo>
                <a:cubicBezTo>
                  <a:pt x="219" y="81"/>
                  <a:pt x="219" y="82"/>
                  <a:pt x="219" y="83"/>
                </a:cubicBezTo>
                <a:cubicBezTo>
                  <a:pt x="218" y="83"/>
                  <a:pt x="218" y="83"/>
                  <a:pt x="217" y="83"/>
                </a:cubicBezTo>
                <a:cubicBezTo>
                  <a:pt x="217" y="83"/>
                  <a:pt x="217" y="83"/>
                  <a:pt x="217" y="83"/>
                </a:cubicBezTo>
                <a:close/>
                <a:moveTo>
                  <a:pt x="203" y="83"/>
                </a:moveTo>
                <a:cubicBezTo>
                  <a:pt x="203" y="85"/>
                  <a:pt x="200" y="84"/>
                  <a:pt x="201" y="83"/>
                </a:cubicBezTo>
                <a:cubicBezTo>
                  <a:pt x="202" y="83"/>
                  <a:pt x="202" y="83"/>
                  <a:pt x="203" y="83"/>
                </a:cubicBezTo>
                <a:cubicBezTo>
                  <a:pt x="203" y="83"/>
                  <a:pt x="203" y="83"/>
                  <a:pt x="203" y="83"/>
                </a:cubicBezTo>
                <a:close/>
                <a:moveTo>
                  <a:pt x="209" y="91"/>
                </a:moveTo>
                <a:cubicBezTo>
                  <a:pt x="207" y="91"/>
                  <a:pt x="209" y="87"/>
                  <a:pt x="209" y="86"/>
                </a:cubicBezTo>
                <a:cubicBezTo>
                  <a:pt x="211" y="87"/>
                  <a:pt x="210" y="90"/>
                  <a:pt x="209" y="91"/>
                </a:cubicBezTo>
                <a:cubicBezTo>
                  <a:pt x="209" y="91"/>
                  <a:pt x="209" y="91"/>
                  <a:pt x="209" y="91"/>
                </a:cubicBezTo>
                <a:close/>
                <a:moveTo>
                  <a:pt x="211" y="96"/>
                </a:moveTo>
                <a:cubicBezTo>
                  <a:pt x="211" y="96"/>
                  <a:pt x="208" y="95"/>
                  <a:pt x="209" y="94"/>
                </a:cubicBezTo>
                <a:cubicBezTo>
                  <a:pt x="209" y="94"/>
                  <a:pt x="210" y="94"/>
                  <a:pt x="210" y="94"/>
                </a:cubicBezTo>
                <a:cubicBezTo>
                  <a:pt x="210" y="95"/>
                  <a:pt x="210" y="95"/>
                  <a:pt x="211" y="96"/>
                </a:cubicBezTo>
                <a:cubicBezTo>
                  <a:pt x="211" y="96"/>
                  <a:pt x="211" y="96"/>
                  <a:pt x="211" y="96"/>
                </a:cubicBezTo>
                <a:close/>
                <a:moveTo>
                  <a:pt x="202" y="98"/>
                </a:moveTo>
                <a:cubicBezTo>
                  <a:pt x="200" y="98"/>
                  <a:pt x="200" y="94"/>
                  <a:pt x="202" y="94"/>
                </a:cubicBezTo>
                <a:cubicBezTo>
                  <a:pt x="203" y="96"/>
                  <a:pt x="202" y="96"/>
                  <a:pt x="202" y="98"/>
                </a:cubicBezTo>
                <a:cubicBezTo>
                  <a:pt x="202" y="98"/>
                  <a:pt x="202" y="98"/>
                  <a:pt x="202" y="98"/>
                </a:cubicBezTo>
                <a:close/>
                <a:moveTo>
                  <a:pt x="198" y="97"/>
                </a:moveTo>
                <a:cubicBezTo>
                  <a:pt x="197" y="97"/>
                  <a:pt x="197" y="96"/>
                  <a:pt x="197" y="95"/>
                </a:cubicBezTo>
                <a:cubicBezTo>
                  <a:pt x="197" y="95"/>
                  <a:pt x="198" y="95"/>
                  <a:pt x="198" y="95"/>
                </a:cubicBezTo>
                <a:cubicBezTo>
                  <a:pt x="198" y="96"/>
                  <a:pt x="198" y="96"/>
                  <a:pt x="198" y="97"/>
                </a:cubicBezTo>
                <a:cubicBezTo>
                  <a:pt x="198" y="97"/>
                  <a:pt x="198" y="97"/>
                  <a:pt x="198" y="97"/>
                </a:cubicBezTo>
                <a:close/>
                <a:moveTo>
                  <a:pt x="206" y="97"/>
                </a:moveTo>
                <a:cubicBezTo>
                  <a:pt x="205" y="98"/>
                  <a:pt x="203" y="98"/>
                  <a:pt x="203" y="96"/>
                </a:cubicBezTo>
                <a:cubicBezTo>
                  <a:pt x="204" y="96"/>
                  <a:pt x="205" y="96"/>
                  <a:pt x="206" y="97"/>
                </a:cubicBezTo>
                <a:cubicBezTo>
                  <a:pt x="206" y="97"/>
                  <a:pt x="206" y="97"/>
                  <a:pt x="206" y="97"/>
                </a:cubicBezTo>
                <a:close/>
                <a:moveTo>
                  <a:pt x="202" y="102"/>
                </a:moveTo>
                <a:cubicBezTo>
                  <a:pt x="202" y="100"/>
                  <a:pt x="198" y="100"/>
                  <a:pt x="199" y="98"/>
                </a:cubicBezTo>
                <a:cubicBezTo>
                  <a:pt x="201" y="99"/>
                  <a:pt x="202" y="101"/>
                  <a:pt x="204" y="102"/>
                </a:cubicBezTo>
                <a:cubicBezTo>
                  <a:pt x="203" y="103"/>
                  <a:pt x="200" y="104"/>
                  <a:pt x="199" y="103"/>
                </a:cubicBezTo>
                <a:cubicBezTo>
                  <a:pt x="199" y="101"/>
                  <a:pt x="201" y="101"/>
                  <a:pt x="202" y="102"/>
                </a:cubicBezTo>
                <a:cubicBezTo>
                  <a:pt x="202" y="102"/>
                  <a:pt x="202" y="102"/>
                  <a:pt x="202" y="102"/>
                </a:cubicBezTo>
                <a:close/>
                <a:moveTo>
                  <a:pt x="175" y="104"/>
                </a:moveTo>
                <a:cubicBezTo>
                  <a:pt x="176" y="103"/>
                  <a:pt x="176" y="103"/>
                  <a:pt x="175" y="101"/>
                </a:cubicBezTo>
                <a:cubicBezTo>
                  <a:pt x="176" y="101"/>
                  <a:pt x="176" y="103"/>
                  <a:pt x="177" y="102"/>
                </a:cubicBezTo>
                <a:cubicBezTo>
                  <a:pt x="177" y="104"/>
                  <a:pt x="177" y="104"/>
                  <a:pt x="175" y="104"/>
                </a:cubicBezTo>
                <a:cubicBezTo>
                  <a:pt x="175" y="104"/>
                  <a:pt x="175" y="104"/>
                  <a:pt x="175" y="104"/>
                </a:cubicBezTo>
                <a:close/>
                <a:moveTo>
                  <a:pt x="196" y="107"/>
                </a:moveTo>
                <a:cubicBezTo>
                  <a:pt x="194" y="106"/>
                  <a:pt x="195" y="104"/>
                  <a:pt x="195" y="103"/>
                </a:cubicBezTo>
                <a:cubicBezTo>
                  <a:pt x="197" y="102"/>
                  <a:pt x="196" y="106"/>
                  <a:pt x="196" y="107"/>
                </a:cubicBezTo>
                <a:cubicBezTo>
                  <a:pt x="196" y="107"/>
                  <a:pt x="196" y="107"/>
                  <a:pt x="196" y="107"/>
                </a:cubicBezTo>
                <a:close/>
                <a:moveTo>
                  <a:pt x="364" y="106"/>
                </a:moveTo>
                <a:cubicBezTo>
                  <a:pt x="364" y="105"/>
                  <a:pt x="366" y="106"/>
                  <a:pt x="366" y="104"/>
                </a:cubicBezTo>
                <a:cubicBezTo>
                  <a:pt x="368" y="105"/>
                  <a:pt x="364" y="107"/>
                  <a:pt x="366" y="108"/>
                </a:cubicBezTo>
                <a:cubicBezTo>
                  <a:pt x="364" y="110"/>
                  <a:pt x="366" y="106"/>
                  <a:pt x="364" y="106"/>
                </a:cubicBezTo>
                <a:cubicBezTo>
                  <a:pt x="364" y="106"/>
                  <a:pt x="364" y="106"/>
                  <a:pt x="364" y="106"/>
                </a:cubicBezTo>
                <a:close/>
                <a:moveTo>
                  <a:pt x="361" y="107"/>
                </a:moveTo>
                <a:cubicBezTo>
                  <a:pt x="361" y="106"/>
                  <a:pt x="362" y="106"/>
                  <a:pt x="363" y="106"/>
                </a:cubicBezTo>
                <a:cubicBezTo>
                  <a:pt x="363" y="107"/>
                  <a:pt x="362" y="107"/>
                  <a:pt x="361" y="107"/>
                </a:cubicBezTo>
                <a:cubicBezTo>
                  <a:pt x="361" y="107"/>
                  <a:pt x="361" y="107"/>
                  <a:pt x="361" y="107"/>
                </a:cubicBezTo>
                <a:close/>
                <a:moveTo>
                  <a:pt x="160" y="109"/>
                </a:moveTo>
                <a:cubicBezTo>
                  <a:pt x="159" y="109"/>
                  <a:pt x="160" y="106"/>
                  <a:pt x="162" y="107"/>
                </a:cubicBezTo>
                <a:cubicBezTo>
                  <a:pt x="162" y="108"/>
                  <a:pt x="160" y="108"/>
                  <a:pt x="160" y="109"/>
                </a:cubicBezTo>
                <a:cubicBezTo>
                  <a:pt x="160" y="109"/>
                  <a:pt x="160" y="109"/>
                  <a:pt x="160" y="109"/>
                </a:cubicBezTo>
                <a:close/>
                <a:moveTo>
                  <a:pt x="207" y="110"/>
                </a:moveTo>
                <a:cubicBezTo>
                  <a:pt x="207" y="109"/>
                  <a:pt x="207" y="109"/>
                  <a:pt x="207" y="108"/>
                </a:cubicBezTo>
                <a:cubicBezTo>
                  <a:pt x="208" y="109"/>
                  <a:pt x="208" y="109"/>
                  <a:pt x="209" y="108"/>
                </a:cubicBezTo>
                <a:cubicBezTo>
                  <a:pt x="210" y="109"/>
                  <a:pt x="210" y="109"/>
                  <a:pt x="210" y="110"/>
                </a:cubicBezTo>
                <a:cubicBezTo>
                  <a:pt x="209" y="111"/>
                  <a:pt x="209" y="110"/>
                  <a:pt x="209" y="109"/>
                </a:cubicBezTo>
                <a:cubicBezTo>
                  <a:pt x="208" y="109"/>
                  <a:pt x="208" y="110"/>
                  <a:pt x="207" y="110"/>
                </a:cubicBezTo>
                <a:cubicBezTo>
                  <a:pt x="207" y="110"/>
                  <a:pt x="207" y="110"/>
                  <a:pt x="207" y="110"/>
                </a:cubicBezTo>
                <a:close/>
                <a:moveTo>
                  <a:pt x="211" y="110"/>
                </a:moveTo>
                <a:cubicBezTo>
                  <a:pt x="212" y="109"/>
                  <a:pt x="213" y="110"/>
                  <a:pt x="213" y="111"/>
                </a:cubicBezTo>
                <a:cubicBezTo>
                  <a:pt x="212" y="112"/>
                  <a:pt x="211" y="111"/>
                  <a:pt x="211" y="110"/>
                </a:cubicBezTo>
                <a:cubicBezTo>
                  <a:pt x="211" y="110"/>
                  <a:pt x="211" y="110"/>
                  <a:pt x="211" y="110"/>
                </a:cubicBezTo>
                <a:close/>
                <a:moveTo>
                  <a:pt x="364" y="110"/>
                </a:moveTo>
                <a:cubicBezTo>
                  <a:pt x="365" y="110"/>
                  <a:pt x="365" y="110"/>
                  <a:pt x="365" y="109"/>
                </a:cubicBezTo>
                <a:cubicBezTo>
                  <a:pt x="367" y="110"/>
                  <a:pt x="364" y="110"/>
                  <a:pt x="365" y="111"/>
                </a:cubicBezTo>
                <a:cubicBezTo>
                  <a:pt x="364" y="111"/>
                  <a:pt x="364" y="111"/>
                  <a:pt x="364" y="111"/>
                </a:cubicBezTo>
                <a:cubicBezTo>
                  <a:pt x="364" y="111"/>
                  <a:pt x="364" y="110"/>
                  <a:pt x="364" y="110"/>
                </a:cubicBezTo>
                <a:cubicBezTo>
                  <a:pt x="364" y="110"/>
                  <a:pt x="364" y="110"/>
                  <a:pt x="364" y="110"/>
                </a:cubicBezTo>
                <a:close/>
                <a:moveTo>
                  <a:pt x="369" y="113"/>
                </a:moveTo>
                <a:cubicBezTo>
                  <a:pt x="368" y="113"/>
                  <a:pt x="368" y="112"/>
                  <a:pt x="368" y="111"/>
                </a:cubicBezTo>
                <a:cubicBezTo>
                  <a:pt x="369" y="111"/>
                  <a:pt x="369" y="112"/>
                  <a:pt x="369" y="113"/>
                </a:cubicBezTo>
                <a:cubicBezTo>
                  <a:pt x="369" y="112"/>
                  <a:pt x="369" y="113"/>
                  <a:pt x="369" y="113"/>
                </a:cubicBezTo>
                <a:cubicBezTo>
                  <a:pt x="369" y="113"/>
                  <a:pt x="369" y="113"/>
                  <a:pt x="369" y="113"/>
                </a:cubicBezTo>
                <a:close/>
                <a:moveTo>
                  <a:pt x="193" y="115"/>
                </a:moveTo>
                <a:cubicBezTo>
                  <a:pt x="192" y="117"/>
                  <a:pt x="191" y="113"/>
                  <a:pt x="193" y="114"/>
                </a:cubicBezTo>
                <a:cubicBezTo>
                  <a:pt x="194" y="115"/>
                  <a:pt x="192" y="115"/>
                  <a:pt x="193" y="115"/>
                </a:cubicBezTo>
                <a:cubicBezTo>
                  <a:pt x="193" y="115"/>
                  <a:pt x="193" y="115"/>
                  <a:pt x="193" y="115"/>
                </a:cubicBezTo>
                <a:close/>
                <a:moveTo>
                  <a:pt x="208" y="121"/>
                </a:moveTo>
                <a:cubicBezTo>
                  <a:pt x="208" y="121"/>
                  <a:pt x="209" y="121"/>
                  <a:pt x="210" y="121"/>
                </a:cubicBezTo>
                <a:cubicBezTo>
                  <a:pt x="211" y="119"/>
                  <a:pt x="209" y="119"/>
                  <a:pt x="208" y="118"/>
                </a:cubicBezTo>
                <a:cubicBezTo>
                  <a:pt x="209" y="117"/>
                  <a:pt x="211" y="119"/>
                  <a:pt x="212" y="119"/>
                </a:cubicBezTo>
                <a:cubicBezTo>
                  <a:pt x="211" y="120"/>
                  <a:pt x="210" y="121"/>
                  <a:pt x="210" y="122"/>
                </a:cubicBezTo>
                <a:cubicBezTo>
                  <a:pt x="206" y="120"/>
                  <a:pt x="206" y="123"/>
                  <a:pt x="207" y="126"/>
                </a:cubicBezTo>
                <a:cubicBezTo>
                  <a:pt x="207" y="127"/>
                  <a:pt x="206" y="127"/>
                  <a:pt x="205" y="127"/>
                </a:cubicBezTo>
                <a:cubicBezTo>
                  <a:pt x="204" y="129"/>
                  <a:pt x="207" y="127"/>
                  <a:pt x="207" y="129"/>
                </a:cubicBezTo>
                <a:cubicBezTo>
                  <a:pt x="202" y="128"/>
                  <a:pt x="201" y="124"/>
                  <a:pt x="202" y="120"/>
                </a:cubicBezTo>
                <a:cubicBezTo>
                  <a:pt x="201" y="121"/>
                  <a:pt x="200" y="121"/>
                  <a:pt x="201" y="122"/>
                </a:cubicBezTo>
                <a:cubicBezTo>
                  <a:pt x="200" y="120"/>
                  <a:pt x="199" y="115"/>
                  <a:pt x="202" y="114"/>
                </a:cubicBezTo>
                <a:cubicBezTo>
                  <a:pt x="202" y="114"/>
                  <a:pt x="202" y="116"/>
                  <a:pt x="202" y="116"/>
                </a:cubicBezTo>
                <a:cubicBezTo>
                  <a:pt x="203" y="116"/>
                  <a:pt x="204" y="114"/>
                  <a:pt x="206" y="114"/>
                </a:cubicBezTo>
                <a:cubicBezTo>
                  <a:pt x="205" y="117"/>
                  <a:pt x="207" y="116"/>
                  <a:pt x="208" y="118"/>
                </a:cubicBezTo>
                <a:cubicBezTo>
                  <a:pt x="208" y="119"/>
                  <a:pt x="207" y="118"/>
                  <a:pt x="207" y="118"/>
                </a:cubicBezTo>
                <a:cubicBezTo>
                  <a:pt x="208" y="120"/>
                  <a:pt x="207" y="120"/>
                  <a:pt x="208" y="121"/>
                </a:cubicBezTo>
                <a:cubicBezTo>
                  <a:pt x="208" y="121"/>
                  <a:pt x="208" y="121"/>
                  <a:pt x="208" y="121"/>
                </a:cubicBezTo>
                <a:close/>
                <a:moveTo>
                  <a:pt x="223" y="169"/>
                </a:moveTo>
                <a:cubicBezTo>
                  <a:pt x="223" y="169"/>
                  <a:pt x="223" y="169"/>
                  <a:pt x="223" y="169"/>
                </a:cubicBezTo>
                <a:cubicBezTo>
                  <a:pt x="224" y="167"/>
                  <a:pt x="221" y="168"/>
                  <a:pt x="221" y="167"/>
                </a:cubicBezTo>
                <a:cubicBezTo>
                  <a:pt x="225" y="167"/>
                  <a:pt x="223" y="160"/>
                  <a:pt x="226" y="161"/>
                </a:cubicBezTo>
                <a:cubicBezTo>
                  <a:pt x="228" y="155"/>
                  <a:pt x="224" y="153"/>
                  <a:pt x="227" y="149"/>
                </a:cubicBezTo>
                <a:cubicBezTo>
                  <a:pt x="223" y="149"/>
                  <a:pt x="220" y="146"/>
                  <a:pt x="221" y="142"/>
                </a:cubicBezTo>
                <a:cubicBezTo>
                  <a:pt x="222" y="142"/>
                  <a:pt x="222" y="142"/>
                  <a:pt x="223" y="142"/>
                </a:cubicBezTo>
                <a:cubicBezTo>
                  <a:pt x="224" y="140"/>
                  <a:pt x="223" y="139"/>
                  <a:pt x="224" y="137"/>
                </a:cubicBezTo>
                <a:cubicBezTo>
                  <a:pt x="223" y="133"/>
                  <a:pt x="218" y="137"/>
                  <a:pt x="218" y="132"/>
                </a:cubicBezTo>
                <a:cubicBezTo>
                  <a:pt x="223" y="130"/>
                  <a:pt x="223" y="127"/>
                  <a:pt x="223" y="122"/>
                </a:cubicBezTo>
                <a:cubicBezTo>
                  <a:pt x="219" y="120"/>
                  <a:pt x="220" y="117"/>
                  <a:pt x="219" y="114"/>
                </a:cubicBezTo>
                <a:cubicBezTo>
                  <a:pt x="217" y="114"/>
                  <a:pt x="217" y="115"/>
                  <a:pt x="215" y="115"/>
                </a:cubicBezTo>
                <a:cubicBezTo>
                  <a:pt x="218" y="120"/>
                  <a:pt x="211" y="124"/>
                  <a:pt x="215" y="126"/>
                </a:cubicBezTo>
                <a:cubicBezTo>
                  <a:pt x="214" y="127"/>
                  <a:pt x="214" y="129"/>
                  <a:pt x="212" y="130"/>
                </a:cubicBezTo>
                <a:cubicBezTo>
                  <a:pt x="213" y="130"/>
                  <a:pt x="214" y="129"/>
                  <a:pt x="214" y="130"/>
                </a:cubicBezTo>
                <a:cubicBezTo>
                  <a:pt x="213" y="136"/>
                  <a:pt x="214" y="144"/>
                  <a:pt x="210" y="148"/>
                </a:cubicBezTo>
                <a:cubicBezTo>
                  <a:pt x="212" y="153"/>
                  <a:pt x="210" y="159"/>
                  <a:pt x="209" y="164"/>
                </a:cubicBezTo>
                <a:cubicBezTo>
                  <a:pt x="211" y="164"/>
                  <a:pt x="211" y="167"/>
                  <a:pt x="213" y="166"/>
                </a:cubicBezTo>
                <a:cubicBezTo>
                  <a:pt x="211" y="164"/>
                  <a:pt x="216" y="164"/>
                  <a:pt x="213" y="161"/>
                </a:cubicBezTo>
                <a:cubicBezTo>
                  <a:pt x="215" y="162"/>
                  <a:pt x="214" y="160"/>
                  <a:pt x="215" y="160"/>
                </a:cubicBezTo>
                <a:cubicBezTo>
                  <a:pt x="215" y="161"/>
                  <a:pt x="216" y="159"/>
                  <a:pt x="217" y="161"/>
                </a:cubicBezTo>
                <a:cubicBezTo>
                  <a:pt x="216" y="164"/>
                  <a:pt x="214" y="163"/>
                  <a:pt x="214" y="166"/>
                </a:cubicBezTo>
                <a:cubicBezTo>
                  <a:pt x="220" y="163"/>
                  <a:pt x="217" y="174"/>
                  <a:pt x="213" y="172"/>
                </a:cubicBezTo>
                <a:cubicBezTo>
                  <a:pt x="214" y="174"/>
                  <a:pt x="212" y="175"/>
                  <a:pt x="214" y="176"/>
                </a:cubicBezTo>
                <a:cubicBezTo>
                  <a:pt x="210" y="178"/>
                  <a:pt x="213" y="171"/>
                  <a:pt x="210" y="172"/>
                </a:cubicBezTo>
                <a:cubicBezTo>
                  <a:pt x="208" y="173"/>
                  <a:pt x="212" y="175"/>
                  <a:pt x="209" y="175"/>
                </a:cubicBezTo>
                <a:cubicBezTo>
                  <a:pt x="211" y="176"/>
                  <a:pt x="208" y="178"/>
                  <a:pt x="210" y="179"/>
                </a:cubicBezTo>
                <a:cubicBezTo>
                  <a:pt x="211" y="180"/>
                  <a:pt x="210" y="176"/>
                  <a:pt x="212" y="177"/>
                </a:cubicBezTo>
                <a:cubicBezTo>
                  <a:pt x="212" y="179"/>
                  <a:pt x="213" y="176"/>
                  <a:pt x="213" y="177"/>
                </a:cubicBezTo>
                <a:cubicBezTo>
                  <a:pt x="211" y="181"/>
                  <a:pt x="209" y="180"/>
                  <a:pt x="208" y="183"/>
                </a:cubicBezTo>
                <a:cubicBezTo>
                  <a:pt x="207" y="183"/>
                  <a:pt x="207" y="182"/>
                  <a:pt x="206" y="183"/>
                </a:cubicBezTo>
                <a:cubicBezTo>
                  <a:pt x="205" y="187"/>
                  <a:pt x="204" y="191"/>
                  <a:pt x="207" y="192"/>
                </a:cubicBezTo>
                <a:cubicBezTo>
                  <a:pt x="206" y="196"/>
                  <a:pt x="203" y="197"/>
                  <a:pt x="205" y="202"/>
                </a:cubicBezTo>
                <a:cubicBezTo>
                  <a:pt x="204" y="201"/>
                  <a:pt x="203" y="204"/>
                  <a:pt x="203" y="203"/>
                </a:cubicBezTo>
                <a:cubicBezTo>
                  <a:pt x="206" y="200"/>
                  <a:pt x="199" y="190"/>
                  <a:pt x="204" y="190"/>
                </a:cubicBezTo>
                <a:cubicBezTo>
                  <a:pt x="200" y="185"/>
                  <a:pt x="207" y="172"/>
                  <a:pt x="200" y="167"/>
                </a:cubicBezTo>
                <a:cubicBezTo>
                  <a:pt x="201" y="165"/>
                  <a:pt x="201" y="162"/>
                  <a:pt x="198" y="160"/>
                </a:cubicBezTo>
                <a:cubicBezTo>
                  <a:pt x="202" y="157"/>
                  <a:pt x="195" y="151"/>
                  <a:pt x="198" y="149"/>
                </a:cubicBezTo>
                <a:cubicBezTo>
                  <a:pt x="197" y="149"/>
                  <a:pt x="195" y="149"/>
                  <a:pt x="196" y="147"/>
                </a:cubicBezTo>
                <a:cubicBezTo>
                  <a:pt x="196" y="146"/>
                  <a:pt x="196" y="147"/>
                  <a:pt x="198" y="147"/>
                </a:cubicBezTo>
                <a:cubicBezTo>
                  <a:pt x="197" y="145"/>
                  <a:pt x="197" y="145"/>
                  <a:pt x="198" y="143"/>
                </a:cubicBezTo>
                <a:cubicBezTo>
                  <a:pt x="196" y="142"/>
                  <a:pt x="195" y="141"/>
                  <a:pt x="195" y="139"/>
                </a:cubicBezTo>
                <a:cubicBezTo>
                  <a:pt x="197" y="138"/>
                  <a:pt x="198" y="136"/>
                  <a:pt x="199" y="134"/>
                </a:cubicBezTo>
                <a:cubicBezTo>
                  <a:pt x="198" y="134"/>
                  <a:pt x="197" y="134"/>
                  <a:pt x="197" y="133"/>
                </a:cubicBezTo>
                <a:cubicBezTo>
                  <a:pt x="198" y="132"/>
                  <a:pt x="198" y="133"/>
                  <a:pt x="199" y="133"/>
                </a:cubicBezTo>
                <a:cubicBezTo>
                  <a:pt x="199" y="131"/>
                  <a:pt x="201" y="132"/>
                  <a:pt x="201" y="130"/>
                </a:cubicBezTo>
                <a:cubicBezTo>
                  <a:pt x="200" y="129"/>
                  <a:pt x="198" y="128"/>
                  <a:pt x="197" y="128"/>
                </a:cubicBezTo>
                <a:cubicBezTo>
                  <a:pt x="197" y="127"/>
                  <a:pt x="199" y="125"/>
                  <a:pt x="197" y="124"/>
                </a:cubicBezTo>
                <a:cubicBezTo>
                  <a:pt x="197" y="126"/>
                  <a:pt x="194" y="126"/>
                  <a:pt x="193" y="128"/>
                </a:cubicBezTo>
                <a:cubicBezTo>
                  <a:pt x="195" y="128"/>
                  <a:pt x="195" y="131"/>
                  <a:pt x="196" y="131"/>
                </a:cubicBezTo>
                <a:cubicBezTo>
                  <a:pt x="196" y="133"/>
                  <a:pt x="195" y="133"/>
                  <a:pt x="196" y="135"/>
                </a:cubicBezTo>
                <a:cubicBezTo>
                  <a:pt x="195" y="135"/>
                  <a:pt x="193" y="134"/>
                  <a:pt x="193" y="135"/>
                </a:cubicBezTo>
                <a:cubicBezTo>
                  <a:pt x="195" y="136"/>
                  <a:pt x="193" y="138"/>
                  <a:pt x="191" y="139"/>
                </a:cubicBezTo>
                <a:cubicBezTo>
                  <a:pt x="192" y="141"/>
                  <a:pt x="191" y="145"/>
                  <a:pt x="190" y="147"/>
                </a:cubicBezTo>
                <a:cubicBezTo>
                  <a:pt x="190" y="151"/>
                  <a:pt x="192" y="152"/>
                  <a:pt x="191" y="157"/>
                </a:cubicBezTo>
                <a:cubicBezTo>
                  <a:pt x="193" y="156"/>
                  <a:pt x="192" y="157"/>
                  <a:pt x="194" y="157"/>
                </a:cubicBezTo>
                <a:cubicBezTo>
                  <a:pt x="194" y="154"/>
                  <a:pt x="194" y="151"/>
                  <a:pt x="196" y="150"/>
                </a:cubicBezTo>
                <a:cubicBezTo>
                  <a:pt x="196" y="153"/>
                  <a:pt x="196" y="155"/>
                  <a:pt x="196" y="158"/>
                </a:cubicBezTo>
                <a:cubicBezTo>
                  <a:pt x="197" y="158"/>
                  <a:pt x="197" y="159"/>
                  <a:pt x="197" y="159"/>
                </a:cubicBezTo>
                <a:cubicBezTo>
                  <a:pt x="196" y="161"/>
                  <a:pt x="196" y="164"/>
                  <a:pt x="197" y="165"/>
                </a:cubicBezTo>
                <a:cubicBezTo>
                  <a:pt x="197" y="165"/>
                  <a:pt x="197" y="164"/>
                  <a:pt x="198" y="164"/>
                </a:cubicBezTo>
                <a:cubicBezTo>
                  <a:pt x="198" y="165"/>
                  <a:pt x="199" y="165"/>
                  <a:pt x="199" y="166"/>
                </a:cubicBezTo>
                <a:cubicBezTo>
                  <a:pt x="197" y="166"/>
                  <a:pt x="197" y="165"/>
                  <a:pt x="196" y="165"/>
                </a:cubicBezTo>
                <a:cubicBezTo>
                  <a:pt x="198" y="171"/>
                  <a:pt x="196" y="175"/>
                  <a:pt x="196" y="182"/>
                </a:cubicBezTo>
                <a:cubicBezTo>
                  <a:pt x="194" y="181"/>
                  <a:pt x="194" y="184"/>
                  <a:pt x="192" y="183"/>
                </a:cubicBezTo>
                <a:cubicBezTo>
                  <a:pt x="194" y="189"/>
                  <a:pt x="189" y="195"/>
                  <a:pt x="194" y="200"/>
                </a:cubicBezTo>
                <a:cubicBezTo>
                  <a:pt x="194" y="201"/>
                  <a:pt x="191" y="201"/>
                  <a:pt x="193" y="202"/>
                </a:cubicBezTo>
                <a:cubicBezTo>
                  <a:pt x="194" y="202"/>
                  <a:pt x="195" y="198"/>
                  <a:pt x="197" y="201"/>
                </a:cubicBezTo>
                <a:cubicBezTo>
                  <a:pt x="196" y="203"/>
                  <a:pt x="196" y="208"/>
                  <a:pt x="197" y="210"/>
                </a:cubicBezTo>
                <a:cubicBezTo>
                  <a:pt x="197" y="209"/>
                  <a:pt x="197" y="209"/>
                  <a:pt x="198" y="209"/>
                </a:cubicBezTo>
                <a:cubicBezTo>
                  <a:pt x="198" y="210"/>
                  <a:pt x="200" y="212"/>
                  <a:pt x="198" y="213"/>
                </a:cubicBezTo>
                <a:cubicBezTo>
                  <a:pt x="198" y="211"/>
                  <a:pt x="197" y="213"/>
                  <a:pt x="198" y="212"/>
                </a:cubicBezTo>
                <a:cubicBezTo>
                  <a:pt x="196" y="212"/>
                  <a:pt x="196" y="215"/>
                  <a:pt x="196" y="216"/>
                </a:cubicBezTo>
                <a:cubicBezTo>
                  <a:pt x="196" y="216"/>
                  <a:pt x="194" y="215"/>
                  <a:pt x="194" y="216"/>
                </a:cubicBezTo>
                <a:cubicBezTo>
                  <a:pt x="195" y="216"/>
                  <a:pt x="196" y="216"/>
                  <a:pt x="196" y="218"/>
                </a:cubicBezTo>
                <a:cubicBezTo>
                  <a:pt x="195" y="218"/>
                  <a:pt x="194" y="218"/>
                  <a:pt x="194" y="219"/>
                </a:cubicBezTo>
                <a:cubicBezTo>
                  <a:pt x="196" y="219"/>
                  <a:pt x="194" y="220"/>
                  <a:pt x="195" y="221"/>
                </a:cubicBezTo>
                <a:cubicBezTo>
                  <a:pt x="196" y="222"/>
                  <a:pt x="197" y="222"/>
                  <a:pt x="197" y="223"/>
                </a:cubicBezTo>
                <a:cubicBezTo>
                  <a:pt x="197" y="224"/>
                  <a:pt x="195" y="223"/>
                  <a:pt x="196" y="224"/>
                </a:cubicBezTo>
                <a:cubicBezTo>
                  <a:pt x="197" y="224"/>
                  <a:pt x="198" y="224"/>
                  <a:pt x="198" y="225"/>
                </a:cubicBezTo>
                <a:cubicBezTo>
                  <a:pt x="197" y="227"/>
                  <a:pt x="196" y="229"/>
                  <a:pt x="195" y="230"/>
                </a:cubicBezTo>
                <a:cubicBezTo>
                  <a:pt x="196" y="231"/>
                  <a:pt x="197" y="230"/>
                  <a:pt x="197" y="229"/>
                </a:cubicBezTo>
                <a:cubicBezTo>
                  <a:pt x="197" y="231"/>
                  <a:pt x="198" y="232"/>
                  <a:pt x="196" y="232"/>
                </a:cubicBezTo>
                <a:cubicBezTo>
                  <a:pt x="195" y="232"/>
                  <a:pt x="196" y="230"/>
                  <a:pt x="194" y="230"/>
                </a:cubicBezTo>
                <a:cubicBezTo>
                  <a:pt x="194" y="231"/>
                  <a:pt x="195" y="234"/>
                  <a:pt x="195" y="235"/>
                </a:cubicBezTo>
                <a:cubicBezTo>
                  <a:pt x="194" y="235"/>
                  <a:pt x="194" y="233"/>
                  <a:pt x="192" y="234"/>
                </a:cubicBezTo>
                <a:cubicBezTo>
                  <a:pt x="192" y="235"/>
                  <a:pt x="192" y="236"/>
                  <a:pt x="193" y="236"/>
                </a:cubicBezTo>
                <a:cubicBezTo>
                  <a:pt x="194" y="235"/>
                  <a:pt x="195" y="236"/>
                  <a:pt x="196" y="238"/>
                </a:cubicBezTo>
                <a:cubicBezTo>
                  <a:pt x="197" y="237"/>
                  <a:pt x="196" y="237"/>
                  <a:pt x="196" y="235"/>
                </a:cubicBezTo>
                <a:cubicBezTo>
                  <a:pt x="197" y="235"/>
                  <a:pt x="198" y="236"/>
                  <a:pt x="198" y="237"/>
                </a:cubicBezTo>
                <a:cubicBezTo>
                  <a:pt x="196" y="237"/>
                  <a:pt x="198" y="239"/>
                  <a:pt x="197" y="239"/>
                </a:cubicBezTo>
                <a:cubicBezTo>
                  <a:pt x="196" y="239"/>
                  <a:pt x="196" y="238"/>
                  <a:pt x="195" y="238"/>
                </a:cubicBezTo>
                <a:cubicBezTo>
                  <a:pt x="195" y="239"/>
                  <a:pt x="195" y="240"/>
                  <a:pt x="193" y="240"/>
                </a:cubicBezTo>
                <a:cubicBezTo>
                  <a:pt x="195" y="242"/>
                  <a:pt x="192" y="240"/>
                  <a:pt x="192" y="242"/>
                </a:cubicBezTo>
                <a:cubicBezTo>
                  <a:pt x="194" y="243"/>
                  <a:pt x="194" y="240"/>
                  <a:pt x="195" y="242"/>
                </a:cubicBezTo>
                <a:cubicBezTo>
                  <a:pt x="195" y="243"/>
                  <a:pt x="194" y="242"/>
                  <a:pt x="193" y="243"/>
                </a:cubicBezTo>
                <a:cubicBezTo>
                  <a:pt x="196" y="242"/>
                  <a:pt x="193" y="244"/>
                  <a:pt x="195" y="244"/>
                </a:cubicBezTo>
                <a:cubicBezTo>
                  <a:pt x="196" y="241"/>
                  <a:pt x="197" y="244"/>
                  <a:pt x="198" y="242"/>
                </a:cubicBezTo>
                <a:cubicBezTo>
                  <a:pt x="198" y="240"/>
                  <a:pt x="195" y="242"/>
                  <a:pt x="196" y="240"/>
                </a:cubicBezTo>
                <a:cubicBezTo>
                  <a:pt x="197" y="240"/>
                  <a:pt x="198" y="241"/>
                  <a:pt x="199" y="241"/>
                </a:cubicBezTo>
                <a:cubicBezTo>
                  <a:pt x="199" y="235"/>
                  <a:pt x="200" y="233"/>
                  <a:pt x="198" y="232"/>
                </a:cubicBezTo>
                <a:cubicBezTo>
                  <a:pt x="198" y="230"/>
                  <a:pt x="199" y="227"/>
                  <a:pt x="200" y="225"/>
                </a:cubicBezTo>
                <a:cubicBezTo>
                  <a:pt x="199" y="225"/>
                  <a:pt x="198" y="225"/>
                  <a:pt x="198" y="225"/>
                </a:cubicBezTo>
                <a:cubicBezTo>
                  <a:pt x="199" y="224"/>
                  <a:pt x="202" y="223"/>
                  <a:pt x="200" y="223"/>
                </a:cubicBezTo>
                <a:cubicBezTo>
                  <a:pt x="200" y="223"/>
                  <a:pt x="200" y="223"/>
                  <a:pt x="199" y="223"/>
                </a:cubicBezTo>
                <a:cubicBezTo>
                  <a:pt x="199" y="220"/>
                  <a:pt x="199" y="218"/>
                  <a:pt x="197" y="216"/>
                </a:cubicBezTo>
                <a:cubicBezTo>
                  <a:pt x="199" y="215"/>
                  <a:pt x="199" y="217"/>
                  <a:pt x="201" y="218"/>
                </a:cubicBezTo>
                <a:cubicBezTo>
                  <a:pt x="202" y="215"/>
                  <a:pt x="199" y="208"/>
                  <a:pt x="202" y="204"/>
                </a:cubicBezTo>
                <a:cubicBezTo>
                  <a:pt x="201" y="205"/>
                  <a:pt x="206" y="208"/>
                  <a:pt x="204" y="210"/>
                </a:cubicBezTo>
                <a:cubicBezTo>
                  <a:pt x="204" y="210"/>
                  <a:pt x="203" y="209"/>
                  <a:pt x="203" y="210"/>
                </a:cubicBezTo>
                <a:cubicBezTo>
                  <a:pt x="204" y="214"/>
                  <a:pt x="204" y="223"/>
                  <a:pt x="201" y="227"/>
                </a:cubicBezTo>
                <a:cubicBezTo>
                  <a:pt x="203" y="226"/>
                  <a:pt x="203" y="229"/>
                  <a:pt x="203" y="230"/>
                </a:cubicBezTo>
                <a:cubicBezTo>
                  <a:pt x="198" y="232"/>
                  <a:pt x="205" y="244"/>
                  <a:pt x="198" y="246"/>
                </a:cubicBezTo>
                <a:cubicBezTo>
                  <a:pt x="198" y="245"/>
                  <a:pt x="198" y="244"/>
                  <a:pt x="198" y="243"/>
                </a:cubicBezTo>
                <a:cubicBezTo>
                  <a:pt x="196" y="243"/>
                  <a:pt x="195" y="243"/>
                  <a:pt x="195" y="246"/>
                </a:cubicBezTo>
                <a:cubicBezTo>
                  <a:pt x="196" y="246"/>
                  <a:pt x="197" y="244"/>
                  <a:pt x="197" y="246"/>
                </a:cubicBezTo>
                <a:cubicBezTo>
                  <a:pt x="197" y="248"/>
                  <a:pt x="196" y="252"/>
                  <a:pt x="194" y="253"/>
                </a:cubicBezTo>
                <a:cubicBezTo>
                  <a:pt x="194" y="252"/>
                  <a:pt x="192" y="251"/>
                  <a:pt x="192" y="252"/>
                </a:cubicBezTo>
                <a:cubicBezTo>
                  <a:pt x="193" y="253"/>
                  <a:pt x="193" y="255"/>
                  <a:pt x="192" y="258"/>
                </a:cubicBezTo>
                <a:cubicBezTo>
                  <a:pt x="194" y="257"/>
                  <a:pt x="195" y="256"/>
                  <a:pt x="196" y="255"/>
                </a:cubicBezTo>
                <a:cubicBezTo>
                  <a:pt x="195" y="255"/>
                  <a:pt x="194" y="255"/>
                  <a:pt x="195" y="253"/>
                </a:cubicBezTo>
                <a:cubicBezTo>
                  <a:pt x="196" y="255"/>
                  <a:pt x="196" y="251"/>
                  <a:pt x="197" y="253"/>
                </a:cubicBezTo>
                <a:cubicBezTo>
                  <a:pt x="198" y="249"/>
                  <a:pt x="197" y="247"/>
                  <a:pt x="200" y="246"/>
                </a:cubicBezTo>
                <a:cubicBezTo>
                  <a:pt x="200" y="248"/>
                  <a:pt x="198" y="250"/>
                  <a:pt x="199" y="251"/>
                </a:cubicBezTo>
                <a:cubicBezTo>
                  <a:pt x="199" y="250"/>
                  <a:pt x="200" y="249"/>
                  <a:pt x="201" y="249"/>
                </a:cubicBezTo>
                <a:cubicBezTo>
                  <a:pt x="202" y="250"/>
                  <a:pt x="202" y="256"/>
                  <a:pt x="201" y="258"/>
                </a:cubicBezTo>
                <a:cubicBezTo>
                  <a:pt x="201" y="258"/>
                  <a:pt x="200" y="258"/>
                  <a:pt x="199" y="258"/>
                </a:cubicBezTo>
                <a:cubicBezTo>
                  <a:pt x="200" y="258"/>
                  <a:pt x="200" y="256"/>
                  <a:pt x="199" y="256"/>
                </a:cubicBezTo>
                <a:cubicBezTo>
                  <a:pt x="198" y="264"/>
                  <a:pt x="201" y="267"/>
                  <a:pt x="199" y="274"/>
                </a:cubicBezTo>
                <a:cubicBezTo>
                  <a:pt x="199" y="273"/>
                  <a:pt x="199" y="271"/>
                  <a:pt x="198" y="271"/>
                </a:cubicBezTo>
                <a:cubicBezTo>
                  <a:pt x="198" y="277"/>
                  <a:pt x="197" y="280"/>
                  <a:pt x="197" y="284"/>
                </a:cubicBezTo>
                <a:cubicBezTo>
                  <a:pt x="199" y="285"/>
                  <a:pt x="197" y="282"/>
                  <a:pt x="199" y="282"/>
                </a:cubicBezTo>
                <a:cubicBezTo>
                  <a:pt x="199" y="285"/>
                  <a:pt x="199" y="291"/>
                  <a:pt x="196" y="295"/>
                </a:cubicBezTo>
                <a:cubicBezTo>
                  <a:pt x="198" y="297"/>
                  <a:pt x="196" y="299"/>
                  <a:pt x="197" y="301"/>
                </a:cubicBezTo>
                <a:cubicBezTo>
                  <a:pt x="200" y="300"/>
                  <a:pt x="199" y="294"/>
                  <a:pt x="201" y="293"/>
                </a:cubicBezTo>
                <a:cubicBezTo>
                  <a:pt x="203" y="296"/>
                  <a:pt x="202" y="306"/>
                  <a:pt x="201" y="309"/>
                </a:cubicBezTo>
                <a:cubicBezTo>
                  <a:pt x="209" y="308"/>
                  <a:pt x="205" y="295"/>
                  <a:pt x="206" y="288"/>
                </a:cubicBezTo>
                <a:cubicBezTo>
                  <a:pt x="206" y="283"/>
                  <a:pt x="207" y="278"/>
                  <a:pt x="205" y="275"/>
                </a:cubicBezTo>
                <a:cubicBezTo>
                  <a:pt x="205" y="275"/>
                  <a:pt x="207" y="275"/>
                  <a:pt x="207" y="276"/>
                </a:cubicBezTo>
                <a:cubicBezTo>
                  <a:pt x="207" y="279"/>
                  <a:pt x="207" y="278"/>
                  <a:pt x="209" y="280"/>
                </a:cubicBezTo>
                <a:cubicBezTo>
                  <a:pt x="207" y="281"/>
                  <a:pt x="207" y="285"/>
                  <a:pt x="209" y="285"/>
                </a:cubicBezTo>
                <a:cubicBezTo>
                  <a:pt x="210" y="283"/>
                  <a:pt x="213" y="283"/>
                  <a:pt x="214" y="285"/>
                </a:cubicBezTo>
                <a:cubicBezTo>
                  <a:pt x="211" y="286"/>
                  <a:pt x="210" y="291"/>
                  <a:pt x="213" y="292"/>
                </a:cubicBezTo>
                <a:cubicBezTo>
                  <a:pt x="214" y="291"/>
                  <a:pt x="214" y="289"/>
                  <a:pt x="216" y="288"/>
                </a:cubicBezTo>
                <a:cubicBezTo>
                  <a:pt x="217" y="289"/>
                  <a:pt x="217" y="290"/>
                  <a:pt x="219" y="290"/>
                </a:cubicBezTo>
                <a:cubicBezTo>
                  <a:pt x="220" y="289"/>
                  <a:pt x="218" y="287"/>
                  <a:pt x="219" y="285"/>
                </a:cubicBezTo>
                <a:cubicBezTo>
                  <a:pt x="217" y="285"/>
                  <a:pt x="218" y="288"/>
                  <a:pt x="216" y="288"/>
                </a:cubicBezTo>
                <a:cubicBezTo>
                  <a:pt x="216" y="284"/>
                  <a:pt x="216" y="284"/>
                  <a:pt x="219" y="282"/>
                </a:cubicBezTo>
                <a:cubicBezTo>
                  <a:pt x="220" y="284"/>
                  <a:pt x="221" y="285"/>
                  <a:pt x="221" y="286"/>
                </a:cubicBezTo>
                <a:cubicBezTo>
                  <a:pt x="220" y="290"/>
                  <a:pt x="218" y="293"/>
                  <a:pt x="218" y="297"/>
                </a:cubicBezTo>
                <a:cubicBezTo>
                  <a:pt x="220" y="297"/>
                  <a:pt x="220" y="298"/>
                  <a:pt x="222" y="298"/>
                </a:cubicBezTo>
                <a:cubicBezTo>
                  <a:pt x="222" y="296"/>
                  <a:pt x="223" y="296"/>
                  <a:pt x="224" y="296"/>
                </a:cubicBezTo>
                <a:cubicBezTo>
                  <a:pt x="225" y="296"/>
                  <a:pt x="226" y="297"/>
                  <a:pt x="228" y="297"/>
                </a:cubicBezTo>
                <a:cubicBezTo>
                  <a:pt x="228" y="296"/>
                  <a:pt x="228" y="294"/>
                  <a:pt x="229" y="293"/>
                </a:cubicBezTo>
                <a:cubicBezTo>
                  <a:pt x="226" y="293"/>
                  <a:pt x="227" y="288"/>
                  <a:pt x="228" y="286"/>
                </a:cubicBezTo>
                <a:cubicBezTo>
                  <a:pt x="225" y="285"/>
                  <a:pt x="227" y="283"/>
                  <a:pt x="225" y="281"/>
                </a:cubicBezTo>
                <a:cubicBezTo>
                  <a:pt x="225" y="282"/>
                  <a:pt x="223" y="283"/>
                  <a:pt x="223" y="282"/>
                </a:cubicBezTo>
                <a:cubicBezTo>
                  <a:pt x="224" y="281"/>
                  <a:pt x="226" y="280"/>
                  <a:pt x="227" y="280"/>
                </a:cubicBezTo>
                <a:cubicBezTo>
                  <a:pt x="227" y="276"/>
                  <a:pt x="228" y="271"/>
                  <a:pt x="225" y="270"/>
                </a:cubicBezTo>
                <a:cubicBezTo>
                  <a:pt x="223" y="272"/>
                  <a:pt x="227" y="275"/>
                  <a:pt x="225" y="276"/>
                </a:cubicBezTo>
                <a:cubicBezTo>
                  <a:pt x="225" y="273"/>
                  <a:pt x="223" y="273"/>
                  <a:pt x="223" y="271"/>
                </a:cubicBezTo>
                <a:cubicBezTo>
                  <a:pt x="226" y="270"/>
                  <a:pt x="224" y="267"/>
                  <a:pt x="228" y="268"/>
                </a:cubicBezTo>
                <a:cubicBezTo>
                  <a:pt x="228" y="265"/>
                  <a:pt x="226" y="267"/>
                  <a:pt x="225" y="266"/>
                </a:cubicBezTo>
                <a:cubicBezTo>
                  <a:pt x="229" y="263"/>
                  <a:pt x="228" y="256"/>
                  <a:pt x="229" y="252"/>
                </a:cubicBezTo>
                <a:cubicBezTo>
                  <a:pt x="232" y="247"/>
                  <a:pt x="230" y="236"/>
                  <a:pt x="231" y="229"/>
                </a:cubicBezTo>
                <a:cubicBezTo>
                  <a:pt x="231" y="225"/>
                  <a:pt x="234" y="222"/>
                  <a:pt x="231" y="219"/>
                </a:cubicBezTo>
                <a:cubicBezTo>
                  <a:pt x="231" y="215"/>
                  <a:pt x="232" y="212"/>
                  <a:pt x="232" y="208"/>
                </a:cubicBezTo>
                <a:cubicBezTo>
                  <a:pt x="228" y="209"/>
                  <a:pt x="229" y="203"/>
                  <a:pt x="231" y="203"/>
                </a:cubicBezTo>
                <a:cubicBezTo>
                  <a:pt x="229" y="192"/>
                  <a:pt x="229" y="179"/>
                  <a:pt x="225" y="171"/>
                </a:cubicBezTo>
                <a:cubicBezTo>
                  <a:pt x="226" y="173"/>
                  <a:pt x="223" y="172"/>
                  <a:pt x="222" y="172"/>
                </a:cubicBezTo>
                <a:cubicBezTo>
                  <a:pt x="222" y="170"/>
                  <a:pt x="221" y="170"/>
                  <a:pt x="221" y="169"/>
                </a:cubicBezTo>
                <a:cubicBezTo>
                  <a:pt x="222" y="169"/>
                  <a:pt x="221" y="168"/>
                  <a:pt x="222" y="168"/>
                </a:cubicBezTo>
                <a:cubicBezTo>
                  <a:pt x="222" y="169"/>
                  <a:pt x="222" y="169"/>
                  <a:pt x="223" y="169"/>
                </a:cubicBezTo>
                <a:close/>
                <a:moveTo>
                  <a:pt x="202" y="170"/>
                </a:moveTo>
                <a:cubicBezTo>
                  <a:pt x="203" y="168"/>
                  <a:pt x="203" y="165"/>
                  <a:pt x="204" y="163"/>
                </a:cubicBezTo>
                <a:cubicBezTo>
                  <a:pt x="205" y="164"/>
                  <a:pt x="206" y="169"/>
                  <a:pt x="202" y="170"/>
                </a:cubicBezTo>
                <a:cubicBezTo>
                  <a:pt x="202" y="170"/>
                  <a:pt x="202" y="170"/>
                  <a:pt x="202" y="170"/>
                </a:cubicBezTo>
                <a:close/>
                <a:moveTo>
                  <a:pt x="210" y="117"/>
                </a:moveTo>
                <a:cubicBezTo>
                  <a:pt x="209" y="117"/>
                  <a:pt x="209" y="116"/>
                  <a:pt x="209" y="115"/>
                </a:cubicBezTo>
                <a:cubicBezTo>
                  <a:pt x="211" y="115"/>
                  <a:pt x="209" y="116"/>
                  <a:pt x="210" y="117"/>
                </a:cubicBezTo>
                <a:cubicBezTo>
                  <a:pt x="210" y="117"/>
                  <a:pt x="210" y="117"/>
                  <a:pt x="210" y="117"/>
                </a:cubicBezTo>
                <a:close/>
                <a:moveTo>
                  <a:pt x="367" y="126"/>
                </a:moveTo>
                <a:cubicBezTo>
                  <a:pt x="365" y="123"/>
                  <a:pt x="368" y="119"/>
                  <a:pt x="367" y="116"/>
                </a:cubicBezTo>
                <a:cubicBezTo>
                  <a:pt x="367" y="115"/>
                  <a:pt x="369" y="117"/>
                  <a:pt x="370" y="116"/>
                </a:cubicBezTo>
                <a:cubicBezTo>
                  <a:pt x="371" y="119"/>
                  <a:pt x="370" y="123"/>
                  <a:pt x="373" y="125"/>
                </a:cubicBezTo>
                <a:cubicBezTo>
                  <a:pt x="371" y="128"/>
                  <a:pt x="370" y="134"/>
                  <a:pt x="372" y="137"/>
                </a:cubicBezTo>
                <a:cubicBezTo>
                  <a:pt x="372" y="138"/>
                  <a:pt x="371" y="138"/>
                  <a:pt x="369" y="138"/>
                </a:cubicBezTo>
                <a:cubicBezTo>
                  <a:pt x="370" y="133"/>
                  <a:pt x="366" y="129"/>
                  <a:pt x="368" y="125"/>
                </a:cubicBezTo>
                <a:cubicBezTo>
                  <a:pt x="366" y="125"/>
                  <a:pt x="367" y="125"/>
                  <a:pt x="367" y="126"/>
                </a:cubicBezTo>
                <a:cubicBezTo>
                  <a:pt x="367" y="126"/>
                  <a:pt x="367" y="126"/>
                  <a:pt x="367" y="126"/>
                </a:cubicBezTo>
                <a:close/>
                <a:moveTo>
                  <a:pt x="353" y="118"/>
                </a:moveTo>
                <a:cubicBezTo>
                  <a:pt x="353" y="118"/>
                  <a:pt x="353" y="117"/>
                  <a:pt x="353" y="116"/>
                </a:cubicBezTo>
                <a:cubicBezTo>
                  <a:pt x="354" y="116"/>
                  <a:pt x="354" y="117"/>
                  <a:pt x="354" y="118"/>
                </a:cubicBezTo>
                <a:cubicBezTo>
                  <a:pt x="353" y="117"/>
                  <a:pt x="353" y="118"/>
                  <a:pt x="353" y="118"/>
                </a:cubicBezTo>
                <a:cubicBezTo>
                  <a:pt x="353" y="118"/>
                  <a:pt x="353" y="118"/>
                  <a:pt x="353" y="118"/>
                </a:cubicBezTo>
                <a:close/>
                <a:moveTo>
                  <a:pt x="255" y="120"/>
                </a:moveTo>
                <a:cubicBezTo>
                  <a:pt x="254" y="118"/>
                  <a:pt x="258" y="120"/>
                  <a:pt x="257" y="118"/>
                </a:cubicBezTo>
                <a:cubicBezTo>
                  <a:pt x="258" y="118"/>
                  <a:pt x="256" y="121"/>
                  <a:pt x="255" y="120"/>
                </a:cubicBezTo>
                <a:cubicBezTo>
                  <a:pt x="255" y="120"/>
                  <a:pt x="255" y="120"/>
                  <a:pt x="255" y="120"/>
                </a:cubicBezTo>
                <a:close/>
                <a:moveTo>
                  <a:pt x="364" y="119"/>
                </a:moveTo>
                <a:cubicBezTo>
                  <a:pt x="364" y="119"/>
                  <a:pt x="364" y="118"/>
                  <a:pt x="364" y="118"/>
                </a:cubicBezTo>
                <a:cubicBezTo>
                  <a:pt x="366" y="117"/>
                  <a:pt x="366" y="120"/>
                  <a:pt x="364" y="119"/>
                </a:cubicBezTo>
                <a:cubicBezTo>
                  <a:pt x="364" y="119"/>
                  <a:pt x="364" y="119"/>
                  <a:pt x="364" y="119"/>
                </a:cubicBezTo>
                <a:close/>
                <a:moveTo>
                  <a:pt x="177" y="122"/>
                </a:moveTo>
                <a:cubicBezTo>
                  <a:pt x="178" y="121"/>
                  <a:pt x="177" y="120"/>
                  <a:pt x="179" y="119"/>
                </a:cubicBezTo>
                <a:cubicBezTo>
                  <a:pt x="180" y="120"/>
                  <a:pt x="180" y="122"/>
                  <a:pt x="184" y="121"/>
                </a:cubicBezTo>
                <a:cubicBezTo>
                  <a:pt x="185" y="123"/>
                  <a:pt x="184" y="127"/>
                  <a:pt x="185" y="129"/>
                </a:cubicBezTo>
                <a:cubicBezTo>
                  <a:pt x="184" y="129"/>
                  <a:pt x="183" y="130"/>
                  <a:pt x="182" y="130"/>
                </a:cubicBezTo>
                <a:cubicBezTo>
                  <a:pt x="181" y="127"/>
                  <a:pt x="179" y="124"/>
                  <a:pt x="177" y="122"/>
                </a:cubicBezTo>
                <a:cubicBezTo>
                  <a:pt x="177" y="122"/>
                  <a:pt x="177" y="122"/>
                  <a:pt x="177" y="122"/>
                </a:cubicBezTo>
                <a:close/>
                <a:moveTo>
                  <a:pt x="255" y="127"/>
                </a:moveTo>
                <a:cubicBezTo>
                  <a:pt x="255" y="126"/>
                  <a:pt x="256" y="123"/>
                  <a:pt x="254" y="123"/>
                </a:cubicBezTo>
                <a:cubicBezTo>
                  <a:pt x="255" y="122"/>
                  <a:pt x="256" y="122"/>
                  <a:pt x="257" y="122"/>
                </a:cubicBezTo>
                <a:cubicBezTo>
                  <a:pt x="255" y="124"/>
                  <a:pt x="257" y="125"/>
                  <a:pt x="256" y="128"/>
                </a:cubicBezTo>
                <a:cubicBezTo>
                  <a:pt x="255" y="128"/>
                  <a:pt x="257" y="126"/>
                  <a:pt x="255" y="127"/>
                </a:cubicBezTo>
                <a:cubicBezTo>
                  <a:pt x="255" y="127"/>
                  <a:pt x="255" y="127"/>
                  <a:pt x="255" y="127"/>
                </a:cubicBezTo>
                <a:close/>
                <a:moveTo>
                  <a:pt x="208" y="126"/>
                </a:moveTo>
                <a:cubicBezTo>
                  <a:pt x="208" y="124"/>
                  <a:pt x="209" y="124"/>
                  <a:pt x="208" y="122"/>
                </a:cubicBezTo>
                <a:cubicBezTo>
                  <a:pt x="209" y="123"/>
                  <a:pt x="210" y="123"/>
                  <a:pt x="210" y="124"/>
                </a:cubicBezTo>
                <a:cubicBezTo>
                  <a:pt x="210" y="124"/>
                  <a:pt x="209" y="125"/>
                  <a:pt x="208" y="126"/>
                </a:cubicBezTo>
                <a:cubicBezTo>
                  <a:pt x="208" y="126"/>
                  <a:pt x="208" y="126"/>
                  <a:pt x="208" y="126"/>
                </a:cubicBezTo>
                <a:close/>
                <a:moveTo>
                  <a:pt x="374" y="125"/>
                </a:moveTo>
                <a:cubicBezTo>
                  <a:pt x="373" y="125"/>
                  <a:pt x="373" y="124"/>
                  <a:pt x="373" y="123"/>
                </a:cubicBezTo>
                <a:cubicBezTo>
                  <a:pt x="374" y="123"/>
                  <a:pt x="374" y="123"/>
                  <a:pt x="374" y="124"/>
                </a:cubicBezTo>
                <a:cubicBezTo>
                  <a:pt x="374" y="124"/>
                  <a:pt x="374" y="124"/>
                  <a:pt x="374" y="125"/>
                </a:cubicBezTo>
                <a:cubicBezTo>
                  <a:pt x="374" y="125"/>
                  <a:pt x="374" y="125"/>
                  <a:pt x="374" y="125"/>
                </a:cubicBezTo>
                <a:close/>
                <a:moveTo>
                  <a:pt x="358" y="126"/>
                </a:moveTo>
                <a:cubicBezTo>
                  <a:pt x="357" y="126"/>
                  <a:pt x="358" y="124"/>
                  <a:pt x="357" y="124"/>
                </a:cubicBezTo>
                <a:cubicBezTo>
                  <a:pt x="358" y="122"/>
                  <a:pt x="360" y="125"/>
                  <a:pt x="358" y="126"/>
                </a:cubicBezTo>
                <a:cubicBezTo>
                  <a:pt x="358" y="126"/>
                  <a:pt x="358" y="126"/>
                  <a:pt x="358" y="126"/>
                </a:cubicBezTo>
                <a:close/>
                <a:moveTo>
                  <a:pt x="192" y="130"/>
                </a:moveTo>
                <a:cubicBezTo>
                  <a:pt x="192" y="130"/>
                  <a:pt x="190" y="130"/>
                  <a:pt x="190" y="128"/>
                </a:cubicBezTo>
                <a:cubicBezTo>
                  <a:pt x="192" y="128"/>
                  <a:pt x="193" y="128"/>
                  <a:pt x="192" y="130"/>
                </a:cubicBezTo>
                <a:cubicBezTo>
                  <a:pt x="192" y="130"/>
                  <a:pt x="192" y="130"/>
                  <a:pt x="192" y="130"/>
                </a:cubicBezTo>
                <a:close/>
                <a:moveTo>
                  <a:pt x="208" y="132"/>
                </a:moveTo>
                <a:cubicBezTo>
                  <a:pt x="209" y="132"/>
                  <a:pt x="209" y="130"/>
                  <a:pt x="209" y="129"/>
                </a:cubicBezTo>
                <a:cubicBezTo>
                  <a:pt x="210" y="129"/>
                  <a:pt x="210" y="129"/>
                  <a:pt x="211" y="130"/>
                </a:cubicBezTo>
                <a:cubicBezTo>
                  <a:pt x="210" y="131"/>
                  <a:pt x="209" y="131"/>
                  <a:pt x="210" y="133"/>
                </a:cubicBezTo>
                <a:cubicBezTo>
                  <a:pt x="207" y="134"/>
                  <a:pt x="207" y="132"/>
                  <a:pt x="206" y="131"/>
                </a:cubicBezTo>
                <a:cubicBezTo>
                  <a:pt x="206" y="130"/>
                  <a:pt x="208" y="131"/>
                  <a:pt x="208" y="132"/>
                </a:cubicBezTo>
                <a:cubicBezTo>
                  <a:pt x="208" y="132"/>
                  <a:pt x="208" y="132"/>
                  <a:pt x="208" y="132"/>
                </a:cubicBezTo>
                <a:close/>
                <a:moveTo>
                  <a:pt x="204" y="134"/>
                </a:moveTo>
                <a:cubicBezTo>
                  <a:pt x="204" y="133"/>
                  <a:pt x="204" y="132"/>
                  <a:pt x="204" y="131"/>
                </a:cubicBezTo>
                <a:cubicBezTo>
                  <a:pt x="205" y="131"/>
                  <a:pt x="207" y="132"/>
                  <a:pt x="207" y="133"/>
                </a:cubicBezTo>
                <a:cubicBezTo>
                  <a:pt x="205" y="133"/>
                  <a:pt x="205" y="134"/>
                  <a:pt x="204" y="134"/>
                </a:cubicBezTo>
                <a:cubicBezTo>
                  <a:pt x="204" y="134"/>
                  <a:pt x="204" y="134"/>
                  <a:pt x="204" y="134"/>
                </a:cubicBezTo>
                <a:close/>
                <a:moveTo>
                  <a:pt x="212" y="137"/>
                </a:moveTo>
                <a:cubicBezTo>
                  <a:pt x="211" y="138"/>
                  <a:pt x="209" y="138"/>
                  <a:pt x="209" y="137"/>
                </a:cubicBezTo>
                <a:cubicBezTo>
                  <a:pt x="208" y="137"/>
                  <a:pt x="208" y="139"/>
                  <a:pt x="207" y="137"/>
                </a:cubicBezTo>
                <a:cubicBezTo>
                  <a:pt x="206" y="137"/>
                  <a:pt x="208" y="139"/>
                  <a:pt x="207" y="140"/>
                </a:cubicBezTo>
                <a:cubicBezTo>
                  <a:pt x="205" y="140"/>
                  <a:pt x="206" y="138"/>
                  <a:pt x="204" y="138"/>
                </a:cubicBezTo>
                <a:cubicBezTo>
                  <a:pt x="206" y="138"/>
                  <a:pt x="206" y="135"/>
                  <a:pt x="207" y="134"/>
                </a:cubicBezTo>
                <a:cubicBezTo>
                  <a:pt x="210" y="133"/>
                  <a:pt x="209" y="135"/>
                  <a:pt x="212" y="137"/>
                </a:cubicBezTo>
                <a:cubicBezTo>
                  <a:pt x="212" y="137"/>
                  <a:pt x="212" y="137"/>
                  <a:pt x="212" y="137"/>
                </a:cubicBezTo>
                <a:close/>
                <a:moveTo>
                  <a:pt x="206" y="142"/>
                </a:moveTo>
                <a:cubicBezTo>
                  <a:pt x="205" y="141"/>
                  <a:pt x="204" y="141"/>
                  <a:pt x="204" y="142"/>
                </a:cubicBezTo>
                <a:cubicBezTo>
                  <a:pt x="203" y="139"/>
                  <a:pt x="209" y="142"/>
                  <a:pt x="209" y="138"/>
                </a:cubicBezTo>
                <a:cubicBezTo>
                  <a:pt x="210" y="138"/>
                  <a:pt x="210" y="139"/>
                  <a:pt x="211" y="139"/>
                </a:cubicBezTo>
                <a:cubicBezTo>
                  <a:pt x="210" y="140"/>
                  <a:pt x="209" y="140"/>
                  <a:pt x="208" y="141"/>
                </a:cubicBezTo>
                <a:cubicBezTo>
                  <a:pt x="208" y="143"/>
                  <a:pt x="207" y="144"/>
                  <a:pt x="207" y="146"/>
                </a:cubicBezTo>
                <a:cubicBezTo>
                  <a:pt x="206" y="145"/>
                  <a:pt x="204" y="144"/>
                  <a:pt x="203" y="143"/>
                </a:cubicBezTo>
                <a:cubicBezTo>
                  <a:pt x="203" y="142"/>
                  <a:pt x="205" y="143"/>
                  <a:pt x="206" y="142"/>
                </a:cubicBezTo>
                <a:cubicBezTo>
                  <a:pt x="206" y="142"/>
                  <a:pt x="206" y="142"/>
                  <a:pt x="206" y="142"/>
                </a:cubicBezTo>
                <a:close/>
                <a:moveTo>
                  <a:pt x="372" y="136"/>
                </a:moveTo>
                <a:cubicBezTo>
                  <a:pt x="372" y="136"/>
                  <a:pt x="372" y="135"/>
                  <a:pt x="372" y="134"/>
                </a:cubicBezTo>
                <a:cubicBezTo>
                  <a:pt x="374" y="134"/>
                  <a:pt x="375" y="137"/>
                  <a:pt x="374" y="138"/>
                </a:cubicBezTo>
                <a:cubicBezTo>
                  <a:pt x="373" y="137"/>
                  <a:pt x="373" y="136"/>
                  <a:pt x="372" y="136"/>
                </a:cubicBezTo>
                <a:cubicBezTo>
                  <a:pt x="372" y="136"/>
                  <a:pt x="372" y="136"/>
                  <a:pt x="372" y="136"/>
                </a:cubicBezTo>
                <a:close/>
                <a:moveTo>
                  <a:pt x="199" y="142"/>
                </a:moveTo>
                <a:cubicBezTo>
                  <a:pt x="198" y="142"/>
                  <a:pt x="198" y="139"/>
                  <a:pt x="199" y="138"/>
                </a:cubicBezTo>
                <a:cubicBezTo>
                  <a:pt x="201" y="139"/>
                  <a:pt x="198" y="141"/>
                  <a:pt x="199" y="142"/>
                </a:cubicBezTo>
                <a:cubicBezTo>
                  <a:pt x="199" y="142"/>
                  <a:pt x="199" y="142"/>
                  <a:pt x="199" y="142"/>
                </a:cubicBezTo>
                <a:close/>
                <a:moveTo>
                  <a:pt x="202" y="147"/>
                </a:moveTo>
                <a:cubicBezTo>
                  <a:pt x="202" y="148"/>
                  <a:pt x="200" y="148"/>
                  <a:pt x="199" y="147"/>
                </a:cubicBezTo>
                <a:cubicBezTo>
                  <a:pt x="198" y="147"/>
                  <a:pt x="200" y="146"/>
                  <a:pt x="200" y="147"/>
                </a:cubicBezTo>
                <a:cubicBezTo>
                  <a:pt x="201" y="147"/>
                  <a:pt x="201" y="146"/>
                  <a:pt x="202" y="147"/>
                </a:cubicBezTo>
                <a:cubicBezTo>
                  <a:pt x="202" y="147"/>
                  <a:pt x="202" y="147"/>
                  <a:pt x="202" y="147"/>
                </a:cubicBezTo>
                <a:close/>
                <a:moveTo>
                  <a:pt x="206" y="149"/>
                </a:moveTo>
                <a:cubicBezTo>
                  <a:pt x="205" y="149"/>
                  <a:pt x="206" y="146"/>
                  <a:pt x="208" y="146"/>
                </a:cubicBezTo>
                <a:cubicBezTo>
                  <a:pt x="207" y="147"/>
                  <a:pt x="207" y="148"/>
                  <a:pt x="207" y="149"/>
                </a:cubicBezTo>
                <a:cubicBezTo>
                  <a:pt x="207" y="149"/>
                  <a:pt x="206" y="149"/>
                  <a:pt x="206" y="149"/>
                </a:cubicBezTo>
                <a:cubicBezTo>
                  <a:pt x="206" y="149"/>
                  <a:pt x="206" y="149"/>
                  <a:pt x="206" y="149"/>
                </a:cubicBezTo>
                <a:close/>
                <a:moveTo>
                  <a:pt x="43" y="155"/>
                </a:moveTo>
                <a:cubicBezTo>
                  <a:pt x="43" y="154"/>
                  <a:pt x="44" y="154"/>
                  <a:pt x="43" y="152"/>
                </a:cubicBezTo>
                <a:cubicBezTo>
                  <a:pt x="44" y="152"/>
                  <a:pt x="44" y="152"/>
                  <a:pt x="44" y="153"/>
                </a:cubicBezTo>
                <a:cubicBezTo>
                  <a:pt x="44" y="153"/>
                  <a:pt x="45" y="153"/>
                  <a:pt x="46" y="153"/>
                </a:cubicBezTo>
                <a:cubicBezTo>
                  <a:pt x="45" y="154"/>
                  <a:pt x="44" y="156"/>
                  <a:pt x="43" y="155"/>
                </a:cubicBezTo>
                <a:cubicBezTo>
                  <a:pt x="43" y="155"/>
                  <a:pt x="43" y="155"/>
                  <a:pt x="43" y="155"/>
                </a:cubicBezTo>
                <a:close/>
                <a:moveTo>
                  <a:pt x="203" y="161"/>
                </a:moveTo>
                <a:cubicBezTo>
                  <a:pt x="200" y="159"/>
                  <a:pt x="204" y="156"/>
                  <a:pt x="207" y="158"/>
                </a:cubicBezTo>
                <a:cubicBezTo>
                  <a:pt x="207" y="159"/>
                  <a:pt x="207" y="161"/>
                  <a:pt x="206" y="161"/>
                </a:cubicBezTo>
                <a:cubicBezTo>
                  <a:pt x="205" y="161"/>
                  <a:pt x="204" y="161"/>
                  <a:pt x="204" y="159"/>
                </a:cubicBezTo>
                <a:cubicBezTo>
                  <a:pt x="204" y="159"/>
                  <a:pt x="204" y="161"/>
                  <a:pt x="203" y="161"/>
                </a:cubicBezTo>
                <a:cubicBezTo>
                  <a:pt x="203" y="161"/>
                  <a:pt x="203" y="161"/>
                  <a:pt x="203" y="161"/>
                </a:cubicBezTo>
                <a:close/>
                <a:moveTo>
                  <a:pt x="193" y="160"/>
                </a:moveTo>
                <a:cubicBezTo>
                  <a:pt x="193" y="160"/>
                  <a:pt x="194" y="159"/>
                  <a:pt x="195" y="159"/>
                </a:cubicBezTo>
                <a:cubicBezTo>
                  <a:pt x="195" y="160"/>
                  <a:pt x="195" y="161"/>
                  <a:pt x="195" y="161"/>
                </a:cubicBezTo>
                <a:cubicBezTo>
                  <a:pt x="194" y="161"/>
                  <a:pt x="194" y="160"/>
                  <a:pt x="193" y="160"/>
                </a:cubicBezTo>
                <a:cubicBezTo>
                  <a:pt x="193" y="160"/>
                  <a:pt x="193" y="160"/>
                  <a:pt x="193" y="160"/>
                </a:cubicBezTo>
                <a:close/>
                <a:moveTo>
                  <a:pt x="19" y="166"/>
                </a:moveTo>
                <a:cubicBezTo>
                  <a:pt x="20" y="167"/>
                  <a:pt x="20" y="166"/>
                  <a:pt x="20" y="166"/>
                </a:cubicBezTo>
                <a:cubicBezTo>
                  <a:pt x="21" y="166"/>
                  <a:pt x="21" y="168"/>
                  <a:pt x="19" y="168"/>
                </a:cubicBezTo>
                <a:cubicBezTo>
                  <a:pt x="19" y="167"/>
                  <a:pt x="19" y="167"/>
                  <a:pt x="19" y="166"/>
                </a:cubicBezTo>
                <a:cubicBezTo>
                  <a:pt x="19" y="166"/>
                  <a:pt x="19" y="166"/>
                  <a:pt x="19" y="166"/>
                </a:cubicBezTo>
                <a:close/>
                <a:moveTo>
                  <a:pt x="226" y="170"/>
                </a:moveTo>
                <a:cubicBezTo>
                  <a:pt x="223" y="170"/>
                  <a:pt x="225" y="167"/>
                  <a:pt x="226" y="169"/>
                </a:cubicBezTo>
                <a:cubicBezTo>
                  <a:pt x="226" y="169"/>
                  <a:pt x="226" y="169"/>
                  <a:pt x="226" y="170"/>
                </a:cubicBezTo>
                <a:cubicBezTo>
                  <a:pt x="226" y="170"/>
                  <a:pt x="226" y="170"/>
                  <a:pt x="226" y="170"/>
                </a:cubicBezTo>
                <a:close/>
                <a:moveTo>
                  <a:pt x="194" y="170"/>
                </a:moveTo>
                <a:cubicBezTo>
                  <a:pt x="194" y="170"/>
                  <a:pt x="194" y="170"/>
                  <a:pt x="195" y="170"/>
                </a:cubicBezTo>
                <a:cubicBezTo>
                  <a:pt x="197" y="167"/>
                  <a:pt x="194" y="173"/>
                  <a:pt x="194" y="170"/>
                </a:cubicBezTo>
                <a:cubicBezTo>
                  <a:pt x="194" y="170"/>
                  <a:pt x="194" y="170"/>
                  <a:pt x="194" y="170"/>
                </a:cubicBezTo>
                <a:close/>
                <a:moveTo>
                  <a:pt x="30" y="170"/>
                </a:moveTo>
                <a:cubicBezTo>
                  <a:pt x="32" y="173"/>
                  <a:pt x="29" y="172"/>
                  <a:pt x="30" y="170"/>
                </a:cubicBezTo>
                <a:cubicBezTo>
                  <a:pt x="30" y="170"/>
                  <a:pt x="30" y="170"/>
                  <a:pt x="30" y="170"/>
                </a:cubicBezTo>
                <a:close/>
                <a:moveTo>
                  <a:pt x="207" y="171"/>
                </a:moveTo>
                <a:cubicBezTo>
                  <a:pt x="210" y="173"/>
                  <a:pt x="206" y="177"/>
                  <a:pt x="207" y="171"/>
                </a:cubicBezTo>
                <a:cubicBezTo>
                  <a:pt x="207" y="171"/>
                  <a:pt x="207" y="171"/>
                  <a:pt x="207" y="171"/>
                </a:cubicBezTo>
                <a:close/>
                <a:moveTo>
                  <a:pt x="248" y="175"/>
                </a:moveTo>
                <a:cubicBezTo>
                  <a:pt x="248" y="174"/>
                  <a:pt x="248" y="173"/>
                  <a:pt x="248" y="172"/>
                </a:cubicBezTo>
                <a:cubicBezTo>
                  <a:pt x="249" y="173"/>
                  <a:pt x="249" y="175"/>
                  <a:pt x="251" y="174"/>
                </a:cubicBezTo>
                <a:cubicBezTo>
                  <a:pt x="251" y="175"/>
                  <a:pt x="249" y="175"/>
                  <a:pt x="248" y="175"/>
                </a:cubicBezTo>
                <a:cubicBezTo>
                  <a:pt x="248" y="175"/>
                  <a:pt x="248" y="175"/>
                  <a:pt x="248" y="175"/>
                </a:cubicBezTo>
                <a:close/>
                <a:moveTo>
                  <a:pt x="16" y="176"/>
                </a:moveTo>
                <a:cubicBezTo>
                  <a:pt x="16" y="175"/>
                  <a:pt x="16" y="175"/>
                  <a:pt x="16" y="175"/>
                </a:cubicBezTo>
                <a:cubicBezTo>
                  <a:pt x="17" y="175"/>
                  <a:pt x="18" y="175"/>
                  <a:pt x="18" y="175"/>
                </a:cubicBezTo>
                <a:cubicBezTo>
                  <a:pt x="18" y="175"/>
                  <a:pt x="18" y="175"/>
                  <a:pt x="18" y="176"/>
                </a:cubicBezTo>
                <a:cubicBezTo>
                  <a:pt x="18" y="176"/>
                  <a:pt x="17" y="176"/>
                  <a:pt x="16" y="176"/>
                </a:cubicBezTo>
                <a:cubicBezTo>
                  <a:pt x="16" y="176"/>
                  <a:pt x="16" y="176"/>
                  <a:pt x="16" y="176"/>
                </a:cubicBezTo>
                <a:close/>
                <a:moveTo>
                  <a:pt x="237" y="175"/>
                </a:moveTo>
                <a:cubicBezTo>
                  <a:pt x="238" y="176"/>
                  <a:pt x="236" y="177"/>
                  <a:pt x="236" y="178"/>
                </a:cubicBezTo>
                <a:cubicBezTo>
                  <a:pt x="235" y="178"/>
                  <a:pt x="235" y="177"/>
                  <a:pt x="235" y="177"/>
                </a:cubicBezTo>
                <a:cubicBezTo>
                  <a:pt x="234" y="175"/>
                  <a:pt x="237" y="176"/>
                  <a:pt x="237" y="175"/>
                </a:cubicBezTo>
                <a:cubicBezTo>
                  <a:pt x="237" y="175"/>
                  <a:pt x="237" y="175"/>
                  <a:pt x="237" y="175"/>
                </a:cubicBezTo>
                <a:close/>
                <a:moveTo>
                  <a:pt x="24" y="184"/>
                </a:moveTo>
                <a:cubicBezTo>
                  <a:pt x="26" y="182"/>
                  <a:pt x="26" y="184"/>
                  <a:pt x="24" y="185"/>
                </a:cubicBezTo>
                <a:cubicBezTo>
                  <a:pt x="23" y="185"/>
                  <a:pt x="24" y="182"/>
                  <a:pt x="22" y="183"/>
                </a:cubicBezTo>
                <a:cubicBezTo>
                  <a:pt x="25" y="181"/>
                  <a:pt x="26" y="178"/>
                  <a:pt x="29" y="176"/>
                </a:cubicBezTo>
                <a:cubicBezTo>
                  <a:pt x="27" y="180"/>
                  <a:pt x="28" y="179"/>
                  <a:pt x="30" y="181"/>
                </a:cubicBezTo>
                <a:cubicBezTo>
                  <a:pt x="28" y="180"/>
                  <a:pt x="27" y="181"/>
                  <a:pt x="26" y="180"/>
                </a:cubicBezTo>
                <a:cubicBezTo>
                  <a:pt x="26" y="181"/>
                  <a:pt x="25" y="182"/>
                  <a:pt x="24" y="183"/>
                </a:cubicBezTo>
                <a:cubicBezTo>
                  <a:pt x="24" y="183"/>
                  <a:pt x="24" y="184"/>
                  <a:pt x="24" y="184"/>
                </a:cubicBezTo>
                <a:cubicBezTo>
                  <a:pt x="24" y="184"/>
                  <a:pt x="24" y="184"/>
                  <a:pt x="24" y="184"/>
                </a:cubicBezTo>
                <a:close/>
                <a:moveTo>
                  <a:pt x="31" y="181"/>
                </a:moveTo>
                <a:cubicBezTo>
                  <a:pt x="30" y="180"/>
                  <a:pt x="30" y="179"/>
                  <a:pt x="31" y="178"/>
                </a:cubicBezTo>
                <a:cubicBezTo>
                  <a:pt x="32" y="178"/>
                  <a:pt x="31" y="179"/>
                  <a:pt x="31" y="181"/>
                </a:cubicBezTo>
                <a:cubicBezTo>
                  <a:pt x="31" y="181"/>
                  <a:pt x="31" y="181"/>
                  <a:pt x="31" y="181"/>
                </a:cubicBezTo>
                <a:close/>
                <a:moveTo>
                  <a:pt x="19" y="183"/>
                </a:moveTo>
                <a:cubicBezTo>
                  <a:pt x="17" y="183"/>
                  <a:pt x="22" y="183"/>
                  <a:pt x="21" y="182"/>
                </a:cubicBezTo>
                <a:cubicBezTo>
                  <a:pt x="22" y="182"/>
                  <a:pt x="20" y="184"/>
                  <a:pt x="20" y="185"/>
                </a:cubicBezTo>
                <a:cubicBezTo>
                  <a:pt x="18" y="186"/>
                  <a:pt x="21" y="183"/>
                  <a:pt x="19" y="183"/>
                </a:cubicBezTo>
                <a:cubicBezTo>
                  <a:pt x="19" y="183"/>
                  <a:pt x="19" y="183"/>
                  <a:pt x="19" y="183"/>
                </a:cubicBezTo>
                <a:close/>
                <a:moveTo>
                  <a:pt x="181" y="196"/>
                </a:moveTo>
                <a:cubicBezTo>
                  <a:pt x="181" y="193"/>
                  <a:pt x="178" y="192"/>
                  <a:pt x="180" y="190"/>
                </a:cubicBezTo>
                <a:cubicBezTo>
                  <a:pt x="180" y="190"/>
                  <a:pt x="181" y="190"/>
                  <a:pt x="181" y="190"/>
                </a:cubicBezTo>
                <a:cubicBezTo>
                  <a:pt x="181" y="192"/>
                  <a:pt x="184" y="195"/>
                  <a:pt x="181" y="196"/>
                </a:cubicBezTo>
                <a:cubicBezTo>
                  <a:pt x="181" y="196"/>
                  <a:pt x="181" y="196"/>
                  <a:pt x="181" y="196"/>
                </a:cubicBezTo>
                <a:close/>
                <a:moveTo>
                  <a:pt x="181" y="207"/>
                </a:moveTo>
                <a:cubicBezTo>
                  <a:pt x="178" y="206"/>
                  <a:pt x="181" y="200"/>
                  <a:pt x="181" y="196"/>
                </a:cubicBezTo>
                <a:cubicBezTo>
                  <a:pt x="182" y="198"/>
                  <a:pt x="182" y="203"/>
                  <a:pt x="181" y="207"/>
                </a:cubicBezTo>
                <a:cubicBezTo>
                  <a:pt x="181" y="207"/>
                  <a:pt x="181" y="207"/>
                  <a:pt x="181" y="207"/>
                </a:cubicBezTo>
                <a:close/>
                <a:moveTo>
                  <a:pt x="191" y="208"/>
                </a:moveTo>
                <a:cubicBezTo>
                  <a:pt x="191" y="205"/>
                  <a:pt x="192" y="204"/>
                  <a:pt x="194" y="204"/>
                </a:cubicBezTo>
                <a:cubicBezTo>
                  <a:pt x="193" y="206"/>
                  <a:pt x="193" y="207"/>
                  <a:pt x="191" y="208"/>
                </a:cubicBezTo>
                <a:cubicBezTo>
                  <a:pt x="191" y="208"/>
                  <a:pt x="191" y="208"/>
                  <a:pt x="191" y="208"/>
                </a:cubicBezTo>
                <a:close/>
                <a:moveTo>
                  <a:pt x="180" y="212"/>
                </a:moveTo>
                <a:cubicBezTo>
                  <a:pt x="180" y="211"/>
                  <a:pt x="181" y="211"/>
                  <a:pt x="181" y="210"/>
                </a:cubicBezTo>
                <a:cubicBezTo>
                  <a:pt x="182" y="211"/>
                  <a:pt x="183" y="211"/>
                  <a:pt x="182" y="213"/>
                </a:cubicBezTo>
                <a:cubicBezTo>
                  <a:pt x="181" y="213"/>
                  <a:pt x="181" y="212"/>
                  <a:pt x="180" y="212"/>
                </a:cubicBezTo>
                <a:cubicBezTo>
                  <a:pt x="180" y="212"/>
                  <a:pt x="180" y="212"/>
                  <a:pt x="180" y="212"/>
                </a:cubicBezTo>
                <a:close/>
                <a:moveTo>
                  <a:pt x="191" y="215"/>
                </a:moveTo>
                <a:cubicBezTo>
                  <a:pt x="191" y="214"/>
                  <a:pt x="192" y="213"/>
                  <a:pt x="194" y="213"/>
                </a:cubicBezTo>
                <a:cubicBezTo>
                  <a:pt x="195" y="215"/>
                  <a:pt x="192" y="214"/>
                  <a:pt x="193" y="215"/>
                </a:cubicBezTo>
                <a:cubicBezTo>
                  <a:pt x="192" y="215"/>
                  <a:pt x="192" y="215"/>
                  <a:pt x="191" y="215"/>
                </a:cubicBezTo>
                <a:cubicBezTo>
                  <a:pt x="191" y="215"/>
                  <a:pt x="191" y="215"/>
                  <a:pt x="191" y="215"/>
                </a:cubicBezTo>
                <a:close/>
                <a:moveTo>
                  <a:pt x="191" y="217"/>
                </a:moveTo>
                <a:cubicBezTo>
                  <a:pt x="192" y="217"/>
                  <a:pt x="192" y="217"/>
                  <a:pt x="194" y="217"/>
                </a:cubicBezTo>
                <a:cubicBezTo>
                  <a:pt x="194" y="218"/>
                  <a:pt x="193" y="219"/>
                  <a:pt x="191" y="219"/>
                </a:cubicBezTo>
                <a:cubicBezTo>
                  <a:pt x="191" y="218"/>
                  <a:pt x="191" y="218"/>
                  <a:pt x="191" y="217"/>
                </a:cubicBezTo>
                <a:cubicBezTo>
                  <a:pt x="191" y="217"/>
                  <a:pt x="191" y="217"/>
                  <a:pt x="191" y="217"/>
                </a:cubicBezTo>
                <a:close/>
                <a:moveTo>
                  <a:pt x="193" y="248"/>
                </a:moveTo>
                <a:cubicBezTo>
                  <a:pt x="191" y="248"/>
                  <a:pt x="193" y="245"/>
                  <a:pt x="191" y="245"/>
                </a:cubicBezTo>
                <a:cubicBezTo>
                  <a:pt x="191" y="244"/>
                  <a:pt x="191" y="244"/>
                  <a:pt x="191" y="243"/>
                </a:cubicBezTo>
                <a:cubicBezTo>
                  <a:pt x="193" y="243"/>
                  <a:pt x="191" y="246"/>
                  <a:pt x="194" y="245"/>
                </a:cubicBezTo>
                <a:cubicBezTo>
                  <a:pt x="193" y="247"/>
                  <a:pt x="194" y="246"/>
                  <a:pt x="193" y="248"/>
                </a:cubicBezTo>
                <a:cubicBezTo>
                  <a:pt x="193" y="248"/>
                  <a:pt x="193" y="248"/>
                  <a:pt x="193" y="248"/>
                </a:cubicBezTo>
                <a:close/>
                <a:moveTo>
                  <a:pt x="241" y="248"/>
                </a:moveTo>
                <a:cubicBezTo>
                  <a:pt x="240" y="250"/>
                  <a:pt x="240" y="248"/>
                  <a:pt x="239" y="249"/>
                </a:cubicBezTo>
                <a:cubicBezTo>
                  <a:pt x="241" y="251"/>
                  <a:pt x="243" y="255"/>
                  <a:pt x="241" y="259"/>
                </a:cubicBezTo>
                <a:cubicBezTo>
                  <a:pt x="239" y="259"/>
                  <a:pt x="238" y="260"/>
                  <a:pt x="236" y="258"/>
                </a:cubicBezTo>
                <a:cubicBezTo>
                  <a:pt x="237" y="258"/>
                  <a:pt x="237" y="256"/>
                  <a:pt x="238" y="255"/>
                </a:cubicBezTo>
                <a:cubicBezTo>
                  <a:pt x="235" y="253"/>
                  <a:pt x="236" y="248"/>
                  <a:pt x="237" y="245"/>
                </a:cubicBezTo>
                <a:cubicBezTo>
                  <a:pt x="239" y="245"/>
                  <a:pt x="239" y="248"/>
                  <a:pt x="241" y="248"/>
                </a:cubicBezTo>
                <a:cubicBezTo>
                  <a:pt x="241" y="248"/>
                  <a:pt x="241" y="248"/>
                  <a:pt x="241" y="248"/>
                </a:cubicBezTo>
                <a:close/>
                <a:moveTo>
                  <a:pt x="242" y="250"/>
                </a:moveTo>
                <a:cubicBezTo>
                  <a:pt x="241" y="252"/>
                  <a:pt x="242" y="249"/>
                  <a:pt x="242" y="248"/>
                </a:cubicBezTo>
                <a:cubicBezTo>
                  <a:pt x="242" y="248"/>
                  <a:pt x="242" y="249"/>
                  <a:pt x="243" y="249"/>
                </a:cubicBezTo>
                <a:cubicBezTo>
                  <a:pt x="243" y="249"/>
                  <a:pt x="242" y="249"/>
                  <a:pt x="242" y="249"/>
                </a:cubicBezTo>
                <a:cubicBezTo>
                  <a:pt x="242" y="250"/>
                  <a:pt x="242" y="250"/>
                  <a:pt x="242" y="250"/>
                </a:cubicBezTo>
                <a:cubicBezTo>
                  <a:pt x="242" y="250"/>
                  <a:pt x="242" y="250"/>
                  <a:pt x="242" y="250"/>
                </a:cubicBezTo>
                <a:close/>
                <a:moveTo>
                  <a:pt x="193" y="249"/>
                </a:moveTo>
                <a:cubicBezTo>
                  <a:pt x="195" y="250"/>
                  <a:pt x="192" y="253"/>
                  <a:pt x="193" y="249"/>
                </a:cubicBezTo>
                <a:cubicBezTo>
                  <a:pt x="193" y="249"/>
                  <a:pt x="193" y="249"/>
                  <a:pt x="193" y="249"/>
                </a:cubicBezTo>
                <a:close/>
                <a:moveTo>
                  <a:pt x="198" y="254"/>
                </a:moveTo>
                <a:cubicBezTo>
                  <a:pt x="198" y="253"/>
                  <a:pt x="199" y="252"/>
                  <a:pt x="199" y="252"/>
                </a:cubicBezTo>
                <a:cubicBezTo>
                  <a:pt x="201" y="252"/>
                  <a:pt x="200" y="254"/>
                  <a:pt x="198" y="254"/>
                </a:cubicBezTo>
                <a:cubicBezTo>
                  <a:pt x="198" y="254"/>
                  <a:pt x="198" y="254"/>
                  <a:pt x="198" y="254"/>
                </a:cubicBezTo>
                <a:close/>
                <a:moveTo>
                  <a:pt x="197" y="265"/>
                </a:moveTo>
                <a:cubicBezTo>
                  <a:pt x="195" y="264"/>
                  <a:pt x="195" y="262"/>
                  <a:pt x="195" y="259"/>
                </a:cubicBezTo>
                <a:cubicBezTo>
                  <a:pt x="196" y="260"/>
                  <a:pt x="196" y="262"/>
                  <a:pt x="198" y="261"/>
                </a:cubicBezTo>
                <a:cubicBezTo>
                  <a:pt x="196" y="262"/>
                  <a:pt x="197" y="264"/>
                  <a:pt x="197" y="265"/>
                </a:cubicBezTo>
                <a:cubicBezTo>
                  <a:pt x="197" y="265"/>
                  <a:pt x="197" y="265"/>
                  <a:pt x="197" y="265"/>
                </a:cubicBezTo>
                <a:close/>
                <a:moveTo>
                  <a:pt x="237" y="268"/>
                </a:moveTo>
                <a:cubicBezTo>
                  <a:pt x="233" y="269"/>
                  <a:pt x="234" y="263"/>
                  <a:pt x="235" y="262"/>
                </a:cubicBezTo>
                <a:cubicBezTo>
                  <a:pt x="238" y="263"/>
                  <a:pt x="236" y="265"/>
                  <a:pt x="237" y="268"/>
                </a:cubicBezTo>
                <a:cubicBezTo>
                  <a:pt x="237" y="268"/>
                  <a:pt x="237" y="268"/>
                  <a:pt x="237" y="268"/>
                </a:cubicBezTo>
                <a:close/>
                <a:moveTo>
                  <a:pt x="235" y="271"/>
                </a:moveTo>
                <a:cubicBezTo>
                  <a:pt x="235" y="270"/>
                  <a:pt x="235" y="269"/>
                  <a:pt x="235" y="269"/>
                </a:cubicBezTo>
                <a:cubicBezTo>
                  <a:pt x="236" y="269"/>
                  <a:pt x="235" y="270"/>
                  <a:pt x="237" y="270"/>
                </a:cubicBezTo>
                <a:cubicBezTo>
                  <a:pt x="236" y="271"/>
                  <a:pt x="236" y="271"/>
                  <a:pt x="235" y="271"/>
                </a:cubicBezTo>
                <a:cubicBezTo>
                  <a:pt x="235" y="271"/>
                  <a:pt x="235" y="271"/>
                  <a:pt x="235" y="271"/>
                </a:cubicBezTo>
                <a:close/>
                <a:moveTo>
                  <a:pt x="234" y="272"/>
                </a:moveTo>
                <a:cubicBezTo>
                  <a:pt x="235" y="272"/>
                  <a:pt x="235" y="271"/>
                  <a:pt x="236" y="271"/>
                </a:cubicBezTo>
                <a:cubicBezTo>
                  <a:pt x="236" y="274"/>
                  <a:pt x="236" y="277"/>
                  <a:pt x="236" y="280"/>
                </a:cubicBezTo>
                <a:cubicBezTo>
                  <a:pt x="234" y="278"/>
                  <a:pt x="235" y="275"/>
                  <a:pt x="234" y="272"/>
                </a:cubicBezTo>
                <a:cubicBezTo>
                  <a:pt x="234" y="272"/>
                  <a:pt x="234" y="272"/>
                  <a:pt x="234" y="272"/>
                </a:cubicBezTo>
                <a:close/>
                <a:moveTo>
                  <a:pt x="237" y="284"/>
                </a:moveTo>
                <a:cubicBezTo>
                  <a:pt x="236" y="283"/>
                  <a:pt x="236" y="282"/>
                  <a:pt x="236" y="281"/>
                </a:cubicBezTo>
                <a:cubicBezTo>
                  <a:pt x="237" y="281"/>
                  <a:pt x="237" y="282"/>
                  <a:pt x="237" y="284"/>
                </a:cubicBezTo>
                <a:cubicBezTo>
                  <a:pt x="237" y="284"/>
                  <a:pt x="237" y="284"/>
                  <a:pt x="237" y="284"/>
                </a:cubicBezTo>
                <a:close/>
                <a:moveTo>
                  <a:pt x="250" y="285"/>
                </a:moveTo>
                <a:cubicBezTo>
                  <a:pt x="250" y="284"/>
                  <a:pt x="252" y="284"/>
                  <a:pt x="252" y="286"/>
                </a:cubicBezTo>
                <a:cubicBezTo>
                  <a:pt x="251" y="286"/>
                  <a:pt x="250" y="285"/>
                  <a:pt x="250" y="285"/>
                </a:cubicBezTo>
                <a:cubicBezTo>
                  <a:pt x="250" y="285"/>
                  <a:pt x="250" y="285"/>
                  <a:pt x="250" y="285"/>
                </a:cubicBezTo>
                <a:close/>
                <a:moveTo>
                  <a:pt x="193" y="286"/>
                </a:moveTo>
                <a:cubicBezTo>
                  <a:pt x="193" y="286"/>
                  <a:pt x="193" y="285"/>
                  <a:pt x="193" y="285"/>
                </a:cubicBezTo>
                <a:cubicBezTo>
                  <a:pt x="194" y="284"/>
                  <a:pt x="194" y="285"/>
                  <a:pt x="195" y="285"/>
                </a:cubicBezTo>
                <a:cubicBezTo>
                  <a:pt x="194" y="286"/>
                  <a:pt x="193" y="286"/>
                  <a:pt x="193" y="286"/>
                </a:cubicBezTo>
                <a:cubicBezTo>
                  <a:pt x="193" y="286"/>
                  <a:pt x="193" y="286"/>
                  <a:pt x="193" y="286"/>
                </a:cubicBezTo>
                <a:close/>
                <a:moveTo>
                  <a:pt x="195" y="290"/>
                </a:moveTo>
                <a:cubicBezTo>
                  <a:pt x="195" y="289"/>
                  <a:pt x="195" y="288"/>
                  <a:pt x="195" y="288"/>
                </a:cubicBezTo>
                <a:cubicBezTo>
                  <a:pt x="195" y="288"/>
                  <a:pt x="195" y="289"/>
                  <a:pt x="196" y="289"/>
                </a:cubicBezTo>
                <a:cubicBezTo>
                  <a:pt x="196" y="290"/>
                  <a:pt x="195" y="289"/>
                  <a:pt x="195" y="290"/>
                </a:cubicBezTo>
                <a:cubicBezTo>
                  <a:pt x="195" y="290"/>
                  <a:pt x="195" y="290"/>
                  <a:pt x="195" y="290"/>
                </a:cubicBezTo>
                <a:close/>
                <a:moveTo>
                  <a:pt x="237" y="292"/>
                </a:moveTo>
                <a:cubicBezTo>
                  <a:pt x="237" y="291"/>
                  <a:pt x="237" y="291"/>
                  <a:pt x="237" y="291"/>
                </a:cubicBezTo>
                <a:cubicBezTo>
                  <a:pt x="238" y="290"/>
                  <a:pt x="238" y="291"/>
                  <a:pt x="238" y="292"/>
                </a:cubicBezTo>
                <a:cubicBezTo>
                  <a:pt x="238" y="292"/>
                  <a:pt x="237" y="292"/>
                  <a:pt x="237" y="292"/>
                </a:cubicBezTo>
                <a:cubicBezTo>
                  <a:pt x="237" y="292"/>
                  <a:pt x="237" y="292"/>
                  <a:pt x="237" y="292"/>
                </a:cubicBezTo>
                <a:close/>
                <a:moveTo>
                  <a:pt x="246" y="299"/>
                </a:moveTo>
                <a:cubicBezTo>
                  <a:pt x="244" y="298"/>
                  <a:pt x="245" y="295"/>
                  <a:pt x="245" y="292"/>
                </a:cubicBezTo>
                <a:cubicBezTo>
                  <a:pt x="246" y="294"/>
                  <a:pt x="248" y="298"/>
                  <a:pt x="246" y="299"/>
                </a:cubicBezTo>
                <a:cubicBezTo>
                  <a:pt x="246" y="299"/>
                  <a:pt x="246" y="299"/>
                  <a:pt x="246" y="299"/>
                </a:cubicBezTo>
                <a:close/>
                <a:moveTo>
                  <a:pt x="236" y="295"/>
                </a:moveTo>
                <a:cubicBezTo>
                  <a:pt x="236" y="294"/>
                  <a:pt x="238" y="294"/>
                  <a:pt x="238" y="293"/>
                </a:cubicBezTo>
                <a:cubicBezTo>
                  <a:pt x="239" y="293"/>
                  <a:pt x="239" y="295"/>
                  <a:pt x="239" y="296"/>
                </a:cubicBezTo>
                <a:cubicBezTo>
                  <a:pt x="237" y="296"/>
                  <a:pt x="237" y="295"/>
                  <a:pt x="236" y="295"/>
                </a:cubicBezTo>
                <a:cubicBezTo>
                  <a:pt x="236" y="295"/>
                  <a:pt x="236" y="295"/>
                  <a:pt x="236" y="295"/>
                </a:cubicBezTo>
                <a:close/>
                <a:moveTo>
                  <a:pt x="234" y="307"/>
                </a:moveTo>
                <a:cubicBezTo>
                  <a:pt x="235" y="303"/>
                  <a:pt x="231" y="299"/>
                  <a:pt x="234" y="295"/>
                </a:cubicBezTo>
                <a:cubicBezTo>
                  <a:pt x="237" y="299"/>
                  <a:pt x="236" y="302"/>
                  <a:pt x="234" y="307"/>
                </a:cubicBezTo>
                <a:cubicBezTo>
                  <a:pt x="234" y="307"/>
                  <a:pt x="234" y="307"/>
                  <a:pt x="234" y="307"/>
                </a:cubicBezTo>
                <a:close/>
                <a:moveTo>
                  <a:pt x="230" y="300"/>
                </a:moveTo>
                <a:cubicBezTo>
                  <a:pt x="228" y="300"/>
                  <a:pt x="228" y="299"/>
                  <a:pt x="228" y="298"/>
                </a:cubicBezTo>
                <a:cubicBezTo>
                  <a:pt x="230" y="298"/>
                  <a:pt x="229" y="299"/>
                  <a:pt x="230" y="300"/>
                </a:cubicBezTo>
                <a:cubicBezTo>
                  <a:pt x="230" y="300"/>
                  <a:pt x="230" y="300"/>
                  <a:pt x="230" y="300"/>
                </a:cubicBezTo>
                <a:close/>
                <a:moveTo>
                  <a:pt x="228" y="302"/>
                </a:moveTo>
                <a:cubicBezTo>
                  <a:pt x="230" y="300"/>
                  <a:pt x="231" y="303"/>
                  <a:pt x="230" y="306"/>
                </a:cubicBezTo>
                <a:cubicBezTo>
                  <a:pt x="227" y="307"/>
                  <a:pt x="228" y="303"/>
                  <a:pt x="228" y="302"/>
                </a:cubicBezTo>
                <a:cubicBezTo>
                  <a:pt x="228" y="302"/>
                  <a:pt x="228" y="302"/>
                  <a:pt x="228" y="302"/>
                </a:cubicBezTo>
                <a:close/>
                <a:moveTo>
                  <a:pt x="245" y="304"/>
                </a:moveTo>
                <a:cubicBezTo>
                  <a:pt x="246" y="304"/>
                  <a:pt x="246" y="304"/>
                  <a:pt x="247" y="304"/>
                </a:cubicBezTo>
                <a:cubicBezTo>
                  <a:pt x="247" y="305"/>
                  <a:pt x="247" y="305"/>
                  <a:pt x="247" y="306"/>
                </a:cubicBezTo>
                <a:cubicBezTo>
                  <a:pt x="246" y="306"/>
                  <a:pt x="245" y="306"/>
                  <a:pt x="245" y="304"/>
                </a:cubicBezTo>
                <a:cubicBezTo>
                  <a:pt x="245" y="304"/>
                  <a:pt x="245" y="304"/>
                  <a:pt x="245" y="304"/>
                </a:cubicBezTo>
                <a:close/>
                <a:moveTo>
                  <a:pt x="184" y="309"/>
                </a:moveTo>
                <a:cubicBezTo>
                  <a:pt x="184" y="310"/>
                  <a:pt x="181" y="310"/>
                  <a:pt x="182" y="309"/>
                </a:cubicBezTo>
                <a:cubicBezTo>
                  <a:pt x="183" y="309"/>
                  <a:pt x="183" y="309"/>
                  <a:pt x="184" y="309"/>
                </a:cubicBezTo>
                <a:cubicBezTo>
                  <a:pt x="184" y="309"/>
                  <a:pt x="184" y="309"/>
                  <a:pt x="184" y="309"/>
                </a:cubicBezTo>
                <a:close/>
                <a:moveTo>
                  <a:pt x="206" y="312"/>
                </a:moveTo>
                <a:cubicBezTo>
                  <a:pt x="204" y="312"/>
                  <a:pt x="204" y="311"/>
                  <a:pt x="204" y="310"/>
                </a:cubicBezTo>
                <a:cubicBezTo>
                  <a:pt x="205" y="310"/>
                  <a:pt x="206" y="311"/>
                  <a:pt x="206" y="312"/>
                </a:cubicBezTo>
                <a:cubicBezTo>
                  <a:pt x="206" y="312"/>
                  <a:pt x="206" y="312"/>
                  <a:pt x="206" y="312"/>
                </a:cubicBezTo>
                <a:close/>
                <a:moveTo>
                  <a:pt x="251" y="317"/>
                </a:moveTo>
                <a:cubicBezTo>
                  <a:pt x="249" y="316"/>
                  <a:pt x="253" y="314"/>
                  <a:pt x="249" y="314"/>
                </a:cubicBezTo>
                <a:cubicBezTo>
                  <a:pt x="249" y="313"/>
                  <a:pt x="249" y="313"/>
                  <a:pt x="249" y="312"/>
                </a:cubicBezTo>
                <a:cubicBezTo>
                  <a:pt x="252" y="312"/>
                  <a:pt x="249" y="314"/>
                  <a:pt x="252" y="314"/>
                </a:cubicBezTo>
                <a:cubicBezTo>
                  <a:pt x="252" y="316"/>
                  <a:pt x="251" y="316"/>
                  <a:pt x="251" y="317"/>
                </a:cubicBezTo>
                <a:cubicBezTo>
                  <a:pt x="251" y="317"/>
                  <a:pt x="251" y="317"/>
                  <a:pt x="251" y="317"/>
                </a:cubicBezTo>
                <a:close/>
                <a:moveTo>
                  <a:pt x="204" y="318"/>
                </a:moveTo>
                <a:cubicBezTo>
                  <a:pt x="204" y="317"/>
                  <a:pt x="205" y="316"/>
                  <a:pt x="206" y="317"/>
                </a:cubicBezTo>
                <a:cubicBezTo>
                  <a:pt x="206" y="318"/>
                  <a:pt x="205" y="318"/>
                  <a:pt x="204" y="318"/>
                </a:cubicBezTo>
                <a:cubicBezTo>
                  <a:pt x="204" y="318"/>
                  <a:pt x="204" y="318"/>
                  <a:pt x="204" y="318"/>
                </a:cubicBezTo>
                <a:close/>
                <a:moveTo>
                  <a:pt x="217" y="320"/>
                </a:moveTo>
                <a:cubicBezTo>
                  <a:pt x="217" y="326"/>
                  <a:pt x="216" y="323"/>
                  <a:pt x="215" y="317"/>
                </a:cubicBezTo>
                <a:cubicBezTo>
                  <a:pt x="219" y="316"/>
                  <a:pt x="216" y="320"/>
                  <a:pt x="217" y="320"/>
                </a:cubicBezTo>
                <a:cubicBezTo>
                  <a:pt x="217" y="320"/>
                  <a:pt x="217" y="320"/>
                  <a:pt x="217" y="320"/>
                </a:cubicBezTo>
                <a:close/>
                <a:moveTo>
                  <a:pt x="254" y="326"/>
                </a:moveTo>
                <a:cubicBezTo>
                  <a:pt x="251" y="326"/>
                  <a:pt x="252" y="325"/>
                  <a:pt x="252" y="327"/>
                </a:cubicBezTo>
                <a:cubicBezTo>
                  <a:pt x="252" y="327"/>
                  <a:pt x="251" y="326"/>
                  <a:pt x="250" y="326"/>
                </a:cubicBezTo>
                <a:cubicBezTo>
                  <a:pt x="252" y="325"/>
                  <a:pt x="251" y="321"/>
                  <a:pt x="250" y="321"/>
                </a:cubicBezTo>
                <a:cubicBezTo>
                  <a:pt x="249" y="319"/>
                  <a:pt x="250" y="318"/>
                  <a:pt x="252" y="318"/>
                </a:cubicBezTo>
                <a:cubicBezTo>
                  <a:pt x="252" y="321"/>
                  <a:pt x="253" y="322"/>
                  <a:pt x="254" y="326"/>
                </a:cubicBezTo>
                <a:cubicBezTo>
                  <a:pt x="254" y="326"/>
                  <a:pt x="254" y="326"/>
                  <a:pt x="254" y="326"/>
                </a:cubicBezTo>
                <a:close/>
                <a:moveTo>
                  <a:pt x="182" y="326"/>
                </a:moveTo>
                <a:cubicBezTo>
                  <a:pt x="184" y="326"/>
                  <a:pt x="183" y="325"/>
                  <a:pt x="184" y="325"/>
                </a:cubicBezTo>
                <a:cubicBezTo>
                  <a:pt x="182" y="324"/>
                  <a:pt x="184" y="321"/>
                  <a:pt x="182" y="321"/>
                </a:cubicBezTo>
                <a:cubicBezTo>
                  <a:pt x="183" y="318"/>
                  <a:pt x="184" y="322"/>
                  <a:pt x="185" y="323"/>
                </a:cubicBezTo>
                <a:cubicBezTo>
                  <a:pt x="184" y="325"/>
                  <a:pt x="184" y="325"/>
                  <a:pt x="184" y="329"/>
                </a:cubicBezTo>
                <a:cubicBezTo>
                  <a:pt x="182" y="329"/>
                  <a:pt x="183" y="327"/>
                  <a:pt x="182" y="326"/>
                </a:cubicBezTo>
                <a:cubicBezTo>
                  <a:pt x="182" y="326"/>
                  <a:pt x="182" y="326"/>
                  <a:pt x="182" y="326"/>
                </a:cubicBezTo>
                <a:close/>
                <a:moveTo>
                  <a:pt x="204" y="323"/>
                </a:moveTo>
                <a:cubicBezTo>
                  <a:pt x="205" y="322"/>
                  <a:pt x="205" y="321"/>
                  <a:pt x="206" y="320"/>
                </a:cubicBezTo>
                <a:cubicBezTo>
                  <a:pt x="208" y="325"/>
                  <a:pt x="208" y="334"/>
                  <a:pt x="207" y="340"/>
                </a:cubicBezTo>
                <a:cubicBezTo>
                  <a:pt x="206" y="340"/>
                  <a:pt x="205" y="340"/>
                  <a:pt x="204" y="340"/>
                </a:cubicBezTo>
                <a:cubicBezTo>
                  <a:pt x="204" y="339"/>
                  <a:pt x="205" y="339"/>
                  <a:pt x="205" y="338"/>
                </a:cubicBezTo>
                <a:cubicBezTo>
                  <a:pt x="201" y="334"/>
                  <a:pt x="203" y="325"/>
                  <a:pt x="203" y="321"/>
                </a:cubicBezTo>
                <a:cubicBezTo>
                  <a:pt x="205" y="321"/>
                  <a:pt x="203" y="322"/>
                  <a:pt x="204" y="323"/>
                </a:cubicBezTo>
                <a:cubicBezTo>
                  <a:pt x="204" y="323"/>
                  <a:pt x="204" y="323"/>
                  <a:pt x="204" y="323"/>
                </a:cubicBezTo>
                <a:close/>
                <a:moveTo>
                  <a:pt x="241" y="330"/>
                </a:moveTo>
                <a:cubicBezTo>
                  <a:pt x="239" y="329"/>
                  <a:pt x="243" y="326"/>
                  <a:pt x="242" y="324"/>
                </a:cubicBezTo>
                <a:cubicBezTo>
                  <a:pt x="244" y="324"/>
                  <a:pt x="243" y="326"/>
                  <a:pt x="243" y="327"/>
                </a:cubicBezTo>
                <a:cubicBezTo>
                  <a:pt x="240" y="327"/>
                  <a:pt x="242" y="330"/>
                  <a:pt x="241" y="330"/>
                </a:cubicBezTo>
                <a:cubicBezTo>
                  <a:pt x="241" y="330"/>
                  <a:pt x="241" y="330"/>
                  <a:pt x="241" y="330"/>
                </a:cubicBezTo>
                <a:close/>
                <a:moveTo>
                  <a:pt x="182" y="340"/>
                </a:moveTo>
                <a:cubicBezTo>
                  <a:pt x="182" y="336"/>
                  <a:pt x="181" y="335"/>
                  <a:pt x="182" y="332"/>
                </a:cubicBezTo>
                <a:cubicBezTo>
                  <a:pt x="183" y="332"/>
                  <a:pt x="183" y="332"/>
                  <a:pt x="184" y="332"/>
                </a:cubicBezTo>
                <a:cubicBezTo>
                  <a:pt x="184" y="334"/>
                  <a:pt x="184" y="339"/>
                  <a:pt x="182" y="340"/>
                </a:cubicBezTo>
                <a:cubicBezTo>
                  <a:pt x="182" y="340"/>
                  <a:pt x="182" y="340"/>
                  <a:pt x="182" y="340"/>
                </a:cubicBezTo>
                <a:close/>
                <a:moveTo>
                  <a:pt x="235" y="335"/>
                </a:moveTo>
                <a:cubicBezTo>
                  <a:pt x="235" y="335"/>
                  <a:pt x="235" y="334"/>
                  <a:pt x="235" y="334"/>
                </a:cubicBezTo>
                <a:cubicBezTo>
                  <a:pt x="236" y="333"/>
                  <a:pt x="237" y="334"/>
                  <a:pt x="237" y="335"/>
                </a:cubicBezTo>
                <a:cubicBezTo>
                  <a:pt x="236" y="335"/>
                  <a:pt x="236" y="335"/>
                  <a:pt x="235" y="335"/>
                </a:cubicBezTo>
                <a:cubicBezTo>
                  <a:pt x="235" y="335"/>
                  <a:pt x="235" y="335"/>
                  <a:pt x="235" y="335"/>
                </a:cubicBezTo>
                <a:close/>
                <a:moveTo>
                  <a:pt x="241" y="335"/>
                </a:moveTo>
                <a:cubicBezTo>
                  <a:pt x="243" y="335"/>
                  <a:pt x="240" y="338"/>
                  <a:pt x="241" y="335"/>
                </a:cubicBezTo>
                <a:cubicBezTo>
                  <a:pt x="241" y="335"/>
                  <a:pt x="241" y="335"/>
                  <a:pt x="241" y="335"/>
                </a:cubicBezTo>
                <a:close/>
                <a:moveTo>
                  <a:pt x="238" y="337"/>
                </a:moveTo>
                <a:cubicBezTo>
                  <a:pt x="236" y="337"/>
                  <a:pt x="237" y="337"/>
                  <a:pt x="237" y="335"/>
                </a:cubicBezTo>
                <a:cubicBezTo>
                  <a:pt x="239" y="335"/>
                  <a:pt x="238" y="337"/>
                  <a:pt x="238" y="337"/>
                </a:cubicBezTo>
                <a:cubicBezTo>
                  <a:pt x="238" y="337"/>
                  <a:pt x="238" y="337"/>
                  <a:pt x="238" y="337"/>
                </a:cubicBezTo>
                <a:close/>
                <a:moveTo>
                  <a:pt x="177" y="338"/>
                </a:moveTo>
                <a:cubicBezTo>
                  <a:pt x="177" y="338"/>
                  <a:pt x="178" y="338"/>
                  <a:pt x="178" y="337"/>
                </a:cubicBezTo>
                <a:cubicBezTo>
                  <a:pt x="178" y="337"/>
                  <a:pt x="179" y="337"/>
                  <a:pt x="179" y="337"/>
                </a:cubicBezTo>
                <a:cubicBezTo>
                  <a:pt x="179" y="337"/>
                  <a:pt x="179" y="338"/>
                  <a:pt x="179" y="338"/>
                </a:cubicBezTo>
                <a:cubicBezTo>
                  <a:pt x="179" y="338"/>
                  <a:pt x="178" y="338"/>
                  <a:pt x="177" y="338"/>
                </a:cubicBezTo>
                <a:cubicBezTo>
                  <a:pt x="177" y="338"/>
                  <a:pt x="177" y="338"/>
                  <a:pt x="177" y="338"/>
                </a:cubicBezTo>
                <a:close/>
                <a:moveTo>
                  <a:pt x="240" y="339"/>
                </a:moveTo>
                <a:cubicBezTo>
                  <a:pt x="239" y="339"/>
                  <a:pt x="240" y="338"/>
                  <a:pt x="240" y="337"/>
                </a:cubicBezTo>
                <a:cubicBezTo>
                  <a:pt x="241" y="337"/>
                  <a:pt x="241" y="338"/>
                  <a:pt x="242" y="337"/>
                </a:cubicBezTo>
                <a:cubicBezTo>
                  <a:pt x="242" y="338"/>
                  <a:pt x="240" y="338"/>
                  <a:pt x="240" y="339"/>
                </a:cubicBezTo>
                <a:cubicBezTo>
                  <a:pt x="240" y="339"/>
                  <a:pt x="240" y="339"/>
                  <a:pt x="240" y="339"/>
                </a:cubicBezTo>
                <a:close/>
                <a:moveTo>
                  <a:pt x="237" y="342"/>
                </a:moveTo>
                <a:cubicBezTo>
                  <a:pt x="237" y="341"/>
                  <a:pt x="237" y="340"/>
                  <a:pt x="237" y="339"/>
                </a:cubicBezTo>
                <a:cubicBezTo>
                  <a:pt x="237" y="339"/>
                  <a:pt x="238" y="339"/>
                  <a:pt x="239" y="339"/>
                </a:cubicBezTo>
                <a:cubicBezTo>
                  <a:pt x="238" y="340"/>
                  <a:pt x="239" y="342"/>
                  <a:pt x="237" y="342"/>
                </a:cubicBezTo>
                <a:cubicBezTo>
                  <a:pt x="237" y="342"/>
                  <a:pt x="237" y="342"/>
                  <a:pt x="237" y="342"/>
                </a:cubicBezTo>
                <a:close/>
                <a:moveTo>
                  <a:pt x="232" y="343"/>
                </a:moveTo>
                <a:cubicBezTo>
                  <a:pt x="232" y="342"/>
                  <a:pt x="233" y="340"/>
                  <a:pt x="232" y="340"/>
                </a:cubicBezTo>
                <a:cubicBezTo>
                  <a:pt x="233" y="339"/>
                  <a:pt x="234" y="341"/>
                  <a:pt x="236" y="340"/>
                </a:cubicBezTo>
                <a:cubicBezTo>
                  <a:pt x="236" y="345"/>
                  <a:pt x="236" y="347"/>
                  <a:pt x="239" y="349"/>
                </a:cubicBezTo>
                <a:cubicBezTo>
                  <a:pt x="237" y="349"/>
                  <a:pt x="237" y="348"/>
                  <a:pt x="236" y="349"/>
                </a:cubicBezTo>
                <a:cubicBezTo>
                  <a:pt x="236" y="348"/>
                  <a:pt x="236" y="347"/>
                  <a:pt x="236" y="346"/>
                </a:cubicBezTo>
                <a:cubicBezTo>
                  <a:pt x="236" y="344"/>
                  <a:pt x="234" y="346"/>
                  <a:pt x="234" y="347"/>
                </a:cubicBezTo>
                <a:cubicBezTo>
                  <a:pt x="233" y="346"/>
                  <a:pt x="234" y="344"/>
                  <a:pt x="235" y="344"/>
                </a:cubicBezTo>
                <a:cubicBezTo>
                  <a:pt x="235" y="343"/>
                  <a:pt x="233" y="344"/>
                  <a:pt x="232" y="343"/>
                </a:cubicBezTo>
                <a:cubicBezTo>
                  <a:pt x="232" y="343"/>
                  <a:pt x="232" y="343"/>
                  <a:pt x="232" y="343"/>
                </a:cubicBezTo>
                <a:close/>
                <a:moveTo>
                  <a:pt x="245" y="342"/>
                </a:moveTo>
                <a:cubicBezTo>
                  <a:pt x="245" y="343"/>
                  <a:pt x="243" y="341"/>
                  <a:pt x="243" y="340"/>
                </a:cubicBezTo>
                <a:cubicBezTo>
                  <a:pt x="243" y="340"/>
                  <a:pt x="244" y="340"/>
                  <a:pt x="245" y="340"/>
                </a:cubicBezTo>
                <a:cubicBezTo>
                  <a:pt x="245" y="341"/>
                  <a:pt x="244" y="342"/>
                  <a:pt x="245" y="342"/>
                </a:cubicBezTo>
                <a:cubicBezTo>
                  <a:pt x="245" y="342"/>
                  <a:pt x="245" y="342"/>
                  <a:pt x="245" y="342"/>
                </a:cubicBezTo>
                <a:close/>
                <a:moveTo>
                  <a:pt x="207" y="348"/>
                </a:moveTo>
                <a:cubicBezTo>
                  <a:pt x="205" y="348"/>
                  <a:pt x="206" y="345"/>
                  <a:pt x="207" y="344"/>
                </a:cubicBezTo>
                <a:cubicBezTo>
                  <a:pt x="207" y="344"/>
                  <a:pt x="208" y="344"/>
                  <a:pt x="208" y="344"/>
                </a:cubicBezTo>
                <a:cubicBezTo>
                  <a:pt x="209" y="345"/>
                  <a:pt x="209" y="348"/>
                  <a:pt x="207" y="348"/>
                </a:cubicBezTo>
                <a:cubicBezTo>
                  <a:pt x="207" y="348"/>
                  <a:pt x="207" y="348"/>
                  <a:pt x="207" y="348"/>
                </a:cubicBezTo>
                <a:close/>
                <a:moveTo>
                  <a:pt x="254" y="370"/>
                </a:moveTo>
                <a:cubicBezTo>
                  <a:pt x="254" y="370"/>
                  <a:pt x="254" y="370"/>
                  <a:pt x="254" y="370"/>
                </a:cubicBezTo>
                <a:cubicBezTo>
                  <a:pt x="258" y="367"/>
                  <a:pt x="248" y="363"/>
                  <a:pt x="253" y="360"/>
                </a:cubicBezTo>
                <a:cubicBezTo>
                  <a:pt x="253" y="362"/>
                  <a:pt x="253" y="364"/>
                  <a:pt x="254" y="364"/>
                </a:cubicBezTo>
                <a:cubicBezTo>
                  <a:pt x="257" y="361"/>
                  <a:pt x="252" y="360"/>
                  <a:pt x="253" y="358"/>
                </a:cubicBezTo>
                <a:cubicBezTo>
                  <a:pt x="252" y="357"/>
                  <a:pt x="252" y="359"/>
                  <a:pt x="251" y="359"/>
                </a:cubicBezTo>
                <a:cubicBezTo>
                  <a:pt x="249" y="356"/>
                  <a:pt x="247" y="353"/>
                  <a:pt x="249" y="349"/>
                </a:cubicBezTo>
                <a:cubicBezTo>
                  <a:pt x="247" y="348"/>
                  <a:pt x="246" y="348"/>
                  <a:pt x="247" y="345"/>
                </a:cubicBezTo>
                <a:cubicBezTo>
                  <a:pt x="245" y="343"/>
                  <a:pt x="245" y="346"/>
                  <a:pt x="243" y="345"/>
                </a:cubicBezTo>
                <a:cubicBezTo>
                  <a:pt x="243" y="346"/>
                  <a:pt x="243" y="347"/>
                  <a:pt x="241" y="347"/>
                </a:cubicBezTo>
                <a:cubicBezTo>
                  <a:pt x="241" y="346"/>
                  <a:pt x="242" y="346"/>
                  <a:pt x="242" y="345"/>
                </a:cubicBezTo>
                <a:cubicBezTo>
                  <a:pt x="241" y="345"/>
                  <a:pt x="241" y="345"/>
                  <a:pt x="240" y="345"/>
                </a:cubicBezTo>
                <a:cubicBezTo>
                  <a:pt x="240" y="347"/>
                  <a:pt x="239" y="345"/>
                  <a:pt x="239" y="347"/>
                </a:cubicBezTo>
                <a:cubicBezTo>
                  <a:pt x="241" y="348"/>
                  <a:pt x="240" y="354"/>
                  <a:pt x="238" y="353"/>
                </a:cubicBezTo>
                <a:cubicBezTo>
                  <a:pt x="241" y="357"/>
                  <a:pt x="243" y="364"/>
                  <a:pt x="243" y="369"/>
                </a:cubicBezTo>
                <a:cubicBezTo>
                  <a:pt x="245" y="369"/>
                  <a:pt x="247" y="369"/>
                  <a:pt x="248" y="370"/>
                </a:cubicBezTo>
                <a:cubicBezTo>
                  <a:pt x="249" y="368"/>
                  <a:pt x="246" y="368"/>
                  <a:pt x="247" y="368"/>
                </a:cubicBezTo>
                <a:cubicBezTo>
                  <a:pt x="248" y="368"/>
                  <a:pt x="249" y="369"/>
                  <a:pt x="249" y="370"/>
                </a:cubicBezTo>
                <a:cubicBezTo>
                  <a:pt x="253" y="371"/>
                  <a:pt x="254" y="366"/>
                  <a:pt x="254" y="370"/>
                </a:cubicBezTo>
                <a:close/>
                <a:moveTo>
                  <a:pt x="231" y="356"/>
                </a:moveTo>
                <a:cubicBezTo>
                  <a:pt x="234" y="353"/>
                  <a:pt x="230" y="349"/>
                  <a:pt x="231" y="347"/>
                </a:cubicBezTo>
                <a:cubicBezTo>
                  <a:pt x="233" y="347"/>
                  <a:pt x="232" y="348"/>
                  <a:pt x="235" y="348"/>
                </a:cubicBezTo>
                <a:cubicBezTo>
                  <a:pt x="236" y="350"/>
                  <a:pt x="233" y="348"/>
                  <a:pt x="233" y="349"/>
                </a:cubicBezTo>
                <a:cubicBezTo>
                  <a:pt x="234" y="350"/>
                  <a:pt x="236" y="350"/>
                  <a:pt x="236" y="351"/>
                </a:cubicBezTo>
                <a:cubicBezTo>
                  <a:pt x="236" y="352"/>
                  <a:pt x="236" y="356"/>
                  <a:pt x="237" y="357"/>
                </a:cubicBezTo>
                <a:cubicBezTo>
                  <a:pt x="236" y="358"/>
                  <a:pt x="237" y="358"/>
                  <a:pt x="236" y="361"/>
                </a:cubicBezTo>
                <a:cubicBezTo>
                  <a:pt x="236" y="361"/>
                  <a:pt x="235" y="361"/>
                  <a:pt x="234" y="361"/>
                </a:cubicBezTo>
                <a:cubicBezTo>
                  <a:pt x="234" y="360"/>
                  <a:pt x="234" y="359"/>
                  <a:pt x="234" y="358"/>
                </a:cubicBezTo>
                <a:cubicBezTo>
                  <a:pt x="232" y="360"/>
                  <a:pt x="233" y="356"/>
                  <a:pt x="231" y="356"/>
                </a:cubicBezTo>
                <a:cubicBezTo>
                  <a:pt x="231" y="356"/>
                  <a:pt x="231" y="356"/>
                  <a:pt x="231" y="356"/>
                </a:cubicBezTo>
                <a:close/>
                <a:moveTo>
                  <a:pt x="163" y="349"/>
                </a:moveTo>
                <a:cubicBezTo>
                  <a:pt x="164" y="347"/>
                  <a:pt x="165" y="350"/>
                  <a:pt x="165" y="352"/>
                </a:cubicBezTo>
                <a:cubicBezTo>
                  <a:pt x="164" y="351"/>
                  <a:pt x="163" y="350"/>
                  <a:pt x="163" y="349"/>
                </a:cubicBezTo>
                <a:cubicBezTo>
                  <a:pt x="163" y="349"/>
                  <a:pt x="163" y="349"/>
                  <a:pt x="163" y="349"/>
                </a:cubicBezTo>
                <a:close/>
                <a:moveTo>
                  <a:pt x="140" y="360"/>
                </a:moveTo>
                <a:cubicBezTo>
                  <a:pt x="140" y="359"/>
                  <a:pt x="140" y="359"/>
                  <a:pt x="140" y="358"/>
                </a:cubicBezTo>
                <a:cubicBezTo>
                  <a:pt x="142" y="357"/>
                  <a:pt x="142" y="361"/>
                  <a:pt x="140" y="360"/>
                </a:cubicBezTo>
                <a:cubicBezTo>
                  <a:pt x="140" y="360"/>
                  <a:pt x="140" y="360"/>
                  <a:pt x="140" y="360"/>
                </a:cubicBezTo>
                <a:close/>
                <a:moveTo>
                  <a:pt x="141" y="364"/>
                </a:moveTo>
                <a:cubicBezTo>
                  <a:pt x="139" y="364"/>
                  <a:pt x="139" y="361"/>
                  <a:pt x="137" y="362"/>
                </a:cubicBezTo>
                <a:cubicBezTo>
                  <a:pt x="137" y="361"/>
                  <a:pt x="136" y="361"/>
                  <a:pt x="136" y="360"/>
                </a:cubicBezTo>
                <a:cubicBezTo>
                  <a:pt x="137" y="359"/>
                  <a:pt x="138" y="359"/>
                  <a:pt x="138" y="359"/>
                </a:cubicBezTo>
                <a:cubicBezTo>
                  <a:pt x="138" y="360"/>
                  <a:pt x="138" y="361"/>
                  <a:pt x="138" y="362"/>
                </a:cubicBezTo>
                <a:cubicBezTo>
                  <a:pt x="142" y="361"/>
                  <a:pt x="146" y="361"/>
                  <a:pt x="149" y="364"/>
                </a:cubicBezTo>
                <a:cubicBezTo>
                  <a:pt x="150" y="363"/>
                  <a:pt x="148" y="362"/>
                  <a:pt x="149" y="362"/>
                </a:cubicBezTo>
                <a:cubicBezTo>
                  <a:pt x="151" y="362"/>
                  <a:pt x="153" y="363"/>
                  <a:pt x="154" y="364"/>
                </a:cubicBezTo>
                <a:cubicBezTo>
                  <a:pt x="151" y="364"/>
                  <a:pt x="149" y="368"/>
                  <a:pt x="147" y="366"/>
                </a:cubicBezTo>
                <a:cubicBezTo>
                  <a:pt x="147" y="364"/>
                  <a:pt x="148" y="366"/>
                  <a:pt x="148" y="365"/>
                </a:cubicBezTo>
                <a:cubicBezTo>
                  <a:pt x="148" y="364"/>
                  <a:pt x="148" y="364"/>
                  <a:pt x="148" y="363"/>
                </a:cubicBezTo>
                <a:cubicBezTo>
                  <a:pt x="147" y="363"/>
                  <a:pt x="146" y="363"/>
                  <a:pt x="146" y="365"/>
                </a:cubicBezTo>
                <a:cubicBezTo>
                  <a:pt x="145" y="365"/>
                  <a:pt x="145" y="364"/>
                  <a:pt x="143" y="364"/>
                </a:cubicBezTo>
                <a:cubicBezTo>
                  <a:pt x="144" y="362"/>
                  <a:pt x="142" y="364"/>
                  <a:pt x="142" y="362"/>
                </a:cubicBezTo>
                <a:cubicBezTo>
                  <a:pt x="141" y="362"/>
                  <a:pt x="142" y="364"/>
                  <a:pt x="141" y="364"/>
                </a:cubicBezTo>
                <a:cubicBezTo>
                  <a:pt x="141" y="364"/>
                  <a:pt x="141" y="364"/>
                  <a:pt x="141" y="364"/>
                </a:cubicBezTo>
                <a:close/>
                <a:moveTo>
                  <a:pt x="148" y="362"/>
                </a:moveTo>
                <a:cubicBezTo>
                  <a:pt x="145" y="360"/>
                  <a:pt x="150" y="359"/>
                  <a:pt x="151" y="360"/>
                </a:cubicBezTo>
                <a:cubicBezTo>
                  <a:pt x="151" y="363"/>
                  <a:pt x="148" y="359"/>
                  <a:pt x="148" y="362"/>
                </a:cubicBezTo>
                <a:cubicBezTo>
                  <a:pt x="148" y="362"/>
                  <a:pt x="148" y="362"/>
                  <a:pt x="148" y="362"/>
                </a:cubicBezTo>
                <a:close/>
                <a:moveTo>
                  <a:pt x="135" y="364"/>
                </a:moveTo>
                <a:cubicBezTo>
                  <a:pt x="134" y="363"/>
                  <a:pt x="135" y="363"/>
                  <a:pt x="136" y="363"/>
                </a:cubicBezTo>
                <a:cubicBezTo>
                  <a:pt x="136" y="362"/>
                  <a:pt x="136" y="362"/>
                  <a:pt x="135" y="362"/>
                </a:cubicBezTo>
                <a:cubicBezTo>
                  <a:pt x="137" y="360"/>
                  <a:pt x="137" y="364"/>
                  <a:pt x="135" y="364"/>
                </a:cubicBezTo>
                <a:cubicBezTo>
                  <a:pt x="135" y="364"/>
                  <a:pt x="135" y="364"/>
                  <a:pt x="135" y="364"/>
                </a:cubicBezTo>
                <a:close/>
                <a:moveTo>
                  <a:pt x="235" y="364"/>
                </a:moveTo>
                <a:cubicBezTo>
                  <a:pt x="234" y="362"/>
                  <a:pt x="237" y="362"/>
                  <a:pt x="237" y="364"/>
                </a:cubicBezTo>
                <a:cubicBezTo>
                  <a:pt x="236" y="364"/>
                  <a:pt x="235" y="364"/>
                  <a:pt x="235" y="364"/>
                </a:cubicBezTo>
                <a:cubicBezTo>
                  <a:pt x="235" y="364"/>
                  <a:pt x="235" y="364"/>
                  <a:pt x="235" y="364"/>
                </a:cubicBezTo>
                <a:close/>
                <a:moveTo>
                  <a:pt x="239" y="367"/>
                </a:moveTo>
                <a:cubicBezTo>
                  <a:pt x="237" y="367"/>
                  <a:pt x="235" y="367"/>
                  <a:pt x="236" y="364"/>
                </a:cubicBezTo>
                <a:cubicBezTo>
                  <a:pt x="237" y="365"/>
                  <a:pt x="239" y="364"/>
                  <a:pt x="239" y="367"/>
                </a:cubicBezTo>
                <a:cubicBezTo>
                  <a:pt x="239" y="367"/>
                  <a:pt x="239" y="367"/>
                  <a:pt x="239" y="367"/>
                </a:cubicBezTo>
                <a:close/>
                <a:moveTo>
                  <a:pt x="127" y="369"/>
                </a:moveTo>
                <a:cubicBezTo>
                  <a:pt x="126" y="368"/>
                  <a:pt x="126" y="366"/>
                  <a:pt x="124" y="365"/>
                </a:cubicBezTo>
                <a:cubicBezTo>
                  <a:pt x="126" y="363"/>
                  <a:pt x="126" y="367"/>
                  <a:pt x="129" y="366"/>
                </a:cubicBezTo>
                <a:cubicBezTo>
                  <a:pt x="128" y="367"/>
                  <a:pt x="127" y="367"/>
                  <a:pt x="127" y="369"/>
                </a:cubicBezTo>
                <a:cubicBezTo>
                  <a:pt x="127" y="369"/>
                  <a:pt x="127" y="369"/>
                  <a:pt x="127" y="369"/>
                </a:cubicBezTo>
                <a:close/>
                <a:moveTo>
                  <a:pt x="146" y="367"/>
                </a:moveTo>
                <a:cubicBezTo>
                  <a:pt x="144" y="370"/>
                  <a:pt x="142" y="368"/>
                  <a:pt x="140" y="368"/>
                </a:cubicBezTo>
                <a:cubicBezTo>
                  <a:pt x="138" y="368"/>
                  <a:pt x="140" y="370"/>
                  <a:pt x="140" y="371"/>
                </a:cubicBezTo>
                <a:cubicBezTo>
                  <a:pt x="138" y="372"/>
                  <a:pt x="139" y="369"/>
                  <a:pt x="137" y="369"/>
                </a:cubicBezTo>
                <a:cubicBezTo>
                  <a:pt x="137" y="368"/>
                  <a:pt x="139" y="369"/>
                  <a:pt x="138" y="367"/>
                </a:cubicBezTo>
                <a:cubicBezTo>
                  <a:pt x="139" y="369"/>
                  <a:pt x="140" y="366"/>
                  <a:pt x="141" y="368"/>
                </a:cubicBezTo>
                <a:cubicBezTo>
                  <a:pt x="141" y="368"/>
                  <a:pt x="143" y="365"/>
                  <a:pt x="142" y="365"/>
                </a:cubicBezTo>
                <a:cubicBezTo>
                  <a:pt x="143" y="364"/>
                  <a:pt x="144" y="367"/>
                  <a:pt x="146" y="367"/>
                </a:cubicBezTo>
                <a:cubicBezTo>
                  <a:pt x="146" y="367"/>
                  <a:pt x="146" y="367"/>
                  <a:pt x="146" y="367"/>
                </a:cubicBezTo>
                <a:close/>
                <a:moveTo>
                  <a:pt x="134" y="367"/>
                </a:moveTo>
                <a:cubicBezTo>
                  <a:pt x="134" y="366"/>
                  <a:pt x="134" y="365"/>
                  <a:pt x="136" y="365"/>
                </a:cubicBezTo>
                <a:cubicBezTo>
                  <a:pt x="136" y="368"/>
                  <a:pt x="135" y="367"/>
                  <a:pt x="135" y="369"/>
                </a:cubicBezTo>
                <a:cubicBezTo>
                  <a:pt x="132" y="369"/>
                  <a:pt x="135" y="367"/>
                  <a:pt x="134" y="367"/>
                </a:cubicBezTo>
                <a:cubicBezTo>
                  <a:pt x="134" y="367"/>
                  <a:pt x="134" y="367"/>
                  <a:pt x="134" y="367"/>
                </a:cubicBezTo>
                <a:close/>
                <a:moveTo>
                  <a:pt x="256" y="379"/>
                </a:moveTo>
                <a:cubicBezTo>
                  <a:pt x="256" y="378"/>
                  <a:pt x="254" y="379"/>
                  <a:pt x="254" y="378"/>
                </a:cubicBezTo>
                <a:cubicBezTo>
                  <a:pt x="253" y="378"/>
                  <a:pt x="257" y="381"/>
                  <a:pt x="255" y="383"/>
                </a:cubicBezTo>
                <a:cubicBezTo>
                  <a:pt x="255" y="385"/>
                  <a:pt x="256" y="383"/>
                  <a:pt x="257" y="384"/>
                </a:cubicBezTo>
                <a:cubicBezTo>
                  <a:pt x="257" y="386"/>
                  <a:pt x="258" y="387"/>
                  <a:pt x="259" y="387"/>
                </a:cubicBezTo>
                <a:cubicBezTo>
                  <a:pt x="258" y="388"/>
                  <a:pt x="258" y="390"/>
                  <a:pt x="257" y="391"/>
                </a:cubicBezTo>
                <a:cubicBezTo>
                  <a:pt x="254" y="391"/>
                  <a:pt x="253" y="390"/>
                  <a:pt x="253" y="388"/>
                </a:cubicBezTo>
                <a:cubicBezTo>
                  <a:pt x="251" y="388"/>
                  <a:pt x="252" y="389"/>
                  <a:pt x="250" y="389"/>
                </a:cubicBezTo>
                <a:cubicBezTo>
                  <a:pt x="250" y="388"/>
                  <a:pt x="250" y="388"/>
                  <a:pt x="251" y="387"/>
                </a:cubicBezTo>
                <a:cubicBezTo>
                  <a:pt x="247" y="390"/>
                  <a:pt x="248" y="384"/>
                  <a:pt x="246" y="384"/>
                </a:cubicBezTo>
                <a:cubicBezTo>
                  <a:pt x="248" y="381"/>
                  <a:pt x="243" y="376"/>
                  <a:pt x="247" y="375"/>
                </a:cubicBezTo>
                <a:cubicBezTo>
                  <a:pt x="247" y="373"/>
                  <a:pt x="245" y="375"/>
                  <a:pt x="245" y="374"/>
                </a:cubicBezTo>
                <a:cubicBezTo>
                  <a:pt x="244" y="372"/>
                  <a:pt x="247" y="372"/>
                  <a:pt x="247" y="374"/>
                </a:cubicBezTo>
                <a:cubicBezTo>
                  <a:pt x="248" y="373"/>
                  <a:pt x="248" y="372"/>
                  <a:pt x="250" y="372"/>
                </a:cubicBezTo>
                <a:cubicBezTo>
                  <a:pt x="252" y="374"/>
                  <a:pt x="256" y="373"/>
                  <a:pt x="256" y="379"/>
                </a:cubicBezTo>
                <a:cubicBezTo>
                  <a:pt x="256" y="379"/>
                  <a:pt x="256" y="379"/>
                  <a:pt x="256" y="379"/>
                </a:cubicBezTo>
                <a:close/>
                <a:moveTo>
                  <a:pt x="286" y="385"/>
                </a:moveTo>
                <a:cubicBezTo>
                  <a:pt x="285" y="384"/>
                  <a:pt x="285" y="383"/>
                  <a:pt x="285" y="381"/>
                </a:cubicBezTo>
                <a:cubicBezTo>
                  <a:pt x="285" y="383"/>
                  <a:pt x="283" y="385"/>
                  <a:pt x="282" y="386"/>
                </a:cubicBezTo>
                <a:cubicBezTo>
                  <a:pt x="280" y="386"/>
                  <a:pt x="280" y="384"/>
                  <a:pt x="279" y="384"/>
                </a:cubicBezTo>
                <a:cubicBezTo>
                  <a:pt x="281" y="388"/>
                  <a:pt x="271" y="388"/>
                  <a:pt x="269" y="385"/>
                </a:cubicBezTo>
                <a:cubicBezTo>
                  <a:pt x="271" y="384"/>
                  <a:pt x="277" y="384"/>
                  <a:pt x="278" y="384"/>
                </a:cubicBezTo>
                <a:cubicBezTo>
                  <a:pt x="280" y="384"/>
                  <a:pt x="278" y="382"/>
                  <a:pt x="278" y="381"/>
                </a:cubicBezTo>
                <a:cubicBezTo>
                  <a:pt x="274" y="382"/>
                  <a:pt x="269" y="380"/>
                  <a:pt x="267" y="375"/>
                </a:cubicBezTo>
                <a:cubicBezTo>
                  <a:pt x="268" y="374"/>
                  <a:pt x="271" y="376"/>
                  <a:pt x="270" y="374"/>
                </a:cubicBezTo>
                <a:cubicBezTo>
                  <a:pt x="271" y="375"/>
                  <a:pt x="272" y="376"/>
                  <a:pt x="273" y="378"/>
                </a:cubicBezTo>
                <a:cubicBezTo>
                  <a:pt x="272" y="378"/>
                  <a:pt x="272" y="378"/>
                  <a:pt x="271" y="378"/>
                </a:cubicBezTo>
                <a:cubicBezTo>
                  <a:pt x="272" y="379"/>
                  <a:pt x="274" y="378"/>
                  <a:pt x="275" y="378"/>
                </a:cubicBezTo>
                <a:cubicBezTo>
                  <a:pt x="273" y="377"/>
                  <a:pt x="274" y="374"/>
                  <a:pt x="272" y="374"/>
                </a:cubicBezTo>
                <a:cubicBezTo>
                  <a:pt x="273" y="373"/>
                  <a:pt x="273" y="372"/>
                  <a:pt x="275" y="373"/>
                </a:cubicBezTo>
                <a:cubicBezTo>
                  <a:pt x="276" y="375"/>
                  <a:pt x="279" y="373"/>
                  <a:pt x="281" y="375"/>
                </a:cubicBezTo>
                <a:cubicBezTo>
                  <a:pt x="282" y="375"/>
                  <a:pt x="282" y="373"/>
                  <a:pt x="282" y="372"/>
                </a:cubicBezTo>
                <a:cubicBezTo>
                  <a:pt x="288" y="372"/>
                  <a:pt x="290" y="374"/>
                  <a:pt x="294" y="375"/>
                </a:cubicBezTo>
                <a:cubicBezTo>
                  <a:pt x="293" y="378"/>
                  <a:pt x="293" y="381"/>
                  <a:pt x="295" y="382"/>
                </a:cubicBezTo>
                <a:cubicBezTo>
                  <a:pt x="293" y="382"/>
                  <a:pt x="292" y="382"/>
                  <a:pt x="291" y="384"/>
                </a:cubicBezTo>
                <a:cubicBezTo>
                  <a:pt x="289" y="382"/>
                  <a:pt x="287" y="383"/>
                  <a:pt x="286" y="385"/>
                </a:cubicBezTo>
                <a:cubicBezTo>
                  <a:pt x="286" y="385"/>
                  <a:pt x="286" y="385"/>
                  <a:pt x="286" y="385"/>
                </a:cubicBezTo>
                <a:close/>
                <a:moveTo>
                  <a:pt x="314" y="382"/>
                </a:moveTo>
                <a:cubicBezTo>
                  <a:pt x="312" y="381"/>
                  <a:pt x="307" y="390"/>
                  <a:pt x="303" y="384"/>
                </a:cubicBezTo>
                <a:cubicBezTo>
                  <a:pt x="303" y="383"/>
                  <a:pt x="303" y="381"/>
                  <a:pt x="300" y="381"/>
                </a:cubicBezTo>
                <a:cubicBezTo>
                  <a:pt x="301" y="379"/>
                  <a:pt x="300" y="379"/>
                  <a:pt x="299" y="379"/>
                </a:cubicBezTo>
                <a:cubicBezTo>
                  <a:pt x="300" y="377"/>
                  <a:pt x="300" y="378"/>
                  <a:pt x="300" y="376"/>
                </a:cubicBezTo>
                <a:cubicBezTo>
                  <a:pt x="302" y="376"/>
                  <a:pt x="302" y="375"/>
                  <a:pt x="303" y="373"/>
                </a:cubicBezTo>
                <a:cubicBezTo>
                  <a:pt x="305" y="375"/>
                  <a:pt x="309" y="376"/>
                  <a:pt x="311" y="373"/>
                </a:cubicBezTo>
                <a:cubicBezTo>
                  <a:pt x="312" y="374"/>
                  <a:pt x="314" y="377"/>
                  <a:pt x="314" y="374"/>
                </a:cubicBezTo>
                <a:cubicBezTo>
                  <a:pt x="316" y="374"/>
                  <a:pt x="315" y="376"/>
                  <a:pt x="316" y="376"/>
                </a:cubicBezTo>
                <a:cubicBezTo>
                  <a:pt x="314" y="377"/>
                  <a:pt x="314" y="379"/>
                  <a:pt x="313" y="380"/>
                </a:cubicBezTo>
                <a:cubicBezTo>
                  <a:pt x="313" y="381"/>
                  <a:pt x="314" y="381"/>
                  <a:pt x="314" y="382"/>
                </a:cubicBezTo>
                <a:cubicBezTo>
                  <a:pt x="314" y="382"/>
                  <a:pt x="314" y="382"/>
                  <a:pt x="314" y="382"/>
                </a:cubicBezTo>
                <a:close/>
                <a:moveTo>
                  <a:pt x="155" y="383"/>
                </a:moveTo>
                <a:cubicBezTo>
                  <a:pt x="154" y="379"/>
                  <a:pt x="157" y="375"/>
                  <a:pt x="162" y="375"/>
                </a:cubicBezTo>
                <a:cubicBezTo>
                  <a:pt x="162" y="379"/>
                  <a:pt x="156" y="379"/>
                  <a:pt x="155" y="383"/>
                </a:cubicBezTo>
                <a:cubicBezTo>
                  <a:pt x="155" y="383"/>
                  <a:pt x="155" y="383"/>
                  <a:pt x="155" y="383"/>
                </a:cubicBezTo>
                <a:close/>
                <a:moveTo>
                  <a:pt x="197" y="379"/>
                </a:moveTo>
                <a:cubicBezTo>
                  <a:pt x="197" y="380"/>
                  <a:pt x="196" y="381"/>
                  <a:pt x="196" y="381"/>
                </a:cubicBezTo>
                <a:cubicBezTo>
                  <a:pt x="194" y="382"/>
                  <a:pt x="195" y="379"/>
                  <a:pt x="192" y="380"/>
                </a:cubicBezTo>
                <a:cubicBezTo>
                  <a:pt x="193" y="378"/>
                  <a:pt x="195" y="377"/>
                  <a:pt x="197" y="378"/>
                </a:cubicBezTo>
                <a:cubicBezTo>
                  <a:pt x="198" y="378"/>
                  <a:pt x="197" y="376"/>
                  <a:pt x="198" y="375"/>
                </a:cubicBezTo>
                <a:cubicBezTo>
                  <a:pt x="200" y="375"/>
                  <a:pt x="199" y="375"/>
                  <a:pt x="202" y="375"/>
                </a:cubicBezTo>
                <a:cubicBezTo>
                  <a:pt x="202" y="378"/>
                  <a:pt x="205" y="379"/>
                  <a:pt x="205" y="382"/>
                </a:cubicBezTo>
                <a:cubicBezTo>
                  <a:pt x="203" y="384"/>
                  <a:pt x="202" y="381"/>
                  <a:pt x="200" y="382"/>
                </a:cubicBezTo>
                <a:cubicBezTo>
                  <a:pt x="202" y="380"/>
                  <a:pt x="199" y="380"/>
                  <a:pt x="197" y="379"/>
                </a:cubicBezTo>
                <a:cubicBezTo>
                  <a:pt x="197" y="379"/>
                  <a:pt x="197" y="379"/>
                  <a:pt x="197" y="379"/>
                </a:cubicBezTo>
                <a:close/>
                <a:moveTo>
                  <a:pt x="265" y="376"/>
                </a:moveTo>
                <a:cubicBezTo>
                  <a:pt x="265" y="375"/>
                  <a:pt x="265" y="375"/>
                  <a:pt x="264" y="375"/>
                </a:cubicBezTo>
                <a:cubicBezTo>
                  <a:pt x="264" y="375"/>
                  <a:pt x="265" y="375"/>
                  <a:pt x="266" y="375"/>
                </a:cubicBezTo>
                <a:cubicBezTo>
                  <a:pt x="265" y="377"/>
                  <a:pt x="266" y="377"/>
                  <a:pt x="267" y="379"/>
                </a:cubicBezTo>
                <a:cubicBezTo>
                  <a:pt x="265" y="378"/>
                  <a:pt x="265" y="379"/>
                  <a:pt x="264" y="379"/>
                </a:cubicBezTo>
                <a:cubicBezTo>
                  <a:pt x="264" y="377"/>
                  <a:pt x="265" y="377"/>
                  <a:pt x="263" y="376"/>
                </a:cubicBezTo>
                <a:cubicBezTo>
                  <a:pt x="263" y="376"/>
                  <a:pt x="264" y="376"/>
                  <a:pt x="265" y="376"/>
                </a:cubicBezTo>
                <a:cubicBezTo>
                  <a:pt x="265" y="376"/>
                  <a:pt x="265" y="376"/>
                  <a:pt x="265" y="376"/>
                </a:cubicBezTo>
                <a:close/>
                <a:moveTo>
                  <a:pt x="187" y="376"/>
                </a:moveTo>
                <a:cubicBezTo>
                  <a:pt x="189" y="376"/>
                  <a:pt x="189" y="375"/>
                  <a:pt x="191" y="375"/>
                </a:cubicBezTo>
                <a:cubicBezTo>
                  <a:pt x="191" y="376"/>
                  <a:pt x="190" y="377"/>
                  <a:pt x="190" y="378"/>
                </a:cubicBezTo>
                <a:cubicBezTo>
                  <a:pt x="190" y="377"/>
                  <a:pt x="189" y="377"/>
                  <a:pt x="188" y="377"/>
                </a:cubicBezTo>
                <a:cubicBezTo>
                  <a:pt x="189" y="378"/>
                  <a:pt x="190" y="379"/>
                  <a:pt x="189" y="380"/>
                </a:cubicBezTo>
                <a:cubicBezTo>
                  <a:pt x="187" y="379"/>
                  <a:pt x="185" y="380"/>
                  <a:pt x="184" y="378"/>
                </a:cubicBezTo>
                <a:cubicBezTo>
                  <a:pt x="183" y="379"/>
                  <a:pt x="182" y="379"/>
                  <a:pt x="181" y="380"/>
                </a:cubicBezTo>
                <a:cubicBezTo>
                  <a:pt x="179" y="379"/>
                  <a:pt x="182" y="377"/>
                  <a:pt x="182" y="376"/>
                </a:cubicBezTo>
                <a:cubicBezTo>
                  <a:pt x="183" y="379"/>
                  <a:pt x="185" y="375"/>
                  <a:pt x="186" y="378"/>
                </a:cubicBezTo>
                <a:cubicBezTo>
                  <a:pt x="186" y="377"/>
                  <a:pt x="187" y="376"/>
                  <a:pt x="187" y="376"/>
                </a:cubicBezTo>
                <a:cubicBezTo>
                  <a:pt x="187" y="376"/>
                  <a:pt x="187" y="376"/>
                  <a:pt x="187" y="376"/>
                </a:cubicBezTo>
                <a:close/>
                <a:moveTo>
                  <a:pt x="229" y="379"/>
                </a:moveTo>
                <a:cubicBezTo>
                  <a:pt x="227" y="378"/>
                  <a:pt x="230" y="376"/>
                  <a:pt x="230" y="375"/>
                </a:cubicBezTo>
                <a:cubicBezTo>
                  <a:pt x="231" y="376"/>
                  <a:pt x="231" y="377"/>
                  <a:pt x="231" y="378"/>
                </a:cubicBezTo>
                <a:cubicBezTo>
                  <a:pt x="230" y="379"/>
                  <a:pt x="229" y="377"/>
                  <a:pt x="229" y="379"/>
                </a:cubicBezTo>
                <a:cubicBezTo>
                  <a:pt x="229" y="379"/>
                  <a:pt x="229" y="379"/>
                  <a:pt x="229" y="379"/>
                </a:cubicBezTo>
                <a:close/>
                <a:moveTo>
                  <a:pt x="234" y="378"/>
                </a:moveTo>
                <a:cubicBezTo>
                  <a:pt x="233" y="377"/>
                  <a:pt x="234" y="376"/>
                  <a:pt x="234" y="376"/>
                </a:cubicBezTo>
                <a:cubicBezTo>
                  <a:pt x="235" y="376"/>
                  <a:pt x="235" y="376"/>
                  <a:pt x="235" y="377"/>
                </a:cubicBezTo>
                <a:cubicBezTo>
                  <a:pt x="234" y="377"/>
                  <a:pt x="234" y="377"/>
                  <a:pt x="234" y="378"/>
                </a:cubicBezTo>
                <a:cubicBezTo>
                  <a:pt x="234" y="378"/>
                  <a:pt x="234" y="378"/>
                  <a:pt x="234" y="378"/>
                </a:cubicBezTo>
                <a:close/>
                <a:moveTo>
                  <a:pt x="85" y="378"/>
                </a:moveTo>
                <a:cubicBezTo>
                  <a:pt x="85" y="378"/>
                  <a:pt x="85" y="377"/>
                  <a:pt x="85" y="377"/>
                </a:cubicBezTo>
                <a:cubicBezTo>
                  <a:pt x="86" y="377"/>
                  <a:pt x="86" y="377"/>
                  <a:pt x="87" y="377"/>
                </a:cubicBezTo>
                <a:cubicBezTo>
                  <a:pt x="87" y="377"/>
                  <a:pt x="87" y="378"/>
                  <a:pt x="87" y="378"/>
                </a:cubicBezTo>
                <a:cubicBezTo>
                  <a:pt x="86" y="378"/>
                  <a:pt x="86" y="378"/>
                  <a:pt x="85" y="378"/>
                </a:cubicBezTo>
                <a:cubicBezTo>
                  <a:pt x="85" y="378"/>
                  <a:pt x="85" y="378"/>
                  <a:pt x="85" y="378"/>
                </a:cubicBezTo>
                <a:close/>
                <a:moveTo>
                  <a:pt x="121" y="379"/>
                </a:moveTo>
                <a:cubicBezTo>
                  <a:pt x="122" y="377"/>
                  <a:pt x="125" y="377"/>
                  <a:pt x="126" y="378"/>
                </a:cubicBezTo>
                <a:cubicBezTo>
                  <a:pt x="125" y="378"/>
                  <a:pt x="124" y="380"/>
                  <a:pt x="121" y="379"/>
                </a:cubicBezTo>
                <a:cubicBezTo>
                  <a:pt x="121" y="379"/>
                  <a:pt x="121" y="379"/>
                  <a:pt x="121" y="379"/>
                </a:cubicBezTo>
                <a:close/>
                <a:moveTo>
                  <a:pt x="233" y="379"/>
                </a:moveTo>
                <a:cubicBezTo>
                  <a:pt x="233" y="380"/>
                  <a:pt x="231" y="378"/>
                  <a:pt x="232" y="378"/>
                </a:cubicBezTo>
                <a:cubicBezTo>
                  <a:pt x="233" y="378"/>
                  <a:pt x="232" y="379"/>
                  <a:pt x="233" y="379"/>
                </a:cubicBezTo>
                <a:cubicBezTo>
                  <a:pt x="233" y="379"/>
                  <a:pt x="233" y="379"/>
                  <a:pt x="233" y="379"/>
                </a:cubicBezTo>
                <a:close/>
                <a:moveTo>
                  <a:pt x="147" y="382"/>
                </a:moveTo>
                <a:cubicBezTo>
                  <a:pt x="147" y="378"/>
                  <a:pt x="149" y="383"/>
                  <a:pt x="148" y="378"/>
                </a:cubicBezTo>
                <a:cubicBezTo>
                  <a:pt x="150" y="378"/>
                  <a:pt x="150" y="380"/>
                  <a:pt x="152" y="379"/>
                </a:cubicBezTo>
                <a:cubicBezTo>
                  <a:pt x="153" y="381"/>
                  <a:pt x="152" y="381"/>
                  <a:pt x="154" y="383"/>
                </a:cubicBezTo>
                <a:cubicBezTo>
                  <a:pt x="153" y="383"/>
                  <a:pt x="153" y="384"/>
                  <a:pt x="152" y="384"/>
                </a:cubicBezTo>
                <a:cubicBezTo>
                  <a:pt x="150" y="383"/>
                  <a:pt x="149" y="381"/>
                  <a:pt x="147" y="382"/>
                </a:cubicBezTo>
                <a:cubicBezTo>
                  <a:pt x="147" y="382"/>
                  <a:pt x="147" y="382"/>
                  <a:pt x="147" y="382"/>
                </a:cubicBezTo>
                <a:close/>
                <a:moveTo>
                  <a:pt x="165" y="378"/>
                </a:moveTo>
                <a:cubicBezTo>
                  <a:pt x="165" y="380"/>
                  <a:pt x="163" y="379"/>
                  <a:pt x="162" y="379"/>
                </a:cubicBezTo>
                <a:cubicBezTo>
                  <a:pt x="163" y="378"/>
                  <a:pt x="164" y="379"/>
                  <a:pt x="165" y="378"/>
                </a:cubicBezTo>
                <a:cubicBezTo>
                  <a:pt x="165" y="378"/>
                  <a:pt x="165" y="378"/>
                  <a:pt x="165" y="378"/>
                </a:cubicBezTo>
                <a:close/>
                <a:moveTo>
                  <a:pt x="296" y="379"/>
                </a:moveTo>
                <a:cubicBezTo>
                  <a:pt x="296" y="379"/>
                  <a:pt x="296" y="378"/>
                  <a:pt x="296" y="378"/>
                </a:cubicBezTo>
                <a:cubicBezTo>
                  <a:pt x="296" y="378"/>
                  <a:pt x="297" y="378"/>
                  <a:pt x="297" y="378"/>
                </a:cubicBezTo>
                <a:cubicBezTo>
                  <a:pt x="297" y="378"/>
                  <a:pt x="297" y="379"/>
                  <a:pt x="297" y="379"/>
                </a:cubicBezTo>
                <a:cubicBezTo>
                  <a:pt x="297" y="379"/>
                  <a:pt x="296" y="379"/>
                  <a:pt x="296" y="379"/>
                </a:cubicBezTo>
                <a:cubicBezTo>
                  <a:pt x="296" y="379"/>
                  <a:pt x="296" y="379"/>
                  <a:pt x="296" y="379"/>
                </a:cubicBezTo>
                <a:close/>
                <a:moveTo>
                  <a:pt x="82" y="380"/>
                </a:moveTo>
                <a:cubicBezTo>
                  <a:pt x="83" y="378"/>
                  <a:pt x="85" y="378"/>
                  <a:pt x="85" y="380"/>
                </a:cubicBezTo>
                <a:cubicBezTo>
                  <a:pt x="83" y="380"/>
                  <a:pt x="83" y="380"/>
                  <a:pt x="82" y="380"/>
                </a:cubicBezTo>
                <a:cubicBezTo>
                  <a:pt x="82" y="380"/>
                  <a:pt x="82" y="380"/>
                  <a:pt x="82" y="380"/>
                </a:cubicBezTo>
                <a:close/>
                <a:moveTo>
                  <a:pt x="70" y="380"/>
                </a:moveTo>
                <a:cubicBezTo>
                  <a:pt x="70" y="380"/>
                  <a:pt x="70" y="379"/>
                  <a:pt x="70" y="379"/>
                </a:cubicBezTo>
                <a:cubicBezTo>
                  <a:pt x="71" y="379"/>
                  <a:pt x="71" y="382"/>
                  <a:pt x="70" y="381"/>
                </a:cubicBezTo>
                <a:cubicBezTo>
                  <a:pt x="70" y="380"/>
                  <a:pt x="70" y="380"/>
                  <a:pt x="70" y="380"/>
                </a:cubicBezTo>
                <a:cubicBezTo>
                  <a:pt x="70" y="380"/>
                  <a:pt x="70" y="380"/>
                  <a:pt x="70" y="380"/>
                </a:cubicBezTo>
                <a:close/>
                <a:moveTo>
                  <a:pt x="102" y="382"/>
                </a:moveTo>
                <a:cubicBezTo>
                  <a:pt x="101" y="382"/>
                  <a:pt x="100" y="381"/>
                  <a:pt x="101" y="380"/>
                </a:cubicBezTo>
                <a:cubicBezTo>
                  <a:pt x="102" y="379"/>
                  <a:pt x="102" y="381"/>
                  <a:pt x="102" y="382"/>
                </a:cubicBezTo>
                <a:cubicBezTo>
                  <a:pt x="102" y="382"/>
                  <a:pt x="102" y="382"/>
                  <a:pt x="102" y="382"/>
                </a:cubicBezTo>
                <a:close/>
                <a:moveTo>
                  <a:pt x="258" y="382"/>
                </a:moveTo>
                <a:cubicBezTo>
                  <a:pt x="257" y="381"/>
                  <a:pt x="256" y="381"/>
                  <a:pt x="256" y="380"/>
                </a:cubicBezTo>
                <a:cubicBezTo>
                  <a:pt x="257" y="380"/>
                  <a:pt x="257" y="380"/>
                  <a:pt x="258" y="380"/>
                </a:cubicBezTo>
                <a:cubicBezTo>
                  <a:pt x="258" y="380"/>
                  <a:pt x="258" y="381"/>
                  <a:pt x="258" y="382"/>
                </a:cubicBezTo>
                <a:cubicBezTo>
                  <a:pt x="258" y="382"/>
                  <a:pt x="258" y="382"/>
                  <a:pt x="258" y="382"/>
                </a:cubicBezTo>
                <a:close/>
                <a:moveTo>
                  <a:pt x="187" y="383"/>
                </a:moveTo>
                <a:cubicBezTo>
                  <a:pt x="187" y="383"/>
                  <a:pt x="187" y="382"/>
                  <a:pt x="187" y="381"/>
                </a:cubicBezTo>
                <a:cubicBezTo>
                  <a:pt x="189" y="382"/>
                  <a:pt x="189" y="381"/>
                  <a:pt x="192" y="381"/>
                </a:cubicBezTo>
                <a:cubicBezTo>
                  <a:pt x="192" y="383"/>
                  <a:pt x="191" y="383"/>
                  <a:pt x="191" y="384"/>
                </a:cubicBezTo>
                <a:cubicBezTo>
                  <a:pt x="190" y="384"/>
                  <a:pt x="188" y="384"/>
                  <a:pt x="187" y="383"/>
                </a:cubicBezTo>
                <a:cubicBezTo>
                  <a:pt x="187" y="383"/>
                  <a:pt x="187" y="383"/>
                  <a:pt x="187" y="383"/>
                </a:cubicBezTo>
                <a:close/>
                <a:moveTo>
                  <a:pt x="261" y="382"/>
                </a:moveTo>
                <a:cubicBezTo>
                  <a:pt x="261" y="382"/>
                  <a:pt x="262" y="382"/>
                  <a:pt x="262" y="381"/>
                </a:cubicBezTo>
                <a:cubicBezTo>
                  <a:pt x="262" y="382"/>
                  <a:pt x="263" y="382"/>
                  <a:pt x="263" y="383"/>
                </a:cubicBezTo>
                <a:cubicBezTo>
                  <a:pt x="262" y="383"/>
                  <a:pt x="262" y="382"/>
                  <a:pt x="261" y="382"/>
                </a:cubicBezTo>
                <a:cubicBezTo>
                  <a:pt x="261" y="382"/>
                  <a:pt x="261" y="382"/>
                  <a:pt x="261" y="382"/>
                </a:cubicBezTo>
                <a:close/>
                <a:moveTo>
                  <a:pt x="268" y="382"/>
                </a:moveTo>
                <a:cubicBezTo>
                  <a:pt x="269" y="382"/>
                  <a:pt x="269" y="382"/>
                  <a:pt x="269" y="381"/>
                </a:cubicBezTo>
                <a:cubicBezTo>
                  <a:pt x="270" y="381"/>
                  <a:pt x="270" y="384"/>
                  <a:pt x="268" y="383"/>
                </a:cubicBezTo>
                <a:cubicBezTo>
                  <a:pt x="268" y="383"/>
                  <a:pt x="268" y="382"/>
                  <a:pt x="268" y="382"/>
                </a:cubicBezTo>
                <a:cubicBezTo>
                  <a:pt x="268" y="382"/>
                  <a:pt x="268" y="382"/>
                  <a:pt x="268" y="382"/>
                </a:cubicBezTo>
                <a:close/>
                <a:moveTo>
                  <a:pt x="137" y="385"/>
                </a:moveTo>
                <a:cubicBezTo>
                  <a:pt x="138" y="383"/>
                  <a:pt x="141" y="384"/>
                  <a:pt x="141" y="382"/>
                </a:cubicBezTo>
                <a:cubicBezTo>
                  <a:pt x="142" y="382"/>
                  <a:pt x="143" y="383"/>
                  <a:pt x="145" y="383"/>
                </a:cubicBezTo>
                <a:cubicBezTo>
                  <a:pt x="144" y="384"/>
                  <a:pt x="143" y="385"/>
                  <a:pt x="143" y="386"/>
                </a:cubicBezTo>
                <a:cubicBezTo>
                  <a:pt x="140" y="386"/>
                  <a:pt x="139" y="387"/>
                  <a:pt x="137" y="385"/>
                </a:cubicBezTo>
                <a:cubicBezTo>
                  <a:pt x="137" y="385"/>
                  <a:pt x="137" y="385"/>
                  <a:pt x="137" y="385"/>
                </a:cubicBezTo>
                <a:close/>
                <a:moveTo>
                  <a:pt x="123" y="384"/>
                </a:moveTo>
                <a:cubicBezTo>
                  <a:pt x="122" y="385"/>
                  <a:pt x="120" y="384"/>
                  <a:pt x="120" y="383"/>
                </a:cubicBezTo>
                <a:cubicBezTo>
                  <a:pt x="122" y="382"/>
                  <a:pt x="121" y="385"/>
                  <a:pt x="123" y="384"/>
                </a:cubicBezTo>
                <a:cubicBezTo>
                  <a:pt x="123" y="384"/>
                  <a:pt x="123" y="384"/>
                  <a:pt x="123" y="384"/>
                </a:cubicBezTo>
                <a:close/>
                <a:moveTo>
                  <a:pt x="335" y="385"/>
                </a:moveTo>
                <a:cubicBezTo>
                  <a:pt x="335" y="384"/>
                  <a:pt x="335" y="384"/>
                  <a:pt x="335" y="383"/>
                </a:cubicBezTo>
                <a:cubicBezTo>
                  <a:pt x="336" y="383"/>
                  <a:pt x="337" y="383"/>
                  <a:pt x="337" y="383"/>
                </a:cubicBezTo>
                <a:cubicBezTo>
                  <a:pt x="337" y="385"/>
                  <a:pt x="336" y="384"/>
                  <a:pt x="335" y="385"/>
                </a:cubicBezTo>
                <a:cubicBezTo>
                  <a:pt x="335" y="385"/>
                  <a:pt x="335" y="385"/>
                  <a:pt x="335" y="385"/>
                </a:cubicBezTo>
                <a:close/>
                <a:moveTo>
                  <a:pt x="185" y="386"/>
                </a:moveTo>
                <a:cubicBezTo>
                  <a:pt x="183" y="386"/>
                  <a:pt x="184" y="385"/>
                  <a:pt x="184" y="384"/>
                </a:cubicBezTo>
                <a:cubicBezTo>
                  <a:pt x="184" y="384"/>
                  <a:pt x="185" y="385"/>
                  <a:pt x="185" y="386"/>
                </a:cubicBezTo>
                <a:cubicBezTo>
                  <a:pt x="185" y="386"/>
                  <a:pt x="185" y="386"/>
                  <a:pt x="185" y="386"/>
                </a:cubicBezTo>
                <a:close/>
                <a:moveTo>
                  <a:pt x="330" y="384"/>
                </a:moveTo>
                <a:cubicBezTo>
                  <a:pt x="330" y="385"/>
                  <a:pt x="329" y="385"/>
                  <a:pt x="328" y="384"/>
                </a:cubicBezTo>
                <a:cubicBezTo>
                  <a:pt x="328" y="383"/>
                  <a:pt x="329" y="384"/>
                  <a:pt x="330" y="384"/>
                </a:cubicBezTo>
                <a:cubicBezTo>
                  <a:pt x="330" y="384"/>
                  <a:pt x="330" y="384"/>
                  <a:pt x="330" y="384"/>
                </a:cubicBezTo>
                <a:close/>
                <a:moveTo>
                  <a:pt x="324" y="387"/>
                </a:moveTo>
                <a:cubicBezTo>
                  <a:pt x="323" y="386"/>
                  <a:pt x="322" y="385"/>
                  <a:pt x="323" y="384"/>
                </a:cubicBezTo>
                <a:cubicBezTo>
                  <a:pt x="324" y="384"/>
                  <a:pt x="324" y="385"/>
                  <a:pt x="324" y="387"/>
                </a:cubicBezTo>
                <a:cubicBezTo>
                  <a:pt x="324" y="387"/>
                  <a:pt x="324" y="387"/>
                  <a:pt x="324" y="387"/>
                </a:cubicBezTo>
                <a:close/>
                <a:moveTo>
                  <a:pt x="132" y="386"/>
                </a:moveTo>
                <a:cubicBezTo>
                  <a:pt x="132" y="386"/>
                  <a:pt x="132" y="385"/>
                  <a:pt x="132" y="385"/>
                </a:cubicBezTo>
                <a:cubicBezTo>
                  <a:pt x="134" y="384"/>
                  <a:pt x="134" y="387"/>
                  <a:pt x="132" y="386"/>
                </a:cubicBezTo>
                <a:cubicBezTo>
                  <a:pt x="132" y="386"/>
                  <a:pt x="132" y="386"/>
                  <a:pt x="132" y="386"/>
                </a:cubicBezTo>
                <a:close/>
                <a:moveTo>
                  <a:pt x="259" y="386"/>
                </a:moveTo>
                <a:cubicBezTo>
                  <a:pt x="261" y="385"/>
                  <a:pt x="261" y="386"/>
                  <a:pt x="262" y="387"/>
                </a:cubicBezTo>
                <a:cubicBezTo>
                  <a:pt x="262" y="388"/>
                  <a:pt x="259" y="388"/>
                  <a:pt x="259" y="386"/>
                </a:cubicBezTo>
                <a:cubicBezTo>
                  <a:pt x="259" y="386"/>
                  <a:pt x="259" y="386"/>
                  <a:pt x="259" y="386"/>
                </a:cubicBezTo>
                <a:close/>
                <a:moveTo>
                  <a:pt x="341" y="388"/>
                </a:moveTo>
                <a:cubicBezTo>
                  <a:pt x="340" y="388"/>
                  <a:pt x="339" y="387"/>
                  <a:pt x="340" y="386"/>
                </a:cubicBezTo>
                <a:cubicBezTo>
                  <a:pt x="341" y="386"/>
                  <a:pt x="341" y="387"/>
                  <a:pt x="341" y="388"/>
                </a:cubicBezTo>
                <a:cubicBezTo>
                  <a:pt x="341" y="388"/>
                  <a:pt x="341" y="388"/>
                  <a:pt x="341" y="388"/>
                </a:cubicBezTo>
                <a:close/>
                <a:moveTo>
                  <a:pt x="260" y="388"/>
                </a:moveTo>
                <a:cubicBezTo>
                  <a:pt x="261" y="388"/>
                  <a:pt x="263" y="388"/>
                  <a:pt x="263" y="388"/>
                </a:cubicBezTo>
                <a:cubicBezTo>
                  <a:pt x="263" y="390"/>
                  <a:pt x="262" y="389"/>
                  <a:pt x="262" y="390"/>
                </a:cubicBezTo>
                <a:cubicBezTo>
                  <a:pt x="261" y="390"/>
                  <a:pt x="260" y="389"/>
                  <a:pt x="260" y="388"/>
                </a:cubicBezTo>
                <a:cubicBezTo>
                  <a:pt x="260" y="388"/>
                  <a:pt x="260" y="388"/>
                  <a:pt x="260" y="388"/>
                </a:cubicBezTo>
                <a:close/>
                <a:moveTo>
                  <a:pt x="318" y="392"/>
                </a:moveTo>
                <a:cubicBezTo>
                  <a:pt x="318" y="389"/>
                  <a:pt x="321" y="390"/>
                  <a:pt x="322" y="391"/>
                </a:cubicBezTo>
                <a:cubicBezTo>
                  <a:pt x="321" y="392"/>
                  <a:pt x="319" y="391"/>
                  <a:pt x="318" y="392"/>
                </a:cubicBezTo>
                <a:cubicBezTo>
                  <a:pt x="318" y="392"/>
                  <a:pt x="318" y="392"/>
                  <a:pt x="318" y="392"/>
                </a:cubicBezTo>
                <a:close/>
                <a:moveTo>
                  <a:pt x="135" y="401"/>
                </a:moveTo>
                <a:cubicBezTo>
                  <a:pt x="135" y="400"/>
                  <a:pt x="135" y="400"/>
                  <a:pt x="135" y="400"/>
                </a:cubicBezTo>
                <a:cubicBezTo>
                  <a:pt x="134" y="399"/>
                  <a:pt x="137" y="399"/>
                  <a:pt x="136" y="401"/>
                </a:cubicBezTo>
                <a:cubicBezTo>
                  <a:pt x="136" y="401"/>
                  <a:pt x="136" y="401"/>
                  <a:pt x="135" y="401"/>
                </a:cubicBezTo>
                <a:cubicBezTo>
                  <a:pt x="135" y="401"/>
                  <a:pt x="135" y="401"/>
                  <a:pt x="135" y="401"/>
                </a:cubicBezTo>
                <a:close/>
                <a:moveTo>
                  <a:pt x="114" y="404"/>
                </a:moveTo>
                <a:cubicBezTo>
                  <a:pt x="114" y="403"/>
                  <a:pt x="115" y="403"/>
                  <a:pt x="117" y="403"/>
                </a:cubicBezTo>
                <a:cubicBezTo>
                  <a:pt x="117" y="405"/>
                  <a:pt x="116" y="405"/>
                  <a:pt x="114" y="405"/>
                </a:cubicBezTo>
                <a:cubicBezTo>
                  <a:pt x="114" y="404"/>
                  <a:pt x="114" y="404"/>
                  <a:pt x="114" y="404"/>
                </a:cubicBezTo>
                <a:cubicBezTo>
                  <a:pt x="114" y="404"/>
                  <a:pt x="114" y="404"/>
                  <a:pt x="114" y="404"/>
                </a:cubicBezTo>
                <a:close/>
                <a:moveTo>
                  <a:pt x="306" y="405"/>
                </a:moveTo>
                <a:cubicBezTo>
                  <a:pt x="305" y="405"/>
                  <a:pt x="305" y="404"/>
                  <a:pt x="305" y="403"/>
                </a:cubicBezTo>
                <a:cubicBezTo>
                  <a:pt x="306" y="403"/>
                  <a:pt x="307" y="403"/>
                  <a:pt x="308" y="403"/>
                </a:cubicBezTo>
                <a:cubicBezTo>
                  <a:pt x="308" y="405"/>
                  <a:pt x="305" y="403"/>
                  <a:pt x="306" y="405"/>
                </a:cubicBezTo>
                <a:cubicBezTo>
                  <a:pt x="306" y="405"/>
                  <a:pt x="306" y="405"/>
                  <a:pt x="306" y="405"/>
                </a:cubicBezTo>
                <a:close/>
                <a:moveTo>
                  <a:pt x="304" y="404"/>
                </a:moveTo>
                <a:cubicBezTo>
                  <a:pt x="306" y="404"/>
                  <a:pt x="303" y="407"/>
                  <a:pt x="304" y="404"/>
                </a:cubicBezTo>
                <a:cubicBezTo>
                  <a:pt x="304" y="404"/>
                  <a:pt x="304" y="404"/>
                  <a:pt x="304" y="404"/>
                </a:cubicBezTo>
                <a:close/>
                <a:moveTo>
                  <a:pt x="260" y="108"/>
                </a:moveTo>
                <a:cubicBezTo>
                  <a:pt x="262" y="106"/>
                  <a:pt x="258" y="111"/>
                  <a:pt x="260" y="111"/>
                </a:cubicBezTo>
                <a:cubicBezTo>
                  <a:pt x="259" y="113"/>
                  <a:pt x="260" y="114"/>
                  <a:pt x="259" y="115"/>
                </a:cubicBezTo>
                <a:cubicBezTo>
                  <a:pt x="257" y="114"/>
                  <a:pt x="259" y="112"/>
                  <a:pt x="256" y="114"/>
                </a:cubicBezTo>
                <a:cubicBezTo>
                  <a:pt x="255" y="112"/>
                  <a:pt x="258" y="112"/>
                  <a:pt x="259" y="113"/>
                </a:cubicBezTo>
                <a:cubicBezTo>
                  <a:pt x="259" y="110"/>
                  <a:pt x="258" y="109"/>
                  <a:pt x="257" y="108"/>
                </a:cubicBezTo>
                <a:cubicBezTo>
                  <a:pt x="256" y="109"/>
                  <a:pt x="254" y="110"/>
                  <a:pt x="254" y="113"/>
                </a:cubicBezTo>
                <a:cubicBezTo>
                  <a:pt x="252" y="113"/>
                  <a:pt x="253" y="107"/>
                  <a:pt x="254" y="104"/>
                </a:cubicBezTo>
                <a:cubicBezTo>
                  <a:pt x="255" y="104"/>
                  <a:pt x="256" y="105"/>
                  <a:pt x="256" y="104"/>
                </a:cubicBezTo>
                <a:cubicBezTo>
                  <a:pt x="255" y="107"/>
                  <a:pt x="259" y="108"/>
                  <a:pt x="260" y="108"/>
                </a:cubicBezTo>
                <a:close/>
                <a:moveTo>
                  <a:pt x="180" y="18"/>
                </a:moveTo>
                <a:cubicBezTo>
                  <a:pt x="178" y="17"/>
                  <a:pt x="181" y="18"/>
                  <a:pt x="182" y="18"/>
                </a:cubicBezTo>
                <a:cubicBezTo>
                  <a:pt x="183" y="19"/>
                  <a:pt x="182" y="19"/>
                  <a:pt x="182" y="20"/>
                </a:cubicBezTo>
                <a:cubicBezTo>
                  <a:pt x="182" y="20"/>
                  <a:pt x="181" y="20"/>
                  <a:pt x="181" y="20"/>
                </a:cubicBezTo>
                <a:cubicBezTo>
                  <a:pt x="181" y="19"/>
                  <a:pt x="180" y="18"/>
                  <a:pt x="180" y="18"/>
                </a:cubicBezTo>
                <a:close/>
                <a:moveTo>
                  <a:pt x="186" y="21"/>
                </a:moveTo>
                <a:cubicBezTo>
                  <a:pt x="186" y="21"/>
                  <a:pt x="189" y="19"/>
                  <a:pt x="186" y="18"/>
                </a:cubicBezTo>
                <a:cubicBezTo>
                  <a:pt x="187" y="16"/>
                  <a:pt x="189" y="19"/>
                  <a:pt x="191" y="18"/>
                </a:cubicBezTo>
                <a:cubicBezTo>
                  <a:pt x="191" y="20"/>
                  <a:pt x="190" y="19"/>
                  <a:pt x="191" y="20"/>
                </a:cubicBezTo>
                <a:cubicBezTo>
                  <a:pt x="193" y="21"/>
                  <a:pt x="192" y="19"/>
                  <a:pt x="194" y="19"/>
                </a:cubicBezTo>
                <a:cubicBezTo>
                  <a:pt x="196" y="20"/>
                  <a:pt x="190" y="21"/>
                  <a:pt x="192" y="22"/>
                </a:cubicBezTo>
                <a:cubicBezTo>
                  <a:pt x="190" y="22"/>
                  <a:pt x="188" y="23"/>
                  <a:pt x="186" y="21"/>
                </a:cubicBezTo>
                <a:close/>
                <a:moveTo>
                  <a:pt x="143" y="22"/>
                </a:moveTo>
                <a:cubicBezTo>
                  <a:pt x="142" y="22"/>
                  <a:pt x="142" y="22"/>
                  <a:pt x="141" y="21"/>
                </a:cubicBezTo>
                <a:cubicBezTo>
                  <a:pt x="140" y="21"/>
                  <a:pt x="141" y="22"/>
                  <a:pt x="141" y="23"/>
                </a:cubicBezTo>
                <a:cubicBezTo>
                  <a:pt x="140" y="23"/>
                  <a:pt x="139" y="22"/>
                  <a:pt x="140" y="21"/>
                </a:cubicBezTo>
                <a:cubicBezTo>
                  <a:pt x="141" y="20"/>
                  <a:pt x="143" y="20"/>
                  <a:pt x="143" y="22"/>
                </a:cubicBezTo>
                <a:close/>
                <a:moveTo>
                  <a:pt x="132" y="24"/>
                </a:moveTo>
                <a:cubicBezTo>
                  <a:pt x="132" y="23"/>
                  <a:pt x="132" y="22"/>
                  <a:pt x="132" y="21"/>
                </a:cubicBezTo>
                <a:cubicBezTo>
                  <a:pt x="133" y="22"/>
                  <a:pt x="133" y="23"/>
                  <a:pt x="133" y="24"/>
                </a:cubicBezTo>
                <a:cubicBezTo>
                  <a:pt x="134" y="23"/>
                  <a:pt x="134" y="23"/>
                  <a:pt x="134" y="24"/>
                </a:cubicBezTo>
                <a:cubicBezTo>
                  <a:pt x="133" y="24"/>
                  <a:pt x="133" y="23"/>
                  <a:pt x="132" y="24"/>
                </a:cubicBezTo>
                <a:close/>
                <a:moveTo>
                  <a:pt x="118" y="23"/>
                </a:moveTo>
                <a:cubicBezTo>
                  <a:pt x="119" y="23"/>
                  <a:pt x="117" y="25"/>
                  <a:pt x="116" y="25"/>
                </a:cubicBezTo>
                <a:cubicBezTo>
                  <a:pt x="115" y="23"/>
                  <a:pt x="118" y="24"/>
                  <a:pt x="118" y="23"/>
                </a:cubicBezTo>
                <a:close/>
                <a:moveTo>
                  <a:pt x="84" y="24"/>
                </a:moveTo>
                <a:cubicBezTo>
                  <a:pt x="83" y="23"/>
                  <a:pt x="79" y="24"/>
                  <a:pt x="81" y="25"/>
                </a:cubicBezTo>
                <a:cubicBezTo>
                  <a:pt x="82" y="23"/>
                  <a:pt x="84" y="26"/>
                  <a:pt x="84" y="24"/>
                </a:cubicBezTo>
                <a:close/>
                <a:moveTo>
                  <a:pt x="88" y="24"/>
                </a:moveTo>
                <a:cubicBezTo>
                  <a:pt x="89" y="23"/>
                  <a:pt x="91" y="25"/>
                  <a:pt x="90" y="26"/>
                </a:cubicBezTo>
                <a:cubicBezTo>
                  <a:pt x="90" y="26"/>
                  <a:pt x="89" y="26"/>
                  <a:pt x="88" y="26"/>
                </a:cubicBezTo>
                <a:cubicBezTo>
                  <a:pt x="88" y="25"/>
                  <a:pt x="90" y="24"/>
                  <a:pt x="88" y="24"/>
                </a:cubicBezTo>
                <a:close/>
                <a:moveTo>
                  <a:pt x="178" y="29"/>
                </a:moveTo>
                <a:cubicBezTo>
                  <a:pt x="179" y="30"/>
                  <a:pt x="176" y="32"/>
                  <a:pt x="174" y="32"/>
                </a:cubicBezTo>
                <a:cubicBezTo>
                  <a:pt x="174" y="30"/>
                  <a:pt x="175" y="30"/>
                  <a:pt x="176" y="29"/>
                </a:cubicBezTo>
                <a:cubicBezTo>
                  <a:pt x="177" y="29"/>
                  <a:pt x="177" y="31"/>
                  <a:pt x="178" y="29"/>
                </a:cubicBezTo>
                <a:close/>
                <a:moveTo>
                  <a:pt x="312" y="63"/>
                </a:moveTo>
                <a:cubicBezTo>
                  <a:pt x="313" y="63"/>
                  <a:pt x="313" y="63"/>
                  <a:pt x="314" y="63"/>
                </a:cubicBezTo>
                <a:cubicBezTo>
                  <a:pt x="314" y="64"/>
                  <a:pt x="314" y="65"/>
                  <a:pt x="314" y="65"/>
                </a:cubicBezTo>
                <a:cubicBezTo>
                  <a:pt x="313" y="67"/>
                  <a:pt x="313" y="63"/>
                  <a:pt x="312" y="65"/>
                </a:cubicBezTo>
                <a:cubicBezTo>
                  <a:pt x="310" y="64"/>
                  <a:pt x="313" y="65"/>
                  <a:pt x="312" y="63"/>
                </a:cubicBezTo>
                <a:close/>
                <a:moveTo>
                  <a:pt x="73" y="90"/>
                </a:moveTo>
                <a:cubicBezTo>
                  <a:pt x="73" y="93"/>
                  <a:pt x="70" y="95"/>
                  <a:pt x="69" y="98"/>
                </a:cubicBezTo>
                <a:cubicBezTo>
                  <a:pt x="68" y="95"/>
                  <a:pt x="71" y="92"/>
                  <a:pt x="73" y="90"/>
                </a:cubicBezTo>
                <a:close/>
                <a:moveTo>
                  <a:pt x="64" y="94"/>
                </a:moveTo>
                <a:cubicBezTo>
                  <a:pt x="65" y="96"/>
                  <a:pt x="61" y="97"/>
                  <a:pt x="62" y="100"/>
                </a:cubicBezTo>
                <a:cubicBezTo>
                  <a:pt x="61" y="99"/>
                  <a:pt x="60" y="98"/>
                  <a:pt x="60" y="96"/>
                </a:cubicBezTo>
                <a:cubicBezTo>
                  <a:pt x="61" y="95"/>
                  <a:pt x="64" y="96"/>
                  <a:pt x="64" y="94"/>
                </a:cubicBezTo>
                <a:close/>
                <a:moveTo>
                  <a:pt x="363" y="142"/>
                </a:moveTo>
                <a:cubicBezTo>
                  <a:pt x="365" y="143"/>
                  <a:pt x="361" y="143"/>
                  <a:pt x="361" y="144"/>
                </a:cubicBezTo>
                <a:cubicBezTo>
                  <a:pt x="359" y="143"/>
                  <a:pt x="364" y="143"/>
                  <a:pt x="363" y="142"/>
                </a:cubicBezTo>
                <a:close/>
                <a:moveTo>
                  <a:pt x="362" y="150"/>
                </a:moveTo>
                <a:cubicBezTo>
                  <a:pt x="362" y="149"/>
                  <a:pt x="363" y="150"/>
                  <a:pt x="363" y="150"/>
                </a:cubicBezTo>
                <a:cubicBezTo>
                  <a:pt x="363" y="150"/>
                  <a:pt x="364" y="149"/>
                  <a:pt x="364" y="149"/>
                </a:cubicBezTo>
                <a:cubicBezTo>
                  <a:pt x="363" y="150"/>
                  <a:pt x="365" y="152"/>
                  <a:pt x="363" y="152"/>
                </a:cubicBezTo>
                <a:cubicBezTo>
                  <a:pt x="363" y="151"/>
                  <a:pt x="363" y="150"/>
                  <a:pt x="362" y="150"/>
                </a:cubicBezTo>
                <a:close/>
                <a:moveTo>
                  <a:pt x="378" y="160"/>
                </a:moveTo>
                <a:cubicBezTo>
                  <a:pt x="376" y="162"/>
                  <a:pt x="380" y="157"/>
                  <a:pt x="378" y="160"/>
                </a:cubicBezTo>
                <a:close/>
                <a:moveTo>
                  <a:pt x="374" y="165"/>
                </a:moveTo>
                <a:cubicBezTo>
                  <a:pt x="376" y="168"/>
                  <a:pt x="372" y="167"/>
                  <a:pt x="372" y="166"/>
                </a:cubicBezTo>
                <a:cubicBezTo>
                  <a:pt x="369" y="170"/>
                  <a:pt x="376" y="174"/>
                  <a:pt x="375" y="179"/>
                </a:cubicBezTo>
                <a:cubicBezTo>
                  <a:pt x="374" y="176"/>
                  <a:pt x="377" y="177"/>
                  <a:pt x="377" y="177"/>
                </a:cubicBezTo>
                <a:cubicBezTo>
                  <a:pt x="378" y="177"/>
                  <a:pt x="377" y="174"/>
                  <a:pt x="379" y="175"/>
                </a:cubicBezTo>
                <a:cubicBezTo>
                  <a:pt x="376" y="173"/>
                  <a:pt x="375" y="171"/>
                  <a:pt x="374" y="168"/>
                </a:cubicBezTo>
                <a:cubicBezTo>
                  <a:pt x="375" y="168"/>
                  <a:pt x="375" y="167"/>
                  <a:pt x="375" y="167"/>
                </a:cubicBezTo>
                <a:cubicBezTo>
                  <a:pt x="377" y="168"/>
                  <a:pt x="377" y="169"/>
                  <a:pt x="379" y="170"/>
                </a:cubicBezTo>
                <a:cubicBezTo>
                  <a:pt x="379" y="168"/>
                  <a:pt x="377" y="168"/>
                  <a:pt x="377" y="166"/>
                </a:cubicBezTo>
                <a:cubicBezTo>
                  <a:pt x="379" y="166"/>
                  <a:pt x="378" y="167"/>
                  <a:pt x="379" y="164"/>
                </a:cubicBezTo>
                <a:cubicBezTo>
                  <a:pt x="377" y="166"/>
                  <a:pt x="376" y="165"/>
                  <a:pt x="374" y="165"/>
                </a:cubicBezTo>
                <a:close/>
                <a:moveTo>
                  <a:pt x="376" y="170"/>
                </a:moveTo>
                <a:cubicBezTo>
                  <a:pt x="377" y="172"/>
                  <a:pt x="379" y="171"/>
                  <a:pt x="379" y="172"/>
                </a:cubicBezTo>
                <a:cubicBezTo>
                  <a:pt x="378" y="172"/>
                  <a:pt x="378" y="172"/>
                  <a:pt x="377" y="172"/>
                </a:cubicBezTo>
                <a:cubicBezTo>
                  <a:pt x="377" y="172"/>
                  <a:pt x="376" y="171"/>
                  <a:pt x="376" y="170"/>
                </a:cubicBezTo>
                <a:close/>
                <a:moveTo>
                  <a:pt x="378" y="181"/>
                </a:moveTo>
                <a:cubicBezTo>
                  <a:pt x="379" y="180"/>
                  <a:pt x="379" y="177"/>
                  <a:pt x="378" y="179"/>
                </a:cubicBezTo>
                <a:cubicBezTo>
                  <a:pt x="379" y="181"/>
                  <a:pt x="375" y="180"/>
                  <a:pt x="375" y="184"/>
                </a:cubicBezTo>
                <a:cubicBezTo>
                  <a:pt x="376" y="184"/>
                  <a:pt x="377" y="184"/>
                  <a:pt x="377" y="183"/>
                </a:cubicBezTo>
                <a:cubicBezTo>
                  <a:pt x="376" y="186"/>
                  <a:pt x="379" y="184"/>
                  <a:pt x="379" y="186"/>
                </a:cubicBezTo>
                <a:cubicBezTo>
                  <a:pt x="378" y="186"/>
                  <a:pt x="377" y="186"/>
                  <a:pt x="377" y="187"/>
                </a:cubicBezTo>
                <a:cubicBezTo>
                  <a:pt x="379" y="188"/>
                  <a:pt x="379" y="186"/>
                  <a:pt x="381" y="188"/>
                </a:cubicBezTo>
                <a:cubicBezTo>
                  <a:pt x="379" y="186"/>
                  <a:pt x="379" y="182"/>
                  <a:pt x="380" y="180"/>
                </a:cubicBezTo>
                <a:cubicBezTo>
                  <a:pt x="380" y="181"/>
                  <a:pt x="378" y="183"/>
                  <a:pt x="378" y="181"/>
                </a:cubicBezTo>
                <a:close/>
                <a:moveTo>
                  <a:pt x="214" y="186"/>
                </a:moveTo>
                <a:cubicBezTo>
                  <a:pt x="214" y="187"/>
                  <a:pt x="214" y="187"/>
                  <a:pt x="214" y="186"/>
                </a:cubicBezTo>
                <a:cubicBezTo>
                  <a:pt x="213" y="187"/>
                  <a:pt x="213" y="187"/>
                  <a:pt x="213" y="188"/>
                </a:cubicBezTo>
                <a:cubicBezTo>
                  <a:pt x="212" y="187"/>
                  <a:pt x="211" y="188"/>
                  <a:pt x="211" y="186"/>
                </a:cubicBezTo>
                <a:cubicBezTo>
                  <a:pt x="213" y="187"/>
                  <a:pt x="213" y="186"/>
                  <a:pt x="214" y="186"/>
                </a:cubicBezTo>
                <a:close/>
                <a:moveTo>
                  <a:pt x="24" y="188"/>
                </a:moveTo>
                <a:cubicBezTo>
                  <a:pt x="23" y="190"/>
                  <a:pt x="26" y="192"/>
                  <a:pt x="26" y="191"/>
                </a:cubicBezTo>
                <a:cubicBezTo>
                  <a:pt x="25" y="190"/>
                  <a:pt x="26" y="189"/>
                  <a:pt x="26" y="189"/>
                </a:cubicBezTo>
                <a:cubicBezTo>
                  <a:pt x="26" y="189"/>
                  <a:pt x="25" y="189"/>
                  <a:pt x="25" y="190"/>
                </a:cubicBezTo>
                <a:cubicBezTo>
                  <a:pt x="25" y="189"/>
                  <a:pt x="25" y="188"/>
                  <a:pt x="24" y="188"/>
                </a:cubicBezTo>
                <a:close/>
                <a:moveTo>
                  <a:pt x="381" y="203"/>
                </a:moveTo>
                <a:cubicBezTo>
                  <a:pt x="381" y="202"/>
                  <a:pt x="385" y="201"/>
                  <a:pt x="384" y="200"/>
                </a:cubicBezTo>
                <a:cubicBezTo>
                  <a:pt x="384" y="201"/>
                  <a:pt x="382" y="197"/>
                  <a:pt x="384" y="197"/>
                </a:cubicBezTo>
                <a:cubicBezTo>
                  <a:pt x="381" y="197"/>
                  <a:pt x="381" y="195"/>
                  <a:pt x="380" y="193"/>
                </a:cubicBezTo>
                <a:cubicBezTo>
                  <a:pt x="380" y="194"/>
                  <a:pt x="378" y="194"/>
                  <a:pt x="379" y="195"/>
                </a:cubicBezTo>
                <a:cubicBezTo>
                  <a:pt x="379" y="195"/>
                  <a:pt x="379" y="196"/>
                  <a:pt x="380" y="196"/>
                </a:cubicBezTo>
                <a:cubicBezTo>
                  <a:pt x="380" y="195"/>
                  <a:pt x="381" y="197"/>
                  <a:pt x="382" y="197"/>
                </a:cubicBezTo>
                <a:cubicBezTo>
                  <a:pt x="382" y="198"/>
                  <a:pt x="382" y="198"/>
                  <a:pt x="382" y="199"/>
                </a:cubicBezTo>
                <a:cubicBezTo>
                  <a:pt x="381" y="198"/>
                  <a:pt x="379" y="200"/>
                  <a:pt x="381" y="200"/>
                </a:cubicBezTo>
                <a:cubicBezTo>
                  <a:pt x="381" y="199"/>
                  <a:pt x="382" y="199"/>
                  <a:pt x="383" y="200"/>
                </a:cubicBezTo>
                <a:cubicBezTo>
                  <a:pt x="381" y="200"/>
                  <a:pt x="380" y="203"/>
                  <a:pt x="381" y="203"/>
                </a:cubicBezTo>
                <a:close/>
                <a:moveTo>
                  <a:pt x="384" y="202"/>
                </a:moveTo>
                <a:cubicBezTo>
                  <a:pt x="385" y="201"/>
                  <a:pt x="385" y="202"/>
                  <a:pt x="385" y="202"/>
                </a:cubicBezTo>
                <a:cubicBezTo>
                  <a:pt x="385" y="203"/>
                  <a:pt x="384" y="204"/>
                  <a:pt x="385" y="204"/>
                </a:cubicBezTo>
                <a:cubicBezTo>
                  <a:pt x="385" y="204"/>
                  <a:pt x="385" y="204"/>
                  <a:pt x="385" y="204"/>
                </a:cubicBezTo>
                <a:cubicBezTo>
                  <a:pt x="384" y="204"/>
                  <a:pt x="384" y="204"/>
                  <a:pt x="384" y="205"/>
                </a:cubicBezTo>
                <a:cubicBezTo>
                  <a:pt x="383" y="205"/>
                  <a:pt x="384" y="203"/>
                  <a:pt x="384" y="202"/>
                </a:cubicBezTo>
                <a:close/>
                <a:moveTo>
                  <a:pt x="209" y="196"/>
                </a:moveTo>
                <a:cubicBezTo>
                  <a:pt x="210" y="197"/>
                  <a:pt x="208" y="196"/>
                  <a:pt x="208" y="197"/>
                </a:cubicBezTo>
                <a:cubicBezTo>
                  <a:pt x="207" y="197"/>
                  <a:pt x="208" y="195"/>
                  <a:pt x="209" y="196"/>
                </a:cubicBezTo>
                <a:close/>
                <a:moveTo>
                  <a:pt x="379" y="197"/>
                </a:moveTo>
                <a:cubicBezTo>
                  <a:pt x="382" y="197"/>
                  <a:pt x="380" y="200"/>
                  <a:pt x="379" y="197"/>
                </a:cubicBezTo>
                <a:close/>
                <a:moveTo>
                  <a:pt x="206" y="203"/>
                </a:moveTo>
                <a:cubicBezTo>
                  <a:pt x="206" y="203"/>
                  <a:pt x="205" y="203"/>
                  <a:pt x="205" y="203"/>
                </a:cubicBezTo>
                <a:cubicBezTo>
                  <a:pt x="208" y="203"/>
                  <a:pt x="208" y="201"/>
                  <a:pt x="209" y="204"/>
                </a:cubicBezTo>
                <a:cubicBezTo>
                  <a:pt x="210" y="202"/>
                  <a:pt x="210" y="202"/>
                  <a:pt x="209" y="201"/>
                </a:cubicBezTo>
                <a:cubicBezTo>
                  <a:pt x="206" y="202"/>
                  <a:pt x="208" y="199"/>
                  <a:pt x="206" y="198"/>
                </a:cubicBezTo>
                <a:cubicBezTo>
                  <a:pt x="206" y="199"/>
                  <a:pt x="205" y="202"/>
                  <a:pt x="206" y="203"/>
                </a:cubicBezTo>
                <a:close/>
                <a:moveTo>
                  <a:pt x="381" y="208"/>
                </a:moveTo>
                <a:cubicBezTo>
                  <a:pt x="382" y="208"/>
                  <a:pt x="382" y="208"/>
                  <a:pt x="383" y="207"/>
                </a:cubicBezTo>
                <a:cubicBezTo>
                  <a:pt x="378" y="206"/>
                  <a:pt x="384" y="210"/>
                  <a:pt x="384" y="212"/>
                </a:cubicBezTo>
                <a:cubicBezTo>
                  <a:pt x="382" y="212"/>
                  <a:pt x="382" y="212"/>
                  <a:pt x="381" y="211"/>
                </a:cubicBezTo>
                <a:cubicBezTo>
                  <a:pt x="381" y="211"/>
                  <a:pt x="381" y="212"/>
                  <a:pt x="381" y="212"/>
                </a:cubicBezTo>
                <a:cubicBezTo>
                  <a:pt x="381" y="212"/>
                  <a:pt x="380" y="212"/>
                  <a:pt x="380" y="213"/>
                </a:cubicBezTo>
                <a:cubicBezTo>
                  <a:pt x="382" y="212"/>
                  <a:pt x="381" y="214"/>
                  <a:pt x="383" y="214"/>
                </a:cubicBezTo>
                <a:cubicBezTo>
                  <a:pt x="382" y="212"/>
                  <a:pt x="384" y="213"/>
                  <a:pt x="384" y="214"/>
                </a:cubicBezTo>
                <a:cubicBezTo>
                  <a:pt x="382" y="214"/>
                  <a:pt x="386" y="215"/>
                  <a:pt x="384" y="215"/>
                </a:cubicBezTo>
                <a:cubicBezTo>
                  <a:pt x="383" y="215"/>
                  <a:pt x="383" y="214"/>
                  <a:pt x="381" y="214"/>
                </a:cubicBezTo>
                <a:cubicBezTo>
                  <a:pt x="381" y="215"/>
                  <a:pt x="381" y="215"/>
                  <a:pt x="380" y="216"/>
                </a:cubicBezTo>
                <a:cubicBezTo>
                  <a:pt x="381" y="216"/>
                  <a:pt x="382" y="216"/>
                  <a:pt x="382" y="216"/>
                </a:cubicBezTo>
                <a:cubicBezTo>
                  <a:pt x="382" y="216"/>
                  <a:pt x="381" y="217"/>
                  <a:pt x="381" y="217"/>
                </a:cubicBezTo>
                <a:cubicBezTo>
                  <a:pt x="384" y="215"/>
                  <a:pt x="385" y="217"/>
                  <a:pt x="386" y="217"/>
                </a:cubicBezTo>
                <a:cubicBezTo>
                  <a:pt x="385" y="216"/>
                  <a:pt x="386" y="214"/>
                  <a:pt x="387" y="214"/>
                </a:cubicBezTo>
                <a:cubicBezTo>
                  <a:pt x="385" y="215"/>
                  <a:pt x="387" y="212"/>
                  <a:pt x="386" y="212"/>
                </a:cubicBezTo>
                <a:cubicBezTo>
                  <a:pt x="386" y="213"/>
                  <a:pt x="386" y="214"/>
                  <a:pt x="385" y="214"/>
                </a:cubicBezTo>
                <a:cubicBezTo>
                  <a:pt x="385" y="213"/>
                  <a:pt x="385" y="212"/>
                  <a:pt x="384" y="212"/>
                </a:cubicBezTo>
                <a:cubicBezTo>
                  <a:pt x="385" y="211"/>
                  <a:pt x="385" y="210"/>
                  <a:pt x="386" y="211"/>
                </a:cubicBezTo>
                <a:cubicBezTo>
                  <a:pt x="387" y="208"/>
                  <a:pt x="384" y="209"/>
                  <a:pt x="384" y="207"/>
                </a:cubicBezTo>
                <a:cubicBezTo>
                  <a:pt x="383" y="207"/>
                  <a:pt x="382" y="209"/>
                  <a:pt x="381" y="208"/>
                </a:cubicBezTo>
                <a:close/>
                <a:moveTo>
                  <a:pt x="206" y="209"/>
                </a:moveTo>
                <a:cubicBezTo>
                  <a:pt x="206" y="208"/>
                  <a:pt x="205" y="207"/>
                  <a:pt x="207" y="207"/>
                </a:cubicBezTo>
                <a:cubicBezTo>
                  <a:pt x="206" y="208"/>
                  <a:pt x="206" y="210"/>
                  <a:pt x="208" y="209"/>
                </a:cubicBezTo>
                <a:cubicBezTo>
                  <a:pt x="209" y="209"/>
                  <a:pt x="207" y="208"/>
                  <a:pt x="208" y="207"/>
                </a:cubicBezTo>
                <a:cubicBezTo>
                  <a:pt x="209" y="207"/>
                  <a:pt x="209" y="209"/>
                  <a:pt x="211" y="209"/>
                </a:cubicBezTo>
                <a:cubicBezTo>
                  <a:pt x="210" y="210"/>
                  <a:pt x="208" y="210"/>
                  <a:pt x="206" y="209"/>
                </a:cubicBezTo>
                <a:close/>
                <a:moveTo>
                  <a:pt x="212" y="212"/>
                </a:moveTo>
                <a:cubicBezTo>
                  <a:pt x="212" y="212"/>
                  <a:pt x="211" y="212"/>
                  <a:pt x="211" y="212"/>
                </a:cubicBezTo>
                <a:cubicBezTo>
                  <a:pt x="211" y="211"/>
                  <a:pt x="211" y="210"/>
                  <a:pt x="210" y="210"/>
                </a:cubicBezTo>
                <a:cubicBezTo>
                  <a:pt x="211" y="213"/>
                  <a:pt x="207" y="213"/>
                  <a:pt x="209" y="215"/>
                </a:cubicBezTo>
                <a:cubicBezTo>
                  <a:pt x="211" y="215"/>
                  <a:pt x="213" y="211"/>
                  <a:pt x="212" y="212"/>
                </a:cubicBezTo>
                <a:close/>
                <a:moveTo>
                  <a:pt x="225" y="220"/>
                </a:moveTo>
                <a:cubicBezTo>
                  <a:pt x="226" y="222"/>
                  <a:pt x="224" y="221"/>
                  <a:pt x="224" y="222"/>
                </a:cubicBezTo>
                <a:cubicBezTo>
                  <a:pt x="224" y="223"/>
                  <a:pt x="225" y="222"/>
                  <a:pt x="225" y="221"/>
                </a:cubicBezTo>
                <a:cubicBezTo>
                  <a:pt x="227" y="223"/>
                  <a:pt x="223" y="223"/>
                  <a:pt x="223" y="225"/>
                </a:cubicBezTo>
                <a:cubicBezTo>
                  <a:pt x="223" y="224"/>
                  <a:pt x="223" y="220"/>
                  <a:pt x="225" y="220"/>
                </a:cubicBezTo>
                <a:close/>
                <a:moveTo>
                  <a:pt x="389" y="222"/>
                </a:moveTo>
                <a:cubicBezTo>
                  <a:pt x="386" y="222"/>
                  <a:pt x="386" y="219"/>
                  <a:pt x="384" y="221"/>
                </a:cubicBezTo>
                <a:cubicBezTo>
                  <a:pt x="383" y="222"/>
                  <a:pt x="384" y="222"/>
                  <a:pt x="384" y="223"/>
                </a:cubicBezTo>
                <a:cubicBezTo>
                  <a:pt x="387" y="222"/>
                  <a:pt x="387" y="224"/>
                  <a:pt x="389" y="222"/>
                </a:cubicBezTo>
                <a:close/>
                <a:moveTo>
                  <a:pt x="385" y="225"/>
                </a:moveTo>
                <a:cubicBezTo>
                  <a:pt x="384" y="225"/>
                  <a:pt x="386" y="225"/>
                  <a:pt x="386" y="226"/>
                </a:cubicBezTo>
                <a:cubicBezTo>
                  <a:pt x="387" y="226"/>
                  <a:pt x="387" y="225"/>
                  <a:pt x="389" y="225"/>
                </a:cubicBezTo>
                <a:cubicBezTo>
                  <a:pt x="389" y="226"/>
                  <a:pt x="387" y="226"/>
                  <a:pt x="387" y="227"/>
                </a:cubicBezTo>
                <a:cubicBezTo>
                  <a:pt x="386" y="227"/>
                  <a:pt x="386" y="226"/>
                  <a:pt x="385" y="225"/>
                </a:cubicBezTo>
                <a:close/>
                <a:moveTo>
                  <a:pt x="391" y="228"/>
                </a:moveTo>
                <a:cubicBezTo>
                  <a:pt x="391" y="230"/>
                  <a:pt x="388" y="230"/>
                  <a:pt x="387" y="231"/>
                </a:cubicBezTo>
                <a:cubicBezTo>
                  <a:pt x="387" y="231"/>
                  <a:pt x="387" y="230"/>
                  <a:pt x="387" y="230"/>
                </a:cubicBezTo>
                <a:cubicBezTo>
                  <a:pt x="390" y="231"/>
                  <a:pt x="389" y="228"/>
                  <a:pt x="391" y="228"/>
                </a:cubicBezTo>
                <a:close/>
                <a:moveTo>
                  <a:pt x="392" y="233"/>
                </a:moveTo>
                <a:cubicBezTo>
                  <a:pt x="393" y="233"/>
                  <a:pt x="392" y="234"/>
                  <a:pt x="392" y="235"/>
                </a:cubicBezTo>
                <a:cubicBezTo>
                  <a:pt x="390" y="233"/>
                  <a:pt x="392" y="237"/>
                  <a:pt x="390" y="237"/>
                </a:cubicBezTo>
                <a:cubicBezTo>
                  <a:pt x="390" y="236"/>
                  <a:pt x="390" y="236"/>
                  <a:pt x="390" y="236"/>
                </a:cubicBezTo>
                <a:cubicBezTo>
                  <a:pt x="390" y="234"/>
                  <a:pt x="388" y="235"/>
                  <a:pt x="388" y="234"/>
                </a:cubicBezTo>
                <a:cubicBezTo>
                  <a:pt x="389" y="234"/>
                  <a:pt x="390" y="233"/>
                  <a:pt x="392" y="233"/>
                </a:cubicBezTo>
                <a:close/>
                <a:moveTo>
                  <a:pt x="207" y="250"/>
                </a:moveTo>
                <a:cubicBezTo>
                  <a:pt x="207" y="249"/>
                  <a:pt x="208" y="249"/>
                  <a:pt x="208" y="248"/>
                </a:cubicBezTo>
                <a:cubicBezTo>
                  <a:pt x="209" y="249"/>
                  <a:pt x="209" y="250"/>
                  <a:pt x="210" y="251"/>
                </a:cubicBezTo>
                <a:cubicBezTo>
                  <a:pt x="211" y="252"/>
                  <a:pt x="208" y="252"/>
                  <a:pt x="210" y="253"/>
                </a:cubicBezTo>
                <a:cubicBezTo>
                  <a:pt x="207" y="255"/>
                  <a:pt x="210" y="249"/>
                  <a:pt x="207" y="250"/>
                </a:cubicBezTo>
                <a:close/>
                <a:moveTo>
                  <a:pt x="210" y="268"/>
                </a:moveTo>
                <a:cubicBezTo>
                  <a:pt x="210" y="267"/>
                  <a:pt x="210" y="266"/>
                  <a:pt x="210" y="266"/>
                </a:cubicBezTo>
                <a:cubicBezTo>
                  <a:pt x="211" y="266"/>
                  <a:pt x="211" y="267"/>
                  <a:pt x="212" y="268"/>
                </a:cubicBezTo>
                <a:cubicBezTo>
                  <a:pt x="212" y="269"/>
                  <a:pt x="211" y="267"/>
                  <a:pt x="210" y="268"/>
                </a:cubicBezTo>
                <a:close/>
                <a:moveTo>
                  <a:pt x="73" y="342"/>
                </a:moveTo>
                <a:cubicBezTo>
                  <a:pt x="73" y="342"/>
                  <a:pt x="75" y="342"/>
                  <a:pt x="75" y="343"/>
                </a:cubicBezTo>
                <a:cubicBezTo>
                  <a:pt x="74" y="343"/>
                  <a:pt x="74" y="343"/>
                  <a:pt x="74" y="343"/>
                </a:cubicBezTo>
                <a:cubicBezTo>
                  <a:pt x="74" y="343"/>
                  <a:pt x="75" y="343"/>
                  <a:pt x="75" y="343"/>
                </a:cubicBezTo>
                <a:cubicBezTo>
                  <a:pt x="75" y="342"/>
                  <a:pt x="74" y="341"/>
                  <a:pt x="73" y="341"/>
                </a:cubicBezTo>
                <a:cubicBezTo>
                  <a:pt x="73" y="342"/>
                  <a:pt x="72" y="342"/>
                  <a:pt x="72" y="343"/>
                </a:cubicBezTo>
                <a:cubicBezTo>
                  <a:pt x="73" y="343"/>
                  <a:pt x="73" y="343"/>
                  <a:pt x="73" y="342"/>
                </a:cubicBezTo>
                <a:close/>
                <a:moveTo>
                  <a:pt x="108" y="344"/>
                </a:moveTo>
                <a:cubicBezTo>
                  <a:pt x="108" y="344"/>
                  <a:pt x="108" y="343"/>
                  <a:pt x="107" y="343"/>
                </a:cubicBezTo>
                <a:cubicBezTo>
                  <a:pt x="107" y="344"/>
                  <a:pt x="106" y="344"/>
                  <a:pt x="106" y="345"/>
                </a:cubicBezTo>
                <a:cubicBezTo>
                  <a:pt x="104" y="346"/>
                  <a:pt x="101" y="343"/>
                  <a:pt x="101" y="346"/>
                </a:cubicBezTo>
                <a:cubicBezTo>
                  <a:pt x="100" y="343"/>
                  <a:pt x="100" y="347"/>
                  <a:pt x="98" y="345"/>
                </a:cubicBezTo>
                <a:cubicBezTo>
                  <a:pt x="100" y="343"/>
                  <a:pt x="96" y="344"/>
                  <a:pt x="95" y="343"/>
                </a:cubicBezTo>
                <a:cubicBezTo>
                  <a:pt x="95" y="344"/>
                  <a:pt x="95" y="345"/>
                  <a:pt x="96" y="346"/>
                </a:cubicBezTo>
                <a:cubicBezTo>
                  <a:pt x="94" y="346"/>
                  <a:pt x="94" y="344"/>
                  <a:pt x="93" y="342"/>
                </a:cubicBezTo>
                <a:cubicBezTo>
                  <a:pt x="97" y="342"/>
                  <a:pt x="102" y="342"/>
                  <a:pt x="105" y="345"/>
                </a:cubicBezTo>
                <a:cubicBezTo>
                  <a:pt x="104" y="343"/>
                  <a:pt x="107" y="342"/>
                  <a:pt x="108" y="344"/>
                </a:cubicBezTo>
                <a:close/>
                <a:moveTo>
                  <a:pt x="258" y="360"/>
                </a:moveTo>
                <a:cubicBezTo>
                  <a:pt x="258" y="359"/>
                  <a:pt x="260" y="360"/>
                  <a:pt x="259" y="362"/>
                </a:cubicBezTo>
                <a:cubicBezTo>
                  <a:pt x="258" y="362"/>
                  <a:pt x="259" y="361"/>
                  <a:pt x="258" y="360"/>
                </a:cubicBezTo>
                <a:close/>
                <a:moveTo>
                  <a:pt x="50" y="392"/>
                </a:moveTo>
                <a:cubicBezTo>
                  <a:pt x="50" y="392"/>
                  <a:pt x="51" y="392"/>
                  <a:pt x="51" y="393"/>
                </a:cubicBezTo>
                <a:cubicBezTo>
                  <a:pt x="50" y="393"/>
                  <a:pt x="49" y="393"/>
                  <a:pt x="49" y="394"/>
                </a:cubicBezTo>
                <a:cubicBezTo>
                  <a:pt x="50" y="394"/>
                  <a:pt x="51" y="393"/>
                  <a:pt x="52" y="393"/>
                </a:cubicBezTo>
                <a:cubicBezTo>
                  <a:pt x="52" y="392"/>
                  <a:pt x="50" y="391"/>
                  <a:pt x="50" y="392"/>
                </a:cubicBezTo>
                <a:close/>
                <a:moveTo>
                  <a:pt x="40" y="394"/>
                </a:moveTo>
                <a:cubicBezTo>
                  <a:pt x="39" y="396"/>
                  <a:pt x="38" y="392"/>
                  <a:pt x="37" y="394"/>
                </a:cubicBezTo>
                <a:cubicBezTo>
                  <a:pt x="36" y="393"/>
                  <a:pt x="39" y="392"/>
                  <a:pt x="40" y="394"/>
                </a:cubicBezTo>
                <a:close/>
                <a:moveTo>
                  <a:pt x="321" y="397"/>
                </a:moveTo>
                <a:cubicBezTo>
                  <a:pt x="320" y="396"/>
                  <a:pt x="325" y="399"/>
                  <a:pt x="321" y="397"/>
                </a:cubicBezTo>
                <a:close/>
                <a:moveTo>
                  <a:pt x="154" y="10"/>
                </a:moveTo>
                <a:cubicBezTo>
                  <a:pt x="155" y="9"/>
                  <a:pt x="157" y="10"/>
                  <a:pt x="157" y="9"/>
                </a:cubicBezTo>
                <a:cubicBezTo>
                  <a:pt x="157" y="8"/>
                  <a:pt x="156" y="9"/>
                  <a:pt x="155" y="8"/>
                </a:cubicBezTo>
                <a:cubicBezTo>
                  <a:pt x="155" y="6"/>
                  <a:pt x="155" y="5"/>
                  <a:pt x="157" y="5"/>
                </a:cubicBezTo>
                <a:cubicBezTo>
                  <a:pt x="157" y="4"/>
                  <a:pt x="156" y="3"/>
                  <a:pt x="155" y="3"/>
                </a:cubicBezTo>
                <a:cubicBezTo>
                  <a:pt x="156" y="0"/>
                  <a:pt x="157" y="3"/>
                  <a:pt x="158" y="3"/>
                </a:cubicBezTo>
                <a:cubicBezTo>
                  <a:pt x="158" y="2"/>
                  <a:pt x="159" y="2"/>
                  <a:pt x="159" y="0"/>
                </a:cubicBezTo>
                <a:cubicBezTo>
                  <a:pt x="160" y="1"/>
                  <a:pt x="160" y="2"/>
                  <a:pt x="160" y="3"/>
                </a:cubicBezTo>
                <a:cubicBezTo>
                  <a:pt x="161" y="3"/>
                  <a:pt x="161" y="0"/>
                  <a:pt x="163" y="0"/>
                </a:cubicBezTo>
                <a:cubicBezTo>
                  <a:pt x="163" y="3"/>
                  <a:pt x="164" y="5"/>
                  <a:pt x="164" y="9"/>
                </a:cubicBezTo>
                <a:cubicBezTo>
                  <a:pt x="168" y="10"/>
                  <a:pt x="167" y="15"/>
                  <a:pt x="169" y="20"/>
                </a:cubicBezTo>
                <a:cubicBezTo>
                  <a:pt x="163" y="24"/>
                  <a:pt x="154" y="21"/>
                  <a:pt x="151" y="26"/>
                </a:cubicBezTo>
                <a:cubicBezTo>
                  <a:pt x="149" y="27"/>
                  <a:pt x="149" y="23"/>
                  <a:pt x="148" y="25"/>
                </a:cubicBezTo>
                <a:cubicBezTo>
                  <a:pt x="147" y="23"/>
                  <a:pt x="149" y="21"/>
                  <a:pt x="148" y="19"/>
                </a:cubicBezTo>
                <a:cubicBezTo>
                  <a:pt x="149" y="17"/>
                  <a:pt x="153" y="16"/>
                  <a:pt x="154" y="18"/>
                </a:cubicBezTo>
                <a:cubicBezTo>
                  <a:pt x="156" y="18"/>
                  <a:pt x="154" y="16"/>
                  <a:pt x="155" y="16"/>
                </a:cubicBezTo>
                <a:cubicBezTo>
                  <a:pt x="157" y="15"/>
                  <a:pt x="156" y="17"/>
                  <a:pt x="158" y="17"/>
                </a:cubicBezTo>
                <a:cubicBezTo>
                  <a:pt x="161" y="12"/>
                  <a:pt x="155" y="14"/>
                  <a:pt x="154" y="10"/>
                </a:cubicBezTo>
                <a:close/>
                <a:moveTo>
                  <a:pt x="162" y="3"/>
                </a:moveTo>
                <a:cubicBezTo>
                  <a:pt x="162" y="3"/>
                  <a:pt x="162" y="3"/>
                  <a:pt x="162" y="3"/>
                </a:cubicBezTo>
                <a:cubicBezTo>
                  <a:pt x="161" y="7"/>
                  <a:pt x="164" y="4"/>
                  <a:pt x="162" y="3"/>
                </a:cubicBezTo>
                <a:close/>
                <a:moveTo>
                  <a:pt x="163" y="13"/>
                </a:moveTo>
                <a:cubicBezTo>
                  <a:pt x="163" y="13"/>
                  <a:pt x="164" y="13"/>
                  <a:pt x="164" y="12"/>
                </a:cubicBezTo>
                <a:cubicBezTo>
                  <a:pt x="164" y="12"/>
                  <a:pt x="164" y="12"/>
                  <a:pt x="165" y="12"/>
                </a:cubicBezTo>
                <a:cubicBezTo>
                  <a:pt x="165" y="13"/>
                  <a:pt x="164" y="13"/>
                  <a:pt x="163" y="13"/>
                </a:cubicBezTo>
                <a:cubicBezTo>
                  <a:pt x="163" y="13"/>
                  <a:pt x="163" y="13"/>
                  <a:pt x="163" y="13"/>
                </a:cubicBezTo>
                <a:close/>
                <a:moveTo>
                  <a:pt x="159" y="17"/>
                </a:moveTo>
                <a:cubicBezTo>
                  <a:pt x="159" y="16"/>
                  <a:pt x="159" y="15"/>
                  <a:pt x="159" y="15"/>
                </a:cubicBezTo>
                <a:cubicBezTo>
                  <a:pt x="161" y="15"/>
                  <a:pt x="161" y="15"/>
                  <a:pt x="161" y="17"/>
                </a:cubicBezTo>
                <a:cubicBezTo>
                  <a:pt x="160" y="17"/>
                  <a:pt x="160" y="17"/>
                  <a:pt x="159" y="17"/>
                </a:cubicBezTo>
                <a:cubicBezTo>
                  <a:pt x="159" y="17"/>
                  <a:pt x="159" y="17"/>
                  <a:pt x="159" y="17"/>
                </a:cubicBezTo>
                <a:close/>
                <a:moveTo>
                  <a:pt x="58" y="387"/>
                </a:moveTo>
                <a:cubicBezTo>
                  <a:pt x="60" y="388"/>
                  <a:pt x="61" y="388"/>
                  <a:pt x="62" y="389"/>
                </a:cubicBezTo>
                <a:cubicBezTo>
                  <a:pt x="63" y="388"/>
                  <a:pt x="65" y="388"/>
                  <a:pt x="66" y="388"/>
                </a:cubicBezTo>
                <a:cubicBezTo>
                  <a:pt x="66" y="390"/>
                  <a:pt x="65" y="390"/>
                  <a:pt x="64" y="390"/>
                </a:cubicBezTo>
                <a:cubicBezTo>
                  <a:pt x="64" y="391"/>
                  <a:pt x="64" y="391"/>
                  <a:pt x="64" y="392"/>
                </a:cubicBezTo>
                <a:cubicBezTo>
                  <a:pt x="62" y="391"/>
                  <a:pt x="63" y="392"/>
                  <a:pt x="62" y="393"/>
                </a:cubicBezTo>
                <a:cubicBezTo>
                  <a:pt x="60" y="393"/>
                  <a:pt x="60" y="392"/>
                  <a:pt x="58" y="393"/>
                </a:cubicBezTo>
                <a:cubicBezTo>
                  <a:pt x="61" y="391"/>
                  <a:pt x="56" y="391"/>
                  <a:pt x="55" y="390"/>
                </a:cubicBezTo>
                <a:cubicBezTo>
                  <a:pt x="55" y="390"/>
                  <a:pt x="56" y="389"/>
                  <a:pt x="55" y="388"/>
                </a:cubicBezTo>
                <a:cubicBezTo>
                  <a:pt x="57" y="387"/>
                  <a:pt x="58" y="390"/>
                  <a:pt x="58" y="387"/>
                </a:cubicBezTo>
                <a:close/>
              </a:path>
            </a:pathLst>
          </a:custGeom>
          <a:blipFill>
            <a:blip r:embed="rId4" cstate="email">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ea typeface="幼圆" panose="02010509060101010101" pitchFamily="49" charset="-122"/>
            </a:endParaRPr>
          </a:p>
        </p:txBody>
      </p:sp>
      <p:sp>
        <p:nvSpPr>
          <p:cNvPr id="7" name="Freeform 17"/>
          <p:cNvSpPr>
            <a:spLocks noEditPoints="1"/>
          </p:cNvSpPr>
          <p:nvPr/>
        </p:nvSpPr>
        <p:spPr bwMode="auto">
          <a:xfrm>
            <a:off x="6124758" y="1634420"/>
            <a:ext cx="1461816" cy="1339324"/>
          </a:xfrm>
          <a:custGeom>
            <a:avLst/>
            <a:gdLst>
              <a:gd name="T0" fmla="*/ 359 w 535"/>
              <a:gd name="T1" fmla="*/ 212 h 490"/>
              <a:gd name="T2" fmla="*/ 152 w 535"/>
              <a:gd name="T3" fmla="*/ 261 h 490"/>
              <a:gd name="T4" fmla="*/ 416 w 535"/>
              <a:gd name="T5" fmla="*/ 279 h 490"/>
              <a:gd name="T6" fmla="*/ 305 w 535"/>
              <a:gd name="T7" fmla="*/ 302 h 490"/>
              <a:gd name="T8" fmla="*/ 375 w 535"/>
              <a:gd name="T9" fmla="*/ 344 h 490"/>
              <a:gd name="T10" fmla="*/ 140 w 535"/>
              <a:gd name="T11" fmla="*/ 430 h 490"/>
              <a:gd name="T12" fmla="*/ 150 w 535"/>
              <a:gd name="T13" fmla="*/ 358 h 490"/>
              <a:gd name="T14" fmla="*/ 84 w 535"/>
              <a:gd name="T15" fmla="*/ 427 h 490"/>
              <a:gd name="T16" fmla="*/ 278 w 535"/>
              <a:gd name="T17" fmla="*/ 387 h 490"/>
              <a:gd name="T18" fmla="*/ 236 w 535"/>
              <a:gd name="T19" fmla="*/ 269 h 490"/>
              <a:gd name="T20" fmla="*/ 299 w 535"/>
              <a:gd name="T21" fmla="*/ 272 h 490"/>
              <a:gd name="T22" fmla="*/ 336 w 535"/>
              <a:gd name="T23" fmla="*/ 322 h 490"/>
              <a:gd name="T24" fmla="*/ 425 w 535"/>
              <a:gd name="T25" fmla="*/ 428 h 490"/>
              <a:gd name="T26" fmla="*/ 531 w 535"/>
              <a:gd name="T27" fmla="*/ 405 h 490"/>
              <a:gd name="T28" fmla="*/ 434 w 535"/>
              <a:gd name="T29" fmla="*/ 322 h 490"/>
              <a:gd name="T30" fmla="*/ 327 w 535"/>
              <a:gd name="T31" fmla="*/ 219 h 490"/>
              <a:gd name="T32" fmla="*/ 372 w 535"/>
              <a:gd name="T33" fmla="*/ 140 h 490"/>
              <a:gd name="T34" fmla="*/ 373 w 535"/>
              <a:gd name="T35" fmla="*/ 112 h 490"/>
              <a:gd name="T36" fmla="*/ 407 w 535"/>
              <a:gd name="T37" fmla="*/ 40 h 490"/>
              <a:gd name="T38" fmla="*/ 301 w 535"/>
              <a:gd name="T39" fmla="*/ 133 h 490"/>
              <a:gd name="T40" fmla="*/ 243 w 535"/>
              <a:gd name="T41" fmla="*/ 136 h 490"/>
              <a:gd name="T42" fmla="*/ 251 w 535"/>
              <a:gd name="T43" fmla="*/ 98 h 490"/>
              <a:gd name="T44" fmla="*/ 265 w 535"/>
              <a:gd name="T45" fmla="*/ 36 h 490"/>
              <a:gd name="T46" fmla="*/ 148 w 535"/>
              <a:gd name="T47" fmla="*/ 127 h 490"/>
              <a:gd name="T48" fmla="*/ 150 w 535"/>
              <a:gd name="T49" fmla="*/ 320 h 490"/>
              <a:gd name="T50" fmla="*/ 269 w 535"/>
              <a:gd name="T51" fmla="*/ 39 h 490"/>
              <a:gd name="T52" fmla="*/ 502 w 535"/>
              <a:gd name="T53" fmla="*/ 51 h 490"/>
              <a:gd name="T54" fmla="*/ 200 w 535"/>
              <a:gd name="T55" fmla="*/ 55 h 490"/>
              <a:gd name="T56" fmla="*/ 241 w 535"/>
              <a:gd name="T57" fmla="*/ 68 h 490"/>
              <a:gd name="T58" fmla="*/ 253 w 535"/>
              <a:gd name="T59" fmla="*/ 107 h 490"/>
              <a:gd name="T60" fmla="*/ 319 w 535"/>
              <a:gd name="T61" fmla="*/ 156 h 490"/>
              <a:gd name="T62" fmla="*/ 302 w 535"/>
              <a:gd name="T63" fmla="*/ 168 h 490"/>
              <a:gd name="T64" fmla="*/ 319 w 535"/>
              <a:gd name="T65" fmla="*/ 174 h 490"/>
              <a:gd name="T66" fmla="*/ 240 w 535"/>
              <a:gd name="T67" fmla="*/ 212 h 490"/>
              <a:gd name="T68" fmla="*/ 235 w 535"/>
              <a:gd name="T69" fmla="*/ 220 h 490"/>
              <a:gd name="T70" fmla="*/ 294 w 535"/>
              <a:gd name="T71" fmla="*/ 247 h 490"/>
              <a:gd name="T72" fmla="*/ 270 w 535"/>
              <a:gd name="T73" fmla="*/ 244 h 490"/>
              <a:gd name="T74" fmla="*/ 294 w 535"/>
              <a:gd name="T75" fmla="*/ 254 h 490"/>
              <a:gd name="T76" fmla="*/ 216 w 535"/>
              <a:gd name="T77" fmla="*/ 277 h 490"/>
              <a:gd name="T78" fmla="*/ 305 w 535"/>
              <a:gd name="T79" fmla="*/ 260 h 490"/>
              <a:gd name="T80" fmla="*/ 174 w 535"/>
              <a:gd name="T81" fmla="*/ 338 h 490"/>
              <a:gd name="T82" fmla="*/ 168 w 535"/>
              <a:gd name="T83" fmla="*/ 330 h 490"/>
              <a:gd name="T84" fmla="*/ 196 w 535"/>
              <a:gd name="T85" fmla="*/ 312 h 490"/>
              <a:gd name="T86" fmla="*/ 173 w 535"/>
              <a:gd name="T87" fmla="*/ 328 h 490"/>
              <a:gd name="T88" fmla="*/ 193 w 535"/>
              <a:gd name="T89" fmla="*/ 282 h 490"/>
              <a:gd name="T90" fmla="*/ 166 w 535"/>
              <a:gd name="T91" fmla="*/ 289 h 490"/>
              <a:gd name="T92" fmla="*/ 407 w 535"/>
              <a:gd name="T93" fmla="*/ 314 h 490"/>
              <a:gd name="T94" fmla="*/ 154 w 535"/>
              <a:gd name="T95" fmla="*/ 327 h 490"/>
              <a:gd name="T96" fmla="*/ 398 w 535"/>
              <a:gd name="T97" fmla="*/ 346 h 490"/>
              <a:gd name="T98" fmla="*/ 171 w 535"/>
              <a:gd name="T99" fmla="*/ 349 h 490"/>
              <a:gd name="T100" fmla="*/ 168 w 535"/>
              <a:gd name="T101" fmla="*/ 357 h 490"/>
              <a:gd name="T102" fmla="*/ 202 w 535"/>
              <a:gd name="T103" fmla="*/ 364 h 490"/>
              <a:gd name="T104" fmla="*/ 391 w 535"/>
              <a:gd name="T105" fmla="*/ 380 h 490"/>
              <a:gd name="T106" fmla="*/ 462 w 535"/>
              <a:gd name="T107" fmla="*/ 383 h 490"/>
              <a:gd name="T108" fmla="*/ 488 w 535"/>
              <a:gd name="T109" fmla="*/ 390 h 490"/>
              <a:gd name="T110" fmla="*/ 495 w 535"/>
              <a:gd name="T111" fmla="*/ 389 h 490"/>
              <a:gd name="T112" fmla="*/ 93 w 535"/>
              <a:gd name="T113" fmla="*/ 401 h 490"/>
              <a:gd name="T114" fmla="*/ 470 w 535"/>
              <a:gd name="T115" fmla="*/ 407 h 490"/>
              <a:gd name="T116" fmla="*/ 146 w 535"/>
              <a:gd name="T117" fmla="*/ 418 h 490"/>
              <a:gd name="T118" fmla="*/ 344 w 535"/>
              <a:gd name="T119" fmla="*/ 137 h 490"/>
              <a:gd name="T120" fmla="*/ 416 w 535"/>
              <a:gd name="T121" fmla="*/ 272 h 490"/>
              <a:gd name="T122" fmla="*/ 359 w 535"/>
              <a:gd name="T123" fmla="*/ 351 h 490"/>
              <a:gd name="T124" fmla="*/ 429 w 535"/>
              <a:gd name="T125" fmla="*/ 442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5" h="490">
                <a:moveTo>
                  <a:pt x="207" y="0"/>
                </a:moveTo>
                <a:cubicBezTo>
                  <a:pt x="208" y="0"/>
                  <a:pt x="208" y="1"/>
                  <a:pt x="209" y="1"/>
                </a:cubicBezTo>
                <a:cubicBezTo>
                  <a:pt x="209" y="2"/>
                  <a:pt x="206" y="1"/>
                  <a:pt x="207" y="0"/>
                </a:cubicBezTo>
                <a:close/>
                <a:moveTo>
                  <a:pt x="359" y="124"/>
                </a:moveTo>
                <a:cubicBezTo>
                  <a:pt x="360" y="125"/>
                  <a:pt x="359" y="125"/>
                  <a:pt x="358" y="126"/>
                </a:cubicBezTo>
                <a:cubicBezTo>
                  <a:pt x="357" y="126"/>
                  <a:pt x="358" y="123"/>
                  <a:pt x="359" y="124"/>
                </a:cubicBezTo>
                <a:close/>
                <a:moveTo>
                  <a:pt x="271" y="128"/>
                </a:moveTo>
                <a:cubicBezTo>
                  <a:pt x="273" y="128"/>
                  <a:pt x="272" y="130"/>
                  <a:pt x="274" y="130"/>
                </a:cubicBezTo>
                <a:cubicBezTo>
                  <a:pt x="274" y="131"/>
                  <a:pt x="272" y="131"/>
                  <a:pt x="271" y="131"/>
                </a:cubicBezTo>
                <a:cubicBezTo>
                  <a:pt x="271" y="129"/>
                  <a:pt x="271" y="129"/>
                  <a:pt x="269" y="129"/>
                </a:cubicBezTo>
                <a:cubicBezTo>
                  <a:pt x="269" y="128"/>
                  <a:pt x="271" y="129"/>
                  <a:pt x="271" y="128"/>
                </a:cubicBezTo>
                <a:close/>
                <a:moveTo>
                  <a:pt x="253" y="142"/>
                </a:moveTo>
                <a:cubicBezTo>
                  <a:pt x="254" y="141"/>
                  <a:pt x="252" y="145"/>
                  <a:pt x="253" y="146"/>
                </a:cubicBezTo>
                <a:cubicBezTo>
                  <a:pt x="252" y="145"/>
                  <a:pt x="250" y="145"/>
                  <a:pt x="250" y="142"/>
                </a:cubicBezTo>
                <a:cubicBezTo>
                  <a:pt x="251" y="142"/>
                  <a:pt x="252" y="142"/>
                  <a:pt x="253" y="143"/>
                </a:cubicBezTo>
                <a:cubicBezTo>
                  <a:pt x="253" y="143"/>
                  <a:pt x="253" y="142"/>
                  <a:pt x="253" y="142"/>
                </a:cubicBezTo>
                <a:close/>
                <a:moveTo>
                  <a:pt x="271" y="142"/>
                </a:moveTo>
                <a:cubicBezTo>
                  <a:pt x="272" y="142"/>
                  <a:pt x="272" y="142"/>
                  <a:pt x="273" y="142"/>
                </a:cubicBezTo>
                <a:cubicBezTo>
                  <a:pt x="273" y="143"/>
                  <a:pt x="270" y="143"/>
                  <a:pt x="271" y="142"/>
                </a:cubicBezTo>
                <a:close/>
                <a:moveTo>
                  <a:pt x="246" y="145"/>
                </a:moveTo>
                <a:cubicBezTo>
                  <a:pt x="244" y="144"/>
                  <a:pt x="248" y="142"/>
                  <a:pt x="246" y="145"/>
                </a:cubicBezTo>
                <a:close/>
                <a:moveTo>
                  <a:pt x="245" y="150"/>
                </a:moveTo>
                <a:cubicBezTo>
                  <a:pt x="245" y="150"/>
                  <a:pt x="246" y="150"/>
                  <a:pt x="246" y="150"/>
                </a:cubicBezTo>
                <a:cubicBezTo>
                  <a:pt x="246" y="151"/>
                  <a:pt x="246" y="151"/>
                  <a:pt x="246" y="152"/>
                </a:cubicBezTo>
                <a:cubicBezTo>
                  <a:pt x="245" y="152"/>
                  <a:pt x="245" y="152"/>
                  <a:pt x="245" y="152"/>
                </a:cubicBezTo>
                <a:cubicBezTo>
                  <a:pt x="245" y="151"/>
                  <a:pt x="245" y="151"/>
                  <a:pt x="245" y="150"/>
                </a:cubicBezTo>
                <a:close/>
                <a:moveTo>
                  <a:pt x="277" y="172"/>
                </a:moveTo>
                <a:cubicBezTo>
                  <a:pt x="275" y="170"/>
                  <a:pt x="278" y="168"/>
                  <a:pt x="277" y="172"/>
                </a:cubicBezTo>
                <a:close/>
                <a:moveTo>
                  <a:pt x="268" y="173"/>
                </a:moveTo>
                <a:cubicBezTo>
                  <a:pt x="268" y="173"/>
                  <a:pt x="269" y="174"/>
                  <a:pt x="269" y="175"/>
                </a:cubicBezTo>
                <a:cubicBezTo>
                  <a:pt x="268" y="175"/>
                  <a:pt x="268" y="174"/>
                  <a:pt x="267" y="174"/>
                </a:cubicBezTo>
                <a:cubicBezTo>
                  <a:pt x="267" y="174"/>
                  <a:pt x="268" y="174"/>
                  <a:pt x="268" y="173"/>
                </a:cubicBezTo>
                <a:close/>
                <a:moveTo>
                  <a:pt x="152" y="175"/>
                </a:moveTo>
                <a:cubicBezTo>
                  <a:pt x="153" y="174"/>
                  <a:pt x="154" y="181"/>
                  <a:pt x="152" y="180"/>
                </a:cubicBezTo>
                <a:cubicBezTo>
                  <a:pt x="152" y="179"/>
                  <a:pt x="152" y="177"/>
                  <a:pt x="152" y="175"/>
                </a:cubicBezTo>
                <a:close/>
                <a:moveTo>
                  <a:pt x="152" y="195"/>
                </a:moveTo>
                <a:cubicBezTo>
                  <a:pt x="153" y="199"/>
                  <a:pt x="154" y="208"/>
                  <a:pt x="152" y="212"/>
                </a:cubicBezTo>
                <a:cubicBezTo>
                  <a:pt x="152" y="205"/>
                  <a:pt x="152" y="199"/>
                  <a:pt x="152" y="195"/>
                </a:cubicBezTo>
                <a:close/>
                <a:moveTo>
                  <a:pt x="359" y="212"/>
                </a:moveTo>
                <a:cubicBezTo>
                  <a:pt x="359" y="210"/>
                  <a:pt x="360" y="212"/>
                  <a:pt x="361" y="212"/>
                </a:cubicBezTo>
                <a:cubicBezTo>
                  <a:pt x="360" y="212"/>
                  <a:pt x="360" y="213"/>
                  <a:pt x="361" y="214"/>
                </a:cubicBezTo>
                <a:cubicBezTo>
                  <a:pt x="363" y="213"/>
                  <a:pt x="366" y="214"/>
                  <a:pt x="366" y="216"/>
                </a:cubicBezTo>
                <a:cubicBezTo>
                  <a:pt x="363" y="215"/>
                  <a:pt x="362" y="215"/>
                  <a:pt x="359" y="214"/>
                </a:cubicBezTo>
                <a:cubicBezTo>
                  <a:pt x="359" y="214"/>
                  <a:pt x="360" y="212"/>
                  <a:pt x="359" y="212"/>
                </a:cubicBezTo>
                <a:close/>
                <a:moveTo>
                  <a:pt x="152" y="213"/>
                </a:moveTo>
                <a:cubicBezTo>
                  <a:pt x="154" y="213"/>
                  <a:pt x="152" y="216"/>
                  <a:pt x="153" y="218"/>
                </a:cubicBezTo>
                <a:cubicBezTo>
                  <a:pt x="151" y="216"/>
                  <a:pt x="153" y="215"/>
                  <a:pt x="152" y="213"/>
                </a:cubicBezTo>
                <a:close/>
                <a:moveTo>
                  <a:pt x="367" y="216"/>
                </a:moveTo>
                <a:cubicBezTo>
                  <a:pt x="366" y="218"/>
                  <a:pt x="368" y="218"/>
                  <a:pt x="369" y="219"/>
                </a:cubicBezTo>
                <a:cubicBezTo>
                  <a:pt x="370" y="217"/>
                  <a:pt x="368" y="217"/>
                  <a:pt x="367" y="216"/>
                </a:cubicBezTo>
                <a:close/>
                <a:moveTo>
                  <a:pt x="152" y="228"/>
                </a:moveTo>
                <a:cubicBezTo>
                  <a:pt x="154" y="229"/>
                  <a:pt x="153" y="234"/>
                  <a:pt x="152" y="236"/>
                </a:cubicBezTo>
                <a:cubicBezTo>
                  <a:pt x="151" y="234"/>
                  <a:pt x="153" y="231"/>
                  <a:pt x="152" y="228"/>
                </a:cubicBezTo>
                <a:close/>
                <a:moveTo>
                  <a:pt x="344" y="231"/>
                </a:moveTo>
                <a:cubicBezTo>
                  <a:pt x="346" y="231"/>
                  <a:pt x="343" y="234"/>
                  <a:pt x="344" y="231"/>
                </a:cubicBezTo>
                <a:close/>
                <a:moveTo>
                  <a:pt x="361" y="233"/>
                </a:moveTo>
                <a:cubicBezTo>
                  <a:pt x="361" y="233"/>
                  <a:pt x="361" y="234"/>
                  <a:pt x="361" y="235"/>
                </a:cubicBezTo>
                <a:cubicBezTo>
                  <a:pt x="360" y="235"/>
                  <a:pt x="359" y="235"/>
                  <a:pt x="359" y="233"/>
                </a:cubicBezTo>
                <a:cubicBezTo>
                  <a:pt x="360" y="233"/>
                  <a:pt x="360" y="232"/>
                  <a:pt x="361" y="233"/>
                </a:cubicBezTo>
                <a:close/>
                <a:moveTo>
                  <a:pt x="347" y="233"/>
                </a:moveTo>
                <a:cubicBezTo>
                  <a:pt x="347" y="234"/>
                  <a:pt x="346" y="234"/>
                  <a:pt x="346" y="235"/>
                </a:cubicBezTo>
                <a:cubicBezTo>
                  <a:pt x="347" y="236"/>
                  <a:pt x="348" y="233"/>
                  <a:pt x="347" y="233"/>
                </a:cubicBezTo>
                <a:close/>
                <a:moveTo>
                  <a:pt x="363" y="238"/>
                </a:moveTo>
                <a:cubicBezTo>
                  <a:pt x="364" y="239"/>
                  <a:pt x="365" y="239"/>
                  <a:pt x="365" y="240"/>
                </a:cubicBezTo>
                <a:cubicBezTo>
                  <a:pt x="364" y="240"/>
                  <a:pt x="363" y="239"/>
                  <a:pt x="363" y="238"/>
                </a:cubicBezTo>
                <a:close/>
                <a:moveTo>
                  <a:pt x="362" y="240"/>
                </a:moveTo>
                <a:cubicBezTo>
                  <a:pt x="362" y="241"/>
                  <a:pt x="362" y="242"/>
                  <a:pt x="363" y="242"/>
                </a:cubicBezTo>
                <a:cubicBezTo>
                  <a:pt x="362" y="244"/>
                  <a:pt x="359" y="240"/>
                  <a:pt x="362" y="240"/>
                </a:cubicBezTo>
                <a:close/>
                <a:moveTo>
                  <a:pt x="363" y="244"/>
                </a:moveTo>
                <a:cubicBezTo>
                  <a:pt x="362" y="244"/>
                  <a:pt x="361" y="246"/>
                  <a:pt x="363" y="246"/>
                </a:cubicBezTo>
                <a:cubicBezTo>
                  <a:pt x="363" y="245"/>
                  <a:pt x="364" y="247"/>
                  <a:pt x="366" y="246"/>
                </a:cubicBezTo>
                <a:cubicBezTo>
                  <a:pt x="366" y="244"/>
                  <a:pt x="364" y="244"/>
                  <a:pt x="363" y="244"/>
                </a:cubicBezTo>
                <a:close/>
                <a:moveTo>
                  <a:pt x="411" y="248"/>
                </a:moveTo>
                <a:cubicBezTo>
                  <a:pt x="410" y="247"/>
                  <a:pt x="410" y="246"/>
                  <a:pt x="410" y="245"/>
                </a:cubicBezTo>
                <a:cubicBezTo>
                  <a:pt x="412" y="245"/>
                  <a:pt x="411" y="247"/>
                  <a:pt x="413" y="247"/>
                </a:cubicBezTo>
                <a:cubicBezTo>
                  <a:pt x="413" y="248"/>
                  <a:pt x="411" y="247"/>
                  <a:pt x="411" y="248"/>
                </a:cubicBezTo>
                <a:close/>
                <a:moveTo>
                  <a:pt x="153" y="248"/>
                </a:moveTo>
                <a:cubicBezTo>
                  <a:pt x="153" y="252"/>
                  <a:pt x="155" y="256"/>
                  <a:pt x="152" y="261"/>
                </a:cubicBezTo>
                <a:cubicBezTo>
                  <a:pt x="153" y="257"/>
                  <a:pt x="152" y="251"/>
                  <a:pt x="153" y="248"/>
                </a:cubicBezTo>
                <a:close/>
                <a:moveTo>
                  <a:pt x="36" y="254"/>
                </a:moveTo>
                <a:cubicBezTo>
                  <a:pt x="34" y="254"/>
                  <a:pt x="32" y="254"/>
                  <a:pt x="32" y="252"/>
                </a:cubicBezTo>
                <a:cubicBezTo>
                  <a:pt x="34" y="251"/>
                  <a:pt x="37" y="251"/>
                  <a:pt x="36" y="254"/>
                </a:cubicBezTo>
                <a:close/>
                <a:moveTo>
                  <a:pt x="413" y="256"/>
                </a:moveTo>
                <a:cubicBezTo>
                  <a:pt x="413" y="257"/>
                  <a:pt x="413" y="257"/>
                  <a:pt x="413" y="258"/>
                </a:cubicBezTo>
                <a:cubicBezTo>
                  <a:pt x="413" y="258"/>
                  <a:pt x="414" y="258"/>
                  <a:pt x="414" y="259"/>
                </a:cubicBezTo>
                <a:cubicBezTo>
                  <a:pt x="412" y="259"/>
                  <a:pt x="412" y="258"/>
                  <a:pt x="411" y="257"/>
                </a:cubicBezTo>
                <a:cubicBezTo>
                  <a:pt x="411" y="256"/>
                  <a:pt x="412" y="256"/>
                  <a:pt x="413" y="256"/>
                </a:cubicBezTo>
                <a:close/>
                <a:moveTo>
                  <a:pt x="153" y="262"/>
                </a:moveTo>
                <a:cubicBezTo>
                  <a:pt x="154" y="263"/>
                  <a:pt x="155" y="265"/>
                  <a:pt x="152" y="265"/>
                </a:cubicBezTo>
                <a:cubicBezTo>
                  <a:pt x="152" y="263"/>
                  <a:pt x="153" y="263"/>
                  <a:pt x="153" y="262"/>
                </a:cubicBezTo>
                <a:close/>
                <a:moveTo>
                  <a:pt x="413" y="263"/>
                </a:moveTo>
                <a:cubicBezTo>
                  <a:pt x="414" y="263"/>
                  <a:pt x="414" y="263"/>
                  <a:pt x="415" y="263"/>
                </a:cubicBezTo>
                <a:cubicBezTo>
                  <a:pt x="415" y="264"/>
                  <a:pt x="414" y="264"/>
                  <a:pt x="414" y="265"/>
                </a:cubicBezTo>
                <a:cubicBezTo>
                  <a:pt x="413" y="265"/>
                  <a:pt x="413" y="264"/>
                  <a:pt x="413" y="263"/>
                </a:cubicBezTo>
                <a:close/>
                <a:moveTo>
                  <a:pt x="156" y="269"/>
                </a:moveTo>
                <a:cubicBezTo>
                  <a:pt x="158" y="269"/>
                  <a:pt x="157" y="272"/>
                  <a:pt x="156" y="272"/>
                </a:cubicBezTo>
                <a:cubicBezTo>
                  <a:pt x="156" y="271"/>
                  <a:pt x="156" y="270"/>
                  <a:pt x="156" y="269"/>
                </a:cubicBezTo>
                <a:close/>
                <a:moveTo>
                  <a:pt x="418" y="272"/>
                </a:moveTo>
                <a:cubicBezTo>
                  <a:pt x="418" y="272"/>
                  <a:pt x="418" y="273"/>
                  <a:pt x="419" y="273"/>
                </a:cubicBezTo>
                <a:cubicBezTo>
                  <a:pt x="419" y="274"/>
                  <a:pt x="419" y="274"/>
                  <a:pt x="419" y="274"/>
                </a:cubicBezTo>
                <a:cubicBezTo>
                  <a:pt x="418" y="274"/>
                  <a:pt x="418" y="274"/>
                  <a:pt x="418" y="274"/>
                </a:cubicBezTo>
                <a:cubicBezTo>
                  <a:pt x="418" y="274"/>
                  <a:pt x="418" y="273"/>
                  <a:pt x="418" y="272"/>
                </a:cubicBezTo>
                <a:close/>
                <a:moveTo>
                  <a:pt x="420" y="273"/>
                </a:moveTo>
                <a:cubicBezTo>
                  <a:pt x="421" y="271"/>
                  <a:pt x="422" y="274"/>
                  <a:pt x="421" y="274"/>
                </a:cubicBezTo>
                <a:cubicBezTo>
                  <a:pt x="420" y="274"/>
                  <a:pt x="421" y="273"/>
                  <a:pt x="420" y="273"/>
                </a:cubicBezTo>
                <a:close/>
                <a:moveTo>
                  <a:pt x="298" y="273"/>
                </a:moveTo>
                <a:cubicBezTo>
                  <a:pt x="298" y="273"/>
                  <a:pt x="299" y="273"/>
                  <a:pt x="300" y="273"/>
                </a:cubicBezTo>
                <a:cubicBezTo>
                  <a:pt x="300" y="273"/>
                  <a:pt x="300" y="273"/>
                  <a:pt x="300" y="274"/>
                </a:cubicBezTo>
                <a:cubicBezTo>
                  <a:pt x="299" y="274"/>
                  <a:pt x="298" y="274"/>
                  <a:pt x="298" y="274"/>
                </a:cubicBezTo>
                <a:cubicBezTo>
                  <a:pt x="298" y="273"/>
                  <a:pt x="298" y="273"/>
                  <a:pt x="298" y="273"/>
                </a:cubicBezTo>
                <a:close/>
                <a:moveTo>
                  <a:pt x="157" y="277"/>
                </a:moveTo>
                <a:cubicBezTo>
                  <a:pt x="157" y="277"/>
                  <a:pt x="157" y="277"/>
                  <a:pt x="158" y="277"/>
                </a:cubicBezTo>
                <a:cubicBezTo>
                  <a:pt x="158" y="278"/>
                  <a:pt x="157" y="278"/>
                  <a:pt x="156" y="278"/>
                </a:cubicBezTo>
                <a:cubicBezTo>
                  <a:pt x="156" y="277"/>
                  <a:pt x="157" y="277"/>
                  <a:pt x="157" y="277"/>
                </a:cubicBezTo>
                <a:close/>
                <a:moveTo>
                  <a:pt x="418" y="277"/>
                </a:moveTo>
                <a:cubicBezTo>
                  <a:pt x="418" y="277"/>
                  <a:pt x="418" y="278"/>
                  <a:pt x="419" y="278"/>
                </a:cubicBezTo>
                <a:cubicBezTo>
                  <a:pt x="419" y="279"/>
                  <a:pt x="417" y="278"/>
                  <a:pt x="416" y="279"/>
                </a:cubicBezTo>
                <a:cubicBezTo>
                  <a:pt x="416" y="277"/>
                  <a:pt x="417" y="277"/>
                  <a:pt x="418" y="277"/>
                </a:cubicBezTo>
                <a:close/>
                <a:moveTo>
                  <a:pt x="433" y="279"/>
                </a:moveTo>
                <a:cubicBezTo>
                  <a:pt x="432" y="281"/>
                  <a:pt x="431" y="280"/>
                  <a:pt x="431" y="278"/>
                </a:cubicBezTo>
                <a:cubicBezTo>
                  <a:pt x="436" y="277"/>
                  <a:pt x="439" y="276"/>
                  <a:pt x="436" y="283"/>
                </a:cubicBezTo>
                <a:cubicBezTo>
                  <a:pt x="435" y="283"/>
                  <a:pt x="434" y="283"/>
                  <a:pt x="434" y="284"/>
                </a:cubicBezTo>
                <a:cubicBezTo>
                  <a:pt x="433" y="283"/>
                  <a:pt x="434" y="281"/>
                  <a:pt x="432" y="282"/>
                </a:cubicBezTo>
                <a:cubicBezTo>
                  <a:pt x="432" y="280"/>
                  <a:pt x="434" y="281"/>
                  <a:pt x="433" y="279"/>
                </a:cubicBezTo>
                <a:close/>
                <a:moveTo>
                  <a:pt x="430" y="280"/>
                </a:moveTo>
                <a:cubicBezTo>
                  <a:pt x="430" y="281"/>
                  <a:pt x="430" y="282"/>
                  <a:pt x="430" y="282"/>
                </a:cubicBezTo>
                <a:cubicBezTo>
                  <a:pt x="430" y="281"/>
                  <a:pt x="431" y="280"/>
                  <a:pt x="430" y="280"/>
                </a:cubicBezTo>
                <a:close/>
                <a:moveTo>
                  <a:pt x="294" y="288"/>
                </a:moveTo>
                <a:cubicBezTo>
                  <a:pt x="292" y="288"/>
                  <a:pt x="294" y="286"/>
                  <a:pt x="293" y="284"/>
                </a:cubicBezTo>
                <a:cubicBezTo>
                  <a:pt x="295" y="284"/>
                  <a:pt x="294" y="285"/>
                  <a:pt x="294" y="286"/>
                </a:cubicBezTo>
                <a:cubicBezTo>
                  <a:pt x="295" y="287"/>
                  <a:pt x="295" y="286"/>
                  <a:pt x="295" y="286"/>
                </a:cubicBezTo>
                <a:cubicBezTo>
                  <a:pt x="296" y="286"/>
                  <a:pt x="294" y="287"/>
                  <a:pt x="294" y="288"/>
                </a:cubicBezTo>
                <a:close/>
                <a:moveTo>
                  <a:pt x="293" y="285"/>
                </a:moveTo>
                <a:cubicBezTo>
                  <a:pt x="291" y="285"/>
                  <a:pt x="292" y="286"/>
                  <a:pt x="291" y="287"/>
                </a:cubicBezTo>
                <a:cubicBezTo>
                  <a:pt x="293" y="287"/>
                  <a:pt x="293" y="287"/>
                  <a:pt x="293" y="285"/>
                </a:cubicBezTo>
                <a:close/>
                <a:moveTo>
                  <a:pt x="159" y="286"/>
                </a:moveTo>
                <a:cubicBezTo>
                  <a:pt x="160" y="286"/>
                  <a:pt x="158" y="288"/>
                  <a:pt x="159" y="290"/>
                </a:cubicBezTo>
                <a:cubicBezTo>
                  <a:pt x="156" y="290"/>
                  <a:pt x="158" y="287"/>
                  <a:pt x="159" y="286"/>
                </a:cubicBezTo>
                <a:close/>
                <a:moveTo>
                  <a:pt x="295" y="287"/>
                </a:moveTo>
                <a:cubicBezTo>
                  <a:pt x="294" y="288"/>
                  <a:pt x="296" y="289"/>
                  <a:pt x="294" y="289"/>
                </a:cubicBezTo>
                <a:cubicBezTo>
                  <a:pt x="296" y="292"/>
                  <a:pt x="296" y="293"/>
                  <a:pt x="298" y="295"/>
                </a:cubicBezTo>
                <a:cubicBezTo>
                  <a:pt x="298" y="293"/>
                  <a:pt x="298" y="292"/>
                  <a:pt x="297" y="292"/>
                </a:cubicBezTo>
                <a:cubicBezTo>
                  <a:pt x="297" y="290"/>
                  <a:pt x="299" y="292"/>
                  <a:pt x="299" y="291"/>
                </a:cubicBezTo>
                <a:cubicBezTo>
                  <a:pt x="298" y="290"/>
                  <a:pt x="298" y="290"/>
                  <a:pt x="296" y="290"/>
                </a:cubicBezTo>
                <a:cubicBezTo>
                  <a:pt x="296" y="288"/>
                  <a:pt x="296" y="289"/>
                  <a:pt x="297" y="288"/>
                </a:cubicBezTo>
                <a:cubicBezTo>
                  <a:pt x="296" y="288"/>
                  <a:pt x="296" y="287"/>
                  <a:pt x="295" y="287"/>
                </a:cubicBezTo>
                <a:close/>
                <a:moveTo>
                  <a:pt x="454" y="288"/>
                </a:moveTo>
                <a:cubicBezTo>
                  <a:pt x="455" y="287"/>
                  <a:pt x="456" y="290"/>
                  <a:pt x="454" y="290"/>
                </a:cubicBezTo>
                <a:cubicBezTo>
                  <a:pt x="455" y="289"/>
                  <a:pt x="454" y="289"/>
                  <a:pt x="454" y="288"/>
                </a:cubicBezTo>
                <a:close/>
                <a:moveTo>
                  <a:pt x="319" y="291"/>
                </a:moveTo>
                <a:cubicBezTo>
                  <a:pt x="316" y="293"/>
                  <a:pt x="316" y="290"/>
                  <a:pt x="319" y="291"/>
                </a:cubicBezTo>
                <a:close/>
                <a:moveTo>
                  <a:pt x="298" y="296"/>
                </a:moveTo>
                <a:cubicBezTo>
                  <a:pt x="299" y="294"/>
                  <a:pt x="301" y="297"/>
                  <a:pt x="300" y="297"/>
                </a:cubicBezTo>
                <a:cubicBezTo>
                  <a:pt x="299" y="297"/>
                  <a:pt x="300" y="296"/>
                  <a:pt x="298" y="296"/>
                </a:cubicBezTo>
                <a:close/>
                <a:moveTo>
                  <a:pt x="305" y="300"/>
                </a:moveTo>
                <a:cubicBezTo>
                  <a:pt x="305" y="301"/>
                  <a:pt x="305" y="301"/>
                  <a:pt x="305" y="302"/>
                </a:cubicBezTo>
                <a:cubicBezTo>
                  <a:pt x="305" y="303"/>
                  <a:pt x="306" y="302"/>
                  <a:pt x="307" y="302"/>
                </a:cubicBezTo>
                <a:cubicBezTo>
                  <a:pt x="307" y="304"/>
                  <a:pt x="306" y="304"/>
                  <a:pt x="305" y="304"/>
                </a:cubicBezTo>
                <a:cubicBezTo>
                  <a:pt x="304" y="303"/>
                  <a:pt x="304" y="302"/>
                  <a:pt x="303" y="301"/>
                </a:cubicBezTo>
                <a:cubicBezTo>
                  <a:pt x="303" y="301"/>
                  <a:pt x="304" y="300"/>
                  <a:pt x="305" y="300"/>
                </a:cubicBezTo>
                <a:close/>
                <a:moveTo>
                  <a:pt x="197" y="301"/>
                </a:moveTo>
                <a:cubicBezTo>
                  <a:pt x="197" y="302"/>
                  <a:pt x="196" y="302"/>
                  <a:pt x="196" y="303"/>
                </a:cubicBezTo>
                <a:cubicBezTo>
                  <a:pt x="195" y="303"/>
                  <a:pt x="194" y="302"/>
                  <a:pt x="195" y="301"/>
                </a:cubicBezTo>
                <a:cubicBezTo>
                  <a:pt x="195" y="301"/>
                  <a:pt x="196" y="301"/>
                  <a:pt x="197" y="301"/>
                </a:cubicBezTo>
                <a:close/>
                <a:moveTo>
                  <a:pt x="146" y="303"/>
                </a:moveTo>
                <a:cubicBezTo>
                  <a:pt x="147" y="301"/>
                  <a:pt x="149" y="303"/>
                  <a:pt x="148" y="305"/>
                </a:cubicBezTo>
                <a:cubicBezTo>
                  <a:pt x="147" y="304"/>
                  <a:pt x="147" y="303"/>
                  <a:pt x="146" y="303"/>
                </a:cubicBezTo>
                <a:close/>
                <a:moveTo>
                  <a:pt x="328" y="307"/>
                </a:moveTo>
                <a:cubicBezTo>
                  <a:pt x="328" y="308"/>
                  <a:pt x="329" y="309"/>
                  <a:pt x="329" y="311"/>
                </a:cubicBezTo>
                <a:cubicBezTo>
                  <a:pt x="326" y="310"/>
                  <a:pt x="327" y="310"/>
                  <a:pt x="325" y="310"/>
                </a:cubicBezTo>
                <a:cubicBezTo>
                  <a:pt x="326" y="308"/>
                  <a:pt x="327" y="307"/>
                  <a:pt x="328" y="307"/>
                </a:cubicBezTo>
                <a:close/>
                <a:moveTo>
                  <a:pt x="324" y="307"/>
                </a:moveTo>
                <a:cubicBezTo>
                  <a:pt x="325" y="307"/>
                  <a:pt x="325" y="308"/>
                  <a:pt x="325" y="309"/>
                </a:cubicBezTo>
                <a:cubicBezTo>
                  <a:pt x="324" y="309"/>
                  <a:pt x="324" y="309"/>
                  <a:pt x="323" y="309"/>
                </a:cubicBezTo>
                <a:cubicBezTo>
                  <a:pt x="323" y="308"/>
                  <a:pt x="324" y="308"/>
                  <a:pt x="324" y="307"/>
                </a:cubicBezTo>
                <a:close/>
                <a:moveTo>
                  <a:pt x="156" y="314"/>
                </a:moveTo>
                <a:cubicBezTo>
                  <a:pt x="156" y="316"/>
                  <a:pt x="155" y="316"/>
                  <a:pt x="154" y="316"/>
                </a:cubicBezTo>
                <a:cubicBezTo>
                  <a:pt x="154" y="315"/>
                  <a:pt x="155" y="315"/>
                  <a:pt x="156" y="314"/>
                </a:cubicBezTo>
                <a:close/>
                <a:moveTo>
                  <a:pt x="321" y="320"/>
                </a:moveTo>
                <a:cubicBezTo>
                  <a:pt x="321" y="319"/>
                  <a:pt x="320" y="320"/>
                  <a:pt x="320" y="320"/>
                </a:cubicBezTo>
                <a:cubicBezTo>
                  <a:pt x="320" y="319"/>
                  <a:pt x="319" y="318"/>
                  <a:pt x="318" y="318"/>
                </a:cubicBezTo>
                <a:cubicBezTo>
                  <a:pt x="318" y="317"/>
                  <a:pt x="320" y="318"/>
                  <a:pt x="320" y="317"/>
                </a:cubicBezTo>
                <a:cubicBezTo>
                  <a:pt x="320" y="319"/>
                  <a:pt x="323" y="319"/>
                  <a:pt x="322" y="321"/>
                </a:cubicBezTo>
                <a:cubicBezTo>
                  <a:pt x="321" y="321"/>
                  <a:pt x="320" y="320"/>
                  <a:pt x="321" y="320"/>
                </a:cubicBezTo>
                <a:close/>
                <a:moveTo>
                  <a:pt x="324" y="323"/>
                </a:moveTo>
                <a:cubicBezTo>
                  <a:pt x="326" y="323"/>
                  <a:pt x="327" y="325"/>
                  <a:pt x="328" y="326"/>
                </a:cubicBezTo>
                <a:cubicBezTo>
                  <a:pt x="326" y="327"/>
                  <a:pt x="325" y="324"/>
                  <a:pt x="324" y="323"/>
                </a:cubicBezTo>
                <a:close/>
                <a:moveTo>
                  <a:pt x="192" y="324"/>
                </a:moveTo>
                <a:cubicBezTo>
                  <a:pt x="193" y="323"/>
                  <a:pt x="196" y="323"/>
                  <a:pt x="196" y="325"/>
                </a:cubicBezTo>
                <a:cubicBezTo>
                  <a:pt x="194" y="325"/>
                  <a:pt x="194" y="323"/>
                  <a:pt x="192" y="324"/>
                </a:cubicBezTo>
                <a:close/>
                <a:moveTo>
                  <a:pt x="179" y="345"/>
                </a:moveTo>
                <a:cubicBezTo>
                  <a:pt x="177" y="344"/>
                  <a:pt x="177" y="346"/>
                  <a:pt x="175" y="345"/>
                </a:cubicBezTo>
                <a:cubicBezTo>
                  <a:pt x="176" y="344"/>
                  <a:pt x="179" y="342"/>
                  <a:pt x="179" y="345"/>
                </a:cubicBezTo>
                <a:close/>
                <a:moveTo>
                  <a:pt x="373" y="345"/>
                </a:moveTo>
                <a:cubicBezTo>
                  <a:pt x="373" y="344"/>
                  <a:pt x="374" y="344"/>
                  <a:pt x="375" y="344"/>
                </a:cubicBezTo>
                <a:cubicBezTo>
                  <a:pt x="376" y="345"/>
                  <a:pt x="374" y="345"/>
                  <a:pt x="373" y="345"/>
                </a:cubicBezTo>
                <a:close/>
                <a:moveTo>
                  <a:pt x="357" y="347"/>
                </a:moveTo>
                <a:cubicBezTo>
                  <a:pt x="357" y="349"/>
                  <a:pt x="357" y="349"/>
                  <a:pt x="356" y="349"/>
                </a:cubicBezTo>
                <a:cubicBezTo>
                  <a:pt x="356" y="349"/>
                  <a:pt x="356" y="347"/>
                  <a:pt x="357" y="347"/>
                </a:cubicBezTo>
                <a:close/>
                <a:moveTo>
                  <a:pt x="176" y="352"/>
                </a:moveTo>
                <a:cubicBezTo>
                  <a:pt x="177" y="352"/>
                  <a:pt x="178" y="352"/>
                  <a:pt x="179" y="352"/>
                </a:cubicBezTo>
                <a:cubicBezTo>
                  <a:pt x="179" y="355"/>
                  <a:pt x="177" y="354"/>
                  <a:pt x="176" y="353"/>
                </a:cubicBezTo>
                <a:cubicBezTo>
                  <a:pt x="176" y="353"/>
                  <a:pt x="176" y="353"/>
                  <a:pt x="176" y="352"/>
                </a:cubicBezTo>
                <a:close/>
                <a:moveTo>
                  <a:pt x="368" y="356"/>
                </a:moveTo>
                <a:cubicBezTo>
                  <a:pt x="368" y="358"/>
                  <a:pt x="371" y="357"/>
                  <a:pt x="370" y="360"/>
                </a:cubicBezTo>
                <a:cubicBezTo>
                  <a:pt x="368" y="360"/>
                  <a:pt x="368" y="358"/>
                  <a:pt x="368" y="356"/>
                </a:cubicBezTo>
                <a:close/>
                <a:moveTo>
                  <a:pt x="370" y="360"/>
                </a:moveTo>
                <a:cubicBezTo>
                  <a:pt x="371" y="362"/>
                  <a:pt x="369" y="362"/>
                  <a:pt x="368" y="361"/>
                </a:cubicBezTo>
                <a:cubicBezTo>
                  <a:pt x="368" y="360"/>
                  <a:pt x="369" y="360"/>
                  <a:pt x="370" y="360"/>
                </a:cubicBezTo>
                <a:close/>
                <a:moveTo>
                  <a:pt x="167" y="364"/>
                </a:moveTo>
                <a:cubicBezTo>
                  <a:pt x="166" y="365"/>
                  <a:pt x="167" y="367"/>
                  <a:pt x="164" y="367"/>
                </a:cubicBezTo>
                <a:cubicBezTo>
                  <a:pt x="165" y="365"/>
                  <a:pt x="165" y="364"/>
                  <a:pt x="167" y="364"/>
                </a:cubicBezTo>
                <a:close/>
                <a:moveTo>
                  <a:pt x="372" y="366"/>
                </a:moveTo>
                <a:cubicBezTo>
                  <a:pt x="372" y="367"/>
                  <a:pt x="374" y="369"/>
                  <a:pt x="374" y="367"/>
                </a:cubicBezTo>
                <a:cubicBezTo>
                  <a:pt x="375" y="367"/>
                  <a:pt x="374" y="370"/>
                  <a:pt x="374" y="371"/>
                </a:cubicBezTo>
                <a:cubicBezTo>
                  <a:pt x="371" y="370"/>
                  <a:pt x="373" y="368"/>
                  <a:pt x="370" y="367"/>
                </a:cubicBezTo>
                <a:cubicBezTo>
                  <a:pt x="370" y="366"/>
                  <a:pt x="371" y="365"/>
                  <a:pt x="372" y="366"/>
                </a:cubicBezTo>
                <a:close/>
                <a:moveTo>
                  <a:pt x="79" y="400"/>
                </a:moveTo>
                <a:cubicBezTo>
                  <a:pt x="78" y="401"/>
                  <a:pt x="78" y="402"/>
                  <a:pt x="76" y="401"/>
                </a:cubicBezTo>
                <a:cubicBezTo>
                  <a:pt x="76" y="400"/>
                  <a:pt x="77" y="399"/>
                  <a:pt x="79" y="400"/>
                </a:cubicBezTo>
                <a:close/>
                <a:moveTo>
                  <a:pt x="0" y="411"/>
                </a:moveTo>
                <a:cubicBezTo>
                  <a:pt x="0" y="410"/>
                  <a:pt x="2" y="410"/>
                  <a:pt x="2" y="411"/>
                </a:cubicBezTo>
                <a:cubicBezTo>
                  <a:pt x="1" y="411"/>
                  <a:pt x="1" y="411"/>
                  <a:pt x="1" y="411"/>
                </a:cubicBezTo>
                <a:cubicBezTo>
                  <a:pt x="1" y="411"/>
                  <a:pt x="0" y="411"/>
                  <a:pt x="0" y="411"/>
                </a:cubicBezTo>
                <a:close/>
                <a:moveTo>
                  <a:pt x="65" y="413"/>
                </a:moveTo>
                <a:cubicBezTo>
                  <a:pt x="64" y="414"/>
                  <a:pt x="64" y="414"/>
                  <a:pt x="64" y="415"/>
                </a:cubicBezTo>
                <a:cubicBezTo>
                  <a:pt x="62" y="414"/>
                  <a:pt x="64" y="412"/>
                  <a:pt x="65" y="413"/>
                </a:cubicBezTo>
                <a:close/>
                <a:moveTo>
                  <a:pt x="46" y="422"/>
                </a:moveTo>
                <a:cubicBezTo>
                  <a:pt x="46" y="422"/>
                  <a:pt x="47" y="422"/>
                  <a:pt x="47" y="422"/>
                </a:cubicBezTo>
                <a:cubicBezTo>
                  <a:pt x="47" y="423"/>
                  <a:pt x="46" y="423"/>
                  <a:pt x="45" y="423"/>
                </a:cubicBezTo>
                <a:cubicBezTo>
                  <a:pt x="45" y="423"/>
                  <a:pt x="46" y="422"/>
                  <a:pt x="46" y="422"/>
                </a:cubicBezTo>
                <a:close/>
                <a:moveTo>
                  <a:pt x="143" y="428"/>
                </a:moveTo>
                <a:cubicBezTo>
                  <a:pt x="143" y="429"/>
                  <a:pt x="143" y="429"/>
                  <a:pt x="143" y="430"/>
                </a:cubicBezTo>
                <a:cubicBezTo>
                  <a:pt x="142" y="430"/>
                  <a:pt x="141" y="430"/>
                  <a:pt x="140" y="430"/>
                </a:cubicBezTo>
                <a:cubicBezTo>
                  <a:pt x="141" y="429"/>
                  <a:pt x="142" y="428"/>
                  <a:pt x="143" y="428"/>
                </a:cubicBezTo>
                <a:close/>
                <a:moveTo>
                  <a:pt x="144" y="431"/>
                </a:moveTo>
                <a:cubicBezTo>
                  <a:pt x="144" y="432"/>
                  <a:pt x="143" y="431"/>
                  <a:pt x="142" y="432"/>
                </a:cubicBezTo>
                <a:cubicBezTo>
                  <a:pt x="143" y="432"/>
                  <a:pt x="143" y="436"/>
                  <a:pt x="142" y="436"/>
                </a:cubicBezTo>
                <a:cubicBezTo>
                  <a:pt x="142" y="436"/>
                  <a:pt x="141" y="436"/>
                  <a:pt x="141" y="434"/>
                </a:cubicBezTo>
                <a:cubicBezTo>
                  <a:pt x="143" y="434"/>
                  <a:pt x="141" y="433"/>
                  <a:pt x="142" y="431"/>
                </a:cubicBezTo>
                <a:cubicBezTo>
                  <a:pt x="143" y="431"/>
                  <a:pt x="143" y="430"/>
                  <a:pt x="144" y="431"/>
                </a:cubicBezTo>
                <a:close/>
                <a:moveTo>
                  <a:pt x="427" y="433"/>
                </a:moveTo>
                <a:cubicBezTo>
                  <a:pt x="427" y="432"/>
                  <a:pt x="428" y="432"/>
                  <a:pt x="429" y="432"/>
                </a:cubicBezTo>
                <a:cubicBezTo>
                  <a:pt x="429" y="434"/>
                  <a:pt x="430" y="435"/>
                  <a:pt x="428" y="435"/>
                </a:cubicBezTo>
                <a:cubicBezTo>
                  <a:pt x="428" y="434"/>
                  <a:pt x="428" y="433"/>
                  <a:pt x="427" y="433"/>
                </a:cubicBezTo>
                <a:close/>
                <a:moveTo>
                  <a:pt x="427" y="433"/>
                </a:moveTo>
                <a:cubicBezTo>
                  <a:pt x="425" y="434"/>
                  <a:pt x="428" y="436"/>
                  <a:pt x="427" y="433"/>
                </a:cubicBezTo>
                <a:close/>
                <a:moveTo>
                  <a:pt x="433" y="441"/>
                </a:moveTo>
                <a:cubicBezTo>
                  <a:pt x="435" y="440"/>
                  <a:pt x="434" y="442"/>
                  <a:pt x="434" y="443"/>
                </a:cubicBezTo>
                <a:cubicBezTo>
                  <a:pt x="433" y="443"/>
                  <a:pt x="433" y="442"/>
                  <a:pt x="433" y="441"/>
                </a:cubicBezTo>
                <a:close/>
                <a:moveTo>
                  <a:pt x="433" y="446"/>
                </a:moveTo>
                <a:cubicBezTo>
                  <a:pt x="435" y="446"/>
                  <a:pt x="435" y="447"/>
                  <a:pt x="436" y="447"/>
                </a:cubicBezTo>
                <a:cubicBezTo>
                  <a:pt x="436" y="448"/>
                  <a:pt x="435" y="449"/>
                  <a:pt x="434" y="449"/>
                </a:cubicBezTo>
                <a:cubicBezTo>
                  <a:pt x="434" y="448"/>
                  <a:pt x="433" y="448"/>
                  <a:pt x="433" y="448"/>
                </a:cubicBezTo>
                <a:cubicBezTo>
                  <a:pt x="433" y="448"/>
                  <a:pt x="433" y="447"/>
                  <a:pt x="433" y="446"/>
                </a:cubicBezTo>
                <a:close/>
                <a:moveTo>
                  <a:pt x="440" y="460"/>
                </a:moveTo>
                <a:cubicBezTo>
                  <a:pt x="439" y="460"/>
                  <a:pt x="438" y="461"/>
                  <a:pt x="437" y="460"/>
                </a:cubicBezTo>
                <a:cubicBezTo>
                  <a:pt x="437" y="458"/>
                  <a:pt x="438" y="460"/>
                  <a:pt x="440" y="460"/>
                </a:cubicBezTo>
                <a:close/>
                <a:moveTo>
                  <a:pt x="450" y="479"/>
                </a:moveTo>
                <a:cubicBezTo>
                  <a:pt x="451" y="478"/>
                  <a:pt x="453" y="480"/>
                  <a:pt x="453" y="481"/>
                </a:cubicBezTo>
                <a:cubicBezTo>
                  <a:pt x="452" y="481"/>
                  <a:pt x="451" y="481"/>
                  <a:pt x="450" y="481"/>
                </a:cubicBezTo>
                <a:cubicBezTo>
                  <a:pt x="450" y="480"/>
                  <a:pt x="451" y="481"/>
                  <a:pt x="451" y="480"/>
                </a:cubicBezTo>
                <a:cubicBezTo>
                  <a:pt x="451" y="480"/>
                  <a:pt x="451" y="479"/>
                  <a:pt x="450" y="479"/>
                </a:cubicBezTo>
                <a:close/>
                <a:moveTo>
                  <a:pt x="455" y="484"/>
                </a:moveTo>
                <a:cubicBezTo>
                  <a:pt x="458" y="484"/>
                  <a:pt x="455" y="487"/>
                  <a:pt x="456" y="489"/>
                </a:cubicBezTo>
                <a:cubicBezTo>
                  <a:pt x="456" y="488"/>
                  <a:pt x="456" y="488"/>
                  <a:pt x="457" y="487"/>
                </a:cubicBezTo>
                <a:cubicBezTo>
                  <a:pt x="458" y="488"/>
                  <a:pt x="457" y="490"/>
                  <a:pt x="456" y="490"/>
                </a:cubicBezTo>
                <a:cubicBezTo>
                  <a:pt x="454" y="489"/>
                  <a:pt x="455" y="487"/>
                  <a:pt x="455" y="484"/>
                </a:cubicBezTo>
                <a:close/>
                <a:moveTo>
                  <a:pt x="147" y="345"/>
                </a:moveTo>
                <a:cubicBezTo>
                  <a:pt x="148" y="350"/>
                  <a:pt x="147" y="349"/>
                  <a:pt x="145" y="352"/>
                </a:cubicBezTo>
                <a:cubicBezTo>
                  <a:pt x="145" y="354"/>
                  <a:pt x="148" y="352"/>
                  <a:pt x="147" y="355"/>
                </a:cubicBezTo>
                <a:cubicBezTo>
                  <a:pt x="146" y="353"/>
                  <a:pt x="145" y="354"/>
                  <a:pt x="146" y="356"/>
                </a:cubicBezTo>
                <a:cubicBezTo>
                  <a:pt x="148" y="355"/>
                  <a:pt x="148" y="357"/>
                  <a:pt x="150" y="358"/>
                </a:cubicBezTo>
                <a:cubicBezTo>
                  <a:pt x="149" y="358"/>
                  <a:pt x="150" y="360"/>
                  <a:pt x="148" y="360"/>
                </a:cubicBezTo>
                <a:cubicBezTo>
                  <a:pt x="148" y="360"/>
                  <a:pt x="147" y="359"/>
                  <a:pt x="147" y="359"/>
                </a:cubicBezTo>
                <a:cubicBezTo>
                  <a:pt x="146" y="361"/>
                  <a:pt x="146" y="363"/>
                  <a:pt x="148" y="364"/>
                </a:cubicBezTo>
                <a:cubicBezTo>
                  <a:pt x="146" y="370"/>
                  <a:pt x="146" y="380"/>
                  <a:pt x="146" y="389"/>
                </a:cubicBezTo>
                <a:cubicBezTo>
                  <a:pt x="144" y="390"/>
                  <a:pt x="142" y="391"/>
                  <a:pt x="139" y="391"/>
                </a:cubicBezTo>
                <a:cubicBezTo>
                  <a:pt x="138" y="390"/>
                  <a:pt x="137" y="389"/>
                  <a:pt x="136" y="388"/>
                </a:cubicBezTo>
                <a:cubicBezTo>
                  <a:pt x="117" y="385"/>
                  <a:pt x="97" y="384"/>
                  <a:pt x="90" y="370"/>
                </a:cubicBezTo>
                <a:cubicBezTo>
                  <a:pt x="87" y="370"/>
                  <a:pt x="87" y="371"/>
                  <a:pt x="85" y="370"/>
                </a:cubicBezTo>
                <a:cubicBezTo>
                  <a:pt x="85" y="373"/>
                  <a:pt x="81" y="374"/>
                  <a:pt x="80" y="376"/>
                </a:cubicBezTo>
                <a:cubicBezTo>
                  <a:pt x="80" y="381"/>
                  <a:pt x="78" y="382"/>
                  <a:pt x="77" y="385"/>
                </a:cubicBezTo>
                <a:cubicBezTo>
                  <a:pt x="78" y="386"/>
                  <a:pt x="78" y="382"/>
                  <a:pt x="79" y="384"/>
                </a:cubicBezTo>
                <a:cubicBezTo>
                  <a:pt x="77" y="385"/>
                  <a:pt x="78" y="387"/>
                  <a:pt x="78" y="390"/>
                </a:cubicBezTo>
                <a:cubicBezTo>
                  <a:pt x="85" y="388"/>
                  <a:pt x="91" y="390"/>
                  <a:pt x="92" y="397"/>
                </a:cubicBezTo>
                <a:cubicBezTo>
                  <a:pt x="91" y="398"/>
                  <a:pt x="89" y="398"/>
                  <a:pt x="88" y="399"/>
                </a:cubicBezTo>
                <a:cubicBezTo>
                  <a:pt x="90" y="400"/>
                  <a:pt x="88" y="403"/>
                  <a:pt x="91" y="403"/>
                </a:cubicBezTo>
                <a:cubicBezTo>
                  <a:pt x="90" y="403"/>
                  <a:pt x="89" y="404"/>
                  <a:pt x="88" y="404"/>
                </a:cubicBezTo>
                <a:cubicBezTo>
                  <a:pt x="89" y="403"/>
                  <a:pt x="87" y="404"/>
                  <a:pt x="87" y="402"/>
                </a:cubicBezTo>
                <a:cubicBezTo>
                  <a:pt x="87" y="401"/>
                  <a:pt x="89" y="402"/>
                  <a:pt x="88" y="400"/>
                </a:cubicBezTo>
                <a:cubicBezTo>
                  <a:pt x="86" y="399"/>
                  <a:pt x="86" y="402"/>
                  <a:pt x="85" y="402"/>
                </a:cubicBezTo>
                <a:cubicBezTo>
                  <a:pt x="82" y="402"/>
                  <a:pt x="80" y="403"/>
                  <a:pt x="78" y="405"/>
                </a:cubicBezTo>
                <a:cubicBezTo>
                  <a:pt x="81" y="406"/>
                  <a:pt x="80" y="403"/>
                  <a:pt x="82" y="403"/>
                </a:cubicBezTo>
                <a:cubicBezTo>
                  <a:pt x="83" y="409"/>
                  <a:pt x="75" y="407"/>
                  <a:pt x="74" y="405"/>
                </a:cubicBezTo>
                <a:cubicBezTo>
                  <a:pt x="74" y="404"/>
                  <a:pt x="75" y="401"/>
                  <a:pt x="73" y="401"/>
                </a:cubicBezTo>
                <a:cubicBezTo>
                  <a:pt x="72" y="404"/>
                  <a:pt x="74" y="403"/>
                  <a:pt x="73" y="406"/>
                </a:cubicBezTo>
                <a:cubicBezTo>
                  <a:pt x="73" y="406"/>
                  <a:pt x="75" y="406"/>
                  <a:pt x="75" y="407"/>
                </a:cubicBezTo>
                <a:cubicBezTo>
                  <a:pt x="75" y="407"/>
                  <a:pt x="74" y="407"/>
                  <a:pt x="74" y="407"/>
                </a:cubicBezTo>
                <a:cubicBezTo>
                  <a:pt x="77" y="407"/>
                  <a:pt x="73" y="411"/>
                  <a:pt x="76" y="411"/>
                </a:cubicBezTo>
                <a:cubicBezTo>
                  <a:pt x="76" y="410"/>
                  <a:pt x="75" y="410"/>
                  <a:pt x="76" y="410"/>
                </a:cubicBezTo>
                <a:cubicBezTo>
                  <a:pt x="77" y="410"/>
                  <a:pt x="77" y="412"/>
                  <a:pt x="77" y="414"/>
                </a:cubicBezTo>
                <a:cubicBezTo>
                  <a:pt x="76" y="414"/>
                  <a:pt x="75" y="416"/>
                  <a:pt x="74" y="414"/>
                </a:cubicBezTo>
                <a:cubicBezTo>
                  <a:pt x="77" y="415"/>
                  <a:pt x="74" y="412"/>
                  <a:pt x="74" y="412"/>
                </a:cubicBezTo>
                <a:cubicBezTo>
                  <a:pt x="73" y="414"/>
                  <a:pt x="70" y="413"/>
                  <a:pt x="69" y="415"/>
                </a:cubicBezTo>
                <a:cubicBezTo>
                  <a:pt x="70" y="415"/>
                  <a:pt x="70" y="414"/>
                  <a:pt x="71" y="414"/>
                </a:cubicBezTo>
                <a:cubicBezTo>
                  <a:pt x="70" y="416"/>
                  <a:pt x="72" y="416"/>
                  <a:pt x="71" y="418"/>
                </a:cubicBezTo>
                <a:cubicBezTo>
                  <a:pt x="70" y="419"/>
                  <a:pt x="68" y="419"/>
                  <a:pt x="67" y="420"/>
                </a:cubicBezTo>
                <a:cubicBezTo>
                  <a:pt x="67" y="426"/>
                  <a:pt x="75" y="426"/>
                  <a:pt x="76" y="428"/>
                </a:cubicBezTo>
                <a:cubicBezTo>
                  <a:pt x="79" y="429"/>
                  <a:pt x="77" y="425"/>
                  <a:pt x="80" y="425"/>
                </a:cubicBezTo>
                <a:cubicBezTo>
                  <a:pt x="80" y="426"/>
                  <a:pt x="80" y="426"/>
                  <a:pt x="80" y="427"/>
                </a:cubicBezTo>
                <a:cubicBezTo>
                  <a:pt x="82" y="426"/>
                  <a:pt x="82" y="429"/>
                  <a:pt x="84" y="427"/>
                </a:cubicBezTo>
                <a:cubicBezTo>
                  <a:pt x="82" y="426"/>
                  <a:pt x="80" y="424"/>
                  <a:pt x="82" y="423"/>
                </a:cubicBezTo>
                <a:cubicBezTo>
                  <a:pt x="79" y="422"/>
                  <a:pt x="79" y="424"/>
                  <a:pt x="77" y="424"/>
                </a:cubicBezTo>
                <a:cubicBezTo>
                  <a:pt x="76" y="423"/>
                  <a:pt x="78" y="420"/>
                  <a:pt x="76" y="419"/>
                </a:cubicBezTo>
                <a:cubicBezTo>
                  <a:pt x="79" y="416"/>
                  <a:pt x="82" y="416"/>
                  <a:pt x="85" y="414"/>
                </a:cubicBezTo>
                <a:cubicBezTo>
                  <a:pt x="89" y="417"/>
                  <a:pt x="95" y="413"/>
                  <a:pt x="99" y="412"/>
                </a:cubicBezTo>
                <a:cubicBezTo>
                  <a:pt x="114" y="413"/>
                  <a:pt x="130" y="408"/>
                  <a:pt x="143" y="413"/>
                </a:cubicBezTo>
                <a:cubicBezTo>
                  <a:pt x="143" y="414"/>
                  <a:pt x="141" y="417"/>
                  <a:pt x="142" y="419"/>
                </a:cubicBezTo>
                <a:cubicBezTo>
                  <a:pt x="146" y="419"/>
                  <a:pt x="143" y="418"/>
                  <a:pt x="147" y="420"/>
                </a:cubicBezTo>
                <a:cubicBezTo>
                  <a:pt x="148" y="416"/>
                  <a:pt x="149" y="412"/>
                  <a:pt x="151" y="409"/>
                </a:cubicBezTo>
                <a:cubicBezTo>
                  <a:pt x="156" y="409"/>
                  <a:pt x="158" y="407"/>
                  <a:pt x="163" y="408"/>
                </a:cubicBezTo>
                <a:cubicBezTo>
                  <a:pt x="164" y="403"/>
                  <a:pt x="171" y="404"/>
                  <a:pt x="176" y="406"/>
                </a:cubicBezTo>
                <a:cubicBezTo>
                  <a:pt x="179" y="405"/>
                  <a:pt x="185" y="404"/>
                  <a:pt x="189" y="406"/>
                </a:cubicBezTo>
                <a:cubicBezTo>
                  <a:pt x="191" y="404"/>
                  <a:pt x="197" y="406"/>
                  <a:pt x="199" y="405"/>
                </a:cubicBezTo>
                <a:cubicBezTo>
                  <a:pt x="193" y="409"/>
                  <a:pt x="184" y="408"/>
                  <a:pt x="179" y="411"/>
                </a:cubicBezTo>
                <a:cubicBezTo>
                  <a:pt x="193" y="410"/>
                  <a:pt x="213" y="408"/>
                  <a:pt x="226" y="405"/>
                </a:cubicBezTo>
                <a:cubicBezTo>
                  <a:pt x="228" y="406"/>
                  <a:pt x="230" y="407"/>
                  <a:pt x="231" y="410"/>
                </a:cubicBezTo>
                <a:cubicBezTo>
                  <a:pt x="235" y="406"/>
                  <a:pt x="243" y="409"/>
                  <a:pt x="246" y="411"/>
                </a:cubicBezTo>
                <a:cubicBezTo>
                  <a:pt x="247" y="410"/>
                  <a:pt x="248" y="410"/>
                  <a:pt x="249" y="410"/>
                </a:cubicBezTo>
                <a:cubicBezTo>
                  <a:pt x="251" y="412"/>
                  <a:pt x="253" y="411"/>
                  <a:pt x="253" y="410"/>
                </a:cubicBezTo>
                <a:cubicBezTo>
                  <a:pt x="253" y="411"/>
                  <a:pt x="255" y="411"/>
                  <a:pt x="256" y="411"/>
                </a:cubicBezTo>
                <a:cubicBezTo>
                  <a:pt x="257" y="412"/>
                  <a:pt x="256" y="412"/>
                  <a:pt x="257" y="413"/>
                </a:cubicBezTo>
                <a:cubicBezTo>
                  <a:pt x="261" y="413"/>
                  <a:pt x="259" y="410"/>
                  <a:pt x="262" y="410"/>
                </a:cubicBezTo>
                <a:cubicBezTo>
                  <a:pt x="260" y="412"/>
                  <a:pt x="262" y="412"/>
                  <a:pt x="262" y="413"/>
                </a:cubicBezTo>
                <a:cubicBezTo>
                  <a:pt x="263" y="413"/>
                  <a:pt x="263" y="413"/>
                  <a:pt x="264" y="413"/>
                </a:cubicBezTo>
                <a:cubicBezTo>
                  <a:pt x="263" y="415"/>
                  <a:pt x="265" y="414"/>
                  <a:pt x="265" y="415"/>
                </a:cubicBezTo>
                <a:cubicBezTo>
                  <a:pt x="271" y="414"/>
                  <a:pt x="275" y="416"/>
                  <a:pt x="277" y="420"/>
                </a:cubicBezTo>
                <a:cubicBezTo>
                  <a:pt x="279" y="420"/>
                  <a:pt x="280" y="422"/>
                  <a:pt x="283" y="421"/>
                </a:cubicBezTo>
                <a:cubicBezTo>
                  <a:pt x="282" y="422"/>
                  <a:pt x="285" y="424"/>
                  <a:pt x="286" y="423"/>
                </a:cubicBezTo>
                <a:cubicBezTo>
                  <a:pt x="284" y="423"/>
                  <a:pt x="286" y="421"/>
                  <a:pt x="286" y="421"/>
                </a:cubicBezTo>
                <a:cubicBezTo>
                  <a:pt x="286" y="422"/>
                  <a:pt x="287" y="422"/>
                  <a:pt x="287" y="423"/>
                </a:cubicBezTo>
                <a:cubicBezTo>
                  <a:pt x="287" y="422"/>
                  <a:pt x="287" y="421"/>
                  <a:pt x="288" y="421"/>
                </a:cubicBezTo>
                <a:cubicBezTo>
                  <a:pt x="291" y="420"/>
                  <a:pt x="288" y="423"/>
                  <a:pt x="288" y="421"/>
                </a:cubicBezTo>
                <a:cubicBezTo>
                  <a:pt x="289" y="418"/>
                  <a:pt x="290" y="415"/>
                  <a:pt x="290" y="414"/>
                </a:cubicBezTo>
                <a:cubicBezTo>
                  <a:pt x="290" y="412"/>
                  <a:pt x="289" y="412"/>
                  <a:pt x="288" y="410"/>
                </a:cubicBezTo>
                <a:cubicBezTo>
                  <a:pt x="287" y="407"/>
                  <a:pt x="286" y="404"/>
                  <a:pt x="280" y="403"/>
                </a:cubicBezTo>
                <a:cubicBezTo>
                  <a:pt x="279" y="402"/>
                  <a:pt x="282" y="403"/>
                  <a:pt x="281" y="401"/>
                </a:cubicBezTo>
                <a:cubicBezTo>
                  <a:pt x="280" y="401"/>
                  <a:pt x="279" y="401"/>
                  <a:pt x="279" y="400"/>
                </a:cubicBezTo>
                <a:cubicBezTo>
                  <a:pt x="281" y="402"/>
                  <a:pt x="281" y="396"/>
                  <a:pt x="284" y="398"/>
                </a:cubicBezTo>
                <a:cubicBezTo>
                  <a:pt x="286" y="393"/>
                  <a:pt x="284" y="387"/>
                  <a:pt x="278" y="387"/>
                </a:cubicBezTo>
                <a:cubicBezTo>
                  <a:pt x="276" y="389"/>
                  <a:pt x="274" y="390"/>
                  <a:pt x="270" y="390"/>
                </a:cubicBezTo>
                <a:cubicBezTo>
                  <a:pt x="268" y="386"/>
                  <a:pt x="265" y="385"/>
                  <a:pt x="263" y="382"/>
                </a:cubicBezTo>
                <a:cubicBezTo>
                  <a:pt x="260" y="382"/>
                  <a:pt x="258" y="379"/>
                  <a:pt x="257" y="383"/>
                </a:cubicBezTo>
                <a:cubicBezTo>
                  <a:pt x="259" y="383"/>
                  <a:pt x="260" y="385"/>
                  <a:pt x="260" y="389"/>
                </a:cubicBezTo>
                <a:cubicBezTo>
                  <a:pt x="256" y="389"/>
                  <a:pt x="257" y="392"/>
                  <a:pt x="254" y="392"/>
                </a:cubicBezTo>
                <a:cubicBezTo>
                  <a:pt x="249" y="390"/>
                  <a:pt x="245" y="387"/>
                  <a:pt x="241" y="384"/>
                </a:cubicBezTo>
                <a:cubicBezTo>
                  <a:pt x="241" y="382"/>
                  <a:pt x="241" y="379"/>
                  <a:pt x="243" y="379"/>
                </a:cubicBezTo>
                <a:cubicBezTo>
                  <a:pt x="242" y="377"/>
                  <a:pt x="243" y="373"/>
                  <a:pt x="240" y="372"/>
                </a:cubicBezTo>
                <a:cubicBezTo>
                  <a:pt x="240" y="374"/>
                  <a:pt x="240" y="374"/>
                  <a:pt x="240" y="375"/>
                </a:cubicBezTo>
                <a:cubicBezTo>
                  <a:pt x="239" y="374"/>
                  <a:pt x="238" y="373"/>
                  <a:pt x="239" y="372"/>
                </a:cubicBezTo>
                <a:cubicBezTo>
                  <a:pt x="240" y="371"/>
                  <a:pt x="240" y="370"/>
                  <a:pt x="241" y="369"/>
                </a:cubicBezTo>
                <a:cubicBezTo>
                  <a:pt x="241" y="356"/>
                  <a:pt x="232" y="351"/>
                  <a:pt x="234" y="340"/>
                </a:cubicBezTo>
                <a:cubicBezTo>
                  <a:pt x="233" y="340"/>
                  <a:pt x="232" y="340"/>
                  <a:pt x="231" y="340"/>
                </a:cubicBezTo>
                <a:cubicBezTo>
                  <a:pt x="231" y="341"/>
                  <a:pt x="231" y="342"/>
                  <a:pt x="230" y="342"/>
                </a:cubicBezTo>
                <a:cubicBezTo>
                  <a:pt x="224" y="332"/>
                  <a:pt x="229" y="312"/>
                  <a:pt x="228" y="301"/>
                </a:cubicBezTo>
                <a:cubicBezTo>
                  <a:pt x="230" y="302"/>
                  <a:pt x="230" y="304"/>
                  <a:pt x="233" y="305"/>
                </a:cubicBezTo>
                <a:cubicBezTo>
                  <a:pt x="234" y="304"/>
                  <a:pt x="232" y="304"/>
                  <a:pt x="233" y="302"/>
                </a:cubicBezTo>
                <a:cubicBezTo>
                  <a:pt x="231" y="302"/>
                  <a:pt x="230" y="302"/>
                  <a:pt x="230" y="300"/>
                </a:cubicBezTo>
                <a:cubicBezTo>
                  <a:pt x="231" y="301"/>
                  <a:pt x="233" y="299"/>
                  <a:pt x="233" y="298"/>
                </a:cubicBezTo>
                <a:cubicBezTo>
                  <a:pt x="232" y="297"/>
                  <a:pt x="232" y="298"/>
                  <a:pt x="230" y="298"/>
                </a:cubicBezTo>
                <a:cubicBezTo>
                  <a:pt x="233" y="296"/>
                  <a:pt x="226" y="296"/>
                  <a:pt x="230" y="294"/>
                </a:cubicBezTo>
                <a:cubicBezTo>
                  <a:pt x="229" y="295"/>
                  <a:pt x="229" y="295"/>
                  <a:pt x="230" y="296"/>
                </a:cubicBezTo>
                <a:cubicBezTo>
                  <a:pt x="231" y="295"/>
                  <a:pt x="232" y="293"/>
                  <a:pt x="234" y="295"/>
                </a:cubicBezTo>
                <a:cubicBezTo>
                  <a:pt x="233" y="292"/>
                  <a:pt x="234" y="291"/>
                  <a:pt x="235" y="289"/>
                </a:cubicBezTo>
                <a:cubicBezTo>
                  <a:pt x="236" y="289"/>
                  <a:pt x="237" y="291"/>
                  <a:pt x="237" y="289"/>
                </a:cubicBezTo>
                <a:cubicBezTo>
                  <a:pt x="236" y="287"/>
                  <a:pt x="237" y="286"/>
                  <a:pt x="237" y="284"/>
                </a:cubicBezTo>
                <a:cubicBezTo>
                  <a:pt x="239" y="284"/>
                  <a:pt x="238" y="288"/>
                  <a:pt x="239" y="286"/>
                </a:cubicBezTo>
                <a:cubicBezTo>
                  <a:pt x="238" y="284"/>
                  <a:pt x="239" y="280"/>
                  <a:pt x="238" y="279"/>
                </a:cubicBezTo>
                <a:cubicBezTo>
                  <a:pt x="237" y="281"/>
                  <a:pt x="236" y="283"/>
                  <a:pt x="235" y="284"/>
                </a:cubicBezTo>
                <a:cubicBezTo>
                  <a:pt x="235" y="281"/>
                  <a:pt x="236" y="282"/>
                  <a:pt x="235" y="279"/>
                </a:cubicBezTo>
                <a:cubicBezTo>
                  <a:pt x="235" y="279"/>
                  <a:pt x="235" y="278"/>
                  <a:pt x="236" y="278"/>
                </a:cubicBezTo>
                <a:cubicBezTo>
                  <a:pt x="237" y="279"/>
                  <a:pt x="235" y="280"/>
                  <a:pt x="236" y="281"/>
                </a:cubicBezTo>
                <a:cubicBezTo>
                  <a:pt x="236" y="280"/>
                  <a:pt x="237" y="280"/>
                  <a:pt x="237" y="280"/>
                </a:cubicBezTo>
                <a:cubicBezTo>
                  <a:pt x="237" y="278"/>
                  <a:pt x="237" y="276"/>
                  <a:pt x="237" y="274"/>
                </a:cubicBezTo>
                <a:cubicBezTo>
                  <a:pt x="236" y="274"/>
                  <a:pt x="235" y="274"/>
                  <a:pt x="235" y="273"/>
                </a:cubicBezTo>
                <a:cubicBezTo>
                  <a:pt x="236" y="273"/>
                  <a:pt x="237" y="272"/>
                  <a:pt x="239" y="273"/>
                </a:cubicBezTo>
                <a:cubicBezTo>
                  <a:pt x="239" y="272"/>
                  <a:pt x="239" y="270"/>
                  <a:pt x="239" y="269"/>
                </a:cubicBezTo>
                <a:cubicBezTo>
                  <a:pt x="236" y="269"/>
                  <a:pt x="239" y="272"/>
                  <a:pt x="235" y="272"/>
                </a:cubicBezTo>
                <a:cubicBezTo>
                  <a:pt x="235" y="271"/>
                  <a:pt x="237" y="271"/>
                  <a:pt x="236" y="269"/>
                </a:cubicBezTo>
                <a:cubicBezTo>
                  <a:pt x="234" y="269"/>
                  <a:pt x="235" y="271"/>
                  <a:pt x="233" y="270"/>
                </a:cubicBezTo>
                <a:cubicBezTo>
                  <a:pt x="233" y="267"/>
                  <a:pt x="235" y="267"/>
                  <a:pt x="234" y="263"/>
                </a:cubicBezTo>
                <a:cubicBezTo>
                  <a:pt x="236" y="264"/>
                  <a:pt x="234" y="261"/>
                  <a:pt x="235" y="261"/>
                </a:cubicBezTo>
                <a:cubicBezTo>
                  <a:pt x="236" y="261"/>
                  <a:pt x="236" y="262"/>
                  <a:pt x="237" y="262"/>
                </a:cubicBezTo>
                <a:cubicBezTo>
                  <a:pt x="237" y="264"/>
                  <a:pt x="233" y="268"/>
                  <a:pt x="235" y="269"/>
                </a:cubicBezTo>
                <a:cubicBezTo>
                  <a:pt x="235" y="266"/>
                  <a:pt x="236" y="268"/>
                  <a:pt x="239" y="268"/>
                </a:cubicBezTo>
                <a:cubicBezTo>
                  <a:pt x="238" y="255"/>
                  <a:pt x="241" y="248"/>
                  <a:pt x="242" y="238"/>
                </a:cubicBezTo>
                <a:cubicBezTo>
                  <a:pt x="244" y="237"/>
                  <a:pt x="247" y="236"/>
                  <a:pt x="247" y="233"/>
                </a:cubicBezTo>
                <a:cubicBezTo>
                  <a:pt x="248" y="233"/>
                  <a:pt x="249" y="234"/>
                  <a:pt x="249" y="234"/>
                </a:cubicBezTo>
                <a:cubicBezTo>
                  <a:pt x="247" y="234"/>
                  <a:pt x="249" y="235"/>
                  <a:pt x="248" y="236"/>
                </a:cubicBezTo>
                <a:cubicBezTo>
                  <a:pt x="250" y="236"/>
                  <a:pt x="250" y="235"/>
                  <a:pt x="251" y="235"/>
                </a:cubicBezTo>
                <a:cubicBezTo>
                  <a:pt x="253" y="240"/>
                  <a:pt x="258" y="243"/>
                  <a:pt x="259" y="250"/>
                </a:cubicBezTo>
                <a:cubicBezTo>
                  <a:pt x="263" y="253"/>
                  <a:pt x="268" y="254"/>
                  <a:pt x="265" y="259"/>
                </a:cubicBezTo>
                <a:cubicBezTo>
                  <a:pt x="268" y="259"/>
                  <a:pt x="267" y="260"/>
                  <a:pt x="268" y="261"/>
                </a:cubicBezTo>
                <a:cubicBezTo>
                  <a:pt x="268" y="260"/>
                  <a:pt x="269" y="259"/>
                  <a:pt x="270" y="259"/>
                </a:cubicBezTo>
                <a:cubicBezTo>
                  <a:pt x="270" y="261"/>
                  <a:pt x="269" y="261"/>
                  <a:pt x="269" y="263"/>
                </a:cubicBezTo>
                <a:cubicBezTo>
                  <a:pt x="271" y="264"/>
                  <a:pt x="275" y="265"/>
                  <a:pt x="274" y="267"/>
                </a:cubicBezTo>
                <a:cubicBezTo>
                  <a:pt x="274" y="267"/>
                  <a:pt x="275" y="267"/>
                  <a:pt x="275" y="268"/>
                </a:cubicBezTo>
                <a:cubicBezTo>
                  <a:pt x="276" y="268"/>
                  <a:pt x="277" y="264"/>
                  <a:pt x="278" y="266"/>
                </a:cubicBezTo>
                <a:cubicBezTo>
                  <a:pt x="278" y="268"/>
                  <a:pt x="277" y="267"/>
                  <a:pt x="276" y="268"/>
                </a:cubicBezTo>
                <a:cubicBezTo>
                  <a:pt x="279" y="269"/>
                  <a:pt x="281" y="270"/>
                  <a:pt x="281" y="273"/>
                </a:cubicBezTo>
                <a:cubicBezTo>
                  <a:pt x="283" y="274"/>
                  <a:pt x="283" y="272"/>
                  <a:pt x="284" y="273"/>
                </a:cubicBezTo>
                <a:cubicBezTo>
                  <a:pt x="282" y="275"/>
                  <a:pt x="286" y="275"/>
                  <a:pt x="284" y="277"/>
                </a:cubicBezTo>
                <a:cubicBezTo>
                  <a:pt x="284" y="278"/>
                  <a:pt x="289" y="276"/>
                  <a:pt x="288" y="279"/>
                </a:cubicBezTo>
                <a:cubicBezTo>
                  <a:pt x="287" y="279"/>
                  <a:pt x="287" y="279"/>
                  <a:pt x="286" y="279"/>
                </a:cubicBezTo>
                <a:cubicBezTo>
                  <a:pt x="287" y="281"/>
                  <a:pt x="289" y="283"/>
                  <a:pt x="290" y="285"/>
                </a:cubicBezTo>
                <a:cubicBezTo>
                  <a:pt x="290" y="283"/>
                  <a:pt x="292" y="284"/>
                  <a:pt x="292" y="282"/>
                </a:cubicBezTo>
                <a:cubicBezTo>
                  <a:pt x="288" y="277"/>
                  <a:pt x="283" y="271"/>
                  <a:pt x="280" y="265"/>
                </a:cubicBezTo>
                <a:cubicBezTo>
                  <a:pt x="281" y="261"/>
                  <a:pt x="279" y="259"/>
                  <a:pt x="278" y="257"/>
                </a:cubicBezTo>
                <a:cubicBezTo>
                  <a:pt x="279" y="257"/>
                  <a:pt x="279" y="256"/>
                  <a:pt x="279" y="256"/>
                </a:cubicBezTo>
                <a:cubicBezTo>
                  <a:pt x="284" y="257"/>
                  <a:pt x="286" y="263"/>
                  <a:pt x="292" y="261"/>
                </a:cubicBezTo>
                <a:cubicBezTo>
                  <a:pt x="292" y="263"/>
                  <a:pt x="292" y="264"/>
                  <a:pt x="291" y="265"/>
                </a:cubicBezTo>
                <a:cubicBezTo>
                  <a:pt x="292" y="265"/>
                  <a:pt x="292" y="268"/>
                  <a:pt x="295" y="267"/>
                </a:cubicBezTo>
                <a:cubicBezTo>
                  <a:pt x="295" y="266"/>
                  <a:pt x="294" y="266"/>
                  <a:pt x="295" y="266"/>
                </a:cubicBezTo>
                <a:cubicBezTo>
                  <a:pt x="298" y="266"/>
                  <a:pt x="295" y="268"/>
                  <a:pt x="296" y="271"/>
                </a:cubicBezTo>
                <a:cubicBezTo>
                  <a:pt x="297" y="272"/>
                  <a:pt x="299" y="271"/>
                  <a:pt x="298" y="270"/>
                </a:cubicBezTo>
                <a:cubicBezTo>
                  <a:pt x="298" y="271"/>
                  <a:pt x="297" y="271"/>
                  <a:pt x="297" y="270"/>
                </a:cubicBezTo>
                <a:cubicBezTo>
                  <a:pt x="299" y="271"/>
                  <a:pt x="299" y="268"/>
                  <a:pt x="301" y="268"/>
                </a:cubicBezTo>
                <a:cubicBezTo>
                  <a:pt x="300" y="270"/>
                  <a:pt x="299" y="270"/>
                  <a:pt x="299" y="272"/>
                </a:cubicBezTo>
                <a:cubicBezTo>
                  <a:pt x="300" y="272"/>
                  <a:pt x="302" y="274"/>
                  <a:pt x="302" y="272"/>
                </a:cubicBezTo>
                <a:cubicBezTo>
                  <a:pt x="301" y="271"/>
                  <a:pt x="300" y="273"/>
                  <a:pt x="300" y="270"/>
                </a:cubicBezTo>
                <a:cubicBezTo>
                  <a:pt x="303" y="272"/>
                  <a:pt x="302" y="269"/>
                  <a:pt x="303" y="268"/>
                </a:cubicBezTo>
                <a:cubicBezTo>
                  <a:pt x="304" y="269"/>
                  <a:pt x="304" y="269"/>
                  <a:pt x="305" y="269"/>
                </a:cubicBezTo>
                <a:cubicBezTo>
                  <a:pt x="304" y="273"/>
                  <a:pt x="302" y="276"/>
                  <a:pt x="306" y="277"/>
                </a:cubicBezTo>
                <a:cubicBezTo>
                  <a:pt x="305" y="277"/>
                  <a:pt x="303" y="280"/>
                  <a:pt x="305" y="279"/>
                </a:cubicBezTo>
                <a:cubicBezTo>
                  <a:pt x="305" y="277"/>
                  <a:pt x="307" y="280"/>
                  <a:pt x="308" y="280"/>
                </a:cubicBezTo>
                <a:cubicBezTo>
                  <a:pt x="310" y="279"/>
                  <a:pt x="311" y="280"/>
                  <a:pt x="312" y="280"/>
                </a:cubicBezTo>
                <a:cubicBezTo>
                  <a:pt x="312" y="281"/>
                  <a:pt x="310" y="280"/>
                  <a:pt x="311" y="283"/>
                </a:cubicBezTo>
                <a:cubicBezTo>
                  <a:pt x="312" y="283"/>
                  <a:pt x="312" y="281"/>
                  <a:pt x="314" y="281"/>
                </a:cubicBezTo>
                <a:cubicBezTo>
                  <a:pt x="315" y="281"/>
                  <a:pt x="315" y="282"/>
                  <a:pt x="315" y="283"/>
                </a:cubicBezTo>
                <a:cubicBezTo>
                  <a:pt x="315" y="283"/>
                  <a:pt x="314" y="285"/>
                  <a:pt x="315" y="285"/>
                </a:cubicBezTo>
                <a:cubicBezTo>
                  <a:pt x="318" y="283"/>
                  <a:pt x="322" y="286"/>
                  <a:pt x="324" y="289"/>
                </a:cubicBezTo>
                <a:cubicBezTo>
                  <a:pt x="323" y="289"/>
                  <a:pt x="325" y="291"/>
                  <a:pt x="324" y="293"/>
                </a:cubicBezTo>
                <a:cubicBezTo>
                  <a:pt x="328" y="292"/>
                  <a:pt x="327" y="294"/>
                  <a:pt x="331" y="294"/>
                </a:cubicBezTo>
                <a:cubicBezTo>
                  <a:pt x="334" y="302"/>
                  <a:pt x="340" y="306"/>
                  <a:pt x="346" y="311"/>
                </a:cubicBezTo>
                <a:cubicBezTo>
                  <a:pt x="346" y="311"/>
                  <a:pt x="346" y="312"/>
                  <a:pt x="346" y="313"/>
                </a:cubicBezTo>
                <a:cubicBezTo>
                  <a:pt x="348" y="309"/>
                  <a:pt x="348" y="319"/>
                  <a:pt x="352" y="316"/>
                </a:cubicBezTo>
                <a:cubicBezTo>
                  <a:pt x="353" y="321"/>
                  <a:pt x="355" y="323"/>
                  <a:pt x="359" y="324"/>
                </a:cubicBezTo>
                <a:cubicBezTo>
                  <a:pt x="363" y="331"/>
                  <a:pt x="374" y="335"/>
                  <a:pt x="374" y="342"/>
                </a:cubicBezTo>
                <a:cubicBezTo>
                  <a:pt x="374" y="342"/>
                  <a:pt x="375" y="341"/>
                  <a:pt x="376" y="341"/>
                </a:cubicBezTo>
                <a:cubicBezTo>
                  <a:pt x="375" y="344"/>
                  <a:pt x="376" y="346"/>
                  <a:pt x="375" y="348"/>
                </a:cubicBezTo>
                <a:cubicBezTo>
                  <a:pt x="375" y="350"/>
                  <a:pt x="377" y="347"/>
                  <a:pt x="377" y="350"/>
                </a:cubicBezTo>
                <a:cubicBezTo>
                  <a:pt x="378" y="350"/>
                  <a:pt x="379" y="350"/>
                  <a:pt x="380" y="350"/>
                </a:cubicBezTo>
                <a:cubicBezTo>
                  <a:pt x="383" y="354"/>
                  <a:pt x="382" y="359"/>
                  <a:pt x="385" y="363"/>
                </a:cubicBezTo>
                <a:cubicBezTo>
                  <a:pt x="387" y="366"/>
                  <a:pt x="393" y="368"/>
                  <a:pt x="390" y="372"/>
                </a:cubicBezTo>
                <a:cubicBezTo>
                  <a:pt x="391" y="373"/>
                  <a:pt x="392" y="372"/>
                  <a:pt x="392" y="373"/>
                </a:cubicBezTo>
                <a:cubicBezTo>
                  <a:pt x="388" y="372"/>
                  <a:pt x="385" y="376"/>
                  <a:pt x="383" y="372"/>
                </a:cubicBezTo>
                <a:cubicBezTo>
                  <a:pt x="382" y="374"/>
                  <a:pt x="383" y="375"/>
                  <a:pt x="384" y="376"/>
                </a:cubicBezTo>
                <a:cubicBezTo>
                  <a:pt x="380" y="380"/>
                  <a:pt x="377" y="381"/>
                  <a:pt x="371" y="383"/>
                </a:cubicBezTo>
                <a:cubicBezTo>
                  <a:pt x="371" y="377"/>
                  <a:pt x="370" y="372"/>
                  <a:pt x="370" y="368"/>
                </a:cubicBezTo>
                <a:cubicBezTo>
                  <a:pt x="363" y="364"/>
                  <a:pt x="355" y="353"/>
                  <a:pt x="354" y="346"/>
                </a:cubicBezTo>
                <a:cubicBezTo>
                  <a:pt x="352" y="345"/>
                  <a:pt x="351" y="338"/>
                  <a:pt x="349" y="336"/>
                </a:cubicBezTo>
                <a:cubicBezTo>
                  <a:pt x="350" y="335"/>
                  <a:pt x="351" y="336"/>
                  <a:pt x="351" y="334"/>
                </a:cubicBezTo>
                <a:cubicBezTo>
                  <a:pt x="350" y="334"/>
                  <a:pt x="349" y="334"/>
                  <a:pt x="348" y="334"/>
                </a:cubicBezTo>
                <a:cubicBezTo>
                  <a:pt x="344" y="324"/>
                  <a:pt x="341" y="313"/>
                  <a:pt x="333" y="307"/>
                </a:cubicBezTo>
                <a:cubicBezTo>
                  <a:pt x="333" y="308"/>
                  <a:pt x="331" y="308"/>
                  <a:pt x="330" y="309"/>
                </a:cubicBezTo>
                <a:cubicBezTo>
                  <a:pt x="330" y="311"/>
                  <a:pt x="332" y="312"/>
                  <a:pt x="330" y="313"/>
                </a:cubicBezTo>
                <a:cubicBezTo>
                  <a:pt x="332" y="316"/>
                  <a:pt x="335" y="318"/>
                  <a:pt x="336" y="322"/>
                </a:cubicBezTo>
                <a:cubicBezTo>
                  <a:pt x="338" y="322"/>
                  <a:pt x="339" y="323"/>
                  <a:pt x="339" y="324"/>
                </a:cubicBezTo>
                <a:cubicBezTo>
                  <a:pt x="343" y="335"/>
                  <a:pt x="350" y="350"/>
                  <a:pt x="354" y="361"/>
                </a:cubicBezTo>
                <a:cubicBezTo>
                  <a:pt x="356" y="364"/>
                  <a:pt x="360" y="370"/>
                  <a:pt x="361" y="377"/>
                </a:cubicBezTo>
                <a:cubicBezTo>
                  <a:pt x="360" y="377"/>
                  <a:pt x="359" y="377"/>
                  <a:pt x="358" y="377"/>
                </a:cubicBezTo>
                <a:cubicBezTo>
                  <a:pt x="359" y="379"/>
                  <a:pt x="360" y="381"/>
                  <a:pt x="361" y="382"/>
                </a:cubicBezTo>
                <a:cubicBezTo>
                  <a:pt x="359" y="383"/>
                  <a:pt x="357" y="382"/>
                  <a:pt x="355" y="382"/>
                </a:cubicBezTo>
                <a:cubicBezTo>
                  <a:pt x="354" y="385"/>
                  <a:pt x="353" y="384"/>
                  <a:pt x="351" y="383"/>
                </a:cubicBezTo>
                <a:cubicBezTo>
                  <a:pt x="351" y="384"/>
                  <a:pt x="350" y="384"/>
                  <a:pt x="351" y="385"/>
                </a:cubicBezTo>
                <a:cubicBezTo>
                  <a:pt x="351" y="386"/>
                  <a:pt x="353" y="385"/>
                  <a:pt x="352" y="388"/>
                </a:cubicBezTo>
                <a:cubicBezTo>
                  <a:pt x="350" y="387"/>
                  <a:pt x="349" y="386"/>
                  <a:pt x="348" y="386"/>
                </a:cubicBezTo>
                <a:cubicBezTo>
                  <a:pt x="349" y="385"/>
                  <a:pt x="350" y="384"/>
                  <a:pt x="351" y="383"/>
                </a:cubicBezTo>
                <a:cubicBezTo>
                  <a:pt x="350" y="382"/>
                  <a:pt x="347" y="381"/>
                  <a:pt x="347" y="383"/>
                </a:cubicBezTo>
                <a:cubicBezTo>
                  <a:pt x="348" y="383"/>
                  <a:pt x="347" y="384"/>
                  <a:pt x="348" y="384"/>
                </a:cubicBezTo>
                <a:cubicBezTo>
                  <a:pt x="348" y="383"/>
                  <a:pt x="349" y="382"/>
                  <a:pt x="350" y="384"/>
                </a:cubicBezTo>
                <a:cubicBezTo>
                  <a:pt x="348" y="385"/>
                  <a:pt x="345" y="385"/>
                  <a:pt x="346" y="388"/>
                </a:cubicBezTo>
                <a:cubicBezTo>
                  <a:pt x="338" y="392"/>
                  <a:pt x="327" y="392"/>
                  <a:pt x="319" y="397"/>
                </a:cubicBezTo>
                <a:cubicBezTo>
                  <a:pt x="320" y="398"/>
                  <a:pt x="320" y="400"/>
                  <a:pt x="323" y="401"/>
                </a:cubicBezTo>
                <a:cubicBezTo>
                  <a:pt x="324" y="400"/>
                  <a:pt x="324" y="399"/>
                  <a:pt x="326" y="400"/>
                </a:cubicBezTo>
                <a:cubicBezTo>
                  <a:pt x="330" y="401"/>
                  <a:pt x="326" y="406"/>
                  <a:pt x="326" y="408"/>
                </a:cubicBezTo>
                <a:cubicBezTo>
                  <a:pt x="328" y="409"/>
                  <a:pt x="326" y="412"/>
                  <a:pt x="328" y="414"/>
                </a:cubicBezTo>
                <a:cubicBezTo>
                  <a:pt x="330" y="414"/>
                  <a:pt x="335" y="416"/>
                  <a:pt x="333" y="419"/>
                </a:cubicBezTo>
                <a:cubicBezTo>
                  <a:pt x="335" y="419"/>
                  <a:pt x="336" y="417"/>
                  <a:pt x="339" y="418"/>
                </a:cubicBezTo>
                <a:cubicBezTo>
                  <a:pt x="339" y="417"/>
                  <a:pt x="339" y="416"/>
                  <a:pt x="340" y="416"/>
                </a:cubicBezTo>
                <a:cubicBezTo>
                  <a:pt x="341" y="415"/>
                  <a:pt x="341" y="416"/>
                  <a:pt x="344" y="416"/>
                </a:cubicBezTo>
                <a:cubicBezTo>
                  <a:pt x="345" y="414"/>
                  <a:pt x="345" y="412"/>
                  <a:pt x="344" y="411"/>
                </a:cubicBezTo>
                <a:cubicBezTo>
                  <a:pt x="345" y="410"/>
                  <a:pt x="349" y="409"/>
                  <a:pt x="351" y="410"/>
                </a:cubicBezTo>
                <a:cubicBezTo>
                  <a:pt x="351" y="411"/>
                  <a:pt x="351" y="412"/>
                  <a:pt x="351" y="413"/>
                </a:cubicBezTo>
                <a:cubicBezTo>
                  <a:pt x="352" y="414"/>
                  <a:pt x="353" y="414"/>
                  <a:pt x="354" y="414"/>
                </a:cubicBezTo>
                <a:cubicBezTo>
                  <a:pt x="352" y="414"/>
                  <a:pt x="354" y="416"/>
                  <a:pt x="352" y="416"/>
                </a:cubicBezTo>
                <a:cubicBezTo>
                  <a:pt x="353" y="418"/>
                  <a:pt x="356" y="418"/>
                  <a:pt x="356" y="422"/>
                </a:cubicBezTo>
                <a:cubicBezTo>
                  <a:pt x="363" y="421"/>
                  <a:pt x="367" y="415"/>
                  <a:pt x="368" y="410"/>
                </a:cubicBezTo>
                <a:cubicBezTo>
                  <a:pt x="383" y="408"/>
                  <a:pt x="398" y="411"/>
                  <a:pt x="406" y="412"/>
                </a:cubicBezTo>
                <a:cubicBezTo>
                  <a:pt x="406" y="412"/>
                  <a:pt x="405" y="411"/>
                  <a:pt x="406" y="411"/>
                </a:cubicBezTo>
                <a:cubicBezTo>
                  <a:pt x="410" y="412"/>
                  <a:pt x="415" y="410"/>
                  <a:pt x="419" y="414"/>
                </a:cubicBezTo>
                <a:cubicBezTo>
                  <a:pt x="419" y="418"/>
                  <a:pt x="422" y="421"/>
                  <a:pt x="422" y="428"/>
                </a:cubicBezTo>
                <a:cubicBezTo>
                  <a:pt x="422" y="428"/>
                  <a:pt x="424" y="427"/>
                  <a:pt x="424" y="428"/>
                </a:cubicBezTo>
                <a:cubicBezTo>
                  <a:pt x="423" y="428"/>
                  <a:pt x="422" y="429"/>
                  <a:pt x="422" y="430"/>
                </a:cubicBezTo>
                <a:cubicBezTo>
                  <a:pt x="423" y="431"/>
                  <a:pt x="424" y="431"/>
                  <a:pt x="424" y="433"/>
                </a:cubicBezTo>
                <a:cubicBezTo>
                  <a:pt x="426" y="433"/>
                  <a:pt x="428" y="429"/>
                  <a:pt x="425" y="428"/>
                </a:cubicBezTo>
                <a:cubicBezTo>
                  <a:pt x="426" y="427"/>
                  <a:pt x="426" y="425"/>
                  <a:pt x="428" y="426"/>
                </a:cubicBezTo>
                <a:cubicBezTo>
                  <a:pt x="431" y="420"/>
                  <a:pt x="424" y="419"/>
                  <a:pt x="425" y="414"/>
                </a:cubicBezTo>
                <a:cubicBezTo>
                  <a:pt x="427" y="414"/>
                  <a:pt x="426" y="411"/>
                  <a:pt x="428" y="411"/>
                </a:cubicBezTo>
                <a:cubicBezTo>
                  <a:pt x="429" y="414"/>
                  <a:pt x="434" y="411"/>
                  <a:pt x="434" y="410"/>
                </a:cubicBezTo>
                <a:cubicBezTo>
                  <a:pt x="435" y="411"/>
                  <a:pt x="435" y="412"/>
                  <a:pt x="435" y="413"/>
                </a:cubicBezTo>
                <a:cubicBezTo>
                  <a:pt x="437" y="411"/>
                  <a:pt x="440" y="413"/>
                  <a:pt x="441" y="411"/>
                </a:cubicBezTo>
                <a:cubicBezTo>
                  <a:pt x="444" y="414"/>
                  <a:pt x="449" y="413"/>
                  <a:pt x="451" y="416"/>
                </a:cubicBezTo>
                <a:cubicBezTo>
                  <a:pt x="449" y="412"/>
                  <a:pt x="455" y="411"/>
                  <a:pt x="457" y="412"/>
                </a:cubicBezTo>
                <a:cubicBezTo>
                  <a:pt x="458" y="410"/>
                  <a:pt x="458" y="409"/>
                  <a:pt x="458" y="407"/>
                </a:cubicBezTo>
                <a:cubicBezTo>
                  <a:pt x="456" y="409"/>
                  <a:pt x="454" y="407"/>
                  <a:pt x="452" y="409"/>
                </a:cubicBezTo>
                <a:cubicBezTo>
                  <a:pt x="450" y="407"/>
                  <a:pt x="447" y="407"/>
                  <a:pt x="446" y="407"/>
                </a:cubicBezTo>
                <a:cubicBezTo>
                  <a:pt x="446" y="405"/>
                  <a:pt x="449" y="406"/>
                  <a:pt x="449" y="405"/>
                </a:cubicBezTo>
                <a:cubicBezTo>
                  <a:pt x="448" y="404"/>
                  <a:pt x="450" y="402"/>
                  <a:pt x="448" y="401"/>
                </a:cubicBezTo>
                <a:cubicBezTo>
                  <a:pt x="451" y="399"/>
                  <a:pt x="454" y="402"/>
                  <a:pt x="456" y="403"/>
                </a:cubicBezTo>
                <a:cubicBezTo>
                  <a:pt x="457" y="401"/>
                  <a:pt x="465" y="401"/>
                  <a:pt x="463" y="405"/>
                </a:cubicBezTo>
                <a:cubicBezTo>
                  <a:pt x="464" y="405"/>
                  <a:pt x="465" y="405"/>
                  <a:pt x="464" y="406"/>
                </a:cubicBezTo>
                <a:cubicBezTo>
                  <a:pt x="463" y="407"/>
                  <a:pt x="463" y="406"/>
                  <a:pt x="461" y="406"/>
                </a:cubicBezTo>
                <a:cubicBezTo>
                  <a:pt x="461" y="408"/>
                  <a:pt x="457" y="411"/>
                  <a:pt x="460" y="411"/>
                </a:cubicBezTo>
                <a:cubicBezTo>
                  <a:pt x="459" y="411"/>
                  <a:pt x="459" y="411"/>
                  <a:pt x="459" y="410"/>
                </a:cubicBezTo>
                <a:cubicBezTo>
                  <a:pt x="460" y="410"/>
                  <a:pt x="460" y="411"/>
                  <a:pt x="461" y="411"/>
                </a:cubicBezTo>
                <a:cubicBezTo>
                  <a:pt x="460" y="409"/>
                  <a:pt x="461" y="407"/>
                  <a:pt x="463" y="407"/>
                </a:cubicBezTo>
                <a:cubicBezTo>
                  <a:pt x="463" y="408"/>
                  <a:pt x="463" y="408"/>
                  <a:pt x="464" y="408"/>
                </a:cubicBezTo>
                <a:cubicBezTo>
                  <a:pt x="464" y="409"/>
                  <a:pt x="463" y="411"/>
                  <a:pt x="464" y="411"/>
                </a:cubicBezTo>
                <a:cubicBezTo>
                  <a:pt x="465" y="410"/>
                  <a:pt x="466" y="410"/>
                  <a:pt x="467" y="409"/>
                </a:cubicBezTo>
                <a:cubicBezTo>
                  <a:pt x="466" y="412"/>
                  <a:pt x="468" y="410"/>
                  <a:pt x="469" y="411"/>
                </a:cubicBezTo>
                <a:cubicBezTo>
                  <a:pt x="468" y="408"/>
                  <a:pt x="471" y="409"/>
                  <a:pt x="472" y="408"/>
                </a:cubicBezTo>
                <a:cubicBezTo>
                  <a:pt x="472" y="409"/>
                  <a:pt x="471" y="409"/>
                  <a:pt x="472" y="410"/>
                </a:cubicBezTo>
                <a:cubicBezTo>
                  <a:pt x="475" y="411"/>
                  <a:pt x="476" y="408"/>
                  <a:pt x="478" y="407"/>
                </a:cubicBezTo>
                <a:cubicBezTo>
                  <a:pt x="479" y="409"/>
                  <a:pt x="484" y="410"/>
                  <a:pt x="485" y="408"/>
                </a:cubicBezTo>
                <a:cubicBezTo>
                  <a:pt x="496" y="409"/>
                  <a:pt x="514" y="402"/>
                  <a:pt x="525" y="407"/>
                </a:cubicBezTo>
                <a:cubicBezTo>
                  <a:pt x="527" y="408"/>
                  <a:pt x="526" y="405"/>
                  <a:pt x="528" y="406"/>
                </a:cubicBezTo>
                <a:cubicBezTo>
                  <a:pt x="527" y="407"/>
                  <a:pt x="529" y="406"/>
                  <a:pt x="530" y="407"/>
                </a:cubicBezTo>
                <a:cubicBezTo>
                  <a:pt x="531" y="405"/>
                  <a:pt x="533" y="406"/>
                  <a:pt x="535" y="407"/>
                </a:cubicBezTo>
                <a:cubicBezTo>
                  <a:pt x="535" y="406"/>
                  <a:pt x="533" y="407"/>
                  <a:pt x="533" y="405"/>
                </a:cubicBezTo>
                <a:cubicBezTo>
                  <a:pt x="534" y="405"/>
                  <a:pt x="535" y="406"/>
                  <a:pt x="535" y="405"/>
                </a:cubicBezTo>
                <a:cubicBezTo>
                  <a:pt x="535" y="403"/>
                  <a:pt x="533" y="405"/>
                  <a:pt x="532" y="405"/>
                </a:cubicBezTo>
                <a:cubicBezTo>
                  <a:pt x="533" y="404"/>
                  <a:pt x="532" y="403"/>
                  <a:pt x="532" y="402"/>
                </a:cubicBezTo>
                <a:cubicBezTo>
                  <a:pt x="531" y="403"/>
                  <a:pt x="529" y="403"/>
                  <a:pt x="529" y="405"/>
                </a:cubicBezTo>
                <a:cubicBezTo>
                  <a:pt x="530" y="405"/>
                  <a:pt x="531" y="404"/>
                  <a:pt x="531" y="405"/>
                </a:cubicBezTo>
                <a:cubicBezTo>
                  <a:pt x="529" y="405"/>
                  <a:pt x="530" y="406"/>
                  <a:pt x="528" y="406"/>
                </a:cubicBezTo>
                <a:cubicBezTo>
                  <a:pt x="528" y="404"/>
                  <a:pt x="529" y="404"/>
                  <a:pt x="529" y="402"/>
                </a:cubicBezTo>
                <a:cubicBezTo>
                  <a:pt x="528" y="402"/>
                  <a:pt x="527" y="402"/>
                  <a:pt x="528" y="401"/>
                </a:cubicBezTo>
                <a:cubicBezTo>
                  <a:pt x="526" y="401"/>
                  <a:pt x="526" y="402"/>
                  <a:pt x="525" y="400"/>
                </a:cubicBezTo>
                <a:cubicBezTo>
                  <a:pt x="526" y="397"/>
                  <a:pt x="528" y="397"/>
                  <a:pt x="525" y="395"/>
                </a:cubicBezTo>
                <a:cubicBezTo>
                  <a:pt x="527" y="395"/>
                  <a:pt x="527" y="394"/>
                  <a:pt x="528" y="394"/>
                </a:cubicBezTo>
                <a:cubicBezTo>
                  <a:pt x="528" y="395"/>
                  <a:pt x="530" y="395"/>
                  <a:pt x="530" y="396"/>
                </a:cubicBezTo>
                <a:cubicBezTo>
                  <a:pt x="529" y="396"/>
                  <a:pt x="529" y="396"/>
                  <a:pt x="528" y="396"/>
                </a:cubicBezTo>
                <a:cubicBezTo>
                  <a:pt x="528" y="397"/>
                  <a:pt x="528" y="399"/>
                  <a:pt x="529" y="400"/>
                </a:cubicBezTo>
                <a:cubicBezTo>
                  <a:pt x="529" y="397"/>
                  <a:pt x="532" y="398"/>
                  <a:pt x="532" y="396"/>
                </a:cubicBezTo>
                <a:cubicBezTo>
                  <a:pt x="531" y="395"/>
                  <a:pt x="528" y="392"/>
                  <a:pt x="530" y="391"/>
                </a:cubicBezTo>
                <a:cubicBezTo>
                  <a:pt x="527" y="390"/>
                  <a:pt x="525" y="392"/>
                  <a:pt x="523" y="394"/>
                </a:cubicBezTo>
                <a:cubicBezTo>
                  <a:pt x="523" y="393"/>
                  <a:pt x="524" y="393"/>
                  <a:pt x="524" y="392"/>
                </a:cubicBezTo>
                <a:cubicBezTo>
                  <a:pt x="516" y="390"/>
                  <a:pt x="511" y="401"/>
                  <a:pt x="507" y="394"/>
                </a:cubicBezTo>
                <a:cubicBezTo>
                  <a:pt x="507" y="396"/>
                  <a:pt x="506" y="395"/>
                  <a:pt x="505" y="396"/>
                </a:cubicBezTo>
                <a:cubicBezTo>
                  <a:pt x="505" y="395"/>
                  <a:pt x="504" y="395"/>
                  <a:pt x="503" y="394"/>
                </a:cubicBezTo>
                <a:cubicBezTo>
                  <a:pt x="504" y="393"/>
                  <a:pt x="504" y="392"/>
                  <a:pt x="505" y="392"/>
                </a:cubicBezTo>
                <a:cubicBezTo>
                  <a:pt x="505" y="394"/>
                  <a:pt x="508" y="393"/>
                  <a:pt x="508" y="392"/>
                </a:cubicBezTo>
                <a:cubicBezTo>
                  <a:pt x="506" y="392"/>
                  <a:pt x="504" y="390"/>
                  <a:pt x="502" y="389"/>
                </a:cubicBezTo>
                <a:cubicBezTo>
                  <a:pt x="503" y="386"/>
                  <a:pt x="499" y="385"/>
                  <a:pt x="500" y="383"/>
                </a:cubicBezTo>
                <a:cubicBezTo>
                  <a:pt x="498" y="383"/>
                  <a:pt x="497" y="383"/>
                  <a:pt x="496" y="382"/>
                </a:cubicBezTo>
                <a:cubicBezTo>
                  <a:pt x="497" y="377"/>
                  <a:pt x="494" y="374"/>
                  <a:pt x="490" y="372"/>
                </a:cubicBezTo>
                <a:cubicBezTo>
                  <a:pt x="491" y="372"/>
                  <a:pt x="491" y="371"/>
                  <a:pt x="491" y="370"/>
                </a:cubicBezTo>
                <a:cubicBezTo>
                  <a:pt x="484" y="368"/>
                  <a:pt x="483" y="360"/>
                  <a:pt x="479" y="353"/>
                </a:cubicBezTo>
                <a:cubicBezTo>
                  <a:pt x="477" y="355"/>
                  <a:pt x="475" y="354"/>
                  <a:pt x="474" y="355"/>
                </a:cubicBezTo>
                <a:cubicBezTo>
                  <a:pt x="475" y="352"/>
                  <a:pt x="474" y="353"/>
                  <a:pt x="473" y="352"/>
                </a:cubicBezTo>
                <a:cubicBezTo>
                  <a:pt x="473" y="352"/>
                  <a:pt x="474" y="352"/>
                  <a:pt x="474" y="351"/>
                </a:cubicBezTo>
                <a:cubicBezTo>
                  <a:pt x="473" y="350"/>
                  <a:pt x="473" y="348"/>
                  <a:pt x="473" y="346"/>
                </a:cubicBezTo>
                <a:cubicBezTo>
                  <a:pt x="469" y="346"/>
                  <a:pt x="469" y="343"/>
                  <a:pt x="468" y="340"/>
                </a:cubicBezTo>
                <a:cubicBezTo>
                  <a:pt x="465" y="341"/>
                  <a:pt x="464" y="337"/>
                  <a:pt x="462" y="339"/>
                </a:cubicBezTo>
                <a:cubicBezTo>
                  <a:pt x="465" y="341"/>
                  <a:pt x="460" y="340"/>
                  <a:pt x="461" y="337"/>
                </a:cubicBezTo>
                <a:cubicBezTo>
                  <a:pt x="461" y="338"/>
                  <a:pt x="462" y="338"/>
                  <a:pt x="462" y="336"/>
                </a:cubicBezTo>
                <a:cubicBezTo>
                  <a:pt x="460" y="336"/>
                  <a:pt x="454" y="339"/>
                  <a:pt x="452" y="336"/>
                </a:cubicBezTo>
                <a:cubicBezTo>
                  <a:pt x="452" y="332"/>
                  <a:pt x="449" y="331"/>
                  <a:pt x="446" y="329"/>
                </a:cubicBezTo>
                <a:cubicBezTo>
                  <a:pt x="446" y="329"/>
                  <a:pt x="446" y="330"/>
                  <a:pt x="446" y="330"/>
                </a:cubicBezTo>
                <a:cubicBezTo>
                  <a:pt x="446" y="327"/>
                  <a:pt x="443" y="330"/>
                  <a:pt x="443" y="329"/>
                </a:cubicBezTo>
                <a:cubicBezTo>
                  <a:pt x="444" y="328"/>
                  <a:pt x="444" y="327"/>
                  <a:pt x="444" y="326"/>
                </a:cubicBezTo>
                <a:cubicBezTo>
                  <a:pt x="443" y="326"/>
                  <a:pt x="442" y="326"/>
                  <a:pt x="441" y="326"/>
                </a:cubicBezTo>
                <a:cubicBezTo>
                  <a:pt x="441" y="322"/>
                  <a:pt x="436" y="321"/>
                  <a:pt x="434" y="322"/>
                </a:cubicBezTo>
                <a:cubicBezTo>
                  <a:pt x="434" y="319"/>
                  <a:pt x="428" y="315"/>
                  <a:pt x="425" y="316"/>
                </a:cubicBezTo>
                <a:cubicBezTo>
                  <a:pt x="425" y="315"/>
                  <a:pt x="425" y="314"/>
                  <a:pt x="425" y="313"/>
                </a:cubicBezTo>
                <a:cubicBezTo>
                  <a:pt x="420" y="311"/>
                  <a:pt x="413" y="311"/>
                  <a:pt x="412" y="305"/>
                </a:cubicBezTo>
                <a:cubicBezTo>
                  <a:pt x="405" y="302"/>
                  <a:pt x="401" y="297"/>
                  <a:pt x="398" y="291"/>
                </a:cubicBezTo>
                <a:cubicBezTo>
                  <a:pt x="399" y="291"/>
                  <a:pt x="399" y="290"/>
                  <a:pt x="399" y="289"/>
                </a:cubicBezTo>
                <a:cubicBezTo>
                  <a:pt x="394" y="287"/>
                  <a:pt x="393" y="281"/>
                  <a:pt x="390" y="278"/>
                </a:cubicBezTo>
                <a:cubicBezTo>
                  <a:pt x="391" y="276"/>
                  <a:pt x="392" y="275"/>
                  <a:pt x="392" y="273"/>
                </a:cubicBezTo>
                <a:cubicBezTo>
                  <a:pt x="391" y="271"/>
                  <a:pt x="388" y="266"/>
                  <a:pt x="386" y="267"/>
                </a:cubicBezTo>
                <a:cubicBezTo>
                  <a:pt x="388" y="269"/>
                  <a:pt x="393" y="272"/>
                  <a:pt x="389" y="275"/>
                </a:cubicBezTo>
                <a:cubicBezTo>
                  <a:pt x="389" y="274"/>
                  <a:pt x="387" y="275"/>
                  <a:pt x="387" y="276"/>
                </a:cubicBezTo>
                <a:cubicBezTo>
                  <a:pt x="388" y="277"/>
                  <a:pt x="389" y="275"/>
                  <a:pt x="389" y="277"/>
                </a:cubicBezTo>
                <a:cubicBezTo>
                  <a:pt x="387" y="277"/>
                  <a:pt x="386" y="277"/>
                  <a:pt x="385" y="278"/>
                </a:cubicBezTo>
                <a:cubicBezTo>
                  <a:pt x="385" y="280"/>
                  <a:pt x="387" y="277"/>
                  <a:pt x="388" y="279"/>
                </a:cubicBezTo>
                <a:cubicBezTo>
                  <a:pt x="387" y="281"/>
                  <a:pt x="387" y="281"/>
                  <a:pt x="389" y="281"/>
                </a:cubicBezTo>
                <a:cubicBezTo>
                  <a:pt x="385" y="284"/>
                  <a:pt x="384" y="275"/>
                  <a:pt x="379" y="277"/>
                </a:cubicBezTo>
                <a:cubicBezTo>
                  <a:pt x="377" y="273"/>
                  <a:pt x="374" y="269"/>
                  <a:pt x="372" y="264"/>
                </a:cubicBezTo>
                <a:cubicBezTo>
                  <a:pt x="373" y="264"/>
                  <a:pt x="374" y="264"/>
                  <a:pt x="374" y="262"/>
                </a:cubicBezTo>
                <a:cubicBezTo>
                  <a:pt x="372" y="259"/>
                  <a:pt x="369" y="257"/>
                  <a:pt x="370" y="252"/>
                </a:cubicBezTo>
                <a:cubicBezTo>
                  <a:pt x="368" y="252"/>
                  <a:pt x="367" y="248"/>
                  <a:pt x="366" y="247"/>
                </a:cubicBezTo>
                <a:cubicBezTo>
                  <a:pt x="365" y="248"/>
                  <a:pt x="364" y="247"/>
                  <a:pt x="362" y="248"/>
                </a:cubicBezTo>
                <a:cubicBezTo>
                  <a:pt x="362" y="251"/>
                  <a:pt x="364" y="253"/>
                  <a:pt x="361" y="253"/>
                </a:cubicBezTo>
                <a:cubicBezTo>
                  <a:pt x="361" y="250"/>
                  <a:pt x="358" y="250"/>
                  <a:pt x="357" y="248"/>
                </a:cubicBezTo>
                <a:cubicBezTo>
                  <a:pt x="358" y="249"/>
                  <a:pt x="355" y="249"/>
                  <a:pt x="355" y="248"/>
                </a:cubicBezTo>
                <a:cubicBezTo>
                  <a:pt x="356" y="246"/>
                  <a:pt x="357" y="248"/>
                  <a:pt x="357" y="245"/>
                </a:cubicBezTo>
                <a:cubicBezTo>
                  <a:pt x="356" y="245"/>
                  <a:pt x="356" y="247"/>
                  <a:pt x="355" y="246"/>
                </a:cubicBezTo>
                <a:cubicBezTo>
                  <a:pt x="353" y="245"/>
                  <a:pt x="354" y="240"/>
                  <a:pt x="351" y="241"/>
                </a:cubicBezTo>
                <a:cubicBezTo>
                  <a:pt x="351" y="238"/>
                  <a:pt x="349" y="238"/>
                  <a:pt x="349" y="235"/>
                </a:cubicBezTo>
                <a:cubicBezTo>
                  <a:pt x="347" y="235"/>
                  <a:pt x="347" y="237"/>
                  <a:pt x="347" y="239"/>
                </a:cubicBezTo>
                <a:cubicBezTo>
                  <a:pt x="346" y="239"/>
                  <a:pt x="345" y="239"/>
                  <a:pt x="344" y="240"/>
                </a:cubicBezTo>
                <a:cubicBezTo>
                  <a:pt x="343" y="241"/>
                  <a:pt x="346" y="240"/>
                  <a:pt x="345" y="242"/>
                </a:cubicBezTo>
                <a:cubicBezTo>
                  <a:pt x="343" y="241"/>
                  <a:pt x="345" y="245"/>
                  <a:pt x="342" y="245"/>
                </a:cubicBezTo>
                <a:cubicBezTo>
                  <a:pt x="344" y="239"/>
                  <a:pt x="343" y="240"/>
                  <a:pt x="345" y="234"/>
                </a:cubicBezTo>
                <a:cubicBezTo>
                  <a:pt x="342" y="234"/>
                  <a:pt x="342" y="232"/>
                  <a:pt x="340" y="231"/>
                </a:cubicBezTo>
                <a:cubicBezTo>
                  <a:pt x="340" y="233"/>
                  <a:pt x="340" y="234"/>
                  <a:pt x="339" y="234"/>
                </a:cubicBezTo>
                <a:cubicBezTo>
                  <a:pt x="337" y="232"/>
                  <a:pt x="336" y="231"/>
                  <a:pt x="334" y="230"/>
                </a:cubicBezTo>
                <a:cubicBezTo>
                  <a:pt x="333" y="231"/>
                  <a:pt x="334" y="232"/>
                  <a:pt x="334" y="232"/>
                </a:cubicBezTo>
                <a:cubicBezTo>
                  <a:pt x="332" y="230"/>
                  <a:pt x="330" y="229"/>
                  <a:pt x="329" y="228"/>
                </a:cubicBezTo>
                <a:cubicBezTo>
                  <a:pt x="329" y="226"/>
                  <a:pt x="329" y="227"/>
                  <a:pt x="330" y="227"/>
                </a:cubicBezTo>
                <a:cubicBezTo>
                  <a:pt x="327" y="224"/>
                  <a:pt x="323" y="223"/>
                  <a:pt x="327" y="219"/>
                </a:cubicBezTo>
                <a:cubicBezTo>
                  <a:pt x="327" y="221"/>
                  <a:pt x="330" y="219"/>
                  <a:pt x="330" y="222"/>
                </a:cubicBezTo>
                <a:cubicBezTo>
                  <a:pt x="329" y="221"/>
                  <a:pt x="328" y="220"/>
                  <a:pt x="327" y="220"/>
                </a:cubicBezTo>
                <a:cubicBezTo>
                  <a:pt x="329" y="223"/>
                  <a:pt x="325" y="223"/>
                  <a:pt x="326" y="224"/>
                </a:cubicBezTo>
                <a:cubicBezTo>
                  <a:pt x="328" y="224"/>
                  <a:pt x="331" y="223"/>
                  <a:pt x="329" y="222"/>
                </a:cubicBezTo>
                <a:cubicBezTo>
                  <a:pt x="331" y="221"/>
                  <a:pt x="332" y="221"/>
                  <a:pt x="334" y="222"/>
                </a:cubicBezTo>
                <a:cubicBezTo>
                  <a:pt x="335" y="220"/>
                  <a:pt x="328" y="220"/>
                  <a:pt x="330" y="217"/>
                </a:cubicBezTo>
                <a:cubicBezTo>
                  <a:pt x="332" y="217"/>
                  <a:pt x="334" y="220"/>
                  <a:pt x="335" y="217"/>
                </a:cubicBezTo>
                <a:cubicBezTo>
                  <a:pt x="333" y="215"/>
                  <a:pt x="329" y="218"/>
                  <a:pt x="331" y="215"/>
                </a:cubicBezTo>
                <a:cubicBezTo>
                  <a:pt x="329" y="215"/>
                  <a:pt x="328" y="217"/>
                  <a:pt x="327" y="216"/>
                </a:cubicBezTo>
                <a:cubicBezTo>
                  <a:pt x="328" y="215"/>
                  <a:pt x="328" y="215"/>
                  <a:pt x="328" y="214"/>
                </a:cubicBezTo>
                <a:cubicBezTo>
                  <a:pt x="328" y="214"/>
                  <a:pt x="327" y="213"/>
                  <a:pt x="326" y="212"/>
                </a:cubicBezTo>
                <a:cubicBezTo>
                  <a:pt x="326" y="215"/>
                  <a:pt x="326" y="215"/>
                  <a:pt x="326" y="216"/>
                </a:cubicBezTo>
                <a:cubicBezTo>
                  <a:pt x="326" y="217"/>
                  <a:pt x="328" y="216"/>
                  <a:pt x="328" y="217"/>
                </a:cubicBezTo>
                <a:cubicBezTo>
                  <a:pt x="326" y="216"/>
                  <a:pt x="327" y="219"/>
                  <a:pt x="325" y="218"/>
                </a:cubicBezTo>
                <a:cubicBezTo>
                  <a:pt x="324" y="215"/>
                  <a:pt x="327" y="212"/>
                  <a:pt x="326" y="209"/>
                </a:cubicBezTo>
                <a:cubicBezTo>
                  <a:pt x="329" y="209"/>
                  <a:pt x="330" y="210"/>
                  <a:pt x="332" y="210"/>
                </a:cubicBezTo>
                <a:cubicBezTo>
                  <a:pt x="337" y="205"/>
                  <a:pt x="344" y="213"/>
                  <a:pt x="350" y="210"/>
                </a:cubicBezTo>
                <a:cubicBezTo>
                  <a:pt x="352" y="212"/>
                  <a:pt x="357" y="214"/>
                  <a:pt x="358" y="211"/>
                </a:cubicBezTo>
                <a:cubicBezTo>
                  <a:pt x="348" y="208"/>
                  <a:pt x="337" y="203"/>
                  <a:pt x="325" y="201"/>
                </a:cubicBezTo>
                <a:cubicBezTo>
                  <a:pt x="325" y="198"/>
                  <a:pt x="322" y="198"/>
                  <a:pt x="322" y="195"/>
                </a:cubicBezTo>
                <a:cubicBezTo>
                  <a:pt x="320" y="195"/>
                  <a:pt x="321" y="197"/>
                  <a:pt x="319" y="196"/>
                </a:cubicBezTo>
                <a:cubicBezTo>
                  <a:pt x="319" y="195"/>
                  <a:pt x="318" y="194"/>
                  <a:pt x="317" y="193"/>
                </a:cubicBezTo>
                <a:cubicBezTo>
                  <a:pt x="319" y="193"/>
                  <a:pt x="318" y="191"/>
                  <a:pt x="320" y="192"/>
                </a:cubicBezTo>
                <a:cubicBezTo>
                  <a:pt x="321" y="191"/>
                  <a:pt x="320" y="190"/>
                  <a:pt x="320" y="189"/>
                </a:cubicBezTo>
                <a:cubicBezTo>
                  <a:pt x="321" y="190"/>
                  <a:pt x="321" y="188"/>
                  <a:pt x="323" y="189"/>
                </a:cubicBezTo>
                <a:cubicBezTo>
                  <a:pt x="322" y="190"/>
                  <a:pt x="323" y="193"/>
                  <a:pt x="324" y="191"/>
                </a:cubicBezTo>
                <a:cubicBezTo>
                  <a:pt x="324" y="189"/>
                  <a:pt x="321" y="187"/>
                  <a:pt x="321" y="183"/>
                </a:cubicBezTo>
                <a:cubicBezTo>
                  <a:pt x="323" y="183"/>
                  <a:pt x="322" y="180"/>
                  <a:pt x="324" y="180"/>
                </a:cubicBezTo>
                <a:cubicBezTo>
                  <a:pt x="325" y="182"/>
                  <a:pt x="323" y="182"/>
                  <a:pt x="324" y="183"/>
                </a:cubicBezTo>
                <a:cubicBezTo>
                  <a:pt x="325" y="180"/>
                  <a:pt x="328" y="180"/>
                  <a:pt x="330" y="181"/>
                </a:cubicBezTo>
                <a:cubicBezTo>
                  <a:pt x="330" y="179"/>
                  <a:pt x="332" y="179"/>
                  <a:pt x="333" y="179"/>
                </a:cubicBezTo>
                <a:cubicBezTo>
                  <a:pt x="337" y="180"/>
                  <a:pt x="340" y="174"/>
                  <a:pt x="341" y="170"/>
                </a:cubicBezTo>
                <a:cubicBezTo>
                  <a:pt x="341" y="170"/>
                  <a:pt x="340" y="170"/>
                  <a:pt x="340" y="169"/>
                </a:cubicBezTo>
                <a:cubicBezTo>
                  <a:pt x="344" y="169"/>
                  <a:pt x="344" y="163"/>
                  <a:pt x="347" y="164"/>
                </a:cubicBezTo>
                <a:cubicBezTo>
                  <a:pt x="348" y="159"/>
                  <a:pt x="352" y="157"/>
                  <a:pt x="354" y="153"/>
                </a:cubicBezTo>
                <a:cubicBezTo>
                  <a:pt x="356" y="154"/>
                  <a:pt x="355" y="153"/>
                  <a:pt x="357" y="153"/>
                </a:cubicBezTo>
                <a:cubicBezTo>
                  <a:pt x="357" y="152"/>
                  <a:pt x="358" y="152"/>
                  <a:pt x="357" y="151"/>
                </a:cubicBezTo>
                <a:cubicBezTo>
                  <a:pt x="360" y="147"/>
                  <a:pt x="364" y="147"/>
                  <a:pt x="368" y="144"/>
                </a:cubicBezTo>
                <a:cubicBezTo>
                  <a:pt x="369" y="143"/>
                  <a:pt x="369" y="141"/>
                  <a:pt x="372" y="140"/>
                </a:cubicBezTo>
                <a:cubicBezTo>
                  <a:pt x="376" y="138"/>
                  <a:pt x="385" y="126"/>
                  <a:pt x="390" y="126"/>
                </a:cubicBezTo>
                <a:cubicBezTo>
                  <a:pt x="390" y="123"/>
                  <a:pt x="394" y="124"/>
                  <a:pt x="394" y="122"/>
                </a:cubicBezTo>
                <a:cubicBezTo>
                  <a:pt x="390" y="124"/>
                  <a:pt x="384" y="125"/>
                  <a:pt x="383" y="129"/>
                </a:cubicBezTo>
                <a:cubicBezTo>
                  <a:pt x="380" y="128"/>
                  <a:pt x="376" y="131"/>
                  <a:pt x="376" y="134"/>
                </a:cubicBezTo>
                <a:cubicBezTo>
                  <a:pt x="373" y="132"/>
                  <a:pt x="371" y="135"/>
                  <a:pt x="370" y="137"/>
                </a:cubicBezTo>
                <a:cubicBezTo>
                  <a:pt x="368" y="136"/>
                  <a:pt x="366" y="139"/>
                  <a:pt x="364" y="140"/>
                </a:cubicBezTo>
                <a:cubicBezTo>
                  <a:pt x="362" y="141"/>
                  <a:pt x="362" y="139"/>
                  <a:pt x="361" y="139"/>
                </a:cubicBezTo>
                <a:cubicBezTo>
                  <a:pt x="361" y="141"/>
                  <a:pt x="360" y="139"/>
                  <a:pt x="359" y="139"/>
                </a:cubicBezTo>
                <a:cubicBezTo>
                  <a:pt x="359" y="141"/>
                  <a:pt x="358" y="142"/>
                  <a:pt x="357" y="142"/>
                </a:cubicBezTo>
                <a:cubicBezTo>
                  <a:pt x="348" y="145"/>
                  <a:pt x="342" y="150"/>
                  <a:pt x="336" y="155"/>
                </a:cubicBezTo>
                <a:cubicBezTo>
                  <a:pt x="335" y="156"/>
                  <a:pt x="336" y="157"/>
                  <a:pt x="334" y="157"/>
                </a:cubicBezTo>
                <a:cubicBezTo>
                  <a:pt x="334" y="157"/>
                  <a:pt x="335" y="156"/>
                  <a:pt x="335" y="156"/>
                </a:cubicBezTo>
                <a:cubicBezTo>
                  <a:pt x="331" y="156"/>
                  <a:pt x="327" y="161"/>
                  <a:pt x="322" y="161"/>
                </a:cubicBezTo>
                <a:cubicBezTo>
                  <a:pt x="325" y="157"/>
                  <a:pt x="331" y="156"/>
                  <a:pt x="332" y="150"/>
                </a:cubicBezTo>
                <a:cubicBezTo>
                  <a:pt x="329" y="150"/>
                  <a:pt x="330" y="151"/>
                  <a:pt x="329" y="152"/>
                </a:cubicBezTo>
                <a:cubicBezTo>
                  <a:pt x="329" y="150"/>
                  <a:pt x="326" y="150"/>
                  <a:pt x="325" y="151"/>
                </a:cubicBezTo>
                <a:cubicBezTo>
                  <a:pt x="326" y="149"/>
                  <a:pt x="324" y="147"/>
                  <a:pt x="324" y="145"/>
                </a:cubicBezTo>
                <a:cubicBezTo>
                  <a:pt x="317" y="145"/>
                  <a:pt x="320" y="148"/>
                  <a:pt x="314" y="148"/>
                </a:cubicBezTo>
                <a:cubicBezTo>
                  <a:pt x="314" y="149"/>
                  <a:pt x="314" y="150"/>
                  <a:pt x="313" y="150"/>
                </a:cubicBezTo>
                <a:cubicBezTo>
                  <a:pt x="314" y="152"/>
                  <a:pt x="315" y="152"/>
                  <a:pt x="317" y="154"/>
                </a:cubicBezTo>
                <a:cubicBezTo>
                  <a:pt x="314" y="153"/>
                  <a:pt x="317" y="156"/>
                  <a:pt x="314" y="157"/>
                </a:cubicBezTo>
                <a:cubicBezTo>
                  <a:pt x="313" y="156"/>
                  <a:pt x="315" y="155"/>
                  <a:pt x="314" y="155"/>
                </a:cubicBezTo>
                <a:cubicBezTo>
                  <a:pt x="312" y="157"/>
                  <a:pt x="311" y="159"/>
                  <a:pt x="308" y="161"/>
                </a:cubicBezTo>
                <a:cubicBezTo>
                  <a:pt x="308" y="155"/>
                  <a:pt x="308" y="151"/>
                  <a:pt x="313" y="148"/>
                </a:cubicBezTo>
                <a:cubicBezTo>
                  <a:pt x="312" y="147"/>
                  <a:pt x="312" y="146"/>
                  <a:pt x="312" y="144"/>
                </a:cubicBezTo>
                <a:cubicBezTo>
                  <a:pt x="314" y="144"/>
                  <a:pt x="317" y="137"/>
                  <a:pt x="320" y="139"/>
                </a:cubicBezTo>
                <a:cubicBezTo>
                  <a:pt x="321" y="138"/>
                  <a:pt x="321" y="138"/>
                  <a:pt x="321" y="136"/>
                </a:cubicBezTo>
                <a:cubicBezTo>
                  <a:pt x="326" y="137"/>
                  <a:pt x="326" y="129"/>
                  <a:pt x="331" y="133"/>
                </a:cubicBezTo>
                <a:cubicBezTo>
                  <a:pt x="332" y="131"/>
                  <a:pt x="330" y="131"/>
                  <a:pt x="331" y="130"/>
                </a:cubicBezTo>
                <a:cubicBezTo>
                  <a:pt x="334" y="131"/>
                  <a:pt x="333" y="132"/>
                  <a:pt x="334" y="134"/>
                </a:cubicBezTo>
                <a:cubicBezTo>
                  <a:pt x="339" y="131"/>
                  <a:pt x="343" y="125"/>
                  <a:pt x="348" y="124"/>
                </a:cubicBezTo>
                <a:cubicBezTo>
                  <a:pt x="349" y="118"/>
                  <a:pt x="356" y="121"/>
                  <a:pt x="360" y="118"/>
                </a:cubicBezTo>
                <a:cubicBezTo>
                  <a:pt x="361" y="117"/>
                  <a:pt x="360" y="116"/>
                  <a:pt x="362" y="115"/>
                </a:cubicBezTo>
                <a:cubicBezTo>
                  <a:pt x="363" y="115"/>
                  <a:pt x="365" y="115"/>
                  <a:pt x="367" y="114"/>
                </a:cubicBezTo>
                <a:cubicBezTo>
                  <a:pt x="368" y="114"/>
                  <a:pt x="368" y="112"/>
                  <a:pt x="369" y="111"/>
                </a:cubicBezTo>
                <a:cubicBezTo>
                  <a:pt x="374" y="107"/>
                  <a:pt x="379" y="104"/>
                  <a:pt x="383" y="101"/>
                </a:cubicBezTo>
                <a:cubicBezTo>
                  <a:pt x="383" y="102"/>
                  <a:pt x="385" y="102"/>
                  <a:pt x="385" y="103"/>
                </a:cubicBezTo>
                <a:cubicBezTo>
                  <a:pt x="381" y="104"/>
                  <a:pt x="379" y="109"/>
                  <a:pt x="375" y="109"/>
                </a:cubicBezTo>
                <a:cubicBezTo>
                  <a:pt x="377" y="112"/>
                  <a:pt x="374" y="110"/>
                  <a:pt x="373" y="112"/>
                </a:cubicBezTo>
                <a:cubicBezTo>
                  <a:pt x="372" y="114"/>
                  <a:pt x="374" y="114"/>
                  <a:pt x="374" y="115"/>
                </a:cubicBezTo>
                <a:cubicBezTo>
                  <a:pt x="373" y="115"/>
                  <a:pt x="373" y="116"/>
                  <a:pt x="372" y="116"/>
                </a:cubicBezTo>
                <a:cubicBezTo>
                  <a:pt x="370" y="115"/>
                  <a:pt x="373" y="114"/>
                  <a:pt x="372" y="113"/>
                </a:cubicBezTo>
                <a:cubicBezTo>
                  <a:pt x="368" y="115"/>
                  <a:pt x="366" y="117"/>
                  <a:pt x="363" y="120"/>
                </a:cubicBezTo>
                <a:cubicBezTo>
                  <a:pt x="364" y="120"/>
                  <a:pt x="364" y="121"/>
                  <a:pt x="364" y="122"/>
                </a:cubicBezTo>
                <a:cubicBezTo>
                  <a:pt x="363" y="122"/>
                  <a:pt x="363" y="122"/>
                  <a:pt x="362" y="122"/>
                </a:cubicBezTo>
                <a:cubicBezTo>
                  <a:pt x="360" y="125"/>
                  <a:pt x="362" y="126"/>
                  <a:pt x="360" y="129"/>
                </a:cubicBezTo>
                <a:cubicBezTo>
                  <a:pt x="362" y="129"/>
                  <a:pt x="362" y="127"/>
                  <a:pt x="364" y="128"/>
                </a:cubicBezTo>
                <a:cubicBezTo>
                  <a:pt x="364" y="126"/>
                  <a:pt x="364" y="125"/>
                  <a:pt x="365" y="124"/>
                </a:cubicBezTo>
                <a:cubicBezTo>
                  <a:pt x="365" y="127"/>
                  <a:pt x="372" y="122"/>
                  <a:pt x="373" y="120"/>
                </a:cubicBezTo>
                <a:cubicBezTo>
                  <a:pt x="374" y="119"/>
                  <a:pt x="372" y="118"/>
                  <a:pt x="374" y="117"/>
                </a:cubicBezTo>
                <a:cubicBezTo>
                  <a:pt x="374" y="117"/>
                  <a:pt x="374" y="119"/>
                  <a:pt x="375" y="118"/>
                </a:cubicBezTo>
                <a:cubicBezTo>
                  <a:pt x="375" y="118"/>
                  <a:pt x="374" y="116"/>
                  <a:pt x="375" y="116"/>
                </a:cubicBezTo>
                <a:cubicBezTo>
                  <a:pt x="375" y="116"/>
                  <a:pt x="375" y="117"/>
                  <a:pt x="375" y="118"/>
                </a:cubicBezTo>
                <a:cubicBezTo>
                  <a:pt x="380" y="114"/>
                  <a:pt x="385" y="111"/>
                  <a:pt x="389" y="106"/>
                </a:cubicBezTo>
                <a:cubicBezTo>
                  <a:pt x="396" y="104"/>
                  <a:pt x="398" y="98"/>
                  <a:pt x="405" y="97"/>
                </a:cubicBezTo>
                <a:cubicBezTo>
                  <a:pt x="406" y="93"/>
                  <a:pt x="410" y="93"/>
                  <a:pt x="412" y="93"/>
                </a:cubicBezTo>
                <a:cubicBezTo>
                  <a:pt x="412" y="89"/>
                  <a:pt x="417" y="87"/>
                  <a:pt x="420" y="85"/>
                </a:cubicBezTo>
                <a:cubicBezTo>
                  <a:pt x="421" y="86"/>
                  <a:pt x="421" y="87"/>
                  <a:pt x="422" y="88"/>
                </a:cubicBezTo>
                <a:cubicBezTo>
                  <a:pt x="423" y="86"/>
                  <a:pt x="422" y="85"/>
                  <a:pt x="422" y="82"/>
                </a:cubicBezTo>
                <a:cubicBezTo>
                  <a:pt x="425" y="78"/>
                  <a:pt x="439" y="69"/>
                  <a:pt x="440" y="82"/>
                </a:cubicBezTo>
                <a:cubicBezTo>
                  <a:pt x="439" y="83"/>
                  <a:pt x="437" y="83"/>
                  <a:pt x="437" y="84"/>
                </a:cubicBezTo>
                <a:cubicBezTo>
                  <a:pt x="440" y="83"/>
                  <a:pt x="441" y="85"/>
                  <a:pt x="443" y="85"/>
                </a:cubicBezTo>
                <a:cubicBezTo>
                  <a:pt x="443" y="85"/>
                  <a:pt x="443" y="84"/>
                  <a:pt x="444" y="84"/>
                </a:cubicBezTo>
                <a:cubicBezTo>
                  <a:pt x="445" y="76"/>
                  <a:pt x="442" y="68"/>
                  <a:pt x="451" y="68"/>
                </a:cubicBezTo>
                <a:cubicBezTo>
                  <a:pt x="451" y="68"/>
                  <a:pt x="451" y="67"/>
                  <a:pt x="451" y="67"/>
                </a:cubicBezTo>
                <a:cubicBezTo>
                  <a:pt x="457" y="69"/>
                  <a:pt x="464" y="65"/>
                  <a:pt x="468" y="62"/>
                </a:cubicBezTo>
                <a:cubicBezTo>
                  <a:pt x="476" y="66"/>
                  <a:pt x="481" y="59"/>
                  <a:pt x="489" y="63"/>
                </a:cubicBezTo>
                <a:cubicBezTo>
                  <a:pt x="489" y="63"/>
                  <a:pt x="489" y="62"/>
                  <a:pt x="490" y="62"/>
                </a:cubicBezTo>
                <a:cubicBezTo>
                  <a:pt x="496" y="62"/>
                  <a:pt x="501" y="57"/>
                  <a:pt x="510" y="59"/>
                </a:cubicBezTo>
                <a:cubicBezTo>
                  <a:pt x="512" y="61"/>
                  <a:pt x="513" y="64"/>
                  <a:pt x="517" y="63"/>
                </a:cubicBezTo>
                <a:cubicBezTo>
                  <a:pt x="516" y="59"/>
                  <a:pt x="518" y="56"/>
                  <a:pt x="517" y="53"/>
                </a:cubicBezTo>
                <a:cubicBezTo>
                  <a:pt x="522" y="54"/>
                  <a:pt x="520" y="48"/>
                  <a:pt x="523" y="47"/>
                </a:cubicBezTo>
                <a:cubicBezTo>
                  <a:pt x="520" y="46"/>
                  <a:pt x="517" y="44"/>
                  <a:pt x="516" y="41"/>
                </a:cubicBezTo>
                <a:cubicBezTo>
                  <a:pt x="500" y="38"/>
                  <a:pt x="485" y="47"/>
                  <a:pt x="468" y="46"/>
                </a:cubicBezTo>
                <a:cubicBezTo>
                  <a:pt x="460" y="46"/>
                  <a:pt x="451" y="43"/>
                  <a:pt x="441" y="42"/>
                </a:cubicBezTo>
                <a:cubicBezTo>
                  <a:pt x="437" y="42"/>
                  <a:pt x="433" y="43"/>
                  <a:pt x="428" y="42"/>
                </a:cubicBezTo>
                <a:cubicBezTo>
                  <a:pt x="428" y="40"/>
                  <a:pt x="426" y="40"/>
                  <a:pt x="425" y="39"/>
                </a:cubicBezTo>
                <a:cubicBezTo>
                  <a:pt x="420" y="42"/>
                  <a:pt x="413" y="40"/>
                  <a:pt x="407" y="40"/>
                </a:cubicBezTo>
                <a:cubicBezTo>
                  <a:pt x="396" y="39"/>
                  <a:pt x="384" y="40"/>
                  <a:pt x="374" y="40"/>
                </a:cubicBezTo>
                <a:cubicBezTo>
                  <a:pt x="372" y="39"/>
                  <a:pt x="368" y="39"/>
                  <a:pt x="367" y="37"/>
                </a:cubicBezTo>
                <a:cubicBezTo>
                  <a:pt x="365" y="37"/>
                  <a:pt x="365" y="37"/>
                  <a:pt x="364" y="37"/>
                </a:cubicBezTo>
                <a:cubicBezTo>
                  <a:pt x="364" y="36"/>
                  <a:pt x="362" y="36"/>
                  <a:pt x="360" y="36"/>
                </a:cubicBezTo>
                <a:cubicBezTo>
                  <a:pt x="360" y="39"/>
                  <a:pt x="355" y="41"/>
                  <a:pt x="355" y="41"/>
                </a:cubicBezTo>
                <a:cubicBezTo>
                  <a:pt x="356" y="42"/>
                  <a:pt x="356" y="45"/>
                  <a:pt x="355" y="47"/>
                </a:cubicBezTo>
                <a:cubicBezTo>
                  <a:pt x="356" y="48"/>
                  <a:pt x="357" y="48"/>
                  <a:pt x="357" y="50"/>
                </a:cubicBezTo>
                <a:cubicBezTo>
                  <a:pt x="360" y="50"/>
                  <a:pt x="360" y="53"/>
                  <a:pt x="362" y="54"/>
                </a:cubicBezTo>
                <a:cubicBezTo>
                  <a:pt x="371" y="56"/>
                  <a:pt x="382" y="54"/>
                  <a:pt x="388" y="59"/>
                </a:cubicBezTo>
                <a:cubicBezTo>
                  <a:pt x="387" y="63"/>
                  <a:pt x="385" y="68"/>
                  <a:pt x="381" y="67"/>
                </a:cubicBezTo>
                <a:cubicBezTo>
                  <a:pt x="381" y="68"/>
                  <a:pt x="381" y="69"/>
                  <a:pt x="381" y="70"/>
                </a:cubicBezTo>
                <a:cubicBezTo>
                  <a:pt x="374" y="72"/>
                  <a:pt x="375" y="82"/>
                  <a:pt x="367" y="80"/>
                </a:cubicBezTo>
                <a:cubicBezTo>
                  <a:pt x="366" y="87"/>
                  <a:pt x="364" y="82"/>
                  <a:pt x="361" y="85"/>
                </a:cubicBezTo>
                <a:cubicBezTo>
                  <a:pt x="363" y="85"/>
                  <a:pt x="363" y="84"/>
                  <a:pt x="363" y="86"/>
                </a:cubicBezTo>
                <a:cubicBezTo>
                  <a:pt x="364" y="87"/>
                  <a:pt x="364" y="86"/>
                  <a:pt x="364" y="85"/>
                </a:cubicBezTo>
                <a:cubicBezTo>
                  <a:pt x="364" y="87"/>
                  <a:pt x="364" y="88"/>
                  <a:pt x="362" y="88"/>
                </a:cubicBezTo>
                <a:cubicBezTo>
                  <a:pt x="361" y="87"/>
                  <a:pt x="360" y="87"/>
                  <a:pt x="359" y="86"/>
                </a:cubicBezTo>
                <a:cubicBezTo>
                  <a:pt x="359" y="88"/>
                  <a:pt x="358" y="88"/>
                  <a:pt x="356" y="88"/>
                </a:cubicBezTo>
                <a:cubicBezTo>
                  <a:pt x="356" y="90"/>
                  <a:pt x="354" y="91"/>
                  <a:pt x="356" y="92"/>
                </a:cubicBezTo>
                <a:cubicBezTo>
                  <a:pt x="353" y="92"/>
                  <a:pt x="353" y="94"/>
                  <a:pt x="351" y="95"/>
                </a:cubicBezTo>
                <a:cubicBezTo>
                  <a:pt x="350" y="93"/>
                  <a:pt x="351" y="94"/>
                  <a:pt x="349" y="92"/>
                </a:cubicBezTo>
                <a:cubicBezTo>
                  <a:pt x="349" y="94"/>
                  <a:pt x="348" y="93"/>
                  <a:pt x="348" y="95"/>
                </a:cubicBezTo>
                <a:cubicBezTo>
                  <a:pt x="349" y="94"/>
                  <a:pt x="350" y="95"/>
                  <a:pt x="350" y="96"/>
                </a:cubicBezTo>
                <a:cubicBezTo>
                  <a:pt x="349" y="96"/>
                  <a:pt x="350" y="97"/>
                  <a:pt x="349" y="97"/>
                </a:cubicBezTo>
                <a:cubicBezTo>
                  <a:pt x="347" y="95"/>
                  <a:pt x="341" y="100"/>
                  <a:pt x="343" y="99"/>
                </a:cubicBezTo>
                <a:cubicBezTo>
                  <a:pt x="339" y="102"/>
                  <a:pt x="338" y="104"/>
                  <a:pt x="336" y="106"/>
                </a:cubicBezTo>
                <a:cubicBezTo>
                  <a:pt x="334" y="107"/>
                  <a:pt x="331" y="108"/>
                  <a:pt x="332" y="111"/>
                </a:cubicBezTo>
                <a:cubicBezTo>
                  <a:pt x="331" y="111"/>
                  <a:pt x="331" y="111"/>
                  <a:pt x="330" y="111"/>
                </a:cubicBezTo>
                <a:cubicBezTo>
                  <a:pt x="330" y="112"/>
                  <a:pt x="331" y="112"/>
                  <a:pt x="331" y="114"/>
                </a:cubicBezTo>
                <a:cubicBezTo>
                  <a:pt x="327" y="117"/>
                  <a:pt x="322" y="121"/>
                  <a:pt x="318" y="126"/>
                </a:cubicBezTo>
                <a:cubicBezTo>
                  <a:pt x="317" y="126"/>
                  <a:pt x="316" y="126"/>
                  <a:pt x="315" y="126"/>
                </a:cubicBezTo>
                <a:cubicBezTo>
                  <a:pt x="316" y="128"/>
                  <a:pt x="316" y="129"/>
                  <a:pt x="314" y="130"/>
                </a:cubicBezTo>
                <a:cubicBezTo>
                  <a:pt x="314" y="129"/>
                  <a:pt x="313" y="130"/>
                  <a:pt x="311" y="129"/>
                </a:cubicBezTo>
                <a:cubicBezTo>
                  <a:pt x="310" y="132"/>
                  <a:pt x="314" y="129"/>
                  <a:pt x="314" y="131"/>
                </a:cubicBezTo>
                <a:cubicBezTo>
                  <a:pt x="312" y="133"/>
                  <a:pt x="309" y="134"/>
                  <a:pt x="306" y="136"/>
                </a:cubicBezTo>
                <a:cubicBezTo>
                  <a:pt x="305" y="136"/>
                  <a:pt x="304" y="133"/>
                  <a:pt x="304" y="135"/>
                </a:cubicBezTo>
                <a:cubicBezTo>
                  <a:pt x="302" y="136"/>
                  <a:pt x="305" y="135"/>
                  <a:pt x="305" y="137"/>
                </a:cubicBezTo>
                <a:cubicBezTo>
                  <a:pt x="303" y="137"/>
                  <a:pt x="300" y="141"/>
                  <a:pt x="300" y="137"/>
                </a:cubicBezTo>
                <a:cubicBezTo>
                  <a:pt x="302" y="139"/>
                  <a:pt x="304" y="133"/>
                  <a:pt x="301" y="133"/>
                </a:cubicBezTo>
                <a:cubicBezTo>
                  <a:pt x="301" y="135"/>
                  <a:pt x="303" y="136"/>
                  <a:pt x="301" y="136"/>
                </a:cubicBezTo>
                <a:cubicBezTo>
                  <a:pt x="300" y="136"/>
                  <a:pt x="299" y="136"/>
                  <a:pt x="298" y="135"/>
                </a:cubicBezTo>
                <a:cubicBezTo>
                  <a:pt x="299" y="134"/>
                  <a:pt x="301" y="136"/>
                  <a:pt x="301" y="134"/>
                </a:cubicBezTo>
                <a:cubicBezTo>
                  <a:pt x="297" y="132"/>
                  <a:pt x="294" y="138"/>
                  <a:pt x="290" y="136"/>
                </a:cubicBezTo>
                <a:cubicBezTo>
                  <a:pt x="289" y="138"/>
                  <a:pt x="286" y="140"/>
                  <a:pt x="282" y="140"/>
                </a:cubicBezTo>
                <a:cubicBezTo>
                  <a:pt x="281" y="139"/>
                  <a:pt x="281" y="139"/>
                  <a:pt x="280" y="138"/>
                </a:cubicBezTo>
                <a:cubicBezTo>
                  <a:pt x="280" y="142"/>
                  <a:pt x="277" y="144"/>
                  <a:pt x="273" y="144"/>
                </a:cubicBezTo>
                <a:cubicBezTo>
                  <a:pt x="272" y="146"/>
                  <a:pt x="269" y="147"/>
                  <a:pt x="267" y="147"/>
                </a:cubicBezTo>
                <a:cubicBezTo>
                  <a:pt x="266" y="148"/>
                  <a:pt x="267" y="150"/>
                  <a:pt x="266" y="150"/>
                </a:cubicBezTo>
                <a:cubicBezTo>
                  <a:pt x="265" y="148"/>
                  <a:pt x="264" y="151"/>
                  <a:pt x="262" y="149"/>
                </a:cubicBezTo>
                <a:cubicBezTo>
                  <a:pt x="263" y="153"/>
                  <a:pt x="256" y="151"/>
                  <a:pt x="253" y="151"/>
                </a:cubicBezTo>
                <a:cubicBezTo>
                  <a:pt x="253" y="148"/>
                  <a:pt x="255" y="151"/>
                  <a:pt x="255" y="149"/>
                </a:cubicBezTo>
                <a:cubicBezTo>
                  <a:pt x="255" y="147"/>
                  <a:pt x="253" y="150"/>
                  <a:pt x="253" y="148"/>
                </a:cubicBezTo>
                <a:cubicBezTo>
                  <a:pt x="254" y="148"/>
                  <a:pt x="253" y="148"/>
                  <a:pt x="253" y="147"/>
                </a:cubicBezTo>
                <a:cubicBezTo>
                  <a:pt x="254" y="147"/>
                  <a:pt x="255" y="148"/>
                  <a:pt x="255" y="147"/>
                </a:cubicBezTo>
                <a:cubicBezTo>
                  <a:pt x="253" y="147"/>
                  <a:pt x="250" y="146"/>
                  <a:pt x="250" y="145"/>
                </a:cubicBezTo>
                <a:cubicBezTo>
                  <a:pt x="250" y="147"/>
                  <a:pt x="251" y="147"/>
                  <a:pt x="250" y="148"/>
                </a:cubicBezTo>
                <a:cubicBezTo>
                  <a:pt x="253" y="148"/>
                  <a:pt x="252" y="152"/>
                  <a:pt x="254" y="153"/>
                </a:cubicBezTo>
                <a:cubicBezTo>
                  <a:pt x="254" y="153"/>
                  <a:pt x="253" y="153"/>
                  <a:pt x="253" y="153"/>
                </a:cubicBezTo>
                <a:cubicBezTo>
                  <a:pt x="253" y="153"/>
                  <a:pt x="254" y="153"/>
                  <a:pt x="254" y="153"/>
                </a:cubicBezTo>
                <a:cubicBezTo>
                  <a:pt x="252" y="156"/>
                  <a:pt x="254" y="159"/>
                  <a:pt x="253" y="161"/>
                </a:cubicBezTo>
                <a:cubicBezTo>
                  <a:pt x="255" y="161"/>
                  <a:pt x="256" y="160"/>
                  <a:pt x="258" y="160"/>
                </a:cubicBezTo>
                <a:cubicBezTo>
                  <a:pt x="258" y="162"/>
                  <a:pt x="260" y="162"/>
                  <a:pt x="260" y="163"/>
                </a:cubicBezTo>
                <a:cubicBezTo>
                  <a:pt x="257" y="166"/>
                  <a:pt x="258" y="174"/>
                  <a:pt x="249" y="173"/>
                </a:cubicBezTo>
                <a:cubicBezTo>
                  <a:pt x="249" y="172"/>
                  <a:pt x="250" y="172"/>
                  <a:pt x="250" y="171"/>
                </a:cubicBezTo>
                <a:cubicBezTo>
                  <a:pt x="249" y="169"/>
                  <a:pt x="248" y="173"/>
                  <a:pt x="247" y="171"/>
                </a:cubicBezTo>
                <a:cubicBezTo>
                  <a:pt x="250" y="169"/>
                  <a:pt x="248" y="169"/>
                  <a:pt x="250" y="164"/>
                </a:cubicBezTo>
                <a:cubicBezTo>
                  <a:pt x="248" y="164"/>
                  <a:pt x="248" y="163"/>
                  <a:pt x="247" y="163"/>
                </a:cubicBezTo>
                <a:cubicBezTo>
                  <a:pt x="246" y="158"/>
                  <a:pt x="245" y="157"/>
                  <a:pt x="245" y="153"/>
                </a:cubicBezTo>
                <a:cubicBezTo>
                  <a:pt x="246" y="160"/>
                  <a:pt x="239" y="165"/>
                  <a:pt x="236" y="170"/>
                </a:cubicBezTo>
                <a:cubicBezTo>
                  <a:pt x="233" y="168"/>
                  <a:pt x="233" y="167"/>
                  <a:pt x="231" y="164"/>
                </a:cubicBezTo>
                <a:cubicBezTo>
                  <a:pt x="232" y="164"/>
                  <a:pt x="234" y="164"/>
                  <a:pt x="234" y="163"/>
                </a:cubicBezTo>
                <a:cubicBezTo>
                  <a:pt x="232" y="162"/>
                  <a:pt x="236" y="161"/>
                  <a:pt x="233" y="158"/>
                </a:cubicBezTo>
                <a:cubicBezTo>
                  <a:pt x="235" y="158"/>
                  <a:pt x="235" y="157"/>
                  <a:pt x="235" y="156"/>
                </a:cubicBezTo>
                <a:cubicBezTo>
                  <a:pt x="234" y="154"/>
                  <a:pt x="233" y="157"/>
                  <a:pt x="232" y="155"/>
                </a:cubicBezTo>
                <a:cubicBezTo>
                  <a:pt x="234" y="154"/>
                  <a:pt x="236" y="152"/>
                  <a:pt x="234" y="152"/>
                </a:cubicBezTo>
                <a:cubicBezTo>
                  <a:pt x="238" y="148"/>
                  <a:pt x="233" y="135"/>
                  <a:pt x="239" y="131"/>
                </a:cubicBezTo>
                <a:cubicBezTo>
                  <a:pt x="240" y="129"/>
                  <a:pt x="238" y="126"/>
                  <a:pt x="241" y="125"/>
                </a:cubicBezTo>
                <a:cubicBezTo>
                  <a:pt x="242" y="130"/>
                  <a:pt x="245" y="133"/>
                  <a:pt x="243" y="136"/>
                </a:cubicBezTo>
                <a:cubicBezTo>
                  <a:pt x="244" y="136"/>
                  <a:pt x="244" y="136"/>
                  <a:pt x="244" y="137"/>
                </a:cubicBezTo>
                <a:cubicBezTo>
                  <a:pt x="246" y="138"/>
                  <a:pt x="244" y="135"/>
                  <a:pt x="246" y="135"/>
                </a:cubicBezTo>
                <a:cubicBezTo>
                  <a:pt x="246" y="137"/>
                  <a:pt x="249" y="135"/>
                  <a:pt x="248" y="137"/>
                </a:cubicBezTo>
                <a:cubicBezTo>
                  <a:pt x="247" y="136"/>
                  <a:pt x="246" y="136"/>
                  <a:pt x="246" y="137"/>
                </a:cubicBezTo>
                <a:cubicBezTo>
                  <a:pt x="248" y="139"/>
                  <a:pt x="244" y="141"/>
                  <a:pt x="246" y="142"/>
                </a:cubicBezTo>
                <a:cubicBezTo>
                  <a:pt x="246" y="140"/>
                  <a:pt x="247" y="139"/>
                  <a:pt x="248" y="139"/>
                </a:cubicBezTo>
                <a:cubicBezTo>
                  <a:pt x="249" y="139"/>
                  <a:pt x="251" y="139"/>
                  <a:pt x="251" y="140"/>
                </a:cubicBezTo>
                <a:cubicBezTo>
                  <a:pt x="251" y="140"/>
                  <a:pt x="250" y="140"/>
                  <a:pt x="250" y="141"/>
                </a:cubicBezTo>
                <a:cubicBezTo>
                  <a:pt x="250" y="141"/>
                  <a:pt x="252" y="141"/>
                  <a:pt x="252" y="140"/>
                </a:cubicBezTo>
                <a:cubicBezTo>
                  <a:pt x="250" y="140"/>
                  <a:pt x="255" y="139"/>
                  <a:pt x="252" y="139"/>
                </a:cubicBezTo>
                <a:cubicBezTo>
                  <a:pt x="252" y="139"/>
                  <a:pt x="252" y="139"/>
                  <a:pt x="251" y="139"/>
                </a:cubicBezTo>
                <a:cubicBezTo>
                  <a:pt x="252" y="139"/>
                  <a:pt x="252" y="137"/>
                  <a:pt x="251" y="136"/>
                </a:cubicBezTo>
                <a:cubicBezTo>
                  <a:pt x="248" y="138"/>
                  <a:pt x="251" y="134"/>
                  <a:pt x="248" y="136"/>
                </a:cubicBezTo>
                <a:cubicBezTo>
                  <a:pt x="248" y="135"/>
                  <a:pt x="248" y="134"/>
                  <a:pt x="248" y="134"/>
                </a:cubicBezTo>
                <a:cubicBezTo>
                  <a:pt x="251" y="134"/>
                  <a:pt x="251" y="131"/>
                  <a:pt x="252" y="134"/>
                </a:cubicBezTo>
                <a:cubicBezTo>
                  <a:pt x="254" y="132"/>
                  <a:pt x="251" y="132"/>
                  <a:pt x="250" y="131"/>
                </a:cubicBezTo>
                <a:cubicBezTo>
                  <a:pt x="253" y="131"/>
                  <a:pt x="253" y="129"/>
                  <a:pt x="256" y="130"/>
                </a:cubicBezTo>
                <a:cubicBezTo>
                  <a:pt x="256" y="129"/>
                  <a:pt x="255" y="128"/>
                  <a:pt x="257" y="126"/>
                </a:cubicBezTo>
                <a:cubicBezTo>
                  <a:pt x="257" y="127"/>
                  <a:pt x="258" y="130"/>
                  <a:pt x="258" y="128"/>
                </a:cubicBezTo>
                <a:cubicBezTo>
                  <a:pt x="257" y="128"/>
                  <a:pt x="260" y="128"/>
                  <a:pt x="260" y="126"/>
                </a:cubicBezTo>
                <a:cubicBezTo>
                  <a:pt x="258" y="126"/>
                  <a:pt x="257" y="121"/>
                  <a:pt x="259" y="120"/>
                </a:cubicBezTo>
                <a:cubicBezTo>
                  <a:pt x="260" y="122"/>
                  <a:pt x="261" y="121"/>
                  <a:pt x="262" y="123"/>
                </a:cubicBezTo>
                <a:cubicBezTo>
                  <a:pt x="260" y="124"/>
                  <a:pt x="260" y="122"/>
                  <a:pt x="259" y="124"/>
                </a:cubicBezTo>
                <a:cubicBezTo>
                  <a:pt x="260" y="126"/>
                  <a:pt x="262" y="123"/>
                  <a:pt x="262" y="125"/>
                </a:cubicBezTo>
                <a:cubicBezTo>
                  <a:pt x="261" y="125"/>
                  <a:pt x="261" y="125"/>
                  <a:pt x="261" y="126"/>
                </a:cubicBezTo>
                <a:cubicBezTo>
                  <a:pt x="262" y="126"/>
                  <a:pt x="264" y="128"/>
                  <a:pt x="264" y="126"/>
                </a:cubicBezTo>
                <a:cubicBezTo>
                  <a:pt x="264" y="126"/>
                  <a:pt x="264" y="126"/>
                  <a:pt x="263" y="125"/>
                </a:cubicBezTo>
                <a:cubicBezTo>
                  <a:pt x="265" y="126"/>
                  <a:pt x="264" y="124"/>
                  <a:pt x="265" y="123"/>
                </a:cubicBezTo>
                <a:cubicBezTo>
                  <a:pt x="266" y="124"/>
                  <a:pt x="266" y="126"/>
                  <a:pt x="268" y="126"/>
                </a:cubicBezTo>
                <a:cubicBezTo>
                  <a:pt x="269" y="124"/>
                  <a:pt x="267" y="123"/>
                  <a:pt x="266" y="122"/>
                </a:cubicBezTo>
                <a:cubicBezTo>
                  <a:pt x="264" y="121"/>
                  <a:pt x="264" y="126"/>
                  <a:pt x="263" y="124"/>
                </a:cubicBezTo>
                <a:cubicBezTo>
                  <a:pt x="263" y="123"/>
                  <a:pt x="265" y="123"/>
                  <a:pt x="264" y="122"/>
                </a:cubicBezTo>
                <a:cubicBezTo>
                  <a:pt x="263" y="122"/>
                  <a:pt x="263" y="121"/>
                  <a:pt x="264" y="120"/>
                </a:cubicBezTo>
                <a:cubicBezTo>
                  <a:pt x="260" y="122"/>
                  <a:pt x="261" y="118"/>
                  <a:pt x="257" y="118"/>
                </a:cubicBezTo>
                <a:cubicBezTo>
                  <a:pt x="257" y="120"/>
                  <a:pt x="257" y="121"/>
                  <a:pt x="256" y="121"/>
                </a:cubicBezTo>
                <a:cubicBezTo>
                  <a:pt x="256" y="119"/>
                  <a:pt x="256" y="119"/>
                  <a:pt x="256" y="117"/>
                </a:cubicBezTo>
                <a:cubicBezTo>
                  <a:pt x="256" y="117"/>
                  <a:pt x="257" y="117"/>
                  <a:pt x="257" y="116"/>
                </a:cubicBezTo>
                <a:cubicBezTo>
                  <a:pt x="254" y="114"/>
                  <a:pt x="257" y="109"/>
                  <a:pt x="256" y="105"/>
                </a:cubicBezTo>
                <a:cubicBezTo>
                  <a:pt x="253" y="104"/>
                  <a:pt x="252" y="102"/>
                  <a:pt x="251" y="98"/>
                </a:cubicBezTo>
                <a:cubicBezTo>
                  <a:pt x="253" y="98"/>
                  <a:pt x="253" y="97"/>
                  <a:pt x="254" y="96"/>
                </a:cubicBezTo>
                <a:cubicBezTo>
                  <a:pt x="253" y="95"/>
                  <a:pt x="252" y="97"/>
                  <a:pt x="252" y="96"/>
                </a:cubicBezTo>
                <a:cubicBezTo>
                  <a:pt x="252" y="93"/>
                  <a:pt x="252" y="92"/>
                  <a:pt x="253" y="91"/>
                </a:cubicBezTo>
                <a:cubicBezTo>
                  <a:pt x="249" y="91"/>
                  <a:pt x="250" y="98"/>
                  <a:pt x="247" y="95"/>
                </a:cubicBezTo>
                <a:cubicBezTo>
                  <a:pt x="246" y="96"/>
                  <a:pt x="247" y="97"/>
                  <a:pt x="246" y="98"/>
                </a:cubicBezTo>
                <a:cubicBezTo>
                  <a:pt x="247" y="99"/>
                  <a:pt x="247" y="98"/>
                  <a:pt x="248" y="98"/>
                </a:cubicBezTo>
                <a:cubicBezTo>
                  <a:pt x="248" y="100"/>
                  <a:pt x="251" y="101"/>
                  <a:pt x="250" y="103"/>
                </a:cubicBezTo>
                <a:cubicBezTo>
                  <a:pt x="251" y="103"/>
                  <a:pt x="252" y="102"/>
                  <a:pt x="252" y="103"/>
                </a:cubicBezTo>
                <a:cubicBezTo>
                  <a:pt x="250" y="104"/>
                  <a:pt x="250" y="103"/>
                  <a:pt x="249" y="106"/>
                </a:cubicBezTo>
                <a:cubicBezTo>
                  <a:pt x="247" y="104"/>
                  <a:pt x="249" y="102"/>
                  <a:pt x="247" y="101"/>
                </a:cubicBezTo>
                <a:cubicBezTo>
                  <a:pt x="246" y="102"/>
                  <a:pt x="247" y="104"/>
                  <a:pt x="245" y="103"/>
                </a:cubicBezTo>
                <a:cubicBezTo>
                  <a:pt x="246" y="104"/>
                  <a:pt x="247" y="106"/>
                  <a:pt x="245" y="107"/>
                </a:cubicBezTo>
                <a:cubicBezTo>
                  <a:pt x="246" y="108"/>
                  <a:pt x="248" y="106"/>
                  <a:pt x="248" y="109"/>
                </a:cubicBezTo>
                <a:cubicBezTo>
                  <a:pt x="246" y="107"/>
                  <a:pt x="244" y="110"/>
                  <a:pt x="243" y="108"/>
                </a:cubicBezTo>
                <a:cubicBezTo>
                  <a:pt x="243" y="110"/>
                  <a:pt x="244" y="113"/>
                  <a:pt x="245" y="114"/>
                </a:cubicBezTo>
                <a:cubicBezTo>
                  <a:pt x="244" y="115"/>
                  <a:pt x="245" y="118"/>
                  <a:pt x="242" y="118"/>
                </a:cubicBezTo>
                <a:cubicBezTo>
                  <a:pt x="241" y="116"/>
                  <a:pt x="243" y="116"/>
                  <a:pt x="242" y="115"/>
                </a:cubicBezTo>
                <a:cubicBezTo>
                  <a:pt x="240" y="111"/>
                  <a:pt x="241" y="103"/>
                  <a:pt x="240" y="97"/>
                </a:cubicBezTo>
                <a:cubicBezTo>
                  <a:pt x="241" y="96"/>
                  <a:pt x="242" y="95"/>
                  <a:pt x="243" y="95"/>
                </a:cubicBezTo>
                <a:cubicBezTo>
                  <a:pt x="244" y="91"/>
                  <a:pt x="244" y="88"/>
                  <a:pt x="246" y="86"/>
                </a:cubicBezTo>
                <a:cubicBezTo>
                  <a:pt x="250" y="92"/>
                  <a:pt x="256" y="89"/>
                  <a:pt x="262" y="90"/>
                </a:cubicBezTo>
                <a:cubicBezTo>
                  <a:pt x="262" y="88"/>
                  <a:pt x="262" y="89"/>
                  <a:pt x="262" y="87"/>
                </a:cubicBezTo>
                <a:cubicBezTo>
                  <a:pt x="261" y="87"/>
                  <a:pt x="260" y="86"/>
                  <a:pt x="259" y="87"/>
                </a:cubicBezTo>
                <a:cubicBezTo>
                  <a:pt x="259" y="85"/>
                  <a:pt x="256" y="84"/>
                  <a:pt x="256" y="85"/>
                </a:cubicBezTo>
                <a:cubicBezTo>
                  <a:pt x="253" y="81"/>
                  <a:pt x="247" y="82"/>
                  <a:pt x="248" y="78"/>
                </a:cubicBezTo>
                <a:cubicBezTo>
                  <a:pt x="248" y="77"/>
                  <a:pt x="250" y="76"/>
                  <a:pt x="248" y="75"/>
                </a:cubicBezTo>
                <a:cubicBezTo>
                  <a:pt x="252" y="75"/>
                  <a:pt x="254" y="70"/>
                  <a:pt x="253" y="67"/>
                </a:cubicBezTo>
                <a:cubicBezTo>
                  <a:pt x="256" y="64"/>
                  <a:pt x="259" y="61"/>
                  <a:pt x="262" y="58"/>
                </a:cubicBezTo>
                <a:cubicBezTo>
                  <a:pt x="268" y="58"/>
                  <a:pt x="272" y="57"/>
                  <a:pt x="274" y="55"/>
                </a:cubicBezTo>
                <a:cubicBezTo>
                  <a:pt x="277" y="55"/>
                  <a:pt x="276" y="56"/>
                  <a:pt x="276" y="57"/>
                </a:cubicBezTo>
                <a:cubicBezTo>
                  <a:pt x="276" y="54"/>
                  <a:pt x="283" y="56"/>
                  <a:pt x="281" y="53"/>
                </a:cubicBezTo>
                <a:cubicBezTo>
                  <a:pt x="281" y="54"/>
                  <a:pt x="279" y="54"/>
                  <a:pt x="278" y="54"/>
                </a:cubicBezTo>
                <a:cubicBezTo>
                  <a:pt x="279" y="52"/>
                  <a:pt x="275" y="52"/>
                  <a:pt x="274" y="51"/>
                </a:cubicBezTo>
                <a:cubicBezTo>
                  <a:pt x="275" y="50"/>
                  <a:pt x="276" y="51"/>
                  <a:pt x="277" y="50"/>
                </a:cubicBezTo>
                <a:cubicBezTo>
                  <a:pt x="277" y="47"/>
                  <a:pt x="274" y="49"/>
                  <a:pt x="274" y="47"/>
                </a:cubicBezTo>
                <a:cubicBezTo>
                  <a:pt x="275" y="44"/>
                  <a:pt x="277" y="46"/>
                  <a:pt x="278" y="44"/>
                </a:cubicBezTo>
                <a:cubicBezTo>
                  <a:pt x="275" y="43"/>
                  <a:pt x="272" y="40"/>
                  <a:pt x="273" y="37"/>
                </a:cubicBezTo>
                <a:cubicBezTo>
                  <a:pt x="272" y="37"/>
                  <a:pt x="272" y="35"/>
                  <a:pt x="270" y="35"/>
                </a:cubicBezTo>
                <a:cubicBezTo>
                  <a:pt x="268" y="37"/>
                  <a:pt x="267" y="37"/>
                  <a:pt x="265" y="36"/>
                </a:cubicBezTo>
                <a:cubicBezTo>
                  <a:pt x="264" y="36"/>
                  <a:pt x="264" y="39"/>
                  <a:pt x="262" y="39"/>
                </a:cubicBezTo>
                <a:cubicBezTo>
                  <a:pt x="262" y="41"/>
                  <a:pt x="261" y="43"/>
                  <a:pt x="259" y="44"/>
                </a:cubicBezTo>
                <a:cubicBezTo>
                  <a:pt x="251" y="42"/>
                  <a:pt x="247" y="45"/>
                  <a:pt x="240" y="44"/>
                </a:cubicBezTo>
                <a:cubicBezTo>
                  <a:pt x="239" y="47"/>
                  <a:pt x="242" y="44"/>
                  <a:pt x="242" y="45"/>
                </a:cubicBezTo>
                <a:cubicBezTo>
                  <a:pt x="241" y="45"/>
                  <a:pt x="242" y="47"/>
                  <a:pt x="241" y="47"/>
                </a:cubicBezTo>
                <a:cubicBezTo>
                  <a:pt x="239" y="47"/>
                  <a:pt x="240" y="44"/>
                  <a:pt x="238" y="44"/>
                </a:cubicBezTo>
                <a:cubicBezTo>
                  <a:pt x="237" y="46"/>
                  <a:pt x="235" y="46"/>
                  <a:pt x="234" y="45"/>
                </a:cubicBezTo>
                <a:cubicBezTo>
                  <a:pt x="235" y="45"/>
                  <a:pt x="235" y="45"/>
                  <a:pt x="235" y="44"/>
                </a:cubicBezTo>
                <a:cubicBezTo>
                  <a:pt x="234" y="43"/>
                  <a:pt x="229" y="44"/>
                  <a:pt x="230" y="42"/>
                </a:cubicBezTo>
                <a:cubicBezTo>
                  <a:pt x="228" y="42"/>
                  <a:pt x="229" y="44"/>
                  <a:pt x="228" y="43"/>
                </a:cubicBezTo>
                <a:cubicBezTo>
                  <a:pt x="227" y="43"/>
                  <a:pt x="228" y="42"/>
                  <a:pt x="227" y="42"/>
                </a:cubicBezTo>
                <a:cubicBezTo>
                  <a:pt x="224" y="46"/>
                  <a:pt x="222" y="45"/>
                  <a:pt x="218" y="42"/>
                </a:cubicBezTo>
                <a:cubicBezTo>
                  <a:pt x="217" y="42"/>
                  <a:pt x="219" y="43"/>
                  <a:pt x="218" y="43"/>
                </a:cubicBezTo>
                <a:cubicBezTo>
                  <a:pt x="215" y="41"/>
                  <a:pt x="212" y="41"/>
                  <a:pt x="209" y="40"/>
                </a:cubicBezTo>
                <a:cubicBezTo>
                  <a:pt x="209" y="42"/>
                  <a:pt x="206" y="40"/>
                  <a:pt x="206" y="41"/>
                </a:cubicBezTo>
                <a:cubicBezTo>
                  <a:pt x="206" y="41"/>
                  <a:pt x="207" y="41"/>
                  <a:pt x="207" y="42"/>
                </a:cubicBezTo>
                <a:cubicBezTo>
                  <a:pt x="205" y="43"/>
                  <a:pt x="201" y="43"/>
                  <a:pt x="200" y="45"/>
                </a:cubicBezTo>
                <a:cubicBezTo>
                  <a:pt x="166" y="46"/>
                  <a:pt x="139" y="28"/>
                  <a:pt x="107" y="26"/>
                </a:cubicBezTo>
                <a:cubicBezTo>
                  <a:pt x="90" y="19"/>
                  <a:pt x="63" y="24"/>
                  <a:pt x="46" y="18"/>
                </a:cubicBezTo>
                <a:cubicBezTo>
                  <a:pt x="44" y="19"/>
                  <a:pt x="46" y="21"/>
                  <a:pt x="46" y="23"/>
                </a:cubicBezTo>
                <a:cubicBezTo>
                  <a:pt x="43" y="21"/>
                  <a:pt x="43" y="21"/>
                  <a:pt x="41" y="20"/>
                </a:cubicBezTo>
                <a:cubicBezTo>
                  <a:pt x="42" y="19"/>
                  <a:pt x="45" y="21"/>
                  <a:pt x="46" y="18"/>
                </a:cubicBezTo>
                <a:cubicBezTo>
                  <a:pt x="43" y="17"/>
                  <a:pt x="42" y="18"/>
                  <a:pt x="40" y="19"/>
                </a:cubicBezTo>
                <a:cubicBezTo>
                  <a:pt x="40" y="22"/>
                  <a:pt x="41" y="26"/>
                  <a:pt x="43" y="28"/>
                </a:cubicBezTo>
                <a:cubicBezTo>
                  <a:pt x="44" y="28"/>
                  <a:pt x="47" y="27"/>
                  <a:pt x="47" y="29"/>
                </a:cubicBezTo>
                <a:cubicBezTo>
                  <a:pt x="46" y="29"/>
                  <a:pt x="45" y="29"/>
                  <a:pt x="45" y="30"/>
                </a:cubicBezTo>
                <a:cubicBezTo>
                  <a:pt x="47" y="31"/>
                  <a:pt x="52" y="31"/>
                  <a:pt x="51" y="35"/>
                </a:cubicBezTo>
                <a:cubicBezTo>
                  <a:pt x="65" y="42"/>
                  <a:pt x="80" y="48"/>
                  <a:pt x="91" y="57"/>
                </a:cubicBezTo>
                <a:cubicBezTo>
                  <a:pt x="88" y="57"/>
                  <a:pt x="84" y="56"/>
                  <a:pt x="82" y="58"/>
                </a:cubicBezTo>
                <a:cubicBezTo>
                  <a:pt x="83" y="59"/>
                  <a:pt x="83" y="61"/>
                  <a:pt x="84" y="62"/>
                </a:cubicBezTo>
                <a:cubicBezTo>
                  <a:pt x="96" y="64"/>
                  <a:pt x="107" y="62"/>
                  <a:pt x="115" y="70"/>
                </a:cubicBezTo>
                <a:cubicBezTo>
                  <a:pt x="117" y="69"/>
                  <a:pt x="118" y="69"/>
                  <a:pt x="119" y="67"/>
                </a:cubicBezTo>
                <a:cubicBezTo>
                  <a:pt x="120" y="69"/>
                  <a:pt x="120" y="66"/>
                  <a:pt x="122" y="68"/>
                </a:cubicBezTo>
                <a:cubicBezTo>
                  <a:pt x="123" y="68"/>
                  <a:pt x="123" y="66"/>
                  <a:pt x="124" y="65"/>
                </a:cubicBezTo>
                <a:cubicBezTo>
                  <a:pt x="126" y="67"/>
                  <a:pt x="128" y="67"/>
                  <a:pt x="131" y="67"/>
                </a:cubicBezTo>
                <a:cubicBezTo>
                  <a:pt x="134" y="73"/>
                  <a:pt x="137" y="80"/>
                  <a:pt x="141" y="86"/>
                </a:cubicBezTo>
                <a:cubicBezTo>
                  <a:pt x="140" y="94"/>
                  <a:pt x="143" y="99"/>
                  <a:pt x="145" y="104"/>
                </a:cubicBezTo>
                <a:cubicBezTo>
                  <a:pt x="145" y="111"/>
                  <a:pt x="146" y="117"/>
                  <a:pt x="148" y="123"/>
                </a:cubicBezTo>
                <a:cubicBezTo>
                  <a:pt x="146" y="123"/>
                  <a:pt x="148" y="126"/>
                  <a:pt x="148" y="127"/>
                </a:cubicBezTo>
                <a:cubicBezTo>
                  <a:pt x="148" y="128"/>
                  <a:pt x="147" y="128"/>
                  <a:pt x="147" y="129"/>
                </a:cubicBezTo>
                <a:cubicBezTo>
                  <a:pt x="150" y="134"/>
                  <a:pt x="147" y="144"/>
                  <a:pt x="151" y="147"/>
                </a:cubicBezTo>
                <a:cubicBezTo>
                  <a:pt x="152" y="153"/>
                  <a:pt x="148" y="168"/>
                  <a:pt x="154" y="169"/>
                </a:cubicBezTo>
                <a:cubicBezTo>
                  <a:pt x="160" y="178"/>
                  <a:pt x="155" y="188"/>
                  <a:pt x="158" y="197"/>
                </a:cubicBezTo>
                <a:cubicBezTo>
                  <a:pt x="156" y="199"/>
                  <a:pt x="157" y="207"/>
                  <a:pt x="159" y="209"/>
                </a:cubicBezTo>
                <a:cubicBezTo>
                  <a:pt x="158" y="209"/>
                  <a:pt x="157" y="209"/>
                  <a:pt x="157" y="210"/>
                </a:cubicBezTo>
                <a:cubicBezTo>
                  <a:pt x="160" y="214"/>
                  <a:pt x="157" y="222"/>
                  <a:pt x="161" y="227"/>
                </a:cubicBezTo>
                <a:cubicBezTo>
                  <a:pt x="159" y="226"/>
                  <a:pt x="160" y="227"/>
                  <a:pt x="158" y="227"/>
                </a:cubicBezTo>
                <a:cubicBezTo>
                  <a:pt x="160" y="233"/>
                  <a:pt x="161" y="240"/>
                  <a:pt x="157" y="245"/>
                </a:cubicBezTo>
                <a:cubicBezTo>
                  <a:pt x="159" y="246"/>
                  <a:pt x="157" y="248"/>
                  <a:pt x="159" y="248"/>
                </a:cubicBezTo>
                <a:cubicBezTo>
                  <a:pt x="159" y="248"/>
                  <a:pt x="159" y="243"/>
                  <a:pt x="161" y="245"/>
                </a:cubicBezTo>
                <a:cubicBezTo>
                  <a:pt x="160" y="247"/>
                  <a:pt x="159" y="249"/>
                  <a:pt x="158" y="251"/>
                </a:cubicBezTo>
                <a:cubicBezTo>
                  <a:pt x="159" y="251"/>
                  <a:pt x="160" y="251"/>
                  <a:pt x="160" y="252"/>
                </a:cubicBezTo>
                <a:cubicBezTo>
                  <a:pt x="160" y="257"/>
                  <a:pt x="158" y="273"/>
                  <a:pt x="162" y="278"/>
                </a:cubicBezTo>
                <a:cubicBezTo>
                  <a:pt x="160" y="279"/>
                  <a:pt x="163" y="280"/>
                  <a:pt x="160" y="283"/>
                </a:cubicBezTo>
                <a:cubicBezTo>
                  <a:pt x="164" y="288"/>
                  <a:pt x="162" y="293"/>
                  <a:pt x="163" y="299"/>
                </a:cubicBezTo>
                <a:cubicBezTo>
                  <a:pt x="160" y="299"/>
                  <a:pt x="161" y="303"/>
                  <a:pt x="158" y="303"/>
                </a:cubicBezTo>
                <a:cubicBezTo>
                  <a:pt x="162" y="305"/>
                  <a:pt x="159" y="308"/>
                  <a:pt x="161" y="310"/>
                </a:cubicBezTo>
                <a:cubicBezTo>
                  <a:pt x="158" y="309"/>
                  <a:pt x="161" y="311"/>
                  <a:pt x="159" y="312"/>
                </a:cubicBezTo>
                <a:cubicBezTo>
                  <a:pt x="163" y="313"/>
                  <a:pt x="157" y="317"/>
                  <a:pt x="160" y="318"/>
                </a:cubicBezTo>
                <a:cubicBezTo>
                  <a:pt x="159" y="318"/>
                  <a:pt x="159" y="318"/>
                  <a:pt x="158" y="318"/>
                </a:cubicBezTo>
                <a:cubicBezTo>
                  <a:pt x="158" y="318"/>
                  <a:pt x="158" y="316"/>
                  <a:pt x="157" y="316"/>
                </a:cubicBezTo>
                <a:cubicBezTo>
                  <a:pt x="157" y="319"/>
                  <a:pt x="153" y="318"/>
                  <a:pt x="154" y="320"/>
                </a:cubicBezTo>
                <a:cubicBezTo>
                  <a:pt x="153" y="320"/>
                  <a:pt x="154" y="319"/>
                  <a:pt x="153" y="318"/>
                </a:cubicBezTo>
                <a:cubicBezTo>
                  <a:pt x="153" y="317"/>
                  <a:pt x="155" y="318"/>
                  <a:pt x="155" y="317"/>
                </a:cubicBezTo>
                <a:cubicBezTo>
                  <a:pt x="151" y="316"/>
                  <a:pt x="154" y="312"/>
                  <a:pt x="154" y="311"/>
                </a:cubicBezTo>
                <a:cubicBezTo>
                  <a:pt x="155" y="311"/>
                  <a:pt x="157" y="313"/>
                  <a:pt x="157" y="311"/>
                </a:cubicBezTo>
                <a:cubicBezTo>
                  <a:pt x="155" y="310"/>
                  <a:pt x="160" y="311"/>
                  <a:pt x="159" y="309"/>
                </a:cubicBezTo>
                <a:cubicBezTo>
                  <a:pt x="158" y="309"/>
                  <a:pt x="157" y="307"/>
                  <a:pt x="157" y="309"/>
                </a:cubicBezTo>
                <a:cubicBezTo>
                  <a:pt x="158" y="309"/>
                  <a:pt x="154" y="312"/>
                  <a:pt x="153" y="310"/>
                </a:cubicBezTo>
                <a:cubicBezTo>
                  <a:pt x="153" y="308"/>
                  <a:pt x="155" y="309"/>
                  <a:pt x="154" y="307"/>
                </a:cubicBezTo>
                <a:cubicBezTo>
                  <a:pt x="152" y="308"/>
                  <a:pt x="154" y="305"/>
                  <a:pt x="152" y="305"/>
                </a:cubicBezTo>
                <a:cubicBezTo>
                  <a:pt x="151" y="308"/>
                  <a:pt x="152" y="310"/>
                  <a:pt x="152" y="314"/>
                </a:cubicBezTo>
                <a:cubicBezTo>
                  <a:pt x="150" y="315"/>
                  <a:pt x="148" y="314"/>
                  <a:pt x="147" y="315"/>
                </a:cubicBezTo>
                <a:cubicBezTo>
                  <a:pt x="149" y="317"/>
                  <a:pt x="147" y="319"/>
                  <a:pt x="146" y="322"/>
                </a:cubicBezTo>
                <a:cubicBezTo>
                  <a:pt x="148" y="323"/>
                  <a:pt x="148" y="322"/>
                  <a:pt x="150" y="322"/>
                </a:cubicBezTo>
                <a:cubicBezTo>
                  <a:pt x="150" y="318"/>
                  <a:pt x="148" y="318"/>
                  <a:pt x="150" y="315"/>
                </a:cubicBezTo>
                <a:cubicBezTo>
                  <a:pt x="151" y="315"/>
                  <a:pt x="152" y="316"/>
                  <a:pt x="152" y="318"/>
                </a:cubicBezTo>
                <a:cubicBezTo>
                  <a:pt x="152" y="319"/>
                  <a:pt x="151" y="320"/>
                  <a:pt x="150" y="320"/>
                </a:cubicBezTo>
                <a:cubicBezTo>
                  <a:pt x="152" y="320"/>
                  <a:pt x="152" y="324"/>
                  <a:pt x="151" y="326"/>
                </a:cubicBezTo>
                <a:cubicBezTo>
                  <a:pt x="153" y="328"/>
                  <a:pt x="149" y="330"/>
                  <a:pt x="152" y="333"/>
                </a:cubicBezTo>
                <a:cubicBezTo>
                  <a:pt x="151" y="333"/>
                  <a:pt x="151" y="334"/>
                  <a:pt x="150" y="334"/>
                </a:cubicBezTo>
                <a:cubicBezTo>
                  <a:pt x="150" y="333"/>
                  <a:pt x="148" y="332"/>
                  <a:pt x="148" y="333"/>
                </a:cubicBezTo>
                <a:cubicBezTo>
                  <a:pt x="148" y="333"/>
                  <a:pt x="149" y="334"/>
                  <a:pt x="148" y="334"/>
                </a:cubicBezTo>
                <a:cubicBezTo>
                  <a:pt x="147" y="332"/>
                  <a:pt x="148" y="333"/>
                  <a:pt x="147" y="331"/>
                </a:cubicBezTo>
                <a:cubicBezTo>
                  <a:pt x="146" y="331"/>
                  <a:pt x="145" y="331"/>
                  <a:pt x="145" y="331"/>
                </a:cubicBezTo>
                <a:cubicBezTo>
                  <a:pt x="144" y="335"/>
                  <a:pt x="147" y="335"/>
                  <a:pt x="146" y="338"/>
                </a:cubicBezTo>
                <a:cubicBezTo>
                  <a:pt x="145" y="338"/>
                  <a:pt x="144" y="339"/>
                  <a:pt x="145" y="340"/>
                </a:cubicBezTo>
                <a:cubicBezTo>
                  <a:pt x="145" y="340"/>
                  <a:pt x="146" y="340"/>
                  <a:pt x="146" y="340"/>
                </a:cubicBezTo>
                <a:cubicBezTo>
                  <a:pt x="145" y="344"/>
                  <a:pt x="145" y="345"/>
                  <a:pt x="146" y="349"/>
                </a:cubicBezTo>
                <a:cubicBezTo>
                  <a:pt x="147" y="348"/>
                  <a:pt x="146" y="346"/>
                  <a:pt x="147" y="345"/>
                </a:cubicBezTo>
                <a:close/>
                <a:moveTo>
                  <a:pt x="251" y="128"/>
                </a:moveTo>
                <a:cubicBezTo>
                  <a:pt x="252" y="128"/>
                  <a:pt x="251" y="131"/>
                  <a:pt x="250" y="130"/>
                </a:cubicBezTo>
                <a:cubicBezTo>
                  <a:pt x="249" y="129"/>
                  <a:pt x="250" y="129"/>
                  <a:pt x="251" y="128"/>
                </a:cubicBezTo>
                <a:cubicBezTo>
                  <a:pt x="251" y="128"/>
                  <a:pt x="251" y="128"/>
                  <a:pt x="251" y="128"/>
                </a:cubicBezTo>
                <a:close/>
                <a:moveTo>
                  <a:pt x="457" y="65"/>
                </a:moveTo>
                <a:cubicBezTo>
                  <a:pt x="458" y="63"/>
                  <a:pt x="455" y="69"/>
                  <a:pt x="457" y="65"/>
                </a:cubicBezTo>
                <a:cubicBezTo>
                  <a:pt x="457" y="65"/>
                  <a:pt x="457" y="65"/>
                  <a:pt x="457" y="65"/>
                </a:cubicBezTo>
                <a:close/>
                <a:moveTo>
                  <a:pt x="340" y="237"/>
                </a:moveTo>
                <a:cubicBezTo>
                  <a:pt x="341" y="236"/>
                  <a:pt x="339" y="234"/>
                  <a:pt x="340" y="233"/>
                </a:cubicBezTo>
                <a:cubicBezTo>
                  <a:pt x="341" y="233"/>
                  <a:pt x="342" y="234"/>
                  <a:pt x="342" y="235"/>
                </a:cubicBezTo>
                <a:cubicBezTo>
                  <a:pt x="340" y="234"/>
                  <a:pt x="342" y="237"/>
                  <a:pt x="342" y="238"/>
                </a:cubicBezTo>
                <a:cubicBezTo>
                  <a:pt x="341" y="238"/>
                  <a:pt x="341" y="237"/>
                  <a:pt x="340" y="237"/>
                </a:cubicBezTo>
                <a:cubicBezTo>
                  <a:pt x="340" y="237"/>
                  <a:pt x="340" y="237"/>
                  <a:pt x="340" y="237"/>
                </a:cubicBezTo>
                <a:close/>
                <a:moveTo>
                  <a:pt x="231" y="265"/>
                </a:moveTo>
                <a:cubicBezTo>
                  <a:pt x="233" y="267"/>
                  <a:pt x="233" y="276"/>
                  <a:pt x="230" y="278"/>
                </a:cubicBezTo>
                <a:cubicBezTo>
                  <a:pt x="231" y="276"/>
                  <a:pt x="230" y="268"/>
                  <a:pt x="231" y="265"/>
                </a:cubicBezTo>
                <a:cubicBezTo>
                  <a:pt x="231" y="265"/>
                  <a:pt x="231" y="265"/>
                  <a:pt x="231" y="265"/>
                </a:cubicBezTo>
                <a:close/>
                <a:moveTo>
                  <a:pt x="46" y="25"/>
                </a:moveTo>
                <a:cubicBezTo>
                  <a:pt x="44" y="25"/>
                  <a:pt x="44" y="24"/>
                  <a:pt x="43" y="23"/>
                </a:cubicBezTo>
                <a:cubicBezTo>
                  <a:pt x="44" y="22"/>
                  <a:pt x="46" y="24"/>
                  <a:pt x="46" y="25"/>
                </a:cubicBezTo>
                <a:cubicBezTo>
                  <a:pt x="46" y="25"/>
                  <a:pt x="46" y="25"/>
                  <a:pt x="46" y="25"/>
                </a:cubicBezTo>
                <a:close/>
                <a:moveTo>
                  <a:pt x="272" y="38"/>
                </a:moveTo>
                <a:cubicBezTo>
                  <a:pt x="272" y="39"/>
                  <a:pt x="269" y="38"/>
                  <a:pt x="269" y="37"/>
                </a:cubicBezTo>
                <a:cubicBezTo>
                  <a:pt x="270" y="37"/>
                  <a:pt x="271" y="38"/>
                  <a:pt x="272" y="38"/>
                </a:cubicBezTo>
                <a:cubicBezTo>
                  <a:pt x="272" y="38"/>
                  <a:pt x="272" y="38"/>
                  <a:pt x="272" y="38"/>
                </a:cubicBezTo>
                <a:close/>
                <a:moveTo>
                  <a:pt x="267" y="39"/>
                </a:moveTo>
                <a:cubicBezTo>
                  <a:pt x="267" y="37"/>
                  <a:pt x="269" y="40"/>
                  <a:pt x="269" y="39"/>
                </a:cubicBezTo>
                <a:cubicBezTo>
                  <a:pt x="270" y="39"/>
                  <a:pt x="268" y="39"/>
                  <a:pt x="269" y="41"/>
                </a:cubicBezTo>
                <a:cubicBezTo>
                  <a:pt x="268" y="40"/>
                  <a:pt x="268" y="39"/>
                  <a:pt x="267" y="39"/>
                </a:cubicBezTo>
                <a:cubicBezTo>
                  <a:pt x="267" y="39"/>
                  <a:pt x="267" y="39"/>
                  <a:pt x="267" y="39"/>
                </a:cubicBezTo>
                <a:close/>
                <a:moveTo>
                  <a:pt x="275" y="43"/>
                </a:moveTo>
                <a:cubicBezTo>
                  <a:pt x="276" y="44"/>
                  <a:pt x="272" y="44"/>
                  <a:pt x="273" y="42"/>
                </a:cubicBezTo>
                <a:cubicBezTo>
                  <a:pt x="274" y="43"/>
                  <a:pt x="274" y="43"/>
                  <a:pt x="275" y="43"/>
                </a:cubicBezTo>
                <a:cubicBezTo>
                  <a:pt x="275" y="43"/>
                  <a:pt x="275" y="43"/>
                  <a:pt x="275" y="43"/>
                </a:cubicBezTo>
                <a:close/>
                <a:moveTo>
                  <a:pt x="104" y="45"/>
                </a:moveTo>
                <a:cubicBezTo>
                  <a:pt x="114" y="43"/>
                  <a:pt x="121" y="46"/>
                  <a:pt x="130" y="46"/>
                </a:cubicBezTo>
                <a:cubicBezTo>
                  <a:pt x="127" y="49"/>
                  <a:pt x="118" y="47"/>
                  <a:pt x="112" y="48"/>
                </a:cubicBezTo>
                <a:cubicBezTo>
                  <a:pt x="110" y="48"/>
                  <a:pt x="107" y="48"/>
                  <a:pt x="105" y="48"/>
                </a:cubicBezTo>
                <a:cubicBezTo>
                  <a:pt x="105" y="46"/>
                  <a:pt x="103" y="46"/>
                  <a:pt x="104" y="45"/>
                </a:cubicBezTo>
                <a:cubicBezTo>
                  <a:pt x="104" y="45"/>
                  <a:pt x="104" y="45"/>
                  <a:pt x="104" y="45"/>
                </a:cubicBezTo>
                <a:close/>
                <a:moveTo>
                  <a:pt x="217" y="46"/>
                </a:moveTo>
                <a:cubicBezTo>
                  <a:pt x="217" y="46"/>
                  <a:pt x="217" y="45"/>
                  <a:pt x="217" y="45"/>
                </a:cubicBezTo>
                <a:cubicBezTo>
                  <a:pt x="217" y="45"/>
                  <a:pt x="218" y="45"/>
                  <a:pt x="218" y="45"/>
                </a:cubicBezTo>
                <a:cubicBezTo>
                  <a:pt x="218" y="45"/>
                  <a:pt x="218" y="47"/>
                  <a:pt x="217" y="46"/>
                </a:cubicBezTo>
                <a:cubicBezTo>
                  <a:pt x="217" y="46"/>
                  <a:pt x="217" y="46"/>
                  <a:pt x="217" y="46"/>
                </a:cubicBezTo>
                <a:close/>
                <a:moveTo>
                  <a:pt x="231" y="47"/>
                </a:moveTo>
                <a:cubicBezTo>
                  <a:pt x="230" y="47"/>
                  <a:pt x="229" y="46"/>
                  <a:pt x="229" y="45"/>
                </a:cubicBezTo>
                <a:cubicBezTo>
                  <a:pt x="230" y="45"/>
                  <a:pt x="231" y="45"/>
                  <a:pt x="231" y="45"/>
                </a:cubicBezTo>
                <a:cubicBezTo>
                  <a:pt x="232" y="46"/>
                  <a:pt x="231" y="46"/>
                  <a:pt x="231" y="47"/>
                </a:cubicBezTo>
                <a:cubicBezTo>
                  <a:pt x="231" y="47"/>
                  <a:pt x="231" y="47"/>
                  <a:pt x="231" y="47"/>
                </a:cubicBezTo>
                <a:close/>
                <a:moveTo>
                  <a:pt x="253" y="46"/>
                </a:moveTo>
                <a:cubicBezTo>
                  <a:pt x="254" y="44"/>
                  <a:pt x="256" y="45"/>
                  <a:pt x="258" y="45"/>
                </a:cubicBezTo>
                <a:cubicBezTo>
                  <a:pt x="258" y="48"/>
                  <a:pt x="254" y="46"/>
                  <a:pt x="253" y="46"/>
                </a:cubicBezTo>
                <a:cubicBezTo>
                  <a:pt x="253" y="46"/>
                  <a:pt x="253" y="46"/>
                  <a:pt x="253" y="46"/>
                </a:cubicBezTo>
                <a:close/>
                <a:moveTo>
                  <a:pt x="133" y="48"/>
                </a:moveTo>
                <a:cubicBezTo>
                  <a:pt x="132" y="46"/>
                  <a:pt x="135" y="47"/>
                  <a:pt x="136" y="47"/>
                </a:cubicBezTo>
                <a:cubicBezTo>
                  <a:pt x="136" y="48"/>
                  <a:pt x="134" y="48"/>
                  <a:pt x="133" y="48"/>
                </a:cubicBezTo>
                <a:cubicBezTo>
                  <a:pt x="133" y="48"/>
                  <a:pt x="133" y="48"/>
                  <a:pt x="133" y="48"/>
                </a:cubicBezTo>
                <a:close/>
                <a:moveTo>
                  <a:pt x="497" y="50"/>
                </a:moveTo>
                <a:cubicBezTo>
                  <a:pt x="496" y="50"/>
                  <a:pt x="496" y="49"/>
                  <a:pt x="496" y="48"/>
                </a:cubicBezTo>
                <a:cubicBezTo>
                  <a:pt x="497" y="48"/>
                  <a:pt x="497" y="49"/>
                  <a:pt x="497" y="50"/>
                </a:cubicBezTo>
                <a:cubicBezTo>
                  <a:pt x="497" y="50"/>
                  <a:pt x="497" y="50"/>
                  <a:pt x="497" y="50"/>
                </a:cubicBezTo>
                <a:close/>
                <a:moveTo>
                  <a:pt x="500" y="51"/>
                </a:moveTo>
                <a:cubicBezTo>
                  <a:pt x="499" y="50"/>
                  <a:pt x="498" y="50"/>
                  <a:pt x="498" y="48"/>
                </a:cubicBezTo>
                <a:cubicBezTo>
                  <a:pt x="499" y="48"/>
                  <a:pt x="500" y="48"/>
                  <a:pt x="501" y="48"/>
                </a:cubicBezTo>
                <a:cubicBezTo>
                  <a:pt x="501" y="49"/>
                  <a:pt x="502" y="50"/>
                  <a:pt x="502" y="51"/>
                </a:cubicBezTo>
                <a:cubicBezTo>
                  <a:pt x="501" y="51"/>
                  <a:pt x="500" y="51"/>
                  <a:pt x="500" y="51"/>
                </a:cubicBezTo>
                <a:cubicBezTo>
                  <a:pt x="500" y="51"/>
                  <a:pt x="500" y="51"/>
                  <a:pt x="500" y="51"/>
                </a:cubicBezTo>
                <a:close/>
                <a:moveTo>
                  <a:pt x="382" y="54"/>
                </a:moveTo>
                <a:cubicBezTo>
                  <a:pt x="382" y="55"/>
                  <a:pt x="381" y="53"/>
                  <a:pt x="380" y="53"/>
                </a:cubicBezTo>
                <a:cubicBezTo>
                  <a:pt x="381" y="51"/>
                  <a:pt x="382" y="49"/>
                  <a:pt x="385" y="50"/>
                </a:cubicBezTo>
                <a:cubicBezTo>
                  <a:pt x="385" y="51"/>
                  <a:pt x="385" y="51"/>
                  <a:pt x="385" y="52"/>
                </a:cubicBezTo>
                <a:cubicBezTo>
                  <a:pt x="384" y="50"/>
                  <a:pt x="380" y="53"/>
                  <a:pt x="382" y="54"/>
                </a:cubicBezTo>
                <a:cubicBezTo>
                  <a:pt x="382" y="54"/>
                  <a:pt x="382" y="54"/>
                  <a:pt x="382" y="54"/>
                </a:cubicBezTo>
                <a:close/>
                <a:moveTo>
                  <a:pt x="386" y="51"/>
                </a:moveTo>
                <a:cubicBezTo>
                  <a:pt x="387" y="50"/>
                  <a:pt x="389" y="53"/>
                  <a:pt x="389" y="50"/>
                </a:cubicBezTo>
                <a:cubicBezTo>
                  <a:pt x="391" y="50"/>
                  <a:pt x="388" y="51"/>
                  <a:pt x="388" y="52"/>
                </a:cubicBezTo>
                <a:cubicBezTo>
                  <a:pt x="387" y="52"/>
                  <a:pt x="387" y="51"/>
                  <a:pt x="386" y="51"/>
                </a:cubicBezTo>
                <a:cubicBezTo>
                  <a:pt x="386" y="51"/>
                  <a:pt x="386" y="51"/>
                  <a:pt x="386" y="51"/>
                </a:cubicBezTo>
                <a:close/>
                <a:moveTo>
                  <a:pt x="467" y="58"/>
                </a:moveTo>
                <a:cubicBezTo>
                  <a:pt x="470" y="57"/>
                  <a:pt x="466" y="56"/>
                  <a:pt x="468" y="56"/>
                </a:cubicBezTo>
                <a:cubicBezTo>
                  <a:pt x="467" y="54"/>
                  <a:pt x="465" y="59"/>
                  <a:pt x="463" y="57"/>
                </a:cubicBezTo>
                <a:cubicBezTo>
                  <a:pt x="462" y="56"/>
                  <a:pt x="464" y="55"/>
                  <a:pt x="463" y="54"/>
                </a:cubicBezTo>
                <a:cubicBezTo>
                  <a:pt x="466" y="53"/>
                  <a:pt x="468" y="54"/>
                  <a:pt x="470" y="54"/>
                </a:cubicBezTo>
                <a:cubicBezTo>
                  <a:pt x="472" y="54"/>
                  <a:pt x="471" y="52"/>
                  <a:pt x="472" y="52"/>
                </a:cubicBezTo>
                <a:cubicBezTo>
                  <a:pt x="473" y="52"/>
                  <a:pt x="475" y="51"/>
                  <a:pt x="475" y="51"/>
                </a:cubicBezTo>
                <a:cubicBezTo>
                  <a:pt x="479" y="53"/>
                  <a:pt x="481" y="50"/>
                  <a:pt x="486" y="51"/>
                </a:cubicBezTo>
                <a:cubicBezTo>
                  <a:pt x="486" y="53"/>
                  <a:pt x="483" y="53"/>
                  <a:pt x="483" y="52"/>
                </a:cubicBezTo>
                <a:cubicBezTo>
                  <a:pt x="483" y="53"/>
                  <a:pt x="480" y="54"/>
                  <a:pt x="479" y="56"/>
                </a:cubicBezTo>
                <a:cubicBezTo>
                  <a:pt x="477" y="54"/>
                  <a:pt x="476" y="52"/>
                  <a:pt x="473" y="53"/>
                </a:cubicBezTo>
                <a:cubicBezTo>
                  <a:pt x="472" y="56"/>
                  <a:pt x="470" y="58"/>
                  <a:pt x="467" y="58"/>
                </a:cubicBezTo>
                <a:cubicBezTo>
                  <a:pt x="467" y="58"/>
                  <a:pt x="467" y="58"/>
                  <a:pt x="467" y="58"/>
                </a:cubicBezTo>
                <a:close/>
                <a:moveTo>
                  <a:pt x="486" y="52"/>
                </a:moveTo>
                <a:cubicBezTo>
                  <a:pt x="487" y="51"/>
                  <a:pt x="495" y="50"/>
                  <a:pt x="496" y="53"/>
                </a:cubicBezTo>
                <a:cubicBezTo>
                  <a:pt x="492" y="54"/>
                  <a:pt x="489" y="52"/>
                  <a:pt x="486" y="52"/>
                </a:cubicBezTo>
                <a:cubicBezTo>
                  <a:pt x="486" y="52"/>
                  <a:pt x="486" y="52"/>
                  <a:pt x="486" y="52"/>
                </a:cubicBezTo>
                <a:close/>
                <a:moveTo>
                  <a:pt x="378" y="54"/>
                </a:moveTo>
                <a:cubicBezTo>
                  <a:pt x="376" y="54"/>
                  <a:pt x="376" y="52"/>
                  <a:pt x="377" y="52"/>
                </a:cubicBezTo>
                <a:cubicBezTo>
                  <a:pt x="378" y="52"/>
                  <a:pt x="378" y="53"/>
                  <a:pt x="378" y="54"/>
                </a:cubicBezTo>
                <a:cubicBezTo>
                  <a:pt x="378" y="54"/>
                  <a:pt x="378" y="54"/>
                  <a:pt x="378" y="54"/>
                </a:cubicBezTo>
                <a:close/>
                <a:moveTo>
                  <a:pt x="200" y="55"/>
                </a:moveTo>
                <a:cubicBezTo>
                  <a:pt x="198" y="57"/>
                  <a:pt x="197" y="54"/>
                  <a:pt x="196" y="54"/>
                </a:cubicBezTo>
                <a:cubicBezTo>
                  <a:pt x="197" y="53"/>
                  <a:pt x="200" y="53"/>
                  <a:pt x="200" y="54"/>
                </a:cubicBezTo>
                <a:cubicBezTo>
                  <a:pt x="200" y="54"/>
                  <a:pt x="199" y="55"/>
                  <a:pt x="200" y="55"/>
                </a:cubicBezTo>
                <a:cubicBezTo>
                  <a:pt x="200" y="55"/>
                  <a:pt x="200" y="55"/>
                  <a:pt x="200" y="55"/>
                </a:cubicBezTo>
                <a:close/>
                <a:moveTo>
                  <a:pt x="206" y="57"/>
                </a:moveTo>
                <a:cubicBezTo>
                  <a:pt x="205" y="57"/>
                  <a:pt x="205" y="57"/>
                  <a:pt x="205" y="57"/>
                </a:cubicBezTo>
                <a:cubicBezTo>
                  <a:pt x="205" y="57"/>
                  <a:pt x="204" y="57"/>
                  <a:pt x="203" y="57"/>
                </a:cubicBezTo>
                <a:cubicBezTo>
                  <a:pt x="203" y="56"/>
                  <a:pt x="204" y="56"/>
                  <a:pt x="204" y="55"/>
                </a:cubicBezTo>
                <a:cubicBezTo>
                  <a:pt x="206" y="55"/>
                  <a:pt x="205" y="56"/>
                  <a:pt x="206" y="57"/>
                </a:cubicBezTo>
                <a:cubicBezTo>
                  <a:pt x="206" y="57"/>
                  <a:pt x="206" y="57"/>
                  <a:pt x="206" y="57"/>
                </a:cubicBezTo>
                <a:close/>
                <a:moveTo>
                  <a:pt x="236" y="61"/>
                </a:moveTo>
                <a:cubicBezTo>
                  <a:pt x="237" y="59"/>
                  <a:pt x="238" y="59"/>
                  <a:pt x="241" y="59"/>
                </a:cubicBezTo>
                <a:cubicBezTo>
                  <a:pt x="242" y="62"/>
                  <a:pt x="238" y="61"/>
                  <a:pt x="237" y="61"/>
                </a:cubicBezTo>
                <a:cubicBezTo>
                  <a:pt x="236" y="62"/>
                  <a:pt x="235" y="64"/>
                  <a:pt x="233" y="64"/>
                </a:cubicBezTo>
                <a:cubicBezTo>
                  <a:pt x="233" y="65"/>
                  <a:pt x="234" y="65"/>
                  <a:pt x="234" y="67"/>
                </a:cubicBezTo>
                <a:cubicBezTo>
                  <a:pt x="231" y="64"/>
                  <a:pt x="229" y="69"/>
                  <a:pt x="226" y="70"/>
                </a:cubicBezTo>
                <a:cubicBezTo>
                  <a:pt x="226" y="69"/>
                  <a:pt x="226" y="69"/>
                  <a:pt x="225" y="69"/>
                </a:cubicBezTo>
                <a:cubicBezTo>
                  <a:pt x="226" y="67"/>
                  <a:pt x="226" y="64"/>
                  <a:pt x="224" y="63"/>
                </a:cubicBezTo>
                <a:cubicBezTo>
                  <a:pt x="225" y="59"/>
                  <a:pt x="234" y="59"/>
                  <a:pt x="236" y="61"/>
                </a:cubicBezTo>
                <a:cubicBezTo>
                  <a:pt x="236" y="61"/>
                  <a:pt x="236" y="61"/>
                  <a:pt x="236" y="61"/>
                </a:cubicBezTo>
                <a:close/>
                <a:moveTo>
                  <a:pt x="220" y="63"/>
                </a:moveTo>
                <a:cubicBezTo>
                  <a:pt x="221" y="63"/>
                  <a:pt x="222" y="62"/>
                  <a:pt x="223" y="62"/>
                </a:cubicBezTo>
                <a:cubicBezTo>
                  <a:pt x="225" y="62"/>
                  <a:pt x="222" y="66"/>
                  <a:pt x="222" y="67"/>
                </a:cubicBezTo>
                <a:cubicBezTo>
                  <a:pt x="220" y="67"/>
                  <a:pt x="220" y="64"/>
                  <a:pt x="220" y="63"/>
                </a:cubicBezTo>
                <a:cubicBezTo>
                  <a:pt x="220" y="63"/>
                  <a:pt x="220" y="63"/>
                  <a:pt x="220" y="63"/>
                </a:cubicBezTo>
                <a:close/>
                <a:moveTo>
                  <a:pt x="117" y="64"/>
                </a:moveTo>
                <a:cubicBezTo>
                  <a:pt x="117" y="65"/>
                  <a:pt x="114" y="65"/>
                  <a:pt x="115" y="64"/>
                </a:cubicBezTo>
                <a:cubicBezTo>
                  <a:pt x="116" y="64"/>
                  <a:pt x="116" y="64"/>
                  <a:pt x="117" y="64"/>
                </a:cubicBezTo>
                <a:cubicBezTo>
                  <a:pt x="117" y="64"/>
                  <a:pt x="117" y="64"/>
                  <a:pt x="117" y="64"/>
                </a:cubicBezTo>
                <a:close/>
                <a:moveTo>
                  <a:pt x="117" y="67"/>
                </a:moveTo>
                <a:cubicBezTo>
                  <a:pt x="116" y="65"/>
                  <a:pt x="118" y="66"/>
                  <a:pt x="118" y="65"/>
                </a:cubicBezTo>
                <a:cubicBezTo>
                  <a:pt x="119" y="65"/>
                  <a:pt x="118" y="67"/>
                  <a:pt x="117" y="67"/>
                </a:cubicBezTo>
                <a:cubicBezTo>
                  <a:pt x="117" y="67"/>
                  <a:pt x="117" y="67"/>
                  <a:pt x="117" y="67"/>
                </a:cubicBezTo>
                <a:close/>
                <a:moveTo>
                  <a:pt x="239" y="67"/>
                </a:moveTo>
                <a:cubicBezTo>
                  <a:pt x="238" y="69"/>
                  <a:pt x="236" y="68"/>
                  <a:pt x="235" y="67"/>
                </a:cubicBezTo>
                <a:cubicBezTo>
                  <a:pt x="236" y="67"/>
                  <a:pt x="237" y="66"/>
                  <a:pt x="239" y="67"/>
                </a:cubicBezTo>
                <a:cubicBezTo>
                  <a:pt x="239" y="67"/>
                  <a:pt x="239" y="67"/>
                  <a:pt x="239" y="67"/>
                </a:cubicBezTo>
                <a:close/>
                <a:moveTo>
                  <a:pt x="235" y="68"/>
                </a:moveTo>
                <a:cubicBezTo>
                  <a:pt x="236" y="67"/>
                  <a:pt x="236" y="68"/>
                  <a:pt x="236" y="69"/>
                </a:cubicBezTo>
                <a:cubicBezTo>
                  <a:pt x="235" y="69"/>
                  <a:pt x="235" y="69"/>
                  <a:pt x="235" y="69"/>
                </a:cubicBezTo>
                <a:cubicBezTo>
                  <a:pt x="235" y="69"/>
                  <a:pt x="235" y="68"/>
                  <a:pt x="235" y="68"/>
                </a:cubicBezTo>
                <a:cubicBezTo>
                  <a:pt x="235" y="68"/>
                  <a:pt x="235" y="68"/>
                  <a:pt x="235" y="68"/>
                </a:cubicBezTo>
                <a:close/>
                <a:moveTo>
                  <a:pt x="241" y="68"/>
                </a:moveTo>
                <a:cubicBezTo>
                  <a:pt x="240" y="70"/>
                  <a:pt x="237" y="65"/>
                  <a:pt x="240" y="65"/>
                </a:cubicBezTo>
                <a:cubicBezTo>
                  <a:pt x="240" y="67"/>
                  <a:pt x="242" y="67"/>
                  <a:pt x="241" y="68"/>
                </a:cubicBezTo>
                <a:cubicBezTo>
                  <a:pt x="241" y="68"/>
                  <a:pt x="241" y="68"/>
                  <a:pt x="241" y="68"/>
                </a:cubicBezTo>
                <a:close/>
                <a:moveTo>
                  <a:pt x="237" y="70"/>
                </a:moveTo>
                <a:cubicBezTo>
                  <a:pt x="236" y="70"/>
                  <a:pt x="237" y="68"/>
                  <a:pt x="239" y="69"/>
                </a:cubicBezTo>
                <a:cubicBezTo>
                  <a:pt x="239" y="71"/>
                  <a:pt x="237" y="69"/>
                  <a:pt x="237" y="70"/>
                </a:cubicBezTo>
                <a:cubicBezTo>
                  <a:pt x="237" y="70"/>
                  <a:pt x="237" y="70"/>
                  <a:pt x="237" y="70"/>
                </a:cubicBezTo>
                <a:close/>
                <a:moveTo>
                  <a:pt x="242" y="75"/>
                </a:moveTo>
                <a:cubicBezTo>
                  <a:pt x="243" y="75"/>
                  <a:pt x="241" y="77"/>
                  <a:pt x="241" y="75"/>
                </a:cubicBezTo>
                <a:cubicBezTo>
                  <a:pt x="241" y="75"/>
                  <a:pt x="241" y="76"/>
                  <a:pt x="241" y="77"/>
                </a:cubicBezTo>
                <a:cubicBezTo>
                  <a:pt x="240" y="77"/>
                  <a:pt x="240" y="76"/>
                  <a:pt x="239" y="76"/>
                </a:cubicBezTo>
                <a:cubicBezTo>
                  <a:pt x="238" y="75"/>
                  <a:pt x="240" y="75"/>
                  <a:pt x="239" y="74"/>
                </a:cubicBezTo>
                <a:cubicBezTo>
                  <a:pt x="241" y="73"/>
                  <a:pt x="241" y="76"/>
                  <a:pt x="242" y="75"/>
                </a:cubicBezTo>
                <a:cubicBezTo>
                  <a:pt x="242" y="75"/>
                  <a:pt x="242" y="75"/>
                  <a:pt x="242" y="75"/>
                </a:cubicBezTo>
                <a:close/>
                <a:moveTo>
                  <a:pt x="441" y="77"/>
                </a:moveTo>
                <a:cubicBezTo>
                  <a:pt x="441" y="79"/>
                  <a:pt x="440" y="76"/>
                  <a:pt x="439" y="76"/>
                </a:cubicBezTo>
                <a:cubicBezTo>
                  <a:pt x="439" y="75"/>
                  <a:pt x="439" y="75"/>
                  <a:pt x="440" y="75"/>
                </a:cubicBezTo>
                <a:cubicBezTo>
                  <a:pt x="440" y="75"/>
                  <a:pt x="440" y="75"/>
                  <a:pt x="441" y="75"/>
                </a:cubicBezTo>
                <a:cubicBezTo>
                  <a:pt x="441" y="77"/>
                  <a:pt x="439" y="77"/>
                  <a:pt x="441" y="77"/>
                </a:cubicBezTo>
                <a:cubicBezTo>
                  <a:pt x="441" y="77"/>
                  <a:pt x="441" y="77"/>
                  <a:pt x="441" y="77"/>
                </a:cubicBezTo>
                <a:close/>
                <a:moveTo>
                  <a:pt x="240" y="85"/>
                </a:moveTo>
                <a:cubicBezTo>
                  <a:pt x="238" y="85"/>
                  <a:pt x="240" y="84"/>
                  <a:pt x="241" y="84"/>
                </a:cubicBezTo>
                <a:cubicBezTo>
                  <a:pt x="242" y="85"/>
                  <a:pt x="242" y="89"/>
                  <a:pt x="241" y="90"/>
                </a:cubicBezTo>
                <a:cubicBezTo>
                  <a:pt x="240" y="89"/>
                  <a:pt x="241" y="84"/>
                  <a:pt x="240" y="85"/>
                </a:cubicBezTo>
                <a:cubicBezTo>
                  <a:pt x="240" y="85"/>
                  <a:pt x="240" y="85"/>
                  <a:pt x="240" y="85"/>
                </a:cubicBezTo>
                <a:close/>
                <a:moveTo>
                  <a:pt x="359" y="90"/>
                </a:moveTo>
                <a:cubicBezTo>
                  <a:pt x="359" y="89"/>
                  <a:pt x="359" y="89"/>
                  <a:pt x="359" y="88"/>
                </a:cubicBezTo>
                <a:cubicBezTo>
                  <a:pt x="360" y="88"/>
                  <a:pt x="361" y="88"/>
                  <a:pt x="361" y="88"/>
                </a:cubicBezTo>
                <a:cubicBezTo>
                  <a:pt x="361" y="89"/>
                  <a:pt x="361" y="90"/>
                  <a:pt x="359" y="90"/>
                </a:cubicBezTo>
                <a:cubicBezTo>
                  <a:pt x="359" y="90"/>
                  <a:pt x="359" y="90"/>
                  <a:pt x="359" y="90"/>
                </a:cubicBezTo>
                <a:close/>
                <a:moveTo>
                  <a:pt x="185" y="102"/>
                </a:moveTo>
                <a:cubicBezTo>
                  <a:pt x="185" y="101"/>
                  <a:pt x="185" y="101"/>
                  <a:pt x="185" y="101"/>
                </a:cubicBezTo>
                <a:cubicBezTo>
                  <a:pt x="186" y="101"/>
                  <a:pt x="186" y="101"/>
                  <a:pt x="187" y="101"/>
                </a:cubicBezTo>
                <a:cubicBezTo>
                  <a:pt x="187" y="101"/>
                  <a:pt x="187" y="101"/>
                  <a:pt x="187" y="102"/>
                </a:cubicBezTo>
                <a:cubicBezTo>
                  <a:pt x="186" y="102"/>
                  <a:pt x="186" y="102"/>
                  <a:pt x="185" y="102"/>
                </a:cubicBezTo>
                <a:cubicBezTo>
                  <a:pt x="185" y="102"/>
                  <a:pt x="185" y="102"/>
                  <a:pt x="185" y="102"/>
                </a:cubicBezTo>
                <a:close/>
                <a:moveTo>
                  <a:pt x="253" y="107"/>
                </a:moveTo>
                <a:cubicBezTo>
                  <a:pt x="251" y="107"/>
                  <a:pt x="251" y="106"/>
                  <a:pt x="250" y="106"/>
                </a:cubicBezTo>
                <a:cubicBezTo>
                  <a:pt x="250" y="105"/>
                  <a:pt x="254" y="105"/>
                  <a:pt x="253" y="107"/>
                </a:cubicBezTo>
                <a:cubicBezTo>
                  <a:pt x="253" y="107"/>
                  <a:pt x="253" y="107"/>
                  <a:pt x="253" y="107"/>
                </a:cubicBezTo>
                <a:close/>
                <a:moveTo>
                  <a:pt x="250" y="109"/>
                </a:moveTo>
                <a:cubicBezTo>
                  <a:pt x="249" y="109"/>
                  <a:pt x="250" y="108"/>
                  <a:pt x="250" y="107"/>
                </a:cubicBezTo>
                <a:cubicBezTo>
                  <a:pt x="251" y="107"/>
                  <a:pt x="250" y="108"/>
                  <a:pt x="250" y="109"/>
                </a:cubicBezTo>
                <a:cubicBezTo>
                  <a:pt x="250" y="109"/>
                  <a:pt x="250" y="109"/>
                  <a:pt x="250" y="109"/>
                </a:cubicBezTo>
                <a:close/>
                <a:moveTo>
                  <a:pt x="334" y="110"/>
                </a:moveTo>
                <a:cubicBezTo>
                  <a:pt x="333" y="110"/>
                  <a:pt x="333" y="109"/>
                  <a:pt x="334" y="109"/>
                </a:cubicBezTo>
                <a:cubicBezTo>
                  <a:pt x="334" y="109"/>
                  <a:pt x="334" y="108"/>
                  <a:pt x="333" y="108"/>
                </a:cubicBezTo>
                <a:cubicBezTo>
                  <a:pt x="334" y="107"/>
                  <a:pt x="334" y="109"/>
                  <a:pt x="336" y="108"/>
                </a:cubicBezTo>
                <a:cubicBezTo>
                  <a:pt x="336" y="109"/>
                  <a:pt x="335" y="109"/>
                  <a:pt x="335" y="110"/>
                </a:cubicBezTo>
                <a:cubicBezTo>
                  <a:pt x="334" y="110"/>
                  <a:pt x="334" y="109"/>
                  <a:pt x="334" y="110"/>
                </a:cubicBezTo>
                <a:cubicBezTo>
                  <a:pt x="334" y="110"/>
                  <a:pt x="334" y="110"/>
                  <a:pt x="334" y="110"/>
                </a:cubicBezTo>
                <a:close/>
                <a:moveTo>
                  <a:pt x="252" y="109"/>
                </a:moveTo>
                <a:cubicBezTo>
                  <a:pt x="252" y="112"/>
                  <a:pt x="252" y="111"/>
                  <a:pt x="251" y="114"/>
                </a:cubicBezTo>
                <a:cubicBezTo>
                  <a:pt x="250" y="114"/>
                  <a:pt x="250" y="114"/>
                  <a:pt x="249" y="114"/>
                </a:cubicBezTo>
                <a:cubicBezTo>
                  <a:pt x="250" y="112"/>
                  <a:pt x="250" y="110"/>
                  <a:pt x="252" y="109"/>
                </a:cubicBezTo>
                <a:cubicBezTo>
                  <a:pt x="252" y="109"/>
                  <a:pt x="252" y="109"/>
                  <a:pt x="252" y="109"/>
                </a:cubicBezTo>
                <a:close/>
                <a:moveTo>
                  <a:pt x="248" y="116"/>
                </a:moveTo>
                <a:cubicBezTo>
                  <a:pt x="248" y="115"/>
                  <a:pt x="248" y="115"/>
                  <a:pt x="248" y="114"/>
                </a:cubicBezTo>
                <a:cubicBezTo>
                  <a:pt x="250" y="114"/>
                  <a:pt x="250" y="117"/>
                  <a:pt x="248" y="116"/>
                </a:cubicBezTo>
                <a:cubicBezTo>
                  <a:pt x="248" y="116"/>
                  <a:pt x="248" y="116"/>
                  <a:pt x="248" y="116"/>
                </a:cubicBezTo>
                <a:close/>
                <a:moveTo>
                  <a:pt x="253" y="125"/>
                </a:moveTo>
                <a:cubicBezTo>
                  <a:pt x="251" y="124"/>
                  <a:pt x="251" y="121"/>
                  <a:pt x="252" y="120"/>
                </a:cubicBezTo>
                <a:cubicBezTo>
                  <a:pt x="254" y="121"/>
                  <a:pt x="252" y="123"/>
                  <a:pt x="253" y="125"/>
                </a:cubicBezTo>
                <a:cubicBezTo>
                  <a:pt x="253" y="125"/>
                  <a:pt x="253" y="125"/>
                  <a:pt x="253" y="125"/>
                </a:cubicBezTo>
                <a:close/>
                <a:moveTo>
                  <a:pt x="228" y="158"/>
                </a:moveTo>
                <a:cubicBezTo>
                  <a:pt x="227" y="154"/>
                  <a:pt x="225" y="147"/>
                  <a:pt x="229" y="143"/>
                </a:cubicBezTo>
                <a:cubicBezTo>
                  <a:pt x="231" y="143"/>
                  <a:pt x="230" y="145"/>
                  <a:pt x="232" y="145"/>
                </a:cubicBezTo>
                <a:cubicBezTo>
                  <a:pt x="230" y="147"/>
                  <a:pt x="232" y="151"/>
                  <a:pt x="230" y="152"/>
                </a:cubicBezTo>
                <a:cubicBezTo>
                  <a:pt x="230" y="153"/>
                  <a:pt x="230" y="156"/>
                  <a:pt x="231" y="156"/>
                </a:cubicBezTo>
                <a:cubicBezTo>
                  <a:pt x="229" y="159"/>
                  <a:pt x="230" y="166"/>
                  <a:pt x="232" y="168"/>
                </a:cubicBezTo>
                <a:cubicBezTo>
                  <a:pt x="228" y="169"/>
                  <a:pt x="230" y="180"/>
                  <a:pt x="223" y="176"/>
                </a:cubicBezTo>
                <a:cubicBezTo>
                  <a:pt x="228" y="173"/>
                  <a:pt x="224" y="161"/>
                  <a:pt x="228" y="158"/>
                </a:cubicBezTo>
                <a:cubicBezTo>
                  <a:pt x="228" y="158"/>
                  <a:pt x="228" y="158"/>
                  <a:pt x="228" y="158"/>
                </a:cubicBezTo>
                <a:close/>
                <a:moveTo>
                  <a:pt x="357" y="149"/>
                </a:moveTo>
                <a:cubicBezTo>
                  <a:pt x="357" y="148"/>
                  <a:pt x="359" y="148"/>
                  <a:pt x="360" y="146"/>
                </a:cubicBezTo>
                <a:cubicBezTo>
                  <a:pt x="361" y="147"/>
                  <a:pt x="358" y="149"/>
                  <a:pt x="357" y="149"/>
                </a:cubicBezTo>
                <a:cubicBezTo>
                  <a:pt x="357" y="149"/>
                  <a:pt x="357" y="149"/>
                  <a:pt x="357" y="149"/>
                </a:cubicBezTo>
                <a:close/>
                <a:moveTo>
                  <a:pt x="319" y="156"/>
                </a:moveTo>
                <a:cubicBezTo>
                  <a:pt x="320" y="153"/>
                  <a:pt x="322" y="152"/>
                  <a:pt x="325" y="152"/>
                </a:cubicBezTo>
                <a:cubicBezTo>
                  <a:pt x="324" y="153"/>
                  <a:pt x="322" y="154"/>
                  <a:pt x="322" y="156"/>
                </a:cubicBezTo>
                <a:cubicBezTo>
                  <a:pt x="321" y="156"/>
                  <a:pt x="320" y="156"/>
                  <a:pt x="319" y="156"/>
                </a:cubicBezTo>
                <a:cubicBezTo>
                  <a:pt x="319" y="156"/>
                  <a:pt x="319" y="156"/>
                  <a:pt x="319" y="156"/>
                </a:cubicBezTo>
                <a:close/>
                <a:moveTo>
                  <a:pt x="322" y="151"/>
                </a:moveTo>
                <a:cubicBezTo>
                  <a:pt x="322" y="152"/>
                  <a:pt x="321" y="152"/>
                  <a:pt x="320" y="152"/>
                </a:cubicBezTo>
                <a:cubicBezTo>
                  <a:pt x="320" y="151"/>
                  <a:pt x="321" y="150"/>
                  <a:pt x="322" y="151"/>
                </a:cubicBezTo>
                <a:cubicBezTo>
                  <a:pt x="322" y="151"/>
                  <a:pt x="322" y="151"/>
                  <a:pt x="322" y="151"/>
                </a:cubicBezTo>
                <a:close/>
                <a:moveTo>
                  <a:pt x="270" y="179"/>
                </a:moveTo>
                <a:cubicBezTo>
                  <a:pt x="270" y="179"/>
                  <a:pt x="270" y="179"/>
                  <a:pt x="270" y="179"/>
                </a:cubicBezTo>
                <a:cubicBezTo>
                  <a:pt x="272" y="178"/>
                  <a:pt x="275" y="178"/>
                  <a:pt x="273" y="180"/>
                </a:cubicBezTo>
                <a:cubicBezTo>
                  <a:pt x="276" y="180"/>
                  <a:pt x="276" y="178"/>
                  <a:pt x="275" y="176"/>
                </a:cubicBezTo>
                <a:cubicBezTo>
                  <a:pt x="278" y="177"/>
                  <a:pt x="281" y="174"/>
                  <a:pt x="280" y="170"/>
                </a:cubicBezTo>
                <a:cubicBezTo>
                  <a:pt x="281" y="170"/>
                  <a:pt x="281" y="169"/>
                  <a:pt x="283" y="169"/>
                </a:cubicBezTo>
                <a:cubicBezTo>
                  <a:pt x="283" y="167"/>
                  <a:pt x="282" y="167"/>
                  <a:pt x="282" y="166"/>
                </a:cubicBezTo>
                <a:cubicBezTo>
                  <a:pt x="279" y="166"/>
                  <a:pt x="278" y="169"/>
                  <a:pt x="276" y="167"/>
                </a:cubicBezTo>
                <a:cubicBezTo>
                  <a:pt x="275" y="170"/>
                  <a:pt x="275" y="171"/>
                  <a:pt x="273" y="173"/>
                </a:cubicBezTo>
                <a:cubicBezTo>
                  <a:pt x="274" y="173"/>
                  <a:pt x="274" y="172"/>
                  <a:pt x="275" y="172"/>
                </a:cubicBezTo>
                <a:cubicBezTo>
                  <a:pt x="275" y="173"/>
                  <a:pt x="276" y="174"/>
                  <a:pt x="276" y="175"/>
                </a:cubicBezTo>
                <a:cubicBezTo>
                  <a:pt x="273" y="175"/>
                  <a:pt x="272" y="175"/>
                  <a:pt x="269" y="176"/>
                </a:cubicBezTo>
                <a:cubicBezTo>
                  <a:pt x="269" y="175"/>
                  <a:pt x="269" y="174"/>
                  <a:pt x="269" y="173"/>
                </a:cubicBezTo>
                <a:cubicBezTo>
                  <a:pt x="268" y="171"/>
                  <a:pt x="268" y="173"/>
                  <a:pt x="267" y="173"/>
                </a:cubicBezTo>
                <a:cubicBezTo>
                  <a:pt x="267" y="172"/>
                  <a:pt x="267" y="172"/>
                  <a:pt x="267" y="171"/>
                </a:cubicBezTo>
                <a:cubicBezTo>
                  <a:pt x="265" y="171"/>
                  <a:pt x="265" y="172"/>
                  <a:pt x="265" y="173"/>
                </a:cubicBezTo>
                <a:cubicBezTo>
                  <a:pt x="267" y="173"/>
                  <a:pt x="267" y="175"/>
                  <a:pt x="267" y="176"/>
                </a:cubicBezTo>
                <a:cubicBezTo>
                  <a:pt x="269" y="176"/>
                  <a:pt x="268" y="175"/>
                  <a:pt x="269" y="176"/>
                </a:cubicBezTo>
                <a:cubicBezTo>
                  <a:pt x="268" y="177"/>
                  <a:pt x="270" y="177"/>
                  <a:pt x="270" y="179"/>
                </a:cubicBezTo>
                <a:close/>
                <a:moveTo>
                  <a:pt x="281" y="180"/>
                </a:moveTo>
                <a:cubicBezTo>
                  <a:pt x="283" y="179"/>
                  <a:pt x="283" y="179"/>
                  <a:pt x="283" y="176"/>
                </a:cubicBezTo>
                <a:cubicBezTo>
                  <a:pt x="282" y="176"/>
                  <a:pt x="280" y="178"/>
                  <a:pt x="282" y="179"/>
                </a:cubicBezTo>
                <a:cubicBezTo>
                  <a:pt x="279" y="181"/>
                  <a:pt x="279" y="174"/>
                  <a:pt x="281" y="174"/>
                </a:cubicBezTo>
                <a:cubicBezTo>
                  <a:pt x="281" y="175"/>
                  <a:pt x="281" y="175"/>
                  <a:pt x="281" y="176"/>
                </a:cubicBezTo>
                <a:cubicBezTo>
                  <a:pt x="283" y="175"/>
                  <a:pt x="282" y="173"/>
                  <a:pt x="282" y="170"/>
                </a:cubicBezTo>
                <a:cubicBezTo>
                  <a:pt x="285" y="171"/>
                  <a:pt x="285" y="166"/>
                  <a:pt x="290" y="167"/>
                </a:cubicBezTo>
                <a:cubicBezTo>
                  <a:pt x="290" y="165"/>
                  <a:pt x="292" y="162"/>
                  <a:pt x="292" y="159"/>
                </a:cubicBezTo>
                <a:cubicBezTo>
                  <a:pt x="295" y="159"/>
                  <a:pt x="296" y="160"/>
                  <a:pt x="298" y="161"/>
                </a:cubicBezTo>
                <a:cubicBezTo>
                  <a:pt x="297" y="163"/>
                  <a:pt x="299" y="164"/>
                  <a:pt x="298" y="166"/>
                </a:cubicBezTo>
                <a:cubicBezTo>
                  <a:pt x="300" y="164"/>
                  <a:pt x="303" y="161"/>
                  <a:pt x="306" y="163"/>
                </a:cubicBezTo>
                <a:cubicBezTo>
                  <a:pt x="305" y="166"/>
                  <a:pt x="301" y="164"/>
                  <a:pt x="302" y="168"/>
                </a:cubicBezTo>
                <a:cubicBezTo>
                  <a:pt x="300" y="168"/>
                  <a:pt x="300" y="167"/>
                  <a:pt x="298" y="167"/>
                </a:cubicBezTo>
                <a:cubicBezTo>
                  <a:pt x="299" y="171"/>
                  <a:pt x="293" y="176"/>
                  <a:pt x="288" y="178"/>
                </a:cubicBezTo>
                <a:cubicBezTo>
                  <a:pt x="288" y="176"/>
                  <a:pt x="288" y="176"/>
                  <a:pt x="288" y="175"/>
                </a:cubicBezTo>
                <a:cubicBezTo>
                  <a:pt x="286" y="176"/>
                  <a:pt x="286" y="178"/>
                  <a:pt x="286" y="180"/>
                </a:cubicBezTo>
                <a:cubicBezTo>
                  <a:pt x="284" y="180"/>
                  <a:pt x="284" y="181"/>
                  <a:pt x="283" y="182"/>
                </a:cubicBezTo>
                <a:cubicBezTo>
                  <a:pt x="282" y="182"/>
                  <a:pt x="282" y="180"/>
                  <a:pt x="281" y="180"/>
                </a:cubicBezTo>
                <a:cubicBezTo>
                  <a:pt x="281" y="180"/>
                  <a:pt x="281" y="180"/>
                  <a:pt x="281" y="180"/>
                </a:cubicBezTo>
                <a:close/>
                <a:moveTo>
                  <a:pt x="156" y="161"/>
                </a:moveTo>
                <a:cubicBezTo>
                  <a:pt x="156" y="162"/>
                  <a:pt x="154" y="161"/>
                  <a:pt x="154" y="159"/>
                </a:cubicBezTo>
                <a:cubicBezTo>
                  <a:pt x="156" y="159"/>
                  <a:pt x="155" y="160"/>
                  <a:pt x="156" y="161"/>
                </a:cubicBezTo>
                <a:cubicBezTo>
                  <a:pt x="156" y="161"/>
                  <a:pt x="156" y="161"/>
                  <a:pt x="156" y="161"/>
                </a:cubicBezTo>
                <a:close/>
                <a:moveTo>
                  <a:pt x="329" y="170"/>
                </a:moveTo>
                <a:cubicBezTo>
                  <a:pt x="327" y="165"/>
                  <a:pt x="334" y="165"/>
                  <a:pt x="335" y="161"/>
                </a:cubicBezTo>
                <a:cubicBezTo>
                  <a:pt x="339" y="164"/>
                  <a:pt x="331" y="166"/>
                  <a:pt x="333" y="169"/>
                </a:cubicBezTo>
                <a:cubicBezTo>
                  <a:pt x="332" y="170"/>
                  <a:pt x="331" y="170"/>
                  <a:pt x="329" y="170"/>
                </a:cubicBezTo>
                <a:cubicBezTo>
                  <a:pt x="329" y="170"/>
                  <a:pt x="329" y="170"/>
                  <a:pt x="329" y="170"/>
                </a:cubicBezTo>
                <a:close/>
                <a:moveTo>
                  <a:pt x="158" y="168"/>
                </a:moveTo>
                <a:cubicBezTo>
                  <a:pt x="158" y="167"/>
                  <a:pt x="158" y="167"/>
                  <a:pt x="158" y="167"/>
                </a:cubicBezTo>
                <a:cubicBezTo>
                  <a:pt x="158" y="166"/>
                  <a:pt x="160" y="166"/>
                  <a:pt x="159" y="168"/>
                </a:cubicBezTo>
                <a:cubicBezTo>
                  <a:pt x="159" y="168"/>
                  <a:pt x="159" y="168"/>
                  <a:pt x="158" y="168"/>
                </a:cubicBezTo>
                <a:cubicBezTo>
                  <a:pt x="158" y="168"/>
                  <a:pt x="158" y="168"/>
                  <a:pt x="158" y="168"/>
                </a:cubicBezTo>
                <a:close/>
                <a:moveTo>
                  <a:pt x="320" y="171"/>
                </a:moveTo>
                <a:cubicBezTo>
                  <a:pt x="320" y="172"/>
                  <a:pt x="319" y="171"/>
                  <a:pt x="319" y="171"/>
                </a:cubicBezTo>
                <a:cubicBezTo>
                  <a:pt x="317" y="171"/>
                  <a:pt x="317" y="174"/>
                  <a:pt x="314" y="173"/>
                </a:cubicBezTo>
                <a:cubicBezTo>
                  <a:pt x="314" y="171"/>
                  <a:pt x="312" y="169"/>
                  <a:pt x="313" y="167"/>
                </a:cubicBezTo>
                <a:cubicBezTo>
                  <a:pt x="314" y="167"/>
                  <a:pt x="315" y="168"/>
                  <a:pt x="315" y="169"/>
                </a:cubicBezTo>
                <a:cubicBezTo>
                  <a:pt x="315" y="168"/>
                  <a:pt x="317" y="169"/>
                  <a:pt x="317" y="167"/>
                </a:cubicBezTo>
                <a:cubicBezTo>
                  <a:pt x="318" y="167"/>
                  <a:pt x="318" y="169"/>
                  <a:pt x="320" y="169"/>
                </a:cubicBezTo>
                <a:cubicBezTo>
                  <a:pt x="320" y="169"/>
                  <a:pt x="319" y="171"/>
                  <a:pt x="320" y="171"/>
                </a:cubicBezTo>
                <a:cubicBezTo>
                  <a:pt x="320" y="171"/>
                  <a:pt x="320" y="171"/>
                  <a:pt x="320" y="171"/>
                </a:cubicBezTo>
                <a:close/>
                <a:moveTo>
                  <a:pt x="159" y="174"/>
                </a:moveTo>
                <a:cubicBezTo>
                  <a:pt x="158" y="173"/>
                  <a:pt x="158" y="173"/>
                  <a:pt x="158" y="172"/>
                </a:cubicBezTo>
                <a:cubicBezTo>
                  <a:pt x="159" y="172"/>
                  <a:pt x="160" y="173"/>
                  <a:pt x="159" y="174"/>
                </a:cubicBezTo>
                <a:cubicBezTo>
                  <a:pt x="159" y="174"/>
                  <a:pt x="159" y="174"/>
                  <a:pt x="159" y="174"/>
                </a:cubicBezTo>
                <a:close/>
                <a:moveTo>
                  <a:pt x="311" y="174"/>
                </a:moveTo>
                <a:cubicBezTo>
                  <a:pt x="311" y="173"/>
                  <a:pt x="312" y="172"/>
                  <a:pt x="312" y="172"/>
                </a:cubicBezTo>
                <a:cubicBezTo>
                  <a:pt x="314" y="172"/>
                  <a:pt x="312" y="174"/>
                  <a:pt x="311" y="174"/>
                </a:cubicBezTo>
                <a:cubicBezTo>
                  <a:pt x="311" y="174"/>
                  <a:pt x="311" y="174"/>
                  <a:pt x="311" y="174"/>
                </a:cubicBezTo>
                <a:close/>
                <a:moveTo>
                  <a:pt x="319" y="174"/>
                </a:moveTo>
                <a:cubicBezTo>
                  <a:pt x="321" y="177"/>
                  <a:pt x="318" y="177"/>
                  <a:pt x="319" y="174"/>
                </a:cubicBezTo>
                <a:cubicBezTo>
                  <a:pt x="319" y="174"/>
                  <a:pt x="319" y="174"/>
                  <a:pt x="319" y="174"/>
                </a:cubicBezTo>
                <a:close/>
                <a:moveTo>
                  <a:pt x="316" y="175"/>
                </a:moveTo>
                <a:cubicBezTo>
                  <a:pt x="319" y="176"/>
                  <a:pt x="314" y="178"/>
                  <a:pt x="316" y="175"/>
                </a:cubicBezTo>
                <a:cubicBezTo>
                  <a:pt x="316" y="175"/>
                  <a:pt x="316" y="175"/>
                  <a:pt x="316" y="175"/>
                </a:cubicBezTo>
                <a:close/>
                <a:moveTo>
                  <a:pt x="306" y="179"/>
                </a:moveTo>
                <a:cubicBezTo>
                  <a:pt x="306" y="178"/>
                  <a:pt x="306" y="178"/>
                  <a:pt x="306" y="177"/>
                </a:cubicBezTo>
                <a:cubicBezTo>
                  <a:pt x="307" y="177"/>
                  <a:pt x="308" y="178"/>
                  <a:pt x="310" y="178"/>
                </a:cubicBezTo>
                <a:cubicBezTo>
                  <a:pt x="309" y="181"/>
                  <a:pt x="307" y="177"/>
                  <a:pt x="306" y="179"/>
                </a:cubicBezTo>
                <a:cubicBezTo>
                  <a:pt x="306" y="179"/>
                  <a:pt x="306" y="179"/>
                  <a:pt x="306" y="179"/>
                </a:cubicBezTo>
                <a:close/>
                <a:moveTo>
                  <a:pt x="276" y="184"/>
                </a:moveTo>
                <a:cubicBezTo>
                  <a:pt x="277" y="182"/>
                  <a:pt x="275" y="180"/>
                  <a:pt x="279" y="180"/>
                </a:cubicBezTo>
                <a:cubicBezTo>
                  <a:pt x="278" y="181"/>
                  <a:pt x="278" y="184"/>
                  <a:pt x="276" y="184"/>
                </a:cubicBezTo>
                <a:cubicBezTo>
                  <a:pt x="276" y="184"/>
                  <a:pt x="276" y="184"/>
                  <a:pt x="276" y="184"/>
                </a:cubicBezTo>
                <a:close/>
                <a:moveTo>
                  <a:pt x="295" y="182"/>
                </a:moveTo>
                <a:cubicBezTo>
                  <a:pt x="296" y="181"/>
                  <a:pt x="297" y="181"/>
                  <a:pt x="299" y="181"/>
                </a:cubicBezTo>
                <a:cubicBezTo>
                  <a:pt x="298" y="182"/>
                  <a:pt x="297" y="182"/>
                  <a:pt x="295" y="182"/>
                </a:cubicBezTo>
                <a:cubicBezTo>
                  <a:pt x="295" y="182"/>
                  <a:pt x="295" y="182"/>
                  <a:pt x="295" y="182"/>
                </a:cubicBezTo>
                <a:close/>
                <a:moveTo>
                  <a:pt x="280" y="184"/>
                </a:moveTo>
                <a:cubicBezTo>
                  <a:pt x="280" y="183"/>
                  <a:pt x="278" y="183"/>
                  <a:pt x="279" y="182"/>
                </a:cubicBezTo>
                <a:cubicBezTo>
                  <a:pt x="280" y="182"/>
                  <a:pt x="280" y="182"/>
                  <a:pt x="280" y="184"/>
                </a:cubicBezTo>
                <a:cubicBezTo>
                  <a:pt x="280" y="184"/>
                  <a:pt x="280" y="184"/>
                  <a:pt x="280" y="184"/>
                </a:cubicBezTo>
                <a:close/>
                <a:moveTo>
                  <a:pt x="290" y="187"/>
                </a:moveTo>
                <a:cubicBezTo>
                  <a:pt x="291" y="186"/>
                  <a:pt x="293" y="186"/>
                  <a:pt x="294" y="184"/>
                </a:cubicBezTo>
                <a:cubicBezTo>
                  <a:pt x="295" y="185"/>
                  <a:pt x="295" y="187"/>
                  <a:pt x="297" y="187"/>
                </a:cubicBezTo>
                <a:cubicBezTo>
                  <a:pt x="296" y="191"/>
                  <a:pt x="292" y="188"/>
                  <a:pt x="291" y="190"/>
                </a:cubicBezTo>
                <a:cubicBezTo>
                  <a:pt x="290" y="190"/>
                  <a:pt x="290" y="189"/>
                  <a:pt x="290" y="190"/>
                </a:cubicBezTo>
                <a:cubicBezTo>
                  <a:pt x="288" y="189"/>
                  <a:pt x="290" y="188"/>
                  <a:pt x="290" y="187"/>
                </a:cubicBezTo>
                <a:cubicBezTo>
                  <a:pt x="290" y="187"/>
                  <a:pt x="290" y="187"/>
                  <a:pt x="290" y="187"/>
                </a:cubicBezTo>
                <a:close/>
                <a:moveTo>
                  <a:pt x="301" y="189"/>
                </a:moveTo>
                <a:cubicBezTo>
                  <a:pt x="299" y="190"/>
                  <a:pt x="299" y="188"/>
                  <a:pt x="298" y="188"/>
                </a:cubicBezTo>
                <a:cubicBezTo>
                  <a:pt x="298" y="187"/>
                  <a:pt x="301" y="188"/>
                  <a:pt x="301" y="189"/>
                </a:cubicBezTo>
                <a:cubicBezTo>
                  <a:pt x="301" y="189"/>
                  <a:pt x="301" y="189"/>
                  <a:pt x="301" y="189"/>
                </a:cubicBezTo>
                <a:close/>
                <a:moveTo>
                  <a:pt x="321" y="212"/>
                </a:moveTo>
                <a:cubicBezTo>
                  <a:pt x="320" y="210"/>
                  <a:pt x="324" y="211"/>
                  <a:pt x="322" y="209"/>
                </a:cubicBezTo>
                <a:cubicBezTo>
                  <a:pt x="321" y="208"/>
                  <a:pt x="324" y="210"/>
                  <a:pt x="324" y="212"/>
                </a:cubicBezTo>
                <a:cubicBezTo>
                  <a:pt x="323" y="212"/>
                  <a:pt x="322" y="212"/>
                  <a:pt x="321" y="212"/>
                </a:cubicBezTo>
                <a:cubicBezTo>
                  <a:pt x="321" y="212"/>
                  <a:pt x="321" y="212"/>
                  <a:pt x="321" y="212"/>
                </a:cubicBezTo>
                <a:close/>
                <a:moveTo>
                  <a:pt x="240" y="212"/>
                </a:moveTo>
                <a:cubicBezTo>
                  <a:pt x="241" y="213"/>
                  <a:pt x="245" y="211"/>
                  <a:pt x="243" y="210"/>
                </a:cubicBezTo>
                <a:cubicBezTo>
                  <a:pt x="244" y="208"/>
                  <a:pt x="246" y="210"/>
                  <a:pt x="246" y="211"/>
                </a:cubicBezTo>
                <a:cubicBezTo>
                  <a:pt x="246" y="214"/>
                  <a:pt x="240" y="212"/>
                  <a:pt x="242" y="214"/>
                </a:cubicBezTo>
                <a:cubicBezTo>
                  <a:pt x="242" y="215"/>
                  <a:pt x="242" y="215"/>
                  <a:pt x="241" y="215"/>
                </a:cubicBezTo>
                <a:cubicBezTo>
                  <a:pt x="241" y="215"/>
                  <a:pt x="241" y="215"/>
                  <a:pt x="241" y="216"/>
                </a:cubicBezTo>
                <a:cubicBezTo>
                  <a:pt x="239" y="215"/>
                  <a:pt x="241" y="214"/>
                  <a:pt x="240" y="212"/>
                </a:cubicBezTo>
                <a:cubicBezTo>
                  <a:pt x="240" y="212"/>
                  <a:pt x="240" y="212"/>
                  <a:pt x="240" y="212"/>
                </a:cubicBezTo>
                <a:close/>
                <a:moveTo>
                  <a:pt x="304" y="211"/>
                </a:moveTo>
                <a:cubicBezTo>
                  <a:pt x="304" y="210"/>
                  <a:pt x="306" y="211"/>
                  <a:pt x="306" y="210"/>
                </a:cubicBezTo>
                <a:cubicBezTo>
                  <a:pt x="307" y="210"/>
                  <a:pt x="304" y="212"/>
                  <a:pt x="307" y="212"/>
                </a:cubicBezTo>
                <a:cubicBezTo>
                  <a:pt x="307" y="213"/>
                  <a:pt x="305" y="217"/>
                  <a:pt x="305" y="213"/>
                </a:cubicBezTo>
                <a:cubicBezTo>
                  <a:pt x="305" y="214"/>
                  <a:pt x="306" y="214"/>
                  <a:pt x="306" y="213"/>
                </a:cubicBezTo>
                <a:cubicBezTo>
                  <a:pt x="306" y="212"/>
                  <a:pt x="304" y="211"/>
                  <a:pt x="305" y="212"/>
                </a:cubicBezTo>
                <a:cubicBezTo>
                  <a:pt x="304" y="212"/>
                  <a:pt x="305" y="211"/>
                  <a:pt x="304" y="211"/>
                </a:cubicBezTo>
                <a:cubicBezTo>
                  <a:pt x="304" y="211"/>
                  <a:pt x="304" y="211"/>
                  <a:pt x="304" y="211"/>
                </a:cubicBezTo>
                <a:close/>
                <a:moveTo>
                  <a:pt x="262" y="212"/>
                </a:moveTo>
                <a:cubicBezTo>
                  <a:pt x="262" y="212"/>
                  <a:pt x="261" y="212"/>
                  <a:pt x="261" y="212"/>
                </a:cubicBezTo>
                <a:cubicBezTo>
                  <a:pt x="261" y="211"/>
                  <a:pt x="264" y="211"/>
                  <a:pt x="263" y="212"/>
                </a:cubicBezTo>
                <a:cubicBezTo>
                  <a:pt x="262" y="212"/>
                  <a:pt x="262" y="212"/>
                  <a:pt x="262" y="212"/>
                </a:cubicBezTo>
                <a:cubicBezTo>
                  <a:pt x="262" y="212"/>
                  <a:pt x="262" y="212"/>
                  <a:pt x="262" y="212"/>
                </a:cubicBezTo>
                <a:close/>
                <a:moveTo>
                  <a:pt x="263" y="216"/>
                </a:moveTo>
                <a:cubicBezTo>
                  <a:pt x="261" y="215"/>
                  <a:pt x="265" y="213"/>
                  <a:pt x="263" y="212"/>
                </a:cubicBezTo>
                <a:cubicBezTo>
                  <a:pt x="264" y="211"/>
                  <a:pt x="265" y="214"/>
                  <a:pt x="265" y="214"/>
                </a:cubicBezTo>
                <a:cubicBezTo>
                  <a:pt x="264" y="215"/>
                  <a:pt x="263" y="215"/>
                  <a:pt x="263" y="216"/>
                </a:cubicBezTo>
                <a:cubicBezTo>
                  <a:pt x="263" y="216"/>
                  <a:pt x="263" y="216"/>
                  <a:pt x="263" y="216"/>
                </a:cubicBezTo>
                <a:close/>
                <a:moveTo>
                  <a:pt x="160" y="214"/>
                </a:moveTo>
                <a:cubicBezTo>
                  <a:pt x="158" y="215"/>
                  <a:pt x="160" y="213"/>
                  <a:pt x="159" y="213"/>
                </a:cubicBezTo>
                <a:cubicBezTo>
                  <a:pt x="159" y="211"/>
                  <a:pt x="161" y="213"/>
                  <a:pt x="160" y="214"/>
                </a:cubicBezTo>
                <a:cubicBezTo>
                  <a:pt x="160" y="214"/>
                  <a:pt x="160" y="214"/>
                  <a:pt x="160" y="214"/>
                </a:cubicBezTo>
                <a:close/>
                <a:moveTo>
                  <a:pt x="323" y="213"/>
                </a:moveTo>
                <a:cubicBezTo>
                  <a:pt x="323" y="213"/>
                  <a:pt x="323" y="213"/>
                  <a:pt x="323" y="212"/>
                </a:cubicBezTo>
                <a:cubicBezTo>
                  <a:pt x="324" y="212"/>
                  <a:pt x="324" y="212"/>
                  <a:pt x="324" y="212"/>
                </a:cubicBezTo>
                <a:cubicBezTo>
                  <a:pt x="325" y="213"/>
                  <a:pt x="324" y="213"/>
                  <a:pt x="323" y="213"/>
                </a:cubicBezTo>
                <a:cubicBezTo>
                  <a:pt x="323" y="213"/>
                  <a:pt x="323" y="213"/>
                  <a:pt x="323" y="213"/>
                </a:cubicBezTo>
                <a:close/>
                <a:moveTo>
                  <a:pt x="235" y="220"/>
                </a:moveTo>
                <a:cubicBezTo>
                  <a:pt x="235" y="217"/>
                  <a:pt x="235" y="215"/>
                  <a:pt x="237" y="213"/>
                </a:cubicBezTo>
                <a:cubicBezTo>
                  <a:pt x="238" y="214"/>
                  <a:pt x="238" y="215"/>
                  <a:pt x="239" y="218"/>
                </a:cubicBezTo>
                <a:cubicBezTo>
                  <a:pt x="237" y="219"/>
                  <a:pt x="236" y="220"/>
                  <a:pt x="235" y="220"/>
                </a:cubicBezTo>
                <a:cubicBezTo>
                  <a:pt x="235" y="220"/>
                  <a:pt x="235" y="220"/>
                  <a:pt x="235" y="220"/>
                </a:cubicBezTo>
                <a:close/>
                <a:moveTo>
                  <a:pt x="294" y="247"/>
                </a:moveTo>
                <a:cubicBezTo>
                  <a:pt x="293" y="248"/>
                  <a:pt x="291" y="247"/>
                  <a:pt x="289" y="247"/>
                </a:cubicBezTo>
                <a:cubicBezTo>
                  <a:pt x="289" y="248"/>
                  <a:pt x="289" y="248"/>
                  <a:pt x="288" y="248"/>
                </a:cubicBezTo>
                <a:cubicBezTo>
                  <a:pt x="291" y="250"/>
                  <a:pt x="285" y="252"/>
                  <a:pt x="288" y="253"/>
                </a:cubicBezTo>
                <a:cubicBezTo>
                  <a:pt x="287" y="255"/>
                  <a:pt x="287" y="253"/>
                  <a:pt x="286" y="252"/>
                </a:cubicBezTo>
                <a:cubicBezTo>
                  <a:pt x="286" y="252"/>
                  <a:pt x="286" y="255"/>
                  <a:pt x="286" y="255"/>
                </a:cubicBezTo>
                <a:cubicBezTo>
                  <a:pt x="286" y="257"/>
                  <a:pt x="284" y="253"/>
                  <a:pt x="285" y="252"/>
                </a:cubicBezTo>
                <a:cubicBezTo>
                  <a:pt x="284" y="252"/>
                  <a:pt x="283" y="251"/>
                  <a:pt x="283" y="250"/>
                </a:cubicBezTo>
                <a:cubicBezTo>
                  <a:pt x="282" y="250"/>
                  <a:pt x="281" y="250"/>
                  <a:pt x="280" y="250"/>
                </a:cubicBezTo>
                <a:cubicBezTo>
                  <a:pt x="278" y="247"/>
                  <a:pt x="278" y="243"/>
                  <a:pt x="274" y="244"/>
                </a:cubicBezTo>
                <a:cubicBezTo>
                  <a:pt x="274" y="242"/>
                  <a:pt x="277" y="243"/>
                  <a:pt x="277" y="241"/>
                </a:cubicBezTo>
                <a:cubicBezTo>
                  <a:pt x="276" y="241"/>
                  <a:pt x="275" y="240"/>
                  <a:pt x="275" y="239"/>
                </a:cubicBezTo>
                <a:cubicBezTo>
                  <a:pt x="275" y="241"/>
                  <a:pt x="274" y="241"/>
                  <a:pt x="273" y="241"/>
                </a:cubicBezTo>
                <a:cubicBezTo>
                  <a:pt x="271" y="239"/>
                  <a:pt x="271" y="237"/>
                  <a:pt x="267" y="238"/>
                </a:cubicBezTo>
                <a:cubicBezTo>
                  <a:pt x="266" y="239"/>
                  <a:pt x="266" y="241"/>
                  <a:pt x="267" y="242"/>
                </a:cubicBezTo>
                <a:cubicBezTo>
                  <a:pt x="265" y="243"/>
                  <a:pt x="265" y="238"/>
                  <a:pt x="263" y="237"/>
                </a:cubicBezTo>
                <a:cubicBezTo>
                  <a:pt x="263" y="236"/>
                  <a:pt x="264" y="235"/>
                  <a:pt x="265" y="235"/>
                </a:cubicBezTo>
                <a:cubicBezTo>
                  <a:pt x="264" y="236"/>
                  <a:pt x="266" y="237"/>
                  <a:pt x="265" y="238"/>
                </a:cubicBezTo>
                <a:cubicBezTo>
                  <a:pt x="265" y="238"/>
                  <a:pt x="266" y="238"/>
                  <a:pt x="266" y="238"/>
                </a:cubicBezTo>
                <a:cubicBezTo>
                  <a:pt x="266" y="237"/>
                  <a:pt x="268" y="234"/>
                  <a:pt x="267" y="233"/>
                </a:cubicBezTo>
                <a:cubicBezTo>
                  <a:pt x="266" y="233"/>
                  <a:pt x="265" y="234"/>
                  <a:pt x="264" y="233"/>
                </a:cubicBezTo>
                <a:cubicBezTo>
                  <a:pt x="266" y="232"/>
                  <a:pt x="264" y="228"/>
                  <a:pt x="262" y="227"/>
                </a:cubicBezTo>
                <a:cubicBezTo>
                  <a:pt x="262" y="227"/>
                  <a:pt x="262" y="229"/>
                  <a:pt x="261" y="230"/>
                </a:cubicBezTo>
                <a:cubicBezTo>
                  <a:pt x="259" y="229"/>
                  <a:pt x="259" y="231"/>
                  <a:pt x="257" y="230"/>
                </a:cubicBezTo>
                <a:cubicBezTo>
                  <a:pt x="257" y="229"/>
                  <a:pt x="258" y="229"/>
                  <a:pt x="257" y="229"/>
                </a:cubicBezTo>
                <a:cubicBezTo>
                  <a:pt x="258" y="228"/>
                  <a:pt x="258" y="227"/>
                  <a:pt x="259" y="228"/>
                </a:cubicBezTo>
                <a:cubicBezTo>
                  <a:pt x="259" y="226"/>
                  <a:pt x="257" y="227"/>
                  <a:pt x="257" y="224"/>
                </a:cubicBezTo>
                <a:cubicBezTo>
                  <a:pt x="257" y="225"/>
                  <a:pt x="255" y="225"/>
                  <a:pt x="254" y="225"/>
                </a:cubicBezTo>
                <a:cubicBezTo>
                  <a:pt x="253" y="221"/>
                  <a:pt x="248" y="220"/>
                  <a:pt x="251" y="216"/>
                </a:cubicBezTo>
                <a:cubicBezTo>
                  <a:pt x="254" y="215"/>
                  <a:pt x="256" y="216"/>
                  <a:pt x="257" y="215"/>
                </a:cubicBezTo>
                <a:cubicBezTo>
                  <a:pt x="256" y="217"/>
                  <a:pt x="260" y="217"/>
                  <a:pt x="259" y="220"/>
                </a:cubicBezTo>
                <a:cubicBezTo>
                  <a:pt x="260" y="218"/>
                  <a:pt x="262" y="220"/>
                  <a:pt x="264" y="219"/>
                </a:cubicBezTo>
                <a:cubicBezTo>
                  <a:pt x="264" y="221"/>
                  <a:pt x="265" y="222"/>
                  <a:pt x="265" y="223"/>
                </a:cubicBezTo>
                <a:cubicBezTo>
                  <a:pt x="268" y="223"/>
                  <a:pt x="269" y="223"/>
                  <a:pt x="272" y="223"/>
                </a:cubicBezTo>
                <a:cubicBezTo>
                  <a:pt x="272" y="224"/>
                  <a:pt x="271" y="224"/>
                  <a:pt x="271" y="224"/>
                </a:cubicBezTo>
                <a:cubicBezTo>
                  <a:pt x="277" y="230"/>
                  <a:pt x="285" y="233"/>
                  <a:pt x="291" y="239"/>
                </a:cubicBezTo>
                <a:cubicBezTo>
                  <a:pt x="291" y="242"/>
                  <a:pt x="291" y="244"/>
                  <a:pt x="294" y="245"/>
                </a:cubicBezTo>
                <a:cubicBezTo>
                  <a:pt x="294" y="246"/>
                  <a:pt x="292" y="247"/>
                  <a:pt x="294" y="247"/>
                </a:cubicBezTo>
                <a:cubicBezTo>
                  <a:pt x="294" y="247"/>
                  <a:pt x="294" y="247"/>
                  <a:pt x="294" y="247"/>
                </a:cubicBezTo>
                <a:close/>
                <a:moveTo>
                  <a:pt x="189" y="264"/>
                </a:moveTo>
                <a:cubicBezTo>
                  <a:pt x="188" y="263"/>
                  <a:pt x="189" y="263"/>
                  <a:pt x="189" y="263"/>
                </a:cubicBezTo>
                <a:cubicBezTo>
                  <a:pt x="189" y="263"/>
                  <a:pt x="187" y="263"/>
                  <a:pt x="186" y="264"/>
                </a:cubicBezTo>
                <a:cubicBezTo>
                  <a:pt x="185" y="263"/>
                  <a:pt x="184" y="260"/>
                  <a:pt x="186" y="259"/>
                </a:cubicBezTo>
                <a:cubicBezTo>
                  <a:pt x="186" y="257"/>
                  <a:pt x="186" y="254"/>
                  <a:pt x="185" y="253"/>
                </a:cubicBezTo>
                <a:cubicBezTo>
                  <a:pt x="188" y="246"/>
                  <a:pt x="183" y="240"/>
                  <a:pt x="188" y="234"/>
                </a:cubicBezTo>
                <a:cubicBezTo>
                  <a:pt x="188" y="227"/>
                  <a:pt x="186" y="217"/>
                  <a:pt x="193" y="216"/>
                </a:cubicBezTo>
                <a:cubicBezTo>
                  <a:pt x="192" y="225"/>
                  <a:pt x="195" y="235"/>
                  <a:pt x="193" y="244"/>
                </a:cubicBezTo>
                <a:cubicBezTo>
                  <a:pt x="193" y="249"/>
                  <a:pt x="195" y="257"/>
                  <a:pt x="189" y="261"/>
                </a:cubicBezTo>
                <a:cubicBezTo>
                  <a:pt x="189" y="261"/>
                  <a:pt x="191" y="264"/>
                  <a:pt x="189" y="264"/>
                </a:cubicBezTo>
                <a:cubicBezTo>
                  <a:pt x="189" y="264"/>
                  <a:pt x="189" y="264"/>
                  <a:pt x="189" y="264"/>
                </a:cubicBezTo>
                <a:close/>
                <a:moveTo>
                  <a:pt x="325" y="221"/>
                </a:moveTo>
                <a:cubicBezTo>
                  <a:pt x="324" y="221"/>
                  <a:pt x="324" y="220"/>
                  <a:pt x="324" y="219"/>
                </a:cubicBezTo>
                <a:cubicBezTo>
                  <a:pt x="327" y="219"/>
                  <a:pt x="325" y="220"/>
                  <a:pt x="325" y="221"/>
                </a:cubicBezTo>
                <a:cubicBezTo>
                  <a:pt x="325" y="221"/>
                  <a:pt x="325" y="221"/>
                  <a:pt x="325" y="221"/>
                </a:cubicBezTo>
                <a:close/>
                <a:moveTo>
                  <a:pt x="333" y="233"/>
                </a:moveTo>
                <a:cubicBezTo>
                  <a:pt x="334" y="234"/>
                  <a:pt x="336" y="236"/>
                  <a:pt x="338" y="237"/>
                </a:cubicBezTo>
                <a:cubicBezTo>
                  <a:pt x="335" y="239"/>
                  <a:pt x="335" y="234"/>
                  <a:pt x="333" y="236"/>
                </a:cubicBezTo>
                <a:cubicBezTo>
                  <a:pt x="332" y="235"/>
                  <a:pt x="331" y="234"/>
                  <a:pt x="333" y="233"/>
                </a:cubicBezTo>
                <a:cubicBezTo>
                  <a:pt x="333" y="233"/>
                  <a:pt x="333" y="233"/>
                  <a:pt x="333" y="233"/>
                </a:cubicBezTo>
                <a:close/>
                <a:moveTo>
                  <a:pt x="225" y="242"/>
                </a:moveTo>
                <a:cubicBezTo>
                  <a:pt x="225" y="240"/>
                  <a:pt x="225" y="235"/>
                  <a:pt x="228" y="235"/>
                </a:cubicBezTo>
                <a:cubicBezTo>
                  <a:pt x="229" y="238"/>
                  <a:pt x="228" y="242"/>
                  <a:pt x="226" y="245"/>
                </a:cubicBezTo>
                <a:cubicBezTo>
                  <a:pt x="225" y="245"/>
                  <a:pt x="226" y="241"/>
                  <a:pt x="225" y="242"/>
                </a:cubicBezTo>
                <a:cubicBezTo>
                  <a:pt x="225" y="242"/>
                  <a:pt x="225" y="242"/>
                  <a:pt x="225" y="242"/>
                </a:cubicBezTo>
                <a:close/>
                <a:moveTo>
                  <a:pt x="346" y="245"/>
                </a:moveTo>
                <a:cubicBezTo>
                  <a:pt x="344" y="244"/>
                  <a:pt x="347" y="242"/>
                  <a:pt x="346" y="240"/>
                </a:cubicBezTo>
                <a:cubicBezTo>
                  <a:pt x="348" y="240"/>
                  <a:pt x="348" y="243"/>
                  <a:pt x="346" y="245"/>
                </a:cubicBezTo>
                <a:cubicBezTo>
                  <a:pt x="346" y="245"/>
                  <a:pt x="346" y="245"/>
                  <a:pt x="346" y="245"/>
                </a:cubicBezTo>
                <a:close/>
                <a:moveTo>
                  <a:pt x="219" y="245"/>
                </a:moveTo>
                <a:cubicBezTo>
                  <a:pt x="218" y="246"/>
                  <a:pt x="219" y="246"/>
                  <a:pt x="220" y="247"/>
                </a:cubicBezTo>
                <a:cubicBezTo>
                  <a:pt x="220" y="247"/>
                  <a:pt x="220" y="247"/>
                  <a:pt x="220" y="248"/>
                </a:cubicBezTo>
                <a:cubicBezTo>
                  <a:pt x="219" y="248"/>
                  <a:pt x="219" y="248"/>
                  <a:pt x="219" y="248"/>
                </a:cubicBezTo>
                <a:cubicBezTo>
                  <a:pt x="219" y="246"/>
                  <a:pt x="218" y="247"/>
                  <a:pt x="217" y="247"/>
                </a:cubicBezTo>
                <a:cubicBezTo>
                  <a:pt x="216" y="246"/>
                  <a:pt x="217" y="245"/>
                  <a:pt x="217" y="244"/>
                </a:cubicBezTo>
                <a:cubicBezTo>
                  <a:pt x="218" y="245"/>
                  <a:pt x="218" y="245"/>
                  <a:pt x="219" y="245"/>
                </a:cubicBezTo>
                <a:cubicBezTo>
                  <a:pt x="219" y="245"/>
                  <a:pt x="219" y="245"/>
                  <a:pt x="219" y="245"/>
                </a:cubicBezTo>
                <a:close/>
                <a:moveTo>
                  <a:pt x="269" y="245"/>
                </a:moveTo>
                <a:cubicBezTo>
                  <a:pt x="269" y="244"/>
                  <a:pt x="270" y="244"/>
                  <a:pt x="270" y="244"/>
                </a:cubicBezTo>
                <a:cubicBezTo>
                  <a:pt x="270" y="245"/>
                  <a:pt x="270" y="245"/>
                  <a:pt x="269" y="245"/>
                </a:cubicBezTo>
                <a:cubicBezTo>
                  <a:pt x="269" y="245"/>
                  <a:pt x="269" y="245"/>
                  <a:pt x="269" y="245"/>
                </a:cubicBezTo>
                <a:close/>
                <a:moveTo>
                  <a:pt x="226" y="246"/>
                </a:moveTo>
                <a:cubicBezTo>
                  <a:pt x="225" y="247"/>
                  <a:pt x="225" y="245"/>
                  <a:pt x="224" y="245"/>
                </a:cubicBezTo>
                <a:cubicBezTo>
                  <a:pt x="224" y="244"/>
                  <a:pt x="226" y="245"/>
                  <a:pt x="226" y="246"/>
                </a:cubicBezTo>
                <a:cubicBezTo>
                  <a:pt x="226" y="246"/>
                  <a:pt x="226" y="246"/>
                  <a:pt x="226" y="246"/>
                </a:cubicBezTo>
                <a:close/>
                <a:moveTo>
                  <a:pt x="351" y="247"/>
                </a:moveTo>
                <a:cubicBezTo>
                  <a:pt x="351" y="245"/>
                  <a:pt x="353" y="246"/>
                  <a:pt x="353" y="247"/>
                </a:cubicBezTo>
                <a:cubicBezTo>
                  <a:pt x="352" y="248"/>
                  <a:pt x="351" y="247"/>
                  <a:pt x="351" y="247"/>
                </a:cubicBezTo>
                <a:cubicBezTo>
                  <a:pt x="351" y="247"/>
                  <a:pt x="351" y="247"/>
                  <a:pt x="351" y="247"/>
                </a:cubicBezTo>
                <a:close/>
                <a:moveTo>
                  <a:pt x="297" y="251"/>
                </a:moveTo>
                <a:cubicBezTo>
                  <a:pt x="297" y="250"/>
                  <a:pt x="297" y="249"/>
                  <a:pt x="298" y="248"/>
                </a:cubicBezTo>
                <a:cubicBezTo>
                  <a:pt x="299" y="248"/>
                  <a:pt x="298" y="251"/>
                  <a:pt x="297" y="251"/>
                </a:cubicBezTo>
                <a:cubicBezTo>
                  <a:pt x="297" y="251"/>
                  <a:pt x="297" y="251"/>
                  <a:pt x="297" y="251"/>
                </a:cubicBezTo>
                <a:close/>
                <a:moveTo>
                  <a:pt x="355" y="250"/>
                </a:moveTo>
                <a:cubicBezTo>
                  <a:pt x="354" y="249"/>
                  <a:pt x="352" y="250"/>
                  <a:pt x="352" y="248"/>
                </a:cubicBezTo>
                <a:cubicBezTo>
                  <a:pt x="353" y="249"/>
                  <a:pt x="355" y="248"/>
                  <a:pt x="355" y="250"/>
                </a:cubicBezTo>
                <a:cubicBezTo>
                  <a:pt x="355" y="250"/>
                  <a:pt x="355" y="250"/>
                  <a:pt x="355" y="250"/>
                </a:cubicBezTo>
                <a:close/>
                <a:moveTo>
                  <a:pt x="166" y="251"/>
                </a:moveTo>
                <a:cubicBezTo>
                  <a:pt x="165" y="250"/>
                  <a:pt x="164" y="250"/>
                  <a:pt x="164" y="248"/>
                </a:cubicBezTo>
                <a:cubicBezTo>
                  <a:pt x="165" y="249"/>
                  <a:pt x="166" y="249"/>
                  <a:pt x="166" y="251"/>
                </a:cubicBezTo>
                <a:cubicBezTo>
                  <a:pt x="166" y="251"/>
                  <a:pt x="166" y="251"/>
                  <a:pt x="166" y="251"/>
                </a:cubicBezTo>
                <a:close/>
                <a:moveTo>
                  <a:pt x="291" y="251"/>
                </a:moveTo>
                <a:cubicBezTo>
                  <a:pt x="291" y="250"/>
                  <a:pt x="292" y="250"/>
                  <a:pt x="292" y="248"/>
                </a:cubicBezTo>
                <a:cubicBezTo>
                  <a:pt x="293" y="248"/>
                  <a:pt x="293" y="248"/>
                  <a:pt x="294" y="248"/>
                </a:cubicBezTo>
                <a:cubicBezTo>
                  <a:pt x="294" y="249"/>
                  <a:pt x="293" y="249"/>
                  <a:pt x="293" y="249"/>
                </a:cubicBezTo>
                <a:cubicBezTo>
                  <a:pt x="293" y="250"/>
                  <a:pt x="293" y="250"/>
                  <a:pt x="294" y="250"/>
                </a:cubicBezTo>
                <a:cubicBezTo>
                  <a:pt x="293" y="251"/>
                  <a:pt x="291" y="251"/>
                  <a:pt x="291" y="251"/>
                </a:cubicBezTo>
                <a:cubicBezTo>
                  <a:pt x="291" y="251"/>
                  <a:pt x="291" y="251"/>
                  <a:pt x="291" y="251"/>
                </a:cubicBezTo>
                <a:close/>
                <a:moveTo>
                  <a:pt x="275" y="252"/>
                </a:moveTo>
                <a:cubicBezTo>
                  <a:pt x="274" y="252"/>
                  <a:pt x="274" y="250"/>
                  <a:pt x="273" y="250"/>
                </a:cubicBezTo>
                <a:cubicBezTo>
                  <a:pt x="273" y="249"/>
                  <a:pt x="274" y="249"/>
                  <a:pt x="274" y="249"/>
                </a:cubicBezTo>
                <a:cubicBezTo>
                  <a:pt x="275" y="250"/>
                  <a:pt x="275" y="251"/>
                  <a:pt x="275" y="252"/>
                </a:cubicBezTo>
                <a:cubicBezTo>
                  <a:pt x="275" y="252"/>
                  <a:pt x="275" y="252"/>
                  <a:pt x="275" y="252"/>
                </a:cubicBezTo>
                <a:close/>
                <a:moveTo>
                  <a:pt x="294" y="254"/>
                </a:moveTo>
                <a:cubicBezTo>
                  <a:pt x="294" y="254"/>
                  <a:pt x="294" y="255"/>
                  <a:pt x="295" y="255"/>
                </a:cubicBezTo>
                <a:cubicBezTo>
                  <a:pt x="295" y="256"/>
                  <a:pt x="292" y="255"/>
                  <a:pt x="293" y="254"/>
                </a:cubicBezTo>
                <a:cubicBezTo>
                  <a:pt x="293" y="254"/>
                  <a:pt x="294" y="254"/>
                  <a:pt x="294" y="254"/>
                </a:cubicBezTo>
                <a:cubicBezTo>
                  <a:pt x="294" y="254"/>
                  <a:pt x="294" y="254"/>
                  <a:pt x="294" y="254"/>
                </a:cubicBezTo>
                <a:close/>
                <a:moveTo>
                  <a:pt x="296" y="256"/>
                </a:moveTo>
                <a:cubicBezTo>
                  <a:pt x="294" y="255"/>
                  <a:pt x="294" y="252"/>
                  <a:pt x="295" y="249"/>
                </a:cubicBezTo>
                <a:cubicBezTo>
                  <a:pt x="297" y="250"/>
                  <a:pt x="295" y="253"/>
                  <a:pt x="298" y="253"/>
                </a:cubicBezTo>
                <a:cubicBezTo>
                  <a:pt x="298" y="255"/>
                  <a:pt x="296" y="255"/>
                  <a:pt x="296" y="256"/>
                </a:cubicBezTo>
                <a:cubicBezTo>
                  <a:pt x="296" y="256"/>
                  <a:pt x="296" y="256"/>
                  <a:pt x="296" y="256"/>
                </a:cubicBezTo>
                <a:close/>
                <a:moveTo>
                  <a:pt x="305" y="250"/>
                </a:moveTo>
                <a:cubicBezTo>
                  <a:pt x="305" y="249"/>
                  <a:pt x="307" y="249"/>
                  <a:pt x="307" y="251"/>
                </a:cubicBezTo>
                <a:cubicBezTo>
                  <a:pt x="306" y="251"/>
                  <a:pt x="305" y="250"/>
                  <a:pt x="305" y="250"/>
                </a:cubicBezTo>
                <a:cubicBezTo>
                  <a:pt x="305" y="250"/>
                  <a:pt x="305" y="250"/>
                  <a:pt x="305" y="250"/>
                </a:cubicBezTo>
                <a:close/>
                <a:moveTo>
                  <a:pt x="357" y="251"/>
                </a:moveTo>
                <a:cubicBezTo>
                  <a:pt x="358" y="251"/>
                  <a:pt x="358" y="251"/>
                  <a:pt x="358" y="251"/>
                </a:cubicBezTo>
                <a:cubicBezTo>
                  <a:pt x="359" y="250"/>
                  <a:pt x="359" y="253"/>
                  <a:pt x="357" y="252"/>
                </a:cubicBezTo>
                <a:cubicBezTo>
                  <a:pt x="357" y="252"/>
                  <a:pt x="357" y="252"/>
                  <a:pt x="357" y="251"/>
                </a:cubicBezTo>
                <a:cubicBezTo>
                  <a:pt x="357" y="251"/>
                  <a:pt x="357" y="251"/>
                  <a:pt x="357" y="251"/>
                </a:cubicBezTo>
                <a:close/>
                <a:moveTo>
                  <a:pt x="219" y="253"/>
                </a:moveTo>
                <a:cubicBezTo>
                  <a:pt x="217" y="254"/>
                  <a:pt x="216" y="253"/>
                  <a:pt x="217" y="252"/>
                </a:cubicBezTo>
                <a:cubicBezTo>
                  <a:pt x="218" y="252"/>
                  <a:pt x="219" y="252"/>
                  <a:pt x="219" y="253"/>
                </a:cubicBezTo>
                <a:cubicBezTo>
                  <a:pt x="219" y="253"/>
                  <a:pt x="219" y="253"/>
                  <a:pt x="219" y="253"/>
                </a:cubicBezTo>
                <a:close/>
                <a:moveTo>
                  <a:pt x="235" y="254"/>
                </a:moveTo>
                <a:cubicBezTo>
                  <a:pt x="234" y="253"/>
                  <a:pt x="236" y="251"/>
                  <a:pt x="237" y="252"/>
                </a:cubicBezTo>
                <a:cubicBezTo>
                  <a:pt x="237" y="253"/>
                  <a:pt x="237" y="253"/>
                  <a:pt x="237" y="255"/>
                </a:cubicBezTo>
                <a:cubicBezTo>
                  <a:pt x="236" y="255"/>
                  <a:pt x="236" y="251"/>
                  <a:pt x="235" y="254"/>
                </a:cubicBezTo>
                <a:cubicBezTo>
                  <a:pt x="235" y="254"/>
                  <a:pt x="235" y="254"/>
                  <a:pt x="235" y="254"/>
                </a:cubicBezTo>
                <a:close/>
                <a:moveTo>
                  <a:pt x="352" y="256"/>
                </a:moveTo>
                <a:cubicBezTo>
                  <a:pt x="353" y="255"/>
                  <a:pt x="352" y="254"/>
                  <a:pt x="353" y="253"/>
                </a:cubicBezTo>
                <a:cubicBezTo>
                  <a:pt x="354" y="253"/>
                  <a:pt x="354" y="253"/>
                  <a:pt x="355" y="253"/>
                </a:cubicBezTo>
                <a:cubicBezTo>
                  <a:pt x="355" y="255"/>
                  <a:pt x="354" y="255"/>
                  <a:pt x="354" y="256"/>
                </a:cubicBezTo>
                <a:cubicBezTo>
                  <a:pt x="354" y="256"/>
                  <a:pt x="353" y="256"/>
                  <a:pt x="352" y="256"/>
                </a:cubicBezTo>
                <a:cubicBezTo>
                  <a:pt x="352" y="256"/>
                  <a:pt x="352" y="256"/>
                  <a:pt x="352" y="256"/>
                </a:cubicBezTo>
                <a:close/>
                <a:moveTo>
                  <a:pt x="222" y="259"/>
                </a:moveTo>
                <a:cubicBezTo>
                  <a:pt x="222" y="260"/>
                  <a:pt x="220" y="260"/>
                  <a:pt x="219" y="261"/>
                </a:cubicBezTo>
                <a:cubicBezTo>
                  <a:pt x="220" y="262"/>
                  <a:pt x="221" y="263"/>
                  <a:pt x="222" y="264"/>
                </a:cubicBezTo>
                <a:cubicBezTo>
                  <a:pt x="220" y="265"/>
                  <a:pt x="221" y="267"/>
                  <a:pt x="219" y="267"/>
                </a:cubicBezTo>
                <a:cubicBezTo>
                  <a:pt x="219" y="269"/>
                  <a:pt x="221" y="269"/>
                  <a:pt x="222" y="270"/>
                </a:cubicBezTo>
                <a:cubicBezTo>
                  <a:pt x="221" y="270"/>
                  <a:pt x="220" y="269"/>
                  <a:pt x="219" y="270"/>
                </a:cubicBezTo>
                <a:cubicBezTo>
                  <a:pt x="221" y="273"/>
                  <a:pt x="219" y="275"/>
                  <a:pt x="220" y="279"/>
                </a:cubicBezTo>
                <a:cubicBezTo>
                  <a:pt x="219" y="280"/>
                  <a:pt x="219" y="280"/>
                  <a:pt x="219" y="280"/>
                </a:cubicBezTo>
                <a:cubicBezTo>
                  <a:pt x="217" y="281"/>
                  <a:pt x="217" y="278"/>
                  <a:pt x="216" y="280"/>
                </a:cubicBezTo>
                <a:cubicBezTo>
                  <a:pt x="214" y="279"/>
                  <a:pt x="217" y="278"/>
                  <a:pt x="216" y="277"/>
                </a:cubicBezTo>
                <a:cubicBezTo>
                  <a:pt x="210" y="272"/>
                  <a:pt x="215" y="263"/>
                  <a:pt x="215" y="257"/>
                </a:cubicBezTo>
                <a:cubicBezTo>
                  <a:pt x="216" y="256"/>
                  <a:pt x="216" y="254"/>
                  <a:pt x="218" y="254"/>
                </a:cubicBezTo>
                <a:cubicBezTo>
                  <a:pt x="216" y="256"/>
                  <a:pt x="220" y="255"/>
                  <a:pt x="220" y="256"/>
                </a:cubicBezTo>
                <a:cubicBezTo>
                  <a:pt x="220" y="258"/>
                  <a:pt x="219" y="257"/>
                  <a:pt x="219" y="259"/>
                </a:cubicBezTo>
                <a:cubicBezTo>
                  <a:pt x="219" y="259"/>
                  <a:pt x="219" y="259"/>
                  <a:pt x="219" y="260"/>
                </a:cubicBezTo>
                <a:cubicBezTo>
                  <a:pt x="221" y="261"/>
                  <a:pt x="220" y="258"/>
                  <a:pt x="222" y="259"/>
                </a:cubicBezTo>
                <a:cubicBezTo>
                  <a:pt x="222" y="259"/>
                  <a:pt x="222" y="259"/>
                  <a:pt x="222" y="259"/>
                </a:cubicBezTo>
                <a:close/>
                <a:moveTo>
                  <a:pt x="165" y="257"/>
                </a:moveTo>
                <a:cubicBezTo>
                  <a:pt x="164" y="257"/>
                  <a:pt x="165" y="256"/>
                  <a:pt x="165" y="255"/>
                </a:cubicBezTo>
                <a:cubicBezTo>
                  <a:pt x="165" y="255"/>
                  <a:pt x="165" y="256"/>
                  <a:pt x="166" y="256"/>
                </a:cubicBezTo>
                <a:cubicBezTo>
                  <a:pt x="166" y="256"/>
                  <a:pt x="166" y="256"/>
                  <a:pt x="166" y="257"/>
                </a:cubicBezTo>
                <a:cubicBezTo>
                  <a:pt x="165" y="257"/>
                  <a:pt x="165" y="257"/>
                  <a:pt x="165" y="257"/>
                </a:cubicBezTo>
                <a:cubicBezTo>
                  <a:pt x="165" y="257"/>
                  <a:pt x="165" y="257"/>
                  <a:pt x="165" y="257"/>
                </a:cubicBezTo>
                <a:close/>
                <a:moveTo>
                  <a:pt x="281" y="256"/>
                </a:moveTo>
                <a:cubicBezTo>
                  <a:pt x="282" y="256"/>
                  <a:pt x="283" y="256"/>
                  <a:pt x="283" y="255"/>
                </a:cubicBezTo>
                <a:cubicBezTo>
                  <a:pt x="284" y="256"/>
                  <a:pt x="282" y="258"/>
                  <a:pt x="281" y="256"/>
                </a:cubicBezTo>
                <a:cubicBezTo>
                  <a:pt x="281" y="256"/>
                  <a:pt x="281" y="256"/>
                  <a:pt x="281" y="256"/>
                </a:cubicBezTo>
                <a:close/>
                <a:moveTo>
                  <a:pt x="236" y="257"/>
                </a:moveTo>
                <a:cubicBezTo>
                  <a:pt x="236" y="256"/>
                  <a:pt x="236" y="256"/>
                  <a:pt x="235" y="256"/>
                </a:cubicBezTo>
                <a:cubicBezTo>
                  <a:pt x="237" y="255"/>
                  <a:pt x="236" y="259"/>
                  <a:pt x="237" y="260"/>
                </a:cubicBezTo>
                <a:cubicBezTo>
                  <a:pt x="234" y="259"/>
                  <a:pt x="232" y="261"/>
                  <a:pt x="232" y="263"/>
                </a:cubicBezTo>
                <a:cubicBezTo>
                  <a:pt x="231" y="263"/>
                  <a:pt x="232" y="261"/>
                  <a:pt x="231" y="260"/>
                </a:cubicBezTo>
                <a:cubicBezTo>
                  <a:pt x="234" y="260"/>
                  <a:pt x="233" y="258"/>
                  <a:pt x="236" y="257"/>
                </a:cubicBezTo>
                <a:cubicBezTo>
                  <a:pt x="236" y="257"/>
                  <a:pt x="236" y="257"/>
                  <a:pt x="236" y="257"/>
                </a:cubicBezTo>
                <a:close/>
                <a:moveTo>
                  <a:pt x="308" y="258"/>
                </a:moveTo>
                <a:cubicBezTo>
                  <a:pt x="306" y="257"/>
                  <a:pt x="308" y="257"/>
                  <a:pt x="308" y="256"/>
                </a:cubicBezTo>
                <a:cubicBezTo>
                  <a:pt x="309" y="256"/>
                  <a:pt x="308" y="257"/>
                  <a:pt x="308" y="258"/>
                </a:cubicBezTo>
                <a:cubicBezTo>
                  <a:pt x="308" y="258"/>
                  <a:pt x="308" y="258"/>
                  <a:pt x="308" y="258"/>
                </a:cubicBezTo>
                <a:close/>
                <a:moveTo>
                  <a:pt x="366" y="260"/>
                </a:moveTo>
                <a:cubicBezTo>
                  <a:pt x="365" y="261"/>
                  <a:pt x="365" y="260"/>
                  <a:pt x="365" y="260"/>
                </a:cubicBezTo>
                <a:cubicBezTo>
                  <a:pt x="363" y="260"/>
                  <a:pt x="364" y="264"/>
                  <a:pt x="362" y="263"/>
                </a:cubicBezTo>
                <a:cubicBezTo>
                  <a:pt x="361" y="262"/>
                  <a:pt x="361" y="261"/>
                  <a:pt x="362" y="259"/>
                </a:cubicBezTo>
                <a:cubicBezTo>
                  <a:pt x="361" y="259"/>
                  <a:pt x="360" y="259"/>
                  <a:pt x="361" y="258"/>
                </a:cubicBezTo>
                <a:cubicBezTo>
                  <a:pt x="359" y="258"/>
                  <a:pt x="357" y="259"/>
                  <a:pt x="357" y="257"/>
                </a:cubicBezTo>
                <a:cubicBezTo>
                  <a:pt x="358" y="255"/>
                  <a:pt x="360" y="258"/>
                  <a:pt x="360" y="256"/>
                </a:cubicBezTo>
                <a:cubicBezTo>
                  <a:pt x="364" y="256"/>
                  <a:pt x="363" y="259"/>
                  <a:pt x="366" y="260"/>
                </a:cubicBezTo>
                <a:cubicBezTo>
                  <a:pt x="366" y="260"/>
                  <a:pt x="366" y="260"/>
                  <a:pt x="366" y="260"/>
                </a:cubicBezTo>
                <a:close/>
                <a:moveTo>
                  <a:pt x="303" y="261"/>
                </a:moveTo>
                <a:cubicBezTo>
                  <a:pt x="304" y="260"/>
                  <a:pt x="305" y="261"/>
                  <a:pt x="305" y="260"/>
                </a:cubicBezTo>
                <a:cubicBezTo>
                  <a:pt x="306" y="260"/>
                  <a:pt x="305" y="261"/>
                  <a:pt x="305" y="262"/>
                </a:cubicBezTo>
                <a:cubicBezTo>
                  <a:pt x="304" y="262"/>
                  <a:pt x="304" y="261"/>
                  <a:pt x="303" y="261"/>
                </a:cubicBezTo>
                <a:cubicBezTo>
                  <a:pt x="303" y="261"/>
                  <a:pt x="303" y="261"/>
                  <a:pt x="303" y="261"/>
                </a:cubicBezTo>
                <a:close/>
                <a:moveTo>
                  <a:pt x="361" y="261"/>
                </a:moveTo>
                <a:cubicBezTo>
                  <a:pt x="361" y="262"/>
                  <a:pt x="357" y="262"/>
                  <a:pt x="358" y="261"/>
                </a:cubicBezTo>
                <a:cubicBezTo>
                  <a:pt x="359" y="261"/>
                  <a:pt x="360" y="261"/>
                  <a:pt x="361" y="261"/>
                </a:cubicBezTo>
                <a:cubicBezTo>
                  <a:pt x="361" y="261"/>
                  <a:pt x="361" y="261"/>
                  <a:pt x="361" y="261"/>
                </a:cubicBezTo>
                <a:close/>
                <a:moveTo>
                  <a:pt x="172" y="268"/>
                </a:moveTo>
                <a:cubicBezTo>
                  <a:pt x="170" y="267"/>
                  <a:pt x="171" y="265"/>
                  <a:pt x="172" y="264"/>
                </a:cubicBezTo>
                <a:cubicBezTo>
                  <a:pt x="174" y="265"/>
                  <a:pt x="172" y="266"/>
                  <a:pt x="172" y="268"/>
                </a:cubicBezTo>
                <a:cubicBezTo>
                  <a:pt x="172" y="268"/>
                  <a:pt x="172" y="268"/>
                  <a:pt x="172" y="268"/>
                </a:cubicBezTo>
                <a:close/>
                <a:moveTo>
                  <a:pt x="192" y="286"/>
                </a:moveTo>
                <a:cubicBezTo>
                  <a:pt x="192" y="286"/>
                  <a:pt x="192" y="286"/>
                  <a:pt x="192" y="286"/>
                </a:cubicBezTo>
                <a:cubicBezTo>
                  <a:pt x="191" y="284"/>
                  <a:pt x="193" y="285"/>
                  <a:pt x="193" y="283"/>
                </a:cubicBezTo>
                <a:cubicBezTo>
                  <a:pt x="193" y="282"/>
                  <a:pt x="191" y="283"/>
                  <a:pt x="191" y="282"/>
                </a:cubicBezTo>
                <a:cubicBezTo>
                  <a:pt x="193" y="277"/>
                  <a:pt x="187" y="272"/>
                  <a:pt x="190" y="265"/>
                </a:cubicBezTo>
                <a:cubicBezTo>
                  <a:pt x="189" y="266"/>
                  <a:pt x="187" y="264"/>
                  <a:pt x="186" y="264"/>
                </a:cubicBezTo>
                <a:cubicBezTo>
                  <a:pt x="186" y="269"/>
                  <a:pt x="185" y="272"/>
                  <a:pt x="182" y="274"/>
                </a:cubicBezTo>
                <a:cubicBezTo>
                  <a:pt x="186" y="276"/>
                  <a:pt x="182" y="285"/>
                  <a:pt x="185" y="285"/>
                </a:cubicBezTo>
                <a:cubicBezTo>
                  <a:pt x="183" y="289"/>
                  <a:pt x="186" y="293"/>
                  <a:pt x="186" y="299"/>
                </a:cubicBezTo>
                <a:cubicBezTo>
                  <a:pt x="183" y="299"/>
                  <a:pt x="185" y="302"/>
                  <a:pt x="186" y="302"/>
                </a:cubicBezTo>
                <a:cubicBezTo>
                  <a:pt x="184" y="302"/>
                  <a:pt x="185" y="305"/>
                  <a:pt x="184" y="307"/>
                </a:cubicBezTo>
                <a:cubicBezTo>
                  <a:pt x="187" y="306"/>
                  <a:pt x="185" y="311"/>
                  <a:pt x="186" y="313"/>
                </a:cubicBezTo>
                <a:cubicBezTo>
                  <a:pt x="187" y="313"/>
                  <a:pt x="187" y="313"/>
                  <a:pt x="188" y="313"/>
                </a:cubicBezTo>
                <a:cubicBezTo>
                  <a:pt x="190" y="315"/>
                  <a:pt x="190" y="316"/>
                  <a:pt x="190" y="319"/>
                </a:cubicBezTo>
                <a:cubicBezTo>
                  <a:pt x="188" y="317"/>
                  <a:pt x="188" y="318"/>
                  <a:pt x="186" y="319"/>
                </a:cubicBezTo>
                <a:cubicBezTo>
                  <a:pt x="187" y="317"/>
                  <a:pt x="185" y="316"/>
                  <a:pt x="184" y="315"/>
                </a:cubicBezTo>
                <a:cubicBezTo>
                  <a:pt x="183" y="319"/>
                  <a:pt x="181" y="324"/>
                  <a:pt x="180" y="330"/>
                </a:cubicBezTo>
                <a:cubicBezTo>
                  <a:pt x="179" y="329"/>
                  <a:pt x="177" y="329"/>
                  <a:pt x="178" y="327"/>
                </a:cubicBezTo>
                <a:cubicBezTo>
                  <a:pt x="175" y="328"/>
                  <a:pt x="175" y="327"/>
                  <a:pt x="173" y="328"/>
                </a:cubicBezTo>
                <a:cubicBezTo>
                  <a:pt x="174" y="332"/>
                  <a:pt x="172" y="333"/>
                  <a:pt x="171" y="335"/>
                </a:cubicBezTo>
                <a:cubicBezTo>
                  <a:pt x="172" y="335"/>
                  <a:pt x="173" y="336"/>
                  <a:pt x="173" y="336"/>
                </a:cubicBezTo>
                <a:cubicBezTo>
                  <a:pt x="174" y="334"/>
                  <a:pt x="174" y="332"/>
                  <a:pt x="176" y="334"/>
                </a:cubicBezTo>
                <a:cubicBezTo>
                  <a:pt x="174" y="332"/>
                  <a:pt x="175" y="330"/>
                  <a:pt x="175" y="328"/>
                </a:cubicBezTo>
                <a:cubicBezTo>
                  <a:pt x="176" y="328"/>
                  <a:pt x="176" y="328"/>
                  <a:pt x="176" y="328"/>
                </a:cubicBezTo>
                <a:cubicBezTo>
                  <a:pt x="177" y="333"/>
                  <a:pt x="178" y="333"/>
                  <a:pt x="180" y="336"/>
                </a:cubicBezTo>
                <a:cubicBezTo>
                  <a:pt x="179" y="336"/>
                  <a:pt x="181" y="339"/>
                  <a:pt x="179" y="339"/>
                </a:cubicBezTo>
                <a:cubicBezTo>
                  <a:pt x="179" y="337"/>
                  <a:pt x="178" y="339"/>
                  <a:pt x="178" y="339"/>
                </a:cubicBezTo>
                <a:cubicBezTo>
                  <a:pt x="176" y="336"/>
                  <a:pt x="175" y="340"/>
                  <a:pt x="174" y="338"/>
                </a:cubicBezTo>
                <a:cubicBezTo>
                  <a:pt x="175" y="337"/>
                  <a:pt x="175" y="338"/>
                  <a:pt x="175" y="337"/>
                </a:cubicBezTo>
                <a:cubicBezTo>
                  <a:pt x="174" y="337"/>
                  <a:pt x="174" y="336"/>
                  <a:pt x="174" y="336"/>
                </a:cubicBezTo>
                <a:cubicBezTo>
                  <a:pt x="173" y="338"/>
                  <a:pt x="174" y="339"/>
                  <a:pt x="174" y="340"/>
                </a:cubicBezTo>
                <a:cubicBezTo>
                  <a:pt x="172" y="341"/>
                  <a:pt x="171" y="343"/>
                  <a:pt x="169" y="341"/>
                </a:cubicBezTo>
                <a:cubicBezTo>
                  <a:pt x="171" y="341"/>
                  <a:pt x="170" y="340"/>
                  <a:pt x="170" y="338"/>
                </a:cubicBezTo>
                <a:cubicBezTo>
                  <a:pt x="171" y="338"/>
                  <a:pt x="173" y="339"/>
                  <a:pt x="173" y="337"/>
                </a:cubicBezTo>
                <a:cubicBezTo>
                  <a:pt x="172" y="337"/>
                  <a:pt x="171" y="338"/>
                  <a:pt x="170" y="338"/>
                </a:cubicBezTo>
                <a:cubicBezTo>
                  <a:pt x="171" y="336"/>
                  <a:pt x="172" y="327"/>
                  <a:pt x="170" y="326"/>
                </a:cubicBezTo>
                <a:cubicBezTo>
                  <a:pt x="170" y="325"/>
                  <a:pt x="172" y="325"/>
                  <a:pt x="173" y="324"/>
                </a:cubicBezTo>
                <a:cubicBezTo>
                  <a:pt x="174" y="324"/>
                  <a:pt x="174" y="326"/>
                  <a:pt x="175" y="327"/>
                </a:cubicBezTo>
                <a:cubicBezTo>
                  <a:pt x="176" y="325"/>
                  <a:pt x="174" y="325"/>
                  <a:pt x="174" y="324"/>
                </a:cubicBezTo>
                <a:cubicBezTo>
                  <a:pt x="175" y="324"/>
                  <a:pt x="175" y="324"/>
                  <a:pt x="175" y="323"/>
                </a:cubicBezTo>
                <a:cubicBezTo>
                  <a:pt x="176" y="324"/>
                  <a:pt x="177" y="324"/>
                  <a:pt x="177" y="322"/>
                </a:cubicBezTo>
                <a:cubicBezTo>
                  <a:pt x="176" y="322"/>
                  <a:pt x="176" y="323"/>
                  <a:pt x="175" y="323"/>
                </a:cubicBezTo>
                <a:cubicBezTo>
                  <a:pt x="175" y="320"/>
                  <a:pt x="174" y="320"/>
                  <a:pt x="175" y="319"/>
                </a:cubicBezTo>
                <a:cubicBezTo>
                  <a:pt x="175" y="319"/>
                  <a:pt x="177" y="320"/>
                  <a:pt x="177" y="319"/>
                </a:cubicBezTo>
                <a:cubicBezTo>
                  <a:pt x="175" y="319"/>
                  <a:pt x="176" y="317"/>
                  <a:pt x="175" y="316"/>
                </a:cubicBezTo>
                <a:cubicBezTo>
                  <a:pt x="175" y="317"/>
                  <a:pt x="175" y="319"/>
                  <a:pt x="173" y="318"/>
                </a:cubicBezTo>
                <a:cubicBezTo>
                  <a:pt x="174" y="317"/>
                  <a:pt x="174" y="316"/>
                  <a:pt x="174" y="314"/>
                </a:cubicBezTo>
                <a:cubicBezTo>
                  <a:pt x="175" y="314"/>
                  <a:pt x="176" y="315"/>
                  <a:pt x="176" y="314"/>
                </a:cubicBezTo>
                <a:cubicBezTo>
                  <a:pt x="175" y="310"/>
                  <a:pt x="176" y="300"/>
                  <a:pt x="172" y="296"/>
                </a:cubicBezTo>
                <a:cubicBezTo>
                  <a:pt x="171" y="298"/>
                  <a:pt x="169" y="296"/>
                  <a:pt x="169" y="299"/>
                </a:cubicBezTo>
                <a:cubicBezTo>
                  <a:pt x="169" y="300"/>
                  <a:pt x="171" y="299"/>
                  <a:pt x="170" y="301"/>
                </a:cubicBezTo>
                <a:cubicBezTo>
                  <a:pt x="170" y="301"/>
                  <a:pt x="169" y="300"/>
                  <a:pt x="169" y="300"/>
                </a:cubicBezTo>
                <a:cubicBezTo>
                  <a:pt x="168" y="302"/>
                  <a:pt x="170" y="302"/>
                  <a:pt x="170" y="303"/>
                </a:cubicBezTo>
                <a:cubicBezTo>
                  <a:pt x="168" y="302"/>
                  <a:pt x="170" y="303"/>
                  <a:pt x="170" y="305"/>
                </a:cubicBezTo>
                <a:cubicBezTo>
                  <a:pt x="168" y="306"/>
                  <a:pt x="168" y="304"/>
                  <a:pt x="168" y="303"/>
                </a:cubicBezTo>
                <a:cubicBezTo>
                  <a:pt x="165" y="303"/>
                  <a:pt x="169" y="305"/>
                  <a:pt x="169" y="307"/>
                </a:cubicBezTo>
                <a:cubicBezTo>
                  <a:pt x="168" y="307"/>
                  <a:pt x="168" y="307"/>
                  <a:pt x="168" y="308"/>
                </a:cubicBezTo>
                <a:cubicBezTo>
                  <a:pt x="168" y="307"/>
                  <a:pt x="167" y="307"/>
                  <a:pt x="167" y="307"/>
                </a:cubicBezTo>
                <a:cubicBezTo>
                  <a:pt x="167" y="308"/>
                  <a:pt x="166" y="308"/>
                  <a:pt x="166" y="309"/>
                </a:cubicBezTo>
                <a:cubicBezTo>
                  <a:pt x="169" y="309"/>
                  <a:pt x="165" y="311"/>
                  <a:pt x="169" y="311"/>
                </a:cubicBezTo>
                <a:cubicBezTo>
                  <a:pt x="168" y="315"/>
                  <a:pt x="170" y="316"/>
                  <a:pt x="168" y="320"/>
                </a:cubicBezTo>
                <a:cubicBezTo>
                  <a:pt x="169" y="321"/>
                  <a:pt x="171" y="319"/>
                  <a:pt x="170" y="322"/>
                </a:cubicBezTo>
                <a:cubicBezTo>
                  <a:pt x="170" y="321"/>
                  <a:pt x="168" y="320"/>
                  <a:pt x="168" y="322"/>
                </a:cubicBezTo>
                <a:cubicBezTo>
                  <a:pt x="169" y="322"/>
                  <a:pt x="169" y="323"/>
                  <a:pt x="170" y="323"/>
                </a:cubicBezTo>
                <a:cubicBezTo>
                  <a:pt x="169" y="324"/>
                  <a:pt x="169" y="326"/>
                  <a:pt x="168" y="325"/>
                </a:cubicBezTo>
                <a:cubicBezTo>
                  <a:pt x="168" y="327"/>
                  <a:pt x="170" y="327"/>
                  <a:pt x="169" y="330"/>
                </a:cubicBezTo>
                <a:cubicBezTo>
                  <a:pt x="169" y="330"/>
                  <a:pt x="168" y="330"/>
                  <a:pt x="168" y="330"/>
                </a:cubicBezTo>
                <a:cubicBezTo>
                  <a:pt x="167" y="335"/>
                  <a:pt x="166" y="338"/>
                  <a:pt x="168" y="342"/>
                </a:cubicBezTo>
                <a:cubicBezTo>
                  <a:pt x="165" y="342"/>
                  <a:pt x="167" y="343"/>
                  <a:pt x="165" y="345"/>
                </a:cubicBezTo>
                <a:cubicBezTo>
                  <a:pt x="165" y="346"/>
                  <a:pt x="169" y="344"/>
                  <a:pt x="167" y="346"/>
                </a:cubicBezTo>
                <a:cubicBezTo>
                  <a:pt x="168" y="346"/>
                  <a:pt x="169" y="346"/>
                  <a:pt x="169" y="346"/>
                </a:cubicBezTo>
                <a:cubicBezTo>
                  <a:pt x="170" y="343"/>
                  <a:pt x="172" y="344"/>
                  <a:pt x="174" y="342"/>
                </a:cubicBezTo>
                <a:cubicBezTo>
                  <a:pt x="173" y="343"/>
                  <a:pt x="175" y="345"/>
                  <a:pt x="174" y="345"/>
                </a:cubicBezTo>
                <a:cubicBezTo>
                  <a:pt x="173" y="345"/>
                  <a:pt x="173" y="343"/>
                  <a:pt x="172" y="344"/>
                </a:cubicBezTo>
                <a:cubicBezTo>
                  <a:pt x="172" y="344"/>
                  <a:pt x="171" y="345"/>
                  <a:pt x="171" y="346"/>
                </a:cubicBezTo>
                <a:cubicBezTo>
                  <a:pt x="174" y="344"/>
                  <a:pt x="172" y="349"/>
                  <a:pt x="175" y="349"/>
                </a:cubicBezTo>
                <a:cubicBezTo>
                  <a:pt x="174" y="349"/>
                  <a:pt x="174" y="350"/>
                  <a:pt x="173" y="350"/>
                </a:cubicBezTo>
                <a:cubicBezTo>
                  <a:pt x="173" y="350"/>
                  <a:pt x="173" y="349"/>
                  <a:pt x="173" y="349"/>
                </a:cubicBezTo>
                <a:cubicBezTo>
                  <a:pt x="173" y="350"/>
                  <a:pt x="171" y="351"/>
                  <a:pt x="173" y="351"/>
                </a:cubicBezTo>
                <a:cubicBezTo>
                  <a:pt x="172" y="350"/>
                  <a:pt x="175" y="351"/>
                  <a:pt x="175" y="351"/>
                </a:cubicBezTo>
                <a:cubicBezTo>
                  <a:pt x="176" y="352"/>
                  <a:pt x="176" y="354"/>
                  <a:pt x="174" y="354"/>
                </a:cubicBezTo>
                <a:cubicBezTo>
                  <a:pt x="173" y="357"/>
                  <a:pt x="175" y="358"/>
                  <a:pt x="176" y="360"/>
                </a:cubicBezTo>
                <a:cubicBezTo>
                  <a:pt x="177" y="359"/>
                  <a:pt x="177" y="358"/>
                  <a:pt x="178" y="358"/>
                </a:cubicBezTo>
                <a:cubicBezTo>
                  <a:pt x="178" y="357"/>
                  <a:pt x="177" y="357"/>
                  <a:pt x="177" y="356"/>
                </a:cubicBezTo>
                <a:cubicBezTo>
                  <a:pt x="179" y="357"/>
                  <a:pt x="181" y="353"/>
                  <a:pt x="180" y="352"/>
                </a:cubicBezTo>
                <a:cubicBezTo>
                  <a:pt x="180" y="354"/>
                  <a:pt x="179" y="351"/>
                  <a:pt x="179" y="351"/>
                </a:cubicBezTo>
                <a:cubicBezTo>
                  <a:pt x="179" y="351"/>
                  <a:pt x="180" y="352"/>
                  <a:pt x="181" y="352"/>
                </a:cubicBezTo>
                <a:cubicBezTo>
                  <a:pt x="182" y="350"/>
                  <a:pt x="182" y="348"/>
                  <a:pt x="184" y="347"/>
                </a:cubicBezTo>
                <a:cubicBezTo>
                  <a:pt x="189" y="349"/>
                  <a:pt x="191" y="340"/>
                  <a:pt x="192" y="338"/>
                </a:cubicBezTo>
                <a:cubicBezTo>
                  <a:pt x="191" y="338"/>
                  <a:pt x="191" y="339"/>
                  <a:pt x="190" y="340"/>
                </a:cubicBezTo>
                <a:cubicBezTo>
                  <a:pt x="190" y="336"/>
                  <a:pt x="191" y="337"/>
                  <a:pt x="192" y="335"/>
                </a:cubicBezTo>
                <a:cubicBezTo>
                  <a:pt x="190" y="334"/>
                  <a:pt x="192" y="331"/>
                  <a:pt x="191" y="329"/>
                </a:cubicBezTo>
                <a:cubicBezTo>
                  <a:pt x="192" y="329"/>
                  <a:pt x="192" y="330"/>
                  <a:pt x="193" y="329"/>
                </a:cubicBezTo>
                <a:cubicBezTo>
                  <a:pt x="194" y="328"/>
                  <a:pt x="192" y="328"/>
                  <a:pt x="192" y="326"/>
                </a:cubicBezTo>
                <a:cubicBezTo>
                  <a:pt x="196" y="327"/>
                  <a:pt x="197" y="325"/>
                  <a:pt x="200" y="324"/>
                </a:cubicBezTo>
                <a:cubicBezTo>
                  <a:pt x="197" y="325"/>
                  <a:pt x="198" y="324"/>
                  <a:pt x="198" y="323"/>
                </a:cubicBezTo>
                <a:cubicBezTo>
                  <a:pt x="195" y="323"/>
                  <a:pt x="198" y="322"/>
                  <a:pt x="194" y="322"/>
                </a:cubicBezTo>
                <a:cubicBezTo>
                  <a:pt x="195" y="322"/>
                  <a:pt x="195" y="321"/>
                  <a:pt x="196" y="322"/>
                </a:cubicBezTo>
                <a:cubicBezTo>
                  <a:pt x="196" y="320"/>
                  <a:pt x="193" y="320"/>
                  <a:pt x="193" y="319"/>
                </a:cubicBezTo>
                <a:cubicBezTo>
                  <a:pt x="193" y="318"/>
                  <a:pt x="195" y="319"/>
                  <a:pt x="195" y="317"/>
                </a:cubicBezTo>
                <a:cubicBezTo>
                  <a:pt x="194" y="316"/>
                  <a:pt x="191" y="318"/>
                  <a:pt x="191" y="316"/>
                </a:cubicBezTo>
                <a:cubicBezTo>
                  <a:pt x="193" y="317"/>
                  <a:pt x="192" y="315"/>
                  <a:pt x="193" y="315"/>
                </a:cubicBezTo>
                <a:cubicBezTo>
                  <a:pt x="195" y="315"/>
                  <a:pt x="195" y="317"/>
                  <a:pt x="196" y="315"/>
                </a:cubicBezTo>
                <a:cubicBezTo>
                  <a:pt x="194" y="315"/>
                  <a:pt x="193" y="314"/>
                  <a:pt x="193" y="312"/>
                </a:cubicBezTo>
                <a:cubicBezTo>
                  <a:pt x="191" y="311"/>
                  <a:pt x="193" y="314"/>
                  <a:pt x="191" y="313"/>
                </a:cubicBezTo>
                <a:cubicBezTo>
                  <a:pt x="191" y="311"/>
                  <a:pt x="195" y="310"/>
                  <a:pt x="196" y="312"/>
                </a:cubicBezTo>
                <a:cubicBezTo>
                  <a:pt x="195" y="313"/>
                  <a:pt x="195" y="314"/>
                  <a:pt x="196" y="314"/>
                </a:cubicBezTo>
                <a:cubicBezTo>
                  <a:pt x="196" y="313"/>
                  <a:pt x="197" y="311"/>
                  <a:pt x="199" y="310"/>
                </a:cubicBezTo>
                <a:cubicBezTo>
                  <a:pt x="198" y="309"/>
                  <a:pt x="197" y="309"/>
                  <a:pt x="196" y="309"/>
                </a:cubicBezTo>
                <a:cubicBezTo>
                  <a:pt x="197" y="308"/>
                  <a:pt x="195" y="307"/>
                  <a:pt x="196" y="306"/>
                </a:cubicBezTo>
                <a:cubicBezTo>
                  <a:pt x="198" y="307"/>
                  <a:pt x="196" y="309"/>
                  <a:pt x="199" y="308"/>
                </a:cubicBezTo>
                <a:cubicBezTo>
                  <a:pt x="198" y="305"/>
                  <a:pt x="200" y="306"/>
                  <a:pt x="198" y="304"/>
                </a:cubicBezTo>
                <a:cubicBezTo>
                  <a:pt x="200" y="303"/>
                  <a:pt x="199" y="300"/>
                  <a:pt x="202" y="300"/>
                </a:cubicBezTo>
                <a:cubicBezTo>
                  <a:pt x="202" y="298"/>
                  <a:pt x="200" y="298"/>
                  <a:pt x="201" y="296"/>
                </a:cubicBezTo>
                <a:cubicBezTo>
                  <a:pt x="200" y="296"/>
                  <a:pt x="199" y="298"/>
                  <a:pt x="198" y="296"/>
                </a:cubicBezTo>
                <a:cubicBezTo>
                  <a:pt x="200" y="297"/>
                  <a:pt x="199" y="293"/>
                  <a:pt x="197" y="294"/>
                </a:cubicBezTo>
                <a:cubicBezTo>
                  <a:pt x="198" y="297"/>
                  <a:pt x="195" y="297"/>
                  <a:pt x="194" y="296"/>
                </a:cubicBezTo>
                <a:cubicBezTo>
                  <a:pt x="193" y="299"/>
                  <a:pt x="196" y="301"/>
                  <a:pt x="193" y="302"/>
                </a:cubicBezTo>
                <a:cubicBezTo>
                  <a:pt x="194" y="299"/>
                  <a:pt x="190" y="301"/>
                  <a:pt x="190" y="301"/>
                </a:cubicBezTo>
                <a:cubicBezTo>
                  <a:pt x="191" y="302"/>
                  <a:pt x="192" y="304"/>
                  <a:pt x="191" y="306"/>
                </a:cubicBezTo>
                <a:cubicBezTo>
                  <a:pt x="193" y="306"/>
                  <a:pt x="192" y="307"/>
                  <a:pt x="193" y="306"/>
                </a:cubicBezTo>
                <a:cubicBezTo>
                  <a:pt x="194" y="304"/>
                  <a:pt x="192" y="305"/>
                  <a:pt x="192" y="303"/>
                </a:cubicBezTo>
                <a:cubicBezTo>
                  <a:pt x="193" y="302"/>
                  <a:pt x="193" y="304"/>
                  <a:pt x="195" y="303"/>
                </a:cubicBezTo>
                <a:cubicBezTo>
                  <a:pt x="196" y="306"/>
                  <a:pt x="194" y="307"/>
                  <a:pt x="195" y="310"/>
                </a:cubicBezTo>
                <a:cubicBezTo>
                  <a:pt x="194" y="310"/>
                  <a:pt x="193" y="310"/>
                  <a:pt x="192" y="310"/>
                </a:cubicBezTo>
                <a:cubicBezTo>
                  <a:pt x="192" y="309"/>
                  <a:pt x="192" y="308"/>
                  <a:pt x="192" y="308"/>
                </a:cubicBezTo>
                <a:cubicBezTo>
                  <a:pt x="189" y="308"/>
                  <a:pt x="190" y="311"/>
                  <a:pt x="187" y="312"/>
                </a:cubicBezTo>
                <a:cubicBezTo>
                  <a:pt x="187" y="310"/>
                  <a:pt x="189" y="311"/>
                  <a:pt x="189" y="310"/>
                </a:cubicBezTo>
                <a:cubicBezTo>
                  <a:pt x="188" y="310"/>
                  <a:pt x="187" y="309"/>
                  <a:pt x="187" y="308"/>
                </a:cubicBezTo>
                <a:cubicBezTo>
                  <a:pt x="188" y="308"/>
                  <a:pt x="188" y="309"/>
                  <a:pt x="189" y="309"/>
                </a:cubicBezTo>
                <a:cubicBezTo>
                  <a:pt x="189" y="307"/>
                  <a:pt x="190" y="308"/>
                  <a:pt x="190" y="306"/>
                </a:cubicBezTo>
                <a:cubicBezTo>
                  <a:pt x="189" y="306"/>
                  <a:pt x="188" y="307"/>
                  <a:pt x="187" y="306"/>
                </a:cubicBezTo>
                <a:cubicBezTo>
                  <a:pt x="189" y="305"/>
                  <a:pt x="188" y="303"/>
                  <a:pt x="189" y="303"/>
                </a:cubicBezTo>
                <a:cubicBezTo>
                  <a:pt x="189" y="303"/>
                  <a:pt x="190" y="303"/>
                  <a:pt x="190" y="302"/>
                </a:cubicBezTo>
                <a:cubicBezTo>
                  <a:pt x="189" y="302"/>
                  <a:pt x="188" y="304"/>
                  <a:pt x="187" y="302"/>
                </a:cubicBezTo>
                <a:cubicBezTo>
                  <a:pt x="187" y="300"/>
                  <a:pt x="192" y="300"/>
                  <a:pt x="190" y="297"/>
                </a:cubicBezTo>
                <a:cubicBezTo>
                  <a:pt x="189" y="299"/>
                  <a:pt x="190" y="296"/>
                  <a:pt x="189" y="295"/>
                </a:cubicBezTo>
                <a:cubicBezTo>
                  <a:pt x="190" y="294"/>
                  <a:pt x="192" y="294"/>
                  <a:pt x="193" y="293"/>
                </a:cubicBezTo>
                <a:cubicBezTo>
                  <a:pt x="191" y="293"/>
                  <a:pt x="192" y="289"/>
                  <a:pt x="190" y="291"/>
                </a:cubicBezTo>
                <a:cubicBezTo>
                  <a:pt x="190" y="288"/>
                  <a:pt x="187" y="285"/>
                  <a:pt x="191" y="283"/>
                </a:cubicBezTo>
                <a:cubicBezTo>
                  <a:pt x="190" y="284"/>
                  <a:pt x="190" y="285"/>
                  <a:pt x="192" y="286"/>
                </a:cubicBezTo>
                <a:close/>
                <a:moveTo>
                  <a:pt x="173" y="328"/>
                </a:moveTo>
                <a:cubicBezTo>
                  <a:pt x="172" y="327"/>
                  <a:pt x="172" y="326"/>
                  <a:pt x="171" y="325"/>
                </a:cubicBezTo>
                <a:cubicBezTo>
                  <a:pt x="172" y="325"/>
                  <a:pt x="173" y="325"/>
                  <a:pt x="173" y="325"/>
                </a:cubicBezTo>
                <a:cubicBezTo>
                  <a:pt x="173" y="327"/>
                  <a:pt x="173" y="327"/>
                  <a:pt x="173" y="328"/>
                </a:cubicBezTo>
                <a:cubicBezTo>
                  <a:pt x="173" y="328"/>
                  <a:pt x="173" y="328"/>
                  <a:pt x="173" y="328"/>
                </a:cubicBezTo>
                <a:close/>
                <a:moveTo>
                  <a:pt x="196" y="317"/>
                </a:moveTo>
                <a:cubicBezTo>
                  <a:pt x="195" y="316"/>
                  <a:pt x="198" y="315"/>
                  <a:pt x="197" y="313"/>
                </a:cubicBezTo>
                <a:cubicBezTo>
                  <a:pt x="198" y="312"/>
                  <a:pt x="199" y="312"/>
                  <a:pt x="201" y="312"/>
                </a:cubicBezTo>
                <a:cubicBezTo>
                  <a:pt x="199" y="314"/>
                  <a:pt x="197" y="315"/>
                  <a:pt x="196" y="317"/>
                </a:cubicBezTo>
                <a:cubicBezTo>
                  <a:pt x="196" y="317"/>
                  <a:pt x="196" y="317"/>
                  <a:pt x="196" y="317"/>
                </a:cubicBezTo>
                <a:close/>
                <a:moveTo>
                  <a:pt x="166" y="270"/>
                </a:moveTo>
                <a:cubicBezTo>
                  <a:pt x="166" y="271"/>
                  <a:pt x="163" y="269"/>
                  <a:pt x="162" y="270"/>
                </a:cubicBezTo>
                <a:cubicBezTo>
                  <a:pt x="162" y="268"/>
                  <a:pt x="163" y="267"/>
                  <a:pt x="164" y="267"/>
                </a:cubicBezTo>
                <a:cubicBezTo>
                  <a:pt x="165" y="268"/>
                  <a:pt x="165" y="270"/>
                  <a:pt x="166" y="270"/>
                </a:cubicBezTo>
                <a:cubicBezTo>
                  <a:pt x="166" y="270"/>
                  <a:pt x="166" y="270"/>
                  <a:pt x="166" y="270"/>
                </a:cubicBezTo>
                <a:close/>
                <a:moveTo>
                  <a:pt x="160" y="274"/>
                </a:moveTo>
                <a:cubicBezTo>
                  <a:pt x="161" y="273"/>
                  <a:pt x="162" y="273"/>
                  <a:pt x="162" y="272"/>
                </a:cubicBezTo>
                <a:cubicBezTo>
                  <a:pt x="163" y="272"/>
                  <a:pt x="162" y="272"/>
                  <a:pt x="162" y="272"/>
                </a:cubicBezTo>
                <a:cubicBezTo>
                  <a:pt x="162" y="273"/>
                  <a:pt x="163" y="273"/>
                  <a:pt x="164" y="273"/>
                </a:cubicBezTo>
                <a:cubicBezTo>
                  <a:pt x="164" y="275"/>
                  <a:pt x="161" y="275"/>
                  <a:pt x="160" y="274"/>
                </a:cubicBezTo>
                <a:cubicBezTo>
                  <a:pt x="160" y="274"/>
                  <a:pt x="160" y="274"/>
                  <a:pt x="160" y="274"/>
                </a:cubicBezTo>
                <a:close/>
                <a:moveTo>
                  <a:pt x="313" y="275"/>
                </a:moveTo>
                <a:cubicBezTo>
                  <a:pt x="313" y="275"/>
                  <a:pt x="313" y="274"/>
                  <a:pt x="313" y="274"/>
                </a:cubicBezTo>
                <a:cubicBezTo>
                  <a:pt x="314" y="274"/>
                  <a:pt x="314" y="275"/>
                  <a:pt x="314" y="275"/>
                </a:cubicBezTo>
                <a:cubicBezTo>
                  <a:pt x="313" y="275"/>
                  <a:pt x="313" y="275"/>
                  <a:pt x="313" y="275"/>
                </a:cubicBezTo>
                <a:cubicBezTo>
                  <a:pt x="313" y="275"/>
                  <a:pt x="313" y="275"/>
                  <a:pt x="313" y="275"/>
                </a:cubicBezTo>
                <a:close/>
                <a:moveTo>
                  <a:pt x="307" y="277"/>
                </a:moveTo>
                <a:cubicBezTo>
                  <a:pt x="306" y="277"/>
                  <a:pt x="306" y="275"/>
                  <a:pt x="306" y="274"/>
                </a:cubicBezTo>
                <a:cubicBezTo>
                  <a:pt x="307" y="274"/>
                  <a:pt x="307" y="275"/>
                  <a:pt x="307" y="277"/>
                </a:cubicBezTo>
                <a:cubicBezTo>
                  <a:pt x="307" y="277"/>
                  <a:pt x="307" y="277"/>
                  <a:pt x="307" y="277"/>
                </a:cubicBezTo>
                <a:close/>
                <a:moveTo>
                  <a:pt x="234" y="277"/>
                </a:moveTo>
                <a:cubicBezTo>
                  <a:pt x="233" y="277"/>
                  <a:pt x="233" y="276"/>
                  <a:pt x="233" y="276"/>
                </a:cubicBezTo>
                <a:cubicBezTo>
                  <a:pt x="233" y="275"/>
                  <a:pt x="234" y="276"/>
                  <a:pt x="234" y="275"/>
                </a:cubicBezTo>
                <a:cubicBezTo>
                  <a:pt x="234" y="276"/>
                  <a:pt x="234" y="276"/>
                  <a:pt x="234" y="277"/>
                </a:cubicBezTo>
                <a:cubicBezTo>
                  <a:pt x="234" y="277"/>
                  <a:pt x="234" y="277"/>
                  <a:pt x="234" y="277"/>
                </a:cubicBezTo>
                <a:close/>
                <a:moveTo>
                  <a:pt x="388" y="279"/>
                </a:moveTo>
                <a:cubicBezTo>
                  <a:pt x="388" y="278"/>
                  <a:pt x="389" y="278"/>
                  <a:pt x="390" y="278"/>
                </a:cubicBezTo>
                <a:cubicBezTo>
                  <a:pt x="389" y="279"/>
                  <a:pt x="389" y="279"/>
                  <a:pt x="388" y="279"/>
                </a:cubicBezTo>
                <a:cubicBezTo>
                  <a:pt x="388" y="279"/>
                  <a:pt x="388" y="279"/>
                  <a:pt x="388" y="279"/>
                </a:cubicBezTo>
                <a:close/>
                <a:moveTo>
                  <a:pt x="193" y="282"/>
                </a:moveTo>
                <a:cubicBezTo>
                  <a:pt x="191" y="281"/>
                  <a:pt x="193" y="279"/>
                  <a:pt x="195" y="279"/>
                </a:cubicBezTo>
                <a:cubicBezTo>
                  <a:pt x="195" y="281"/>
                  <a:pt x="194" y="281"/>
                  <a:pt x="193" y="282"/>
                </a:cubicBezTo>
                <a:cubicBezTo>
                  <a:pt x="193" y="282"/>
                  <a:pt x="193" y="282"/>
                  <a:pt x="193" y="282"/>
                </a:cubicBezTo>
                <a:close/>
                <a:moveTo>
                  <a:pt x="196" y="281"/>
                </a:moveTo>
                <a:cubicBezTo>
                  <a:pt x="196" y="281"/>
                  <a:pt x="196" y="281"/>
                  <a:pt x="196" y="281"/>
                </a:cubicBezTo>
                <a:cubicBezTo>
                  <a:pt x="192" y="285"/>
                  <a:pt x="199" y="280"/>
                  <a:pt x="196" y="281"/>
                </a:cubicBezTo>
                <a:close/>
                <a:moveTo>
                  <a:pt x="216" y="282"/>
                </a:moveTo>
                <a:cubicBezTo>
                  <a:pt x="216" y="281"/>
                  <a:pt x="216" y="281"/>
                  <a:pt x="216" y="280"/>
                </a:cubicBezTo>
                <a:cubicBezTo>
                  <a:pt x="218" y="280"/>
                  <a:pt x="218" y="283"/>
                  <a:pt x="216" y="282"/>
                </a:cubicBezTo>
                <a:cubicBezTo>
                  <a:pt x="216" y="282"/>
                  <a:pt x="216" y="282"/>
                  <a:pt x="216" y="282"/>
                </a:cubicBezTo>
                <a:close/>
                <a:moveTo>
                  <a:pt x="232" y="283"/>
                </a:moveTo>
                <a:cubicBezTo>
                  <a:pt x="232" y="282"/>
                  <a:pt x="233" y="282"/>
                  <a:pt x="233" y="281"/>
                </a:cubicBezTo>
                <a:cubicBezTo>
                  <a:pt x="234" y="282"/>
                  <a:pt x="234" y="282"/>
                  <a:pt x="234" y="284"/>
                </a:cubicBezTo>
                <a:cubicBezTo>
                  <a:pt x="233" y="283"/>
                  <a:pt x="233" y="283"/>
                  <a:pt x="232" y="283"/>
                </a:cubicBezTo>
                <a:cubicBezTo>
                  <a:pt x="232" y="283"/>
                  <a:pt x="232" y="283"/>
                  <a:pt x="232" y="283"/>
                </a:cubicBezTo>
                <a:close/>
                <a:moveTo>
                  <a:pt x="195" y="290"/>
                </a:moveTo>
                <a:cubicBezTo>
                  <a:pt x="197" y="291"/>
                  <a:pt x="195" y="292"/>
                  <a:pt x="195" y="293"/>
                </a:cubicBezTo>
                <a:cubicBezTo>
                  <a:pt x="193" y="292"/>
                  <a:pt x="196" y="292"/>
                  <a:pt x="195" y="290"/>
                </a:cubicBezTo>
                <a:cubicBezTo>
                  <a:pt x="195" y="290"/>
                  <a:pt x="195" y="290"/>
                  <a:pt x="195" y="290"/>
                </a:cubicBezTo>
                <a:close/>
                <a:moveTo>
                  <a:pt x="197" y="290"/>
                </a:moveTo>
                <a:cubicBezTo>
                  <a:pt x="195" y="290"/>
                  <a:pt x="195" y="289"/>
                  <a:pt x="195" y="289"/>
                </a:cubicBezTo>
                <a:cubicBezTo>
                  <a:pt x="195" y="287"/>
                  <a:pt x="195" y="285"/>
                  <a:pt x="197" y="284"/>
                </a:cubicBezTo>
                <a:cubicBezTo>
                  <a:pt x="196" y="286"/>
                  <a:pt x="200" y="288"/>
                  <a:pt x="197" y="290"/>
                </a:cubicBezTo>
                <a:cubicBezTo>
                  <a:pt x="197" y="290"/>
                  <a:pt x="197" y="290"/>
                  <a:pt x="197" y="290"/>
                </a:cubicBezTo>
                <a:close/>
                <a:moveTo>
                  <a:pt x="192" y="288"/>
                </a:moveTo>
                <a:cubicBezTo>
                  <a:pt x="189" y="286"/>
                  <a:pt x="193" y="286"/>
                  <a:pt x="194" y="285"/>
                </a:cubicBezTo>
                <a:cubicBezTo>
                  <a:pt x="195" y="285"/>
                  <a:pt x="194" y="286"/>
                  <a:pt x="195" y="287"/>
                </a:cubicBezTo>
                <a:cubicBezTo>
                  <a:pt x="192" y="286"/>
                  <a:pt x="194" y="288"/>
                  <a:pt x="192" y="288"/>
                </a:cubicBezTo>
                <a:cubicBezTo>
                  <a:pt x="192" y="288"/>
                  <a:pt x="192" y="288"/>
                  <a:pt x="192" y="288"/>
                </a:cubicBezTo>
                <a:cubicBezTo>
                  <a:pt x="192" y="288"/>
                  <a:pt x="192" y="288"/>
                  <a:pt x="192" y="288"/>
                </a:cubicBezTo>
                <a:close/>
                <a:moveTo>
                  <a:pt x="213" y="288"/>
                </a:moveTo>
                <a:cubicBezTo>
                  <a:pt x="215" y="288"/>
                  <a:pt x="213" y="286"/>
                  <a:pt x="215" y="286"/>
                </a:cubicBezTo>
                <a:cubicBezTo>
                  <a:pt x="217" y="287"/>
                  <a:pt x="215" y="289"/>
                  <a:pt x="218" y="290"/>
                </a:cubicBezTo>
                <a:cubicBezTo>
                  <a:pt x="218" y="293"/>
                  <a:pt x="218" y="294"/>
                  <a:pt x="217" y="296"/>
                </a:cubicBezTo>
                <a:cubicBezTo>
                  <a:pt x="214" y="297"/>
                  <a:pt x="214" y="295"/>
                  <a:pt x="212" y="295"/>
                </a:cubicBezTo>
                <a:cubicBezTo>
                  <a:pt x="213" y="292"/>
                  <a:pt x="213" y="291"/>
                  <a:pt x="213" y="288"/>
                </a:cubicBezTo>
                <a:cubicBezTo>
                  <a:pt x="213" y="288"/>
                  <a:pt x="213" y="288"/>
                  <a:pt x="213" y="288"/>
                </a:cubicBezTo>
                <a:close/>
                <a:moveTo>
                  <a:pt x="166" y="289"/>
                </a:moveTo>
                <a:cubicBezTo>
                  <a:pt x="166" y="286"/>
                  <a:pt x="168" y="287"/>
                  <a:pt x="170" y="287"/>
                </a:cubicBezTo>
                <a:cubicBezTo>
                  <a:pt x="169" y="290"/>
                  <a:pt x="171" y="291"/>
                  <a:pt x="171" y="293"/>
                </a:cubicBezTo>
                <a:cubicBezTo>
                  <a:pt x="170" y="293"/>
                  <a:pt x="168" y="290"/>
                  <a:pt x="168" y="289"/>
                </a:cubicBezTo>
                <a:cubicBezTo>
                  <a:pt x="167" y="289"/>
                  <a:pt x="167" y="289"/>
                  <a:pt x="166" y="289"/>
                </a:cubicBezTo>
                <a:cubicBezTo>
                  <a:pt x="166" y="289"/>
                  <a:pt x="166" y="289"/>
                  <a:pt x="166" y="289"/>
                </a:cubicBezTo>
                <a:close/>
                <a:moveTo>
                  <a:pt x="164" y="295"/>
                </a:moveTo>
                <a:cubicBezTo>
                  <a:pt x="162" y="295"/>
                  <a:pt x="164" y="294"/>
                  <a:pt x="164" y="292"/>
                </a:cubicBezTo>
                <a:cubicBezTo>
                  <a:pt x="166" y="292"/>
                  <a:pt x="164" y="294"/>
                  <a:pt x="164" y="295"/>
                </a:cubicBezTo>
                <a:cubicBezTo>
                  <a:pt x="164" y="295"/>
                  <a:pt x="164" y="295"/>
                  <a:pt x="164" y="295"/>
                </a:cubicBezTo>
                <a:close/>
                <a:moveTo>
                  <a:pt x="168" y="297"/>
                </a:moveTo>
                <a:cubicBezTo>
                  <a:pt x="167" y="297"/>
                  <a:pt x="167" y="295"/>
                  <a:pt x="168" y="295"/>
                </a:cubicBezTo>
                <a:cubicBezTo>
                  <a:pt x="169" y="295"/>
                  <a:pt x="169" y="297"/>
                  <a:pt x="168" y="297"/>
                </a:cubicBezTo>
                <a:cubicBezTo>
                  <a:pt x="168" y="297"/>
                  <a:pt x="168" y="297"/>
                  <a:pt x="168" y="297"/>
                </a:cubicBezTo>
                <a:close/>
                <a:moveTo>
                  <a:pt x="170" y="294"/>
                </a:moveTo>
                <a:cubicBezTo>
                  <a:pt x="170" y="295"/>
                  <a:pt x="169" y="295"/>
                  <a:pt x="168" y="295"/>
                </a:cubicBezTo>
                <a:cubicBezTo>
                  <a:pt x="168" y="294"/>
                  <a:pt x="169" y="293"/>
                  <a:pt x="170" y="294"/>
                </a:cubicBezTo>
                <a:cubicBezTo>
                  <a:pt x="170" y="294"/>
                  <a:pt x="170" y="294"/>
                  <a:pt x="170" y="294"/>
                </a:cubicBezTo>
                <a:close/>
                <a:moveTo>
                  <a:pt x="196" y="296"/>
                </a:moveTo>
                <a:cubicBezTo>
                  <a:pt x="195" y="296"/>
                  <a:pt x="195" y="294"/>
                  <a:pt x="196" y="294"/>
                </a:cubicBezTo>
                <a:cubicBezTo>
                  <a:pt x="197" y="294"/>
                  <a:pt x="197" y="295"/>
                  <a:pt x="196" y="296"/>
                </a:cubicBezTo>
                <a:cubicBezTo>
                  <a:pt x="196" y="296"/>
                  <a:pt x="196" y="296"/>
                  <a:pt x="196" y="296"/>
                </a:cubicBezTo>
                <a:close/>
                <a:moveTo>
                  <a:pt x="370" y="296"/>
                </a:moveTo>
                <a:cubicBezTo>
                  <a:pt x="370" y="296"/>
                  <a:pt x="370" y="296"/>
                  <a:pt x="370" y="296"/>
                </a:cubicBezTo>
                <a:cubicBezTo>
                  <a:pt x="370" y="297"/>
                  <a:pt x="369" y="297"/>
                  <a:pt x="369" y="299"/>
                </a:cubicBezTo>
                <a:cubicBezTo>
                  <a:pt x="370" y="300"/>
                  <a:pt x="372" y="299"/>
                  <a:pt x="372" y="300"/>
                </a:cubicBezTo>
                <a:cubicBezTo>
                  <a:pt x="373" y="301"/>
                  <a:pt x="373" y="302"/>
                  <a:pt x="373" y="303"/>
                </a:cubicBezTo>
                <a:cubicBezTo>
                  <a:pt x="374" y="303"/>
                  <a:pt x="375" y="306"/>
                  <a:pt x="377" y="305"/>
                </a:cubicBezTo>
                <a:cubicBezTo>
                  <a:pt x="383" y="315"/>
                  <a:pt x="393" y="321"/>
                  <a:pt x="399" y="333"/>
                </a:cubicBezTo>
                <a:cubicBezTo>
                  <a:pt x="400" y="333"/>
                  <a:pt x="400" y="332"/>
                  <a:pt x="402" y="332"/>
                </a:cubicBezTo>
                <a:cubicBezTo>
                  <a:pt x="404" y="336"/>
                  <a:pt x="409" y="339"/>
                  <a:pt x="408" y="343"/>
                </a:cubicBezTo>
                <a:cubicBezTo>
                  <a:pt x="410" y="342"/>
                  <a:pt x="412" y="344"/>
                  <a:pt x="413" y="342"/>
                </a:cubicBezTo>
                <a:cubicBezTo>
                  <a:pt x="416" y="350"/>
                  <a:pt x="423" y="353"/>
                  <a:pt x="427" y="358"/>
                </a:cubicBezTo>
                <a:cubicBezTo>
                  <a:pt x="428" y="355"/>
                  <a:pt x="430" y="354"/>
                  <a:pt x="427" y="353"/>
                </a:cubicBezTo>
                <a:cubicBezTo>
                  <a:pt x="429" y="352"/>
                  <a:pt x="431" y="348"/>
                  <a:pt x="435" y="350"/>
                </a:cubicBezTo>
                <a:cubicBezTo>
                  <a:pt x="435" y="346"/>
                  <a:pt x="434" y="343"/>
                  <a:pt x="436" y="341"/>
                </a:cubicBezTo>
                <a:cubicBezTo>
                  <a:pt x="434" y="339"/>
                  <a:pt x="435" y="336"/>
                  <a:pt x="434" y="334"/>
                </a:cubicBezTo>
                <a:cubicBezTo>
                  <a:pt x="436" y="334"/>
                  <a:pt x="439" y="333"/>
                  <a:pt x="440" y="331"/>
                </a:cubicBezTo>
                <a:cubicBezTo>
                  <a:pt x="433" y="325"/>
                  <a:pt x="422" y="323"/>
                  <a:pt x="416" y="317"/>
                </a:cubicBezTo>
                <a:cubicBezTo>
                  <a:pt x="414" y="316"/>
                  <a:pt x="414" y="318"/>
                  <a:pt x="413" y="318"/>
                </a:cubicBezTo>
                <a:cubicBezTo>
                  <a:pt x="413" y="316"/>
                  <a:pt x="412" y="316"/>
                  <a:pt x="411" y="317"/>
                </a:cubicBezTo>
                <a:cubicBezTo>
                  <a:pt x="410" y="321"/>
                  <a:pt x="413" y="323"/>
                  <a:pt x="412" y="325"/>
                </a:cubicBezTo>
                <a:cubicBezTo>
                  <a:pt x="411" y="323"/>
                  <a:pt x="410" y="321"/>
                  <a:pt x="408" y="322"/>
                </a:cubicBezTo>
                <a:cubicBezTo>
                  <a:pt x="410" y="319"/>
                  <a:pt x="411" y="315"/>
                  <a:pt x="407" y="314"/>
                </a:cubicBezTo>
                <a:cubicBezTo>
                  <a:pt x="406" y="315"/>
                  <a:pt x="408" y="317"/>
                  <a:pt x="407" y="317"/>
                </a:cubicBezTo>
                <a:cubicBezTo>
                  <a:pt x="405" y="316"/>
                  <a:pt x="404" y="315"/>
                  <a:pt x="403" y="312"/>
                </a:cubicBezTo>
                <a:cubicBezTo>
                  <a:pt x="402" y="312"/>
                  <a:pt x="402" y="313"/>
                  <a:pt x="401" y="313"/>
                </a:cubicBezTo>
                <a:cubicBezTo>
                  <a:pt x="400" y="311"/>
                  <a:pt x="400" y="309"/>
                  <a:pt x="398" y="308"/>
                </a:cubicBezTo>
                <a:cubicBezTo>
                  <a:pt x="395" y="309"/>
                  <a:pt x="392" y="305"/>
                  <a:pt x="388" y="305"/>
                </a:cubicBezTo>
                <a:cubicBezTo>
                  <a:pt x="387" y="307"/>
                  <a:pt x="391" y="308"/>
                  <a:pt x="390" y="310"/>
                </a:cubicBezTo>
                <a:cubicBezTo>
                  <a:pt x="383" y="305"/>
                  <a:pt x="379" y="299"/>
                  <a:pt x="370" y="296"/>
                </a:cubicBezTo>
                <a:close/>
                <a:moveTo>
                  <a:pt x="339" y="299"/>
                </a:moveTo>
                <a:cubicBezTo>
                  <a:pt x="342" y="299"/>
                  <a:pt x="339" y="302"/>
                  <a:pt x="339" y="299"/>
                </a:cubicBezTo>
                <a:cubicBezTo>
                  <a:pt x="339" y="299"/>
                  <a:pt x="339" y="299"/>
                  <a:pt x="339" y="299"/>
                </a:cubicBezTo>
                <a:close/>
                <a:moveTo>
                  <a:pt x="165" y="300"/>
                </a:moveTo>
                <a:cubicBezTo>
                  <a:pt x="166" y="300"/>
                  <a:pt x="166" y="300"/>
                  <a:pt x="166" y="300"/>
                </a:cubicBezTo>
                <a:cubicBezTo>
                  <a:pt x="167" y="299"/>
                  <a:pt x="167" y="302"/>
                  <a:pt x="165" y="301"/>
                </a:cubicBezTo>
                <a:cubicBezTo>
                  <a:pt x="165" y="301"/>
                  <a:pt x="165" y="301"/>
                  <a:pt x="165" y="300"/>
                </a:cubicBezTo>
                <a:cubicBezTo>
                  <a:pt x="165" y="300"/>
                  <a:pt x="165" y="300"/>
                  <a:pt x="165" y="300"/>
                </a:cubicBezTo>
                <a:close/>
                <a:moveTo>
                  <a:pt x="157" y="324"/>
                </a:moveTo>
                <a:cubicBezTo>
                  <a:pt x="158" y="324"/>
                  <a:pt x="158" y="325"/>
                  <a:pt x="159" y="325"/>
                </a:cubicBezTo>
                <a:cubicBezTo>
                  <a:pt x="159" y="326"/>
                  <a:pt x="157" y="326"/>
                  <a:pt x="158" y="328"/>
                </a:cubicBezTo>
                <a:cubicBezTo>
                  <a:pt x="156" y="328"/>
                  <a:pt x="157" y="326"/>
                  <a:pt x="156" y="326"/>
                </a:cubicBezTo>
                <a:cubicBezTo>
                  <a:pt x="157" y="324"/>
                  <a:pt x="158" y="327"/>
                  <a:pt x="157" y="324"/>
                </a:cubicBezTo>
                <a:cubicBezTo>
                  <a:pt x="157" y="324"/>
                  <a:pt x="157" y="324"/>
                  <a:pt x="157" y="324"/>
                </a:cubicBezTo>
                <a:close/>
                <a:moveTo>
                  <a:pt x="161" y="322"/>
                </a:moveTo>
                <a:cubicBezTo>
                  <a:pt x="161" y="323"/>
                  <a:pt x="159" y="323"/>
                  <a:pt x="158" y="324"/>
                </a:cubicBezTo>
                <a:cubicBezTo>
                  <a:pt x="157" y="323"/>
                  <a:pt x="157" y="323"/>
                  <a:pt x="156" y="323"/>
                </a:cubicBezTo>
                <a:cubicBezTo>
                  <a:pt x="157" y="318"/>
                  <a:pt x="156" y="319"/>
                  <a:pt x="159" y="318"/>
                </a:cubicBezTo>
                <a:cubicBezTo>
                  <a:pt x="161" y="318"/>
                  <a:pt x="159" y="321"/>
                  <a:pt x="161" y="320"/>
                </a:cubicBezTo>
                <a:cubicBezTo>
                  <a:pt x="161" y="321"/>
                  <a:pt x="159" y="320"/>
                  <a:pt x="158" y="320"/>
                </a:cubicBezTo>
                <a:cubicBezTo>
                  <a:pt x="157" y="320"/>
                  <a:pt x="158" y="322"/>
                  <a:pt x="157" y="323"/>
                </a:cubicBezTo>
                <a:cubicBezTo>
                  <a:pt x="159" y="323"/>
                  <a:pt x="159" y="321"/>
                  <a:pt x="161" y="322"/>
                </a:cubicBezTo>
                <a:cubicBezTo>
                  <a:pt x="161" y="322"/>
                  <a:pt x="161" y="322"/>
                  <a:pt x="161" y="322"/>
                </a:cubicBezTo>
                <a:close/>
                <a:moveTo>
                  <a:pt x="197" y="322"/>
                </a:moveTo>
                <a:cubicBezTo>
                  <a:pt x="197" y="321"/>
                  <a:pt x="198" y="321"/>
                  <a:pt x="198" y="320"/>
                </a:cubicBezTo>
                <a:cubicBezTo>
                  <a:pt x="200" y="321"/>
                  <a:pt x="198" y="323"/>
                  <a:pt x="197" y="322"/>
                </a:cubicBezTo>
                <a:cubicBezTo>
                  <a:pt x="197" y="322"/>
                  <a:pt x="197" y="322"/>
                  <a:pt x="197" y="322"/>
                </a:cubicBezTo>
                <a:close/>
                <a:moveTo>
                  <a:pt x="178" y="327"/>
                </a:moveTo>
                <a:cubicBezTo>
                  <a:pt x="175" y="326"/>
                  <a:pt x="178" y="324"/>
                  <a:pt x="178" y="323"/>
                </a:cubicBezTo>
                <a:cubicBezTo>
                  <a:pt x="179" y="324"/>
                  <a:pt x="177" y="325"/>
                  <a:pt x="178" y="327"/>
                </a:cubicBezTo>
                <a:cubicBezTo>
                  <a:pt x="178" y="327"/>
                  <a:pt x="178" y="327"/>
                  <a:pt x="178" y="327"/>
                </a:cubicBezTo>
                <a:close/>
                <a:moveTo>
                  <a:pt x="154" y="327"/>
                </a:moveTo>
                <a:cubicBezTo>
                  <a:pt x="153" y="327"/>
                  <a:pt x="153" y="324"/>
                  <a:pt x="154" y="325"/>
                </a:cubicBezTo>
                <a:cubicBezTo>
                  <a:pt x="153" y="326"/>
                  <a:pt x="155" y="326"/>
                  <a:pt x="154" y="327"/>
                </a:cubicBezTo>
                <a:cubicBezTo>
                  <a:pt x="154" y="327"/>
                  <a:pt x="154" y="327"/>
                  <a:pt x="154" y="327"/>
                </a:cubicBezTo>
                <a:close/>
                <a:moveTo>
                  <a:pt x="194" y="328"/>
                </a:moveTo>
                <a:cubicBezTo>
                  <a:pt x="194" y="327"/>
                  <a:pt x="195" y="327"/>
                  <a:pt x="196" y="327"/>
                </a:cubicBezTo>
                <a:cubicBezTo>
                  <a:pt x="196" y="329"/>
                  <a:pt x="195" y="329"/>
                  <a:pt x="194" y="328"/>
                </a:cubicBezTo>
                <a:cubicBezTo>
                  <a:pt x="194" y="328"/>
                  <a:pt x="194" y="328"/>
                  <a:pt x="194" y="328"/>
                </a:cubicBezTo>
                <a:close/>
                <a:moveTo>
                  <a:pt x="154" y="330"/>
                </a:moveTo>
                <a:cubicBezTo>
                  <a:pt x="153" y="330"/>
                  <a:pt x="153" y="329"/>
                  <a:pt x="153" y="328"/>
                </a:cubicBezTo>
                <a:cubicBezTo>
                  <a:pt x="154" y="328"/>
                  <a:pt x="155" y="329"/>
                  <a:pt x="154" y="330"/>
                </a:cubicBezTo>
                <a:cubicBezTo>
                  <a:pt x="154" y="330"/>
                  <a:pt x="154" y="330"/>
                  <a:pt x="154" y="330"/>
                </a:cubicBezTo>
                <a:close/>
                <a:moveTo>
                  <a:pt x="167" y="331"/>
                </a:moveTo>
                <a:cubicBezTo>
                  <a:pt x="166" y="330"/>
                  <a:pt x="167" y="329"/>
                  <a:pt x="167" y="328"/>
                </a:cubicBezTo>
                <a:cubicBezTo>
                  <a:pt x="169" y="328"/>
                  <a:pt x="166" y="330"/>
                  <a:pt x="167" y="331"/>
                </a:cubicBezTo>
                <a:cubicBezTo>
                  <a:pt x="167" y="331"/>
                  <a:pt x="167" y="331"/>
                  <a:pt x="167" y="331"/>
                </a:cubicBezTo>
                <a:close/>
                <a:moveTo>
                  <a:pt x="157" y="333"/>
                </a:moveTo>
                <a:cubicBezTo>
                  <a:pt x="155" y="331"/>
                  <a:pt x="159" y="330"/>
                  <a:pt x="158" y="329"/>
                </a:cubicBezTo>
                <a:cubicBezTo>
                  <a:pt x="160" y="327"/>
                  <a:pt x="160" y="331"/>
                  <a:pt x="160" y="332"/>
                </a:cubicBezTo>
                <a:cubicBezTo>
                  <a:pt x="158" y="332"/>
                  <a:pt x="158" y="335"/>
                  <a:pt x="156" y="334"/>
                </a:cubicBezTo>
                <a:cubicBezTo>
                  <a:pt x="156" y="333"/>
                  <a:pt x="157" y="333"/>
                  <a:pt x="157" y="333"/>
                </a:cubicBezTo>
                <a:cubicBezTo>
                  <a:pt x="157" y="333"/>
                  <a:pt x="157" y="333"/>
                  <a:pt x="157" y="333"/>
                </a:cubicBezTo>
                <a:close/>
                <a:moveTo>
                  <a:pt x="195" y="330"/>
                </a:moveTo>
                <a:cubicBezTo>
                  <a:pt x="197" y="330"/>
                  <a:pt x="196" y="332"/>
                  <a:pt x="196" y="334"/>
                </a:cubicBezTo>
                <a:cubicBezTo>
                  <a:pt x="195" y="334"/>
                  <a:pt x="195" y="334"/>
                  <a:pt x="194" y="334"/>
                </a:cubicBezTo>
                <a:cubicBezTo>
                  <a:pt x="194" y="335"/>
                  <a:pt x="194" y="335"/>
                  <a:pt x="195" y="335"/>
                </a:cubicBezTo>
                <a:cubicBezTo>
                  <a:pt x="194" y="336"/>
                  <a:pt x="195" y="338"/>
                  <a:pt x="193" y="338"/>
                </a:cubicBezTo>
                <a:cubicBezTo>
                  <a:pt x="191" y="334"/>
                  <a:pt x="195" y="333"/>
                  <a:pt x="195" y="330"/>
                </a:cubicBezTo>
                <a:cubicBezTo>
                  <a:pt x="195" y="330"/>
                  <a:pt x="195" y="330"/>
                  <a:pt x="195" y="330"/>
                </a:cubicBezTo>
                <a:close/>
                <a:moveTo>
                  <a:pt x="196" y="330"/>
                </a:moveTo>
                <a:cubicBezTo>
                  <a:pt x="197" y="328"/>
                  <a:pt x="198" y="332"/>
                  <a:pt x="196" y="330"/>
                </a:cubicBezTo>
                <a:cubicBezTo>
                  <a:pt x="196" y="330"/>
                  <a:pt x="196" y="330"/>
                  <a:pt x="196" y="330"/>
                </a:cubicBezTo>
                <a:close/>
                <a:moveTo>
                  <a:pt x="395" y="346"/>
                </a:moveTo>
                <a:cubicBezTo>
                  <a:pt x="393" y="337"/>
                  <a:pt x="388" y="338"/>
                  <a:pt x="385" y="330"/>
                </a:cubicBezTo>
                <a:cubicBezTo>
                  <a:pt x="393" y="334"/>
                  <a:pt x="399" y="340"/>
                  <a:pt x="405" y="346"/>
                </a:cubicBezTo>
                <a:cubicBezTo>
                  <a:pt x="405" y="347"/>
                  <a:pt x="405" y="348"/>
                  <a:pt x="405" y="349"/>
                </a:cubicBezTo>
                <a:cubicBezTo>
                  <a:pt x="403" y="349"/>
                  <a:pt x="402" y="351"/>
                  <a:pt x="402" y="351"/>
                </a:cubicBezTo>
                <a:cubicBezTo>
                  <a:pt x="401" y="353"/>
                  <a:pt x="401" y="349"/>
                  <a:pt x="401" y="349"/>
                </a:cubicBezTo>
                <a:cubicBezTo>
                  <a:pt x="400" y="349"/>
                  <a:pt x="399" y="349"/>
                  <a:pt x="398" y="349"/>
                </a:cubicBezTo>
                <a:cubicBezTo>
                  <a:pt x="398" y="348"/>
                  <a:pt x="399" y="347"/>
                  <a:pt x="398" y="346"/>
                </a:cubicBezTo>
                <a:cubicBezTo>
                  <a:pt x="397" y="346"/>
                  <a:pt x="396" y="347"/>
                  <a:pt x="395" y="346"/>
                </a:cubicBezTo>
                <a:cubicBezTo>
                  <a:pt x="395" y="346"/>
                  <a:pt x="395" y="346"/>
                  <a:pt x="395" y="346"/>
                </a:cubicBezTo>
                <a:close/>
                <a:moveTo>
                  <a:pt x="156" y="337"/>
                </a:moveTo>
                <a:cubicBezTo>
                  <a:pt x="155" y="338"/>
                  <a:pt x="155" y="337"/>
                  <a:pt x="153" y="338"/>
                </a:cubicBezTo>
                <a:cubicBezTo>
                  <a:pt x="153" y="336"/>
                  <a:pt x="154" y="335"/>
                  <a:pt x="155" y="335"/>
                </a:cubicBezTo>
                <a:cubicBezTo>
                  <a:pt x="155" y="336"/>
                  <a:pt x="155" y="337"/>
                  <a:pt x="156" y="337"/>
                </a:cubicBezTo>
                <a:cubicBezTo>
                  <a:pt x="156" y="337"/>
                  <a:pt x="156" y="337"/>
                  <a:pt x="156" y="337"/>
                </a:cubicBezTo>
                <a:close/>
                <a:moveTo>
                  <a:pt x="179" y="338"/>
                </a:moveTo>
                <a:cubicBezTo>
                  <a:pt x="177" y="338"/>
                  <a:pt x="178" y="336"/>
                  <a:pt x="176" y="336"/>
                </a:cubicBezTo>
                <a:cubicBezTo>
                  <a:pt x="177" y="335"/>
                  <a:pt x="179" y="336"/>
                  <a:pt x="179" y="338"/>
                </a:cubicBezTo>
                <a:cubicBezTo>
                  <a:pt x="179" y="338"/>
                  <a:pt x="179" y="338"/>
                  <a:pt x="179" y="338"/>
                </a:cubicBezTo>
                <a:close/>
                <a:moveTo>
                  <a:pt x="150" y="340"/>
                </a:moveTo>
                <a:cubicBezTo>
                  <a:pt x="149" y="339"/>
                  <a:pt x="150" y="338"/>
                  <a:pt x="151" y="339"/>
                </a:cubicBezTo>
                <a:cubicBezTo>
                  <a:pt x="150" y="338"/>
                  <a:pt x="150" y="338"/>
                  <a:pt x="150" y="339"/>
                </a:cubicBezTo>
                <a:cubicBezTo>
                  <a:pt x="148" y="338"/>
                  <a:pt x="151" y="337"/>
                  <a:pt x="151" y="338"/>
                </a:cubicBezTo>
                <a:cubicBezTo>
                  <a:pt x="151" y="339"/>
                  <a:pt x="150" y="339"/>
                  <a:pt x="150" y="340"/>
                </a:cubicBezTo>
                <a:cubicBezTo>
                  <a:pt x="150" y="340"/>
                  <a:pt x="150" y="340"/>
                  <a:pt x="150" y="340"/>
                </a:cubicBezTo>
                <a:close/>
                <a:moveTo>
                  <a:pt x="156" y="345"/>
                </a:moveTo>
                <a:cubicBezTo>
                  <a:pt x="155" y="346"/>
                  <a:pt x="154" y="343"/>
                  <a:pt x="153" y="342"/>
                </a:cubicBezTo>
                <a:cubicBezTo>
                  <a:pt x="154" y="341"/>
                  <a:pt x="154" y="339"/>
                  <a:pt x="155" y="338"/>
                </a:cubicBezTo>
                <a:cubicBezTo>
                  <a:pt x="155" y="340"/>
                  <a:pt x="155" y="344"/>
                  <a:pt x="156" y="345"/>
                </a:cubicBezTo>
                <a:cubicBezTo>
                  <a:pt x="156" y="345"/>
                  <a:pt x="156" y="345"/>
                  <a:pt x="156" y="345"/>
                </a:cubicBezTo>
                <a:close/>
                <a:moveTo>
                  <a:pt x="466" y="346"/>
                </a:moveTo>
                <a:cubicBezTo>
                  <a:pt x="466" y="344"/>
                  <a:pt x="468" y="345"/>
                  <a:pt x="468" y="346"/>
                </a:cubicBezTo>
                <a:cubicBezTo>
                  <a:pt x="468" y="346"/>
                  <a:pt x="467" y="346"/>
                  <a:pt x="466" y="346"/>
                </a:cubicBezTo>
                <a:cubicBezTo>
                  <a:pt x="466" y="346"/>
                  <a:pt x="466" y="346"/>
                  <a:pt x="466" y="346"/>
                </a:cubicBezTo>
                <a:close/>
                <a:moveTo>
                  <a:pt x="150" y="350"/>
                </a:moveTo>
                <a:cubicBezTo>
                  <a:pt x="148" y="349"/>
                  <a:pt x="149" y="347"/>
                  <a:pt x="150" y="345"/>
                </a:cubicBezTo>
                <a:cubicBezTo>
                  <a:pt x="151" y="346"/>
                  <a:pt x="151" y="349"/>
                  <a:pt x="150" y="350"/>
                </a:cubicBezTo>
                <a:cubicBezTo>
                  <a:pt x="150" y="350"/>
                  <a:pt x="150" y="350"/>
                  <a:pt x="150" y="350"/>
                </a:cubicBezTo>
                <a:close/>
                <a:moveTo>
                  <a:pt x="156" y="349"/>
                </a:moveTo>
                <a:cubicBezTo>
                  <a:pt x="155" y="348"/>
                  <a:pt x="153" y="348"/>
                  <a:pt x="153" y="346"/>
                </a:cubicBezTo>
                <a:cubicBezTo>
                  <a:pt x="155" y="346"/>
                  <a:pt x="157" y="347"/>
                  <a:pt x="156" y="349"/>
                </a:cubicBezTo>
                <a:cubicBezTo>
                  <a:pt x="156" y="349"/>
                  <a:pt x="156" y="349"/>
                  <a:pt x="156" y="349"/>
                </a:cubicBezTo>
                <a:close/>
                <a:moveTo>
                  <a:pt x="444" y="349"/>
                </a:moveTo>
                <a:cubicBezTo>
                  <a:pt x="442" y="348"/>
                  <a:pt x="442" y="346"/>
                  <a:pt x="443" y="346"/>
                </a:cubicBezTo>
                <a:cubicBezTo>
                  <a:pt x="444" y="346"/>
                  <a:pt x="444" y="348"/>
                  <a:pt x="444" y="349"/>
                </a:cubicBezTo>
                <a:cubicBezTo>
                  <a:pt x="444" y="349"/>
                  <a:pt x="444" y="349"/>
                  <a:pt x="444" y="349"/>
                </a:cubicBezTo>
                <a:close/>
                <a:moveTo>
                  <a:pt x="171" y="349"/>
                </a:moveTo>
                <a:cubicBezTo>
                  <a:pt x="171" y="348"/>
                  <a:pt x="170" y="348"/>
                  <a:pt x="170" y="346"/>
                </a:cubicBezTo>
                <a:cubicBezTo>
                  <a:pt x="171" y="346"/>
                  <a:pt x="172" y="347"/>
                  <a:pt x="171" y="349"/>
                </a:cubicBezTo>
                <a:cubicBezTo>
                  <a:pt x="171" y="349"/>
                  <a:pt x="171" y="349"/>
                  <a:pt x="171" y="349"/>
                </a:cubicBezTo>
                <a:close/>
                <a:moveTo>
                  <a:pt x="157" y="354"/>
                </a:moveTo>
                <a:cubicBezTo>
                  <a:pt x="153" y="356"/>
                  <a:pt x="155" y="350"/>
                  <a:pt x="154" y="350"/>
                </a:cubicBezTo>
                <a:cubicBezTo>
                  <a:pt x="155" y="348"/>
                  <a:pt x="156" y="351"/>
                  <a:pt x="157" y="350"/>
                </a:cubicBezTo>
                <a:cubicBezTo>
                  <a:pt x="157" y="351"/>
                  <a:pt x="156" y="353"/>
                  <a:pt x="157" y="354"/>
                </a:cubicBezTo>
                <a:cubicBezTo>
                  <a:pt x="157" y="354"/>
                  <a:pt x="157" y="354"/>
                  <a:pt x="157" y="354"/>
                </a:cubicBezTo>
                <a:close/>
                <a:moveTo>
                  <a:pt x="146" y="352"/>
                </a:moveTo>
                <a:cubicBezTo>
                  <a:pt x="146" y="351"/>
                  <a:pt x="148" y="352"/>
                  <a:pt x="148" y="351"/>
                </a:cubicBezTo>
                <a:cubicBezTo>
                  <a:pt x="149" y="349"/>
                  <a:pt x="148" y="354"/>
                  <a:pt x="146" y="352"/>
                </a:cubicBezTo>
                <a:cubicBezTo>
                  <a:pt x="146" y="352"/>
                  <a:pt x="146" y="352"/>
                  <a:pt x="146" y="352"/>
                </a:cubicBezTo>
                <a:close/>
                <a:moveTo>
                  <a:pt x="171" y="355"/>
                </a:moveTo>
                <a:cubicBezTo>
                  <a:pt x="170" y="354"/>
                  <a:pt x="170" y="351"/>
                  <a:pt x="171" y="350"/>
                </a:cubicBezTo>
                <a:cubicBezTo>
                  <a:pt x="172" y="352"/>
                  <a:pt x="171" y="354"/>
                  <a:pt x="171" y="355"/>
                </a:cubicBezTo>
                <a:cubicBezTo>
                  <a:pt x="171" y="355"/>
                  <a:pt x="171" y="355"/>
                  <a:pt x="171" y="355"/>
                </a:cubicBezTo>
                <a:close/>
                <a:moveTo>
                  <a:pt x="438" y="352"/>
                </a:moveTo>
                <a:cubicBezTo>
                  <a:pt x="437" y="352"/>
                  <a:pt x="438" y="351"/>
                  <a:pt x="437" y="351"/>
                </a:cubicBezTo>
                <a:cubicBezTo>
                  <a:pt x="437" y="351"/>
                  <a:pt x="438" y="351"/>
                  <a:pt x="439" y="351"/>
                </a:cubicBezTo>
                <a:cubicBezTo>
                  <a:pt x="439" y="352"/>
                  <a:pt x="438" y="352"/>
                  <a:pt x="438" y="352"/>
                </a:cubicBezTo>
                <a:cubicBezTo>
                  <a:pt x="438" y="352"/>
                  <a:pt x="438" y="352"/>
                  <a:pt x="438" y="352"/>
                </a:cubicBezTo>
                <a:close/>
                <a:moveTo>
                  <a:pt x="414" y="361"/>
                </a:moveTo>
                <a:cubicBezTo>
                  <a:pt x="414" y="361"/>
                  <a:pt x="413" y="360"/>
                  <a:pt x="413" y="361"/>
                </a:cubicBezTo>
                <a:cubicBezTo>
                  <a:pt x="411" y="360"/>
                  <a:pt x="413" y="356"/>
                  <a:pt x="409" y="356"/>
                </a:cubicBezTo>
                <a:cubicBezTo>
                  <a:pt x="410" y="354"/>
                  <a:pt x="407" y="353"/>
                  <a:pt x="409" y="351"/>
                </a:cubicBezTo>
                <a:cubicBezTo>
                  <a:pt x="412" y="353"/>
                  <a:pt x="415" y="355"/>
                  <a:pt x="417" y="357"/>
                </a:cubicBezTo>
                <a:cubicBezTo>
                  <a:pt x="417" y="359"/>
                  <a:pt x="413" y="359"/>
                  <a:pt x="414" y="361"/>
                </a:cubicBezTo>
                <a:cubicBezTo>
                  <a:pt x="414" y="361"/>
                  <a:pt x="414" y="361"/>
                  <a:pt x="414" y="361"/>
                </a:cubicBezTo>
                <a:close/>
                <a:moveTo>
                  <a:pt x="169" y="356"/>
                </a:moveTo>
                <a:cubicBezTo>
                  <a:pt x="168" y="356"/>
                  <a:pt x="168" y="355"/>
                  <a:pt x="169" y="353"/>
                </a:cubicBezTo>
                <a:cubicBezTo>
                  <a:pt x="169" y="354"/>
                  <a:pt x="170" y="354"/>
                  <a:pt x="170" y="355"/>
                </a:cubicBezTo>
                <a:cubicBezTo>
                  <a:pt x="169" y="355"/>
                  <a:pt x="169" y="356"/>
                  <a:pt x="169" y="356"/>
                </a:cubicBezTo>
                <a:cubicBezTo>
                  <a:pt x="169" y="356"/>
                  <a:pt x="169" y="356"/>
                  <a:pt x="169" y="356"/>
                </a:cubicBezTo>
                <a:close/>
                <a:moveTo>
                  <a:pt x="174" y="363"/>
                </a:moveTo>
                <a:cubicBezTo>
                  <a:pt x="174" y="363"/>
                  <a:pt x="174" y="363"/>
                  <a:pt x="174" y="363"/>
                </a:cubicBezTo>
                <a:cubicBezTo>
                  <a:pt x="173" y="362"/>
                  <a:pt x="171" y="361"/>
                  <a:pt x="173" y="359"/>
                </a:cubicBezTo>
                <a:cubicBezTo>
                  <a:pt x="171" y="360"/>
                  <a:pt x="172" y="357"/>
                  <a:pt x="170" y="357"/>
                </a:cubicBezTo>
                <a:cubicBezTo>
                  <a:pt x="170" y="358"/>
                  <a:pt x="170" y="358"/>
                  <a:pt x="169" y="358"/>
                </a:cubicBezTo>
                <a:cubicBezTo>
                  <a:pt x="169" y="357"/>
                  <a:pt x="168" y="357"/>
                  <a:pt x="168" y="357"/>
                </a:cubicBezTo>
                <a:cubicBezTo>
                  <a:pt x="168" y="358"/>
                  <a:pt x="168" y="359"/>
                  <a:pt x="167" y="359"/>
                </a:cubicBezTo>
                <a:cubicBezTo>
                  <a:pt x="167" y="356"/>
                  <a:pt x="166" y="356"/>
                  <a:pt x="168" y="355"/>
                </a:cubicBezTo>
                <a:cubicBezTo>
                  <a:pt x="167" y="354"/>
                  <a:pt x="166" y="354"/>
                  <a:pt x="165" y="354"/>
                </a:cubicBezTo>
                <a:cubicBezTo>
                  <a:pt x="164" y="355"/>
                  <a:pt x="164" y="357"/>
                  <a:pt x="163" y="358"/>
                </a:cubicBezTo>
                <a:cubicBezTo>
                  <a:pt x="166" y="363"/>
                  <a:pt x="159" y="367"/>
                  <a:pt x="158" y="372"/>
                </a:cubicBezTo>
                <a:cubicBezTo>
                  <a:pt x="161" y="373"/>
                  <a:pt x="158" y="374"/>
                  <a:pt x="158" y="377"/>
                </a:cubicBezTo>
                <a:cubicBezTo>
                  <a:pt x="160" y="376"/>
                  <a:pt x="160" y="378"/>
                  <a:pt x="162" y="377"/>
                </a:cubicBezTo>
                <a:cubicBezTo>
                  <a:pt x="162" y="375"/>
                  <a:pt x="163" y="372"/>
                  <a:pt x="167" y="373"/>
                </a:cubicBezTo>
                <a:cubicBezTo>
                  <a:pt x="167" y="371"/>
                  <a:pt x="164" y="371"/>
                  <a:pt x="165" y="370"/>
                </a:cubicBezTo>
                <a:cubicBezTo>
                  <a:pt x="166" y="372"/>
                  <a:pt x="167" y="370"/>
                  <a:pt x="167" y="372"/>
                </a:cubicBezTo>
                <a:cubicBezTo>
                  <a:pt x="169" y="372"/>
                  <a:pt x="168" y="370"/>
                  <a:pt x="169" y="369"/>
                </a:cubicBezTo>
                <a:cubicBezTo>
                  <a:pt x="168" y="369"/>
                  <a:pt x="168" y="368"/>
                  <a:pt x="168" y="367"/>
                </a:cubicBezTo>
                <a:cubicBezTo>
                  <a:pt x="171" y="369"/>
                  <a:pt x="171" y="365"/>
                  <a:pt x="173" y="363"/>
                </a:cubicBezTo>
                <a:cubicBezTo>
                  <a:pt x="173" y="364"/>
                  <a:pt x="174" y="364"/>
                  <a:pt x="174" y="363"/>
                </a:cubicBezTo>
                <a:close/>
                <a:moveTo>
                  <a:pt x="456" y="357"/>
                </a:moveTo>
                <a:cubicBezTo>
                  <a:pt x="456" y="356"/>
                  <a:pt x="456" y="355"/>
                  <a:pt x="456" y="355"/>
                </a:cubicBezTo>
                <a:cubicBezTo>
                  <a:pt x="457" y="355"/>
                  <a:pt x="457" y="355"/>
                  <a:pt x="458" y="355"/>
                </a:cubicBezTo>
                <a:cubicBezTo>
                  <a:pt x="458" y="355"/>
                  <a:pt x="458" y="356"/>
                  <a:pt x="458" y="356"/>
                </a:cubicBezTo>
                <a:cubicBezTo>
                  <a:pt x="457" y="357"/>
                  <a:pt x="457" y="357"/>
                  <a:pt x="456" y="357"/>
                </a:cubicBezTo>
                <a:cubicBezTo>
                  <a:pt x="456" y="357"/>
                  <a:pt x="456" y="357"/>
                  <a:pt x="456" y="357"/>
                </a:cubicBezTo>
                <a:close/>
                <a:moveTo>
                  <a:pt x="155" y="360"/>
                </a:moveTo>
                <a:cubicBezTo>
                  <a:pt x="154" y="360"/>
                  <a:pt x="154" y="357"/>
                  <a:pt x="154" y="356"/>
                </a:cubicBezTo>
                <a:cubicBezTo>
                  <a:pt x="156" y="356"/>
                  <a:pt x="157" y="356"/>
                  <a:pt x="157" y="357"/>
                </a:cubicBezTo>
                <a:cubicBezTo>
                  <a:pt x="155" y="358"/>
                  <a:pt x="156" y="359"/>
                  <a:pt x="155" y="360"/>
                </a:cubicBezTo>
                <a:cubicBezTo>
                  <a:pt x="155" y="360"/>
                  <a:pt x="155" y="360"/>
                  <a:pt x="155" y="360"/>
                </a:cubicBezTo>
                <a:close/>
                <a:moveTo>
                  <a:pt x="204" y="358"/>
                </a:moveTo>
                <a:cubicBezTo>
                  <a:pt x="203" y="358"/>
                  <a:pt x="204" y="358"/>
                  <a:pt x="204" y="356"/>
                </a:cubicBezTo>
                <a:cubicBezTo>
                  <a:pt x="205" y="356"/>
                  <a:pt x="205" y="358"/>
                  <a:pt x="204" y="358"/>
                </a:cubicBezTo>
                <a:cubicBezTo>
                  <a:pt x="204" y="358"/>
                  <a:pt x="204" y="358"/>
                  <a:pt x="204" y="358"/>
                </a:cubicBezTo>
                <a:close/>
                <a:moveTo>
                  <a:pt x="416" y="363"/>
                </a:moveTo>
                <a:cubicBezTo>
                  <a:pt x="418" y="363"/>
                  <a:pt x="418" y="362"/>
                  <a:pt x="420" y="362"/>
                </a:cubicBezTo>
                <a:cubicBezTo>
                  <a:pt x="419" y="363"/>
                  <a:pt x="417" y="366"/>
                  <a:pt x="416" y="363"/>
                </a:cubicBezTo>
                <a:cubicBezTo>
                  <a:pt x="416" y="363"/>
                  <a:pt x="416" y="363"/>
                  <a:pt x="416" y="363"/>
                </a:cubicBezTo>
                <a:close/>
                <a:moveTo>
                  <a:pt x="204" y="364"/>
                </a:moveTo>
                <a:cubicBezTo>
                  <a:pt x="204" y="363"/>
                  <a:pt x="205" y="363"/>
                  <a:pt x="206" y="363"/>
                </a:cubicBezTo>
                <a:cubicBezTo>
                  <a:pt x="206" y="364"/>
                  <a:pt x="205" y="364"/>
                  <a:pt x="204" y="364"/>
                </a:cubicBezTo>
                <a:cubicBezTo>
                  <a:pt x="204" y="364"/>
                  <a:pt x="204" y="364"/>
                  <a:pt x="204" y="364"/>
                </a:cubicBezTo>
                <a:close/>
                <a:moveTo>
                  <a:pt x="200" y="365"/>
                </a:moveTo>
                <a:cubicBezTo>
                  <a:pt x="201" y="365"/>
                  <a:pt x="202" y="365"/>
                  <a:pt x="202" y="364"/>
                </a:cubicBezTo>
                <a:cubicBezTo>
                  <a:pt x="203" y="364"/>
                  <a:pt x="202" y="367"/>
                  <a:pt x="202" y="367"/>
                </a:cubicBezTo>
                <a:cubicBezTo>
                  <a:pt x="201" y="367"/>
                  <a:pt x="200" y="366"/>
                  <a:pt x="200" y="365"/>
                </a:cubicBezTo>
                <a:cubicBezTo>
                  <a:pt x="200" y="365"/>
                  <a:pt x="200" y="365"/>
                  <a:pt x="200" y="365"/>
                </a:cubicBezTo>
                <a:close/>
                <a:moveTo>
                  <a:pt x="156" y="369"/>
                </a:moveTo>
                <a:cubicBezTo>
                  <a:pt x="155" y="369"/>
                  <a:pt x="156" y="368"/>
                  <a:pt x="156" y="367"/>
                </a:cubicBezTo>
                <a:cubicBezTo>
                  <a:pt x="156" y="367"/>
                  <a:pt x="157" y="368"/>
                  <a:pt x="157" y="368"/>
                </a:cubicBezTo>
                <a:cubicBezTo>
                  <a:pt x="156" y="368"/>
                  <a:pt x="156" y="369"/>
                  <a:pt x="156" y="369"/>
                </a:cubicBezTo>
                <a:cubicBezTo>
                  <a:pt x="156" y="369"/>
                  <a:pt x="156" y="369"/>
                  <a:pt x="156" y="369"/>
                </a:cubicBezTo>
                <a:close/>
                <a:moveTo>
                  <a:pt x="478" y="373"/>
                </a:moveTo>
                <a:cubicBezTo>
                  <a:pt x="478" y="372"/>
                  <a:pt x="479" y="372"/>
                  <a:pt x="479" y="372"/>
                </a:cubicBezTo>
                <a:cubicBezTo>
                  <a:pt x="481" y="371"/>
                  <a:pt x="480" y="373"/>
                  <a:pt x="481" y="373"/>
                </a:cubicBezTo>
                <a:cubicBezTo>
                  <a:pt x="481" y="374"/>
                  <a:pt x="480" y="372"/>
                  <a:pt x="478" y="373"/>
                </a:cubicBezTo>
                <a:cubicBezTo>
                  <a:pt x="478" y="373"/>
                  <a:pt x="478" y="373"/>
                  <a:pt x="478" y="373"/>
                </a:cubicBezTo>
                <a:close/>
                <a:moveTo>
                  <a:pt x="386" y="376"/>
                </a:moveTo>
                <a:cubicBezTo>
                  <a:pt x="387" y="374"/>
                  <a:pt x="389" y="375"/>
                  <a:pt x="390" y="374"/>
                </a:cubicBezTo>
                <a:cubicBezTo>
                  <a:pt x="390" y="376"/>
                  <a:pt x="388" y="376"/>
                  <a:pt x="386" y="376"/>
                </a:cubicBezTo>
                <a:cubicBezTo>
                  <a:pt x="386" y="376"/>
                  <a:pt x="386" y="376"/>
                  <a:pt x="386" y="376"/>
                </a:cubicBezTo>
                <a:close/>
                <a:moveTo>
                  <a:pt x="154" y="380"/>
                </a:moveTo>
                <a:cubicBezTo>
                  <a:pt x="155" y="379"/>
                  <a:pt x="156" y="378"/>
                  <a:pt x="156" y="375"/>
                </a:cubicBezTo>
                <a:cubicBezTo>
                  <a:pt x="156" y="376"/>
                  <a:pt x="156" y="376"/>
                  <a:pt x="157" y="376"/>
                </a:cubicBezTo>
                <a:cubicBezTo>
                  <a:pt x="156" y="377"/>
                  <a:pt x="157" y="380"/>
                  <a:pt x="156" y="381"/>
                </a:cubicBezTo>
                <a:cubicBezTo>
                  <a:pt x="156" y="381"/>
                  <a:pt x="155" y="380"/>
                  <a:pt x="154" y="380"/>
                </a:cubicBezTo>
                <a:cubicBezTo>
                  <a:pt x="154" y="380"/>
                  <a:pt x="154" y="380"/>
                  <a:pt x="154" y="380"/>
                </a:cubicBezTo>
                <a:close/>
                <a:moveTo>
                  <a:pt x="395" y="378"/>
                </a:moveTo>
                <a:cubicBezTo>
                  <a:pt x="394" y="379"/>
                  <a:pt x="392" y="377"/>
                  <a:pt x="392" y="376"/>
                </a:cubicBezTo>
                <a:cubicBezTo>
                  <a:pt x="393" y="376"/>
                  <a:pt x="394" y="376"/>
                  <a:pt x="394" y="376"/>
                </a:cubicBezTo>
                <a:cubicBezTo>
                  <a:pt x="394" y="377"/>
                  <a:pt x="394" y="378"/>
                  <a:pt x="395" y="378"/>
                </a:cubicBezTo>
                <a:cubicBezTo>
                  <a:pt x="395" y="378"/>
                  <a:pt x="395" y="378"/>
                  <a:pt x="395" y="378"/>
                </a:cubicBezTo>
                <a:close/>
                <a:moveTo>
                  <a:pt x="237" y="379"/>
                </a:moveTo>
                <a:cubicBezTo>
                  <a:pt x="238" y="380"/>
                  <a:pt x="240" y="380"/>
                  <a:pt x="239" y="379"/>
                </a:cubicBezTo>
                <a:cubicBezTo>
                  <a:pt x="239" y="378"/>
                  <a:pt x="240" y="379"/>
                  <a:pt x="240" y="379"/>
                </a:cubicBezTo>
                <a:cubicBezTo>
                  <a:pt x="240" y="379"/>
                  <a:pt x="240" y="379"/>
                  <a:pt x="240" y="380"/>
                </a:cubicBezTo>
                <a:cubicBezTo>
                  <a:pt x="239" y="380"/>
                  <a:pt x="239" y="380"/>
                  <a:pt x="239" y="381"/>
                </a:cubicBezTo>
                <a:cubicBezTo>
                  <a:pt x="238" y="381"/>
                  <a:pt x="238" y="380"/>
                  <a:pt x="237" y="380"/>
                </a:cubicBezTo>
                <a:cubicBezTo>
                  <a:pt x="236" y="381"/>
                  <a:pt x="236" y="381"/>
                  <a:pt x="237" y="379"/>
                </a:cubicBezTo>
                <a:cubicBezTo>
                  <a:pt x="237" y="379"/>
                  <a:pt x="237" y="379"/>
                  <a:pt x="237" y="379"/>
                </a:cubicBezTo>
                <a:close/>
                <a:moveTo>
                  <a:pt x="391" y="380"/>
                </a:moveTo>
                <a:cubicBezTo>
                  <a:pt x="391" y="380"/>
                  <a:pt x="391" y="379"/>
                  <a:pt x="391" y="378"/>
                </a:cubicBezTo>
                <a:cubicBezTo>
                  <a:pt x="392" y="378"/>
                  <a:pt x="392" y="381"/>
                  <a:pt x="391" y="380"/>
                </a:cubicBezTo>
                <a:cubicBezTo>
                  <a:pt x="391" y="380"/>
                  <a:pt x="391" y="380"/>
                  <a:pt x="391" y="380"/>
                </a:cubicBezTo>
                <a:close/>
                <a:moveTo>
                  <a:pt x="473" y="380"/>
                </a:moveTo>
                <a:cubicBezTo>
                  <a:pt x="473" y="381"/>
                  <a:pt x="471" y="379"/>
                  <a:pt x="470" y="380"/>
                </a:cubicBezTo>
                <a:cubicBezTo>
                  <a:pt x="470" y="379"/>
                  <a:pt x="471" y="379"/>
                  <a:pt x="473" y="379"/>
                </a:cubicBezTo>
                <a:cubicBezTo>
                  <a:pt x="473" y="379"/>
                  <a:pt x="473" y="380"/>
                  <a:pt x="473" y="380"/>
                </a:cubicBezTo>
                <a:cubicBezTo>
                  <a:pt x="473" y="380"/>
                  <a:pt x="473" y="380"/>
                  <a:pt x="473" y="380"/>
                </a:cubicBezTo>
                <a:close/>
                <a:moveTo>
                  <a:pt x="489" y="380"/>
                </a:moveTo>
                <a:cubicBezTo>
                  <a:pt x="489" y="380"/>
                  <a:pt x="489" y="380"/>
                  <a:pt x="489" y="379"/>
                </a:cubicBezTo>
                <a:cubicBezTo>
                  <a:pt x="491" y="379"/>
                  <a:pt x="491" y="380"/>
                  <a:pt x="492" y="379"/>
                </a:cubicBezTo>
                <a:cubicBezTo>
                  <a:pt x="492" y="380"/>
                  <a:pt x="492" y="380"/>
                  <a:pt x="492" y="381"/>
                </a:cubicBezTo>
                <a:cubicBezTo>
                  <a:pt x="491" y="381"/>
                  <a:pt x="490" y="380"/>
                  <a:pt x="489" y="380"/>
                </a:cubicBezTo>
                <a:cubicBezTo>
                  <a:pt x="489" y="380"/>
                  <a:pt x="489" y="380"/>
                  <a:pt x="489" y="380"/>
                </a:cubicBezTo>
                <a:close/>
                <a:moveTo>
                  <a:pt x="194" y="382"/>
                </a:moveTo>
                <a:cubicBezTo>
                  <a:pt x="194" y="381"/>
                  <a:pt x="195" y="381"/>
                  <a:pt x="195" y="380"/>
                </a:cubicBezTo>
                <a:cubicBezTo>
                  <a:pt x="196" y="380"/>
                  <a:pt x="196" y="381"/>
                  <a:pt x="196" y="382"/>
                </a:cubicBezTo>
                <a:cubicBezTo>
                  <a:pt x="195" y="382"/>
                  <a:pt x="195" y="382"/>
                  <a:pt x="194" y="382"/>
                </a:cubicBezTo>
                <a:cubicBezTo>
                  <a:pt x="194" y="382"/>
                  <a:pt x="194" y="382"/>
                  <a:pt x="194" y="382"/>
                </a:cubicBezTo>
                <a:close/>
                <a:moveTo>
                  <a:pt x="475" y="383"/>
                </a:moveTo>
                <a:cubicBezTo>
                  <a:pt x="473" y="382"/>
                  <a:pt x="477" y="382"/>
                  <a:pt x="476" y="380"/>
                </a:cubicBezTo>
                <a:cubicBezTo>
                  <a:pt x="477" y="380"/>
                  <a:pt x="477" y="381"/>
                  <a:pt x="479" y="380"/>
                </a:cubicBezTo>
                <a:cubicBezTo>
                  <a:pt x="479" y="381"/>
                  <a:pt x="479" y="382"/>
                  <a:pt x="479" y="383"/>
                </a:cubicBezTo>
                <a:cubicBezTo>
                  <a:pt x="477" y="382"/>
                  <a:pt x="477" y="381"/>
                  <a:pt x="475" y="383"/>
                </a:cubicBezTo>
                <a:cubicBezTo>
                  <a:pt x="475" y="383"/>
                  <a:pt x="475" y="383"/>
                  <a:pt x="475" y="383"/>
                </a:cubicBezTo>
                <a:close/>
                <a:moveTo>
                  <a:pt x="192" y="384"/>
                </a:moveTo>
                <a:cubicBezTo>
                  <a:pt x="192" y="381"/>
                  <a:pt x="195" y="382"/>
                  <a:pt x="194" y="384"/>
                </a:cubicBezTo>
                <a:cubicBezTo>
                  <a:pt x="194" y="384"/>
                  <a:pt x="193" y="384"/>
                  <a:pt x="192" y="384"/>
                </a:cubicBezTo>
                <a:cubicBezTo>
                  <a:pt x="192" y="384"/>
                  <a:pt x="192" y="384"/>
                  <a:pt x="192" y="384"/>
                </a:cubicBezTo>
                <a:close/>
                <a:moveTo>
                  <a:pt x="192" y="381"/>
                </a:moveTo>
                <a:cubicBezTo>
                  <a:pt x="192" y="382"/>
                  <a:pt x="192" y="382"/>
                  <a:pt x="192" y="383"/>
                </a:cubicBezTo>
                <a:cubicBezTo>
                  <a:pt x="191" y="383"/>
                  <a:pt x="191" y="380"/>
                  <a:pt x="192" y="381"/>
                </a:cubicBezTo>
                <a:cubicBezTo>
                  <a:pt x="192" y="381"/>
                  <a:pt x="192" y="381"/>
                  <a:pt x="192" y="381"/>
                </a:cubicBezTo>
                <a:close/>
                <a:moveTo>
                  <a:pt x="451" y="383"/>
                </a:moveTo>
                <a:cubicBezTo>
                  <a:pt x="451" y="383"/>
                  <a:pt x="451" y="382"/>
                  <a:pt x="451" y="382"/>
                </a:cubicBezTo>
                <a:cubicBezTo>
                  <a:pt x="453" y="381"/>
                  <a:pt x="453" y="384"/>
                  <a:pt x="451" y="383"/>
                </a:cubicBezTo>
                <a:cubicBezTo>
                  <a:pt x="451" y="383"/>
                  <a:pt x="451" y="383"/>
                  <a:pt x="451" y="383"/>
                </a:cubicBezTo>
                <a:close/>
                <a:moveTo>
                  <a:pt x="462" y="383"/>
                </a:moveTo>
                <a:cubicBezTo>
                  <a:pt x="462" y="381"/>
                  <a:pt x="463" y="382"/>
                  <a:pt x="464" y="382"/>
                </a:cubicBezTo>
                <a:cubicBezTo>
                  <a:pt x="464" y="382"/>
                  <a:pt x="463" y="383"/>
                  <a:pt x="462" y="383"/>
                </a:cubicBezTo>
                <a:cubicBezTo>
                  <a:pt x="462" y="383"/>
                  <a:pt x="462" y="383"/>
                  <a:pt x="462" y="383"/>
                </a:cubicBezTo>
                <a:close/>
                <a:moveTo>
                  <a:pt x="470" y="382"/>
                </a:moveTo>
                <a:cubicBezTo>
                  <a:pt x="471" y="382"/>
                  <a:pt x="469" y="384"/>
                  <a:pt x="469" y="384"/>
                </a:cubicBezTo>
                <a:cubicBezTo>
                  <a:pt x="469" y="384"/>
                  <a:pt x="469" y="383"/>
                  <a:pt x="469" y="382"/>
                </a:cubicBezTo>
                <a:cubicBezTo>
                  <a:pt x="469" y="382"/>
                  <a:pt x="469" y="382"/>
                  <a:pt x="469" y="383"/>
                </a:cubicBezTo>
                <a:cubicBezTo>
                  <a:pt x="470" y="383"/>
                  <a:pt x="470" y="382"/>
                  <a:pt x="470" y="382"/>
                </a:cubicBezTo>
                <a:cubicBezTo>
                  <a:pt x="470" y="382"/>
                  <a:pt x="470" y="382"/>
                  <a:pt x="470" y="382"/>
                </a:cubicBezTo>
                <a:close/>
                <a:moveTo>
                  <a:pt x="483" y="383"/>
                </a:moveTo>
                <a:cubicBezTo>
                  <a:pt x="482" y="383"/>
                  <a:pt x="481" y="383"/>
                  <a:pt x="481" y="382"/>
                </a:cubicBezTo>
                <a:cubicBezTo>
                  <a:pt x="481" y="382"/>
                  <a:pt x="483" y="382"/>
                  <a:pt x="483" y="383"/>
                </a:cubicBezTo>
                <a:cubicBezTo>
                  <a:pt x="483" y="383"/>
                  <a:pt x="483" y="383"/>
                  <a:pt x="483" y="383"/>
                </a:cubicBezTo>
                <a:close/>
                <a:moveTo>
                  <a:pt x="491" y="383"/>
                </a:moveTo>
                <a:cubicBezTo>
                  <a:pt x="491" y="382"/>
                  <a:pt x="492" y="382"/>
                  <a:pt x="493" y="382"/>
                </a:cubicBezTo>
                <a:cubicBezTo>
                  <a:pt x="494" y="383"/>
                  <a:pt x="492" y="382"/>
                  <a:pt x="491" y="383"/>
                </a:cubicBezTo>
                <a:cubicBezTo>
                  <a:pt x="491" y="383"/>
                  <a:pt x="491" y="383"/>
                  <a:pt x="491" y="383"/>
                </a:cubicBezTo>
                <a:close/>
                <a:moveTo>
                  <a:pt x="188" y="384"/>
                </a:moveTo>
                <a:cubicBezTo>
                  <a:pt x="189" y="384"/>
                  <a:pt x="189" y="382"/>
                  <a:pt x="190" y="383"/>
                </a:cubicBezTo>
                <a:cubicBezTo>
                  <a:pt x="189" y="385"/>
                  <a:pt x="192" y="385"/>
                  <a:pt x="191" y="387"/>
                </a:cubicBezTo>
                <a:cubicBezTo>
                  <a:pt x="189" y="388"/>
                  <a:pt x="189" y="384"/>
                  <a:pt x="189" y="387"/>
                </a:cubicBezTo>
                <a:cubicBezTo>
                  <a:pt x="188" y="385"/>
                  <a:pt x="187" y="387"/>
                  <a:pt x="186" y="386"/>
                </a:cubicBezTo>
                <a:cubicBezTo>
                  <a:pt x="187" y="385"/>
                  <a:pt x="188" y="385"/>
                  <a:pt x="187" y="383"/>
                </a:cubicBezTo>
                <a:cubicBezTo>
                  <a:pt x="188" y="383"/>
                  <a:pt x="188" y="383"/>
                  <a:pt x="188" y="384"/>
                </a:cubicBezTo>
                <a:cubicBezTo>
                  <a:pt x="188" y="384"/>
                  <a:pt x="188" y="384"/>
                  <a:pt x="188" y="384"/>
                </a:cubicBezTo>
                <a:close/>
                <a:moveTo>
                  <a:pt x="495" y="385"/>
                </a:moveTo>
                <a:cubicBezTo>
                  <a:pt x="493" y="385"/>
                  <a:pt x="494" y="383"/>
                  <a:pt x="494" y="383"/>
                </a:cubicBezTo>
                <a:cubicBezTo>
                  <a:pt x="495" y="383"/>
                  <a:pt x="495" y="385"/>
                  <a:pt x="495" y="385"/>
                </a:cubicBezTo>
                <a:cubicBezTo>
                  <a:pt x="495" y="385"/>
                  <a:pt x="495" y="385"/>
                  <a:pt x="495" y="385"/>
                </a:cubicBezTo>
                <a:close/>
                <a:moveTo>
                  <a:pt x="478" y="385"/>
                </a:moveTo>
                <a:cubicBezTo>
                  <a:pt x="478" y="387"/>
                  <a:pt x="477" y="385"/>
                  <a:pt x="476" y="385"/>
                </a:cubicBezTo>
                <a:cubicBezTo>
                  <a:pt x="476" y="384"/>
                  <a:pt x="477" y="385"/>
                  <a:pt x="478" y="385"/>
                </a:cubicBezTo>
                <a:cubicBezTo>
                  <a:pt x="478" y="385"/>
                  <a:pt x="478" y="385"/>
                  <a:pt x="478" y="385"/>
                </a:cubicBezTo>
                <a:close/>
                <a:moveTo>
                  <a:pt x="353" y="386"/>
                </a:moveTo>
                <a:cubicBezTo>
                  <a:pt x="353" y="386"/>
                  <a:pt x="353" y="385"/>
                  <a:pt x="353" y="385"/>
                </a:cubicBezTo>
                <a:cubicBezTo>
                  <a:pt x="354" y="385"/>
                  <a:pt x="354" y="385"/>
                  <a:pt x="354" y="386"/>
                </a:cubicBezTo>
                <a:cubicBezTo>
                  <a:pt x="354" y="386"/>
                  <a:pt x="353" y="386"/>
                  <a:pt x="353" y="386"/>
                </a:cubicBezTo>
                <a:cubicBezTo>
                  <a:pt x="353" y="386"/>
                  <a:pt x="353" y="386"/>
                  <a:pt x="353" y="386"/>
                </a:cubicBezTo>
                <a:close/>
                <a:moveTo>
                  <a:pt x="486" y="385"/>
                </a:moveTo>
                <a:cubicBezTo>
                  <a:pt x="488" y="386"/>
                  <a:pt x="486" y="387"/>
                  <a:pt x="486" y="389"/>
                </a:cubicBezTo>
                <a:cubicBezTo>
                  <a:pt x="486" y="388"/>
                  <a:pt x="486" y="387"/>
                  <a:pt x="488" y="388"/>
                </a:cubicBezTo>
                <a:cubicBezTo>
                  <a:pt x="488" y="389"/>
                  <a:pt x="489" y="389"/>
                  <a:pt x="488" y="390"/>
                </a:cubicBezTo>
                <a:cubicBezTo>
                  <a:pt x="491" y="391"/>
                  <a:pt x="490" y="388"/>
                  <a:pt x="492" y="388"/>
                </a:cubicBezTo>
                <a:cubicBezTo>
                  <a:pt x="492" y="391"/>
                  <a:pt x="493" y="390"/>
                  <a:pt x="494" y="392"/>
                </a:cubicBezTo>
                <a:cubicBezTo>
                  <a:pt x="493" y="393"/>
                  <a:pt x="492" y="391"/>
                  <a:pt x="491" y="389"/>
                </a:cubicBezTo>
                <a:cubicBezTo>
                  <a:pt x="490" y="391"/>
                  <a:pt x="490" y="392"/>
                  <a:pt x="490" y="394"/>
                </a:cubicBezTo>
                <a:cubicBezTo>
                  <a:pt x="489" y="394"/>
                  <a:pt x="488" y="394"/>
                  <a:pt x="487" y="394"/>
                </a:cubicBezTo>
                <a:cubicBezTo>
                  <a:pt x="486" y="393"/>
                  <a:pt x="487" y="392"/>
                  <a:pt x="488" y="391"/>
                </a:cubicBezTo>
                <a:cubicBezTo>
                  <a:pt x="487" y="390"/>
                  <a:pt x="487" y="390"/>
                  <a:pt x="486" y="390"/>
                </a:cubicBezTo>
                <a:cubicBezTo>
                  <a:pt x="485" y="391"/>
                  <a:pt x="485" y="392"/>
                  <a:pt x="484" y="394"/>
                </a:cubicBezTo>
                <a:cubicBezTo>
                  <a:pt x="482" y="391"/>
                  <a:pt x="482" y="394"/>
                  <a:pt x="479" y="391"/>
                </a:cubicBezTo>
                <a:cubicBezTo>
                  <a:pt x="479" y="389"/>
                  <a:pt x="481" y="392"/>
                  <a:pt x="481" y="390"/>
                </a:cubicBezTo>
                <a:cubicBezTo>
                  <a:pt x="482" y="390"/>
                  <a:pt x="482" y="391"/>
                  <a:pt x="483" y="391"/>
                </a:cubicBezTo>
                <a:cubicBezTo>
                  <a:pt x="486" y="391"/>
                  <a:pt x="482" y="388"/>
                  <a:pt x="485" y="388"/>
                </a:cubicBezTo>
                <a:cubicBezTo>
                  <a:pt x="485" y="388"/>
                  <a:pt x="485" y="387"/>
                  <a:pt x="484" y="386"/>
                </a:cubicBezTo>
                <a:cubicBezTo>
                  <a:pt x="484" y="385"/>
                  <a:pt x="487" y="387"/>
                  <a:pt x="486" y="385"/>
                </a:cubicBezTo>
                <a:cubicBezTo>
                  <a:pt x="486" y="385"/>
                  <a:pt x="486" y="385"/>
                  <a:pt x="486" y="385"/>
                </a:cubicBezTo>
                <a:close/>
                <a:moveTo>
                  <a:pt x="473" y="385"/>
                </a:moveTo>
                <a:cubicBezTo>
                  <a:pt x="475" y="387"/>
                  <a:pt x="472" y="389"/>
                  <a:pt x="475" y="388"/>
                </a:cubicBezTo>
                <a:cubicBezTo>
                  <a:pt x="475" y="389"/>
                  <a:pt x="475" y="390"/>
                  <a:pt x="473" y="390"/>
                </a:cubicBezTo>
                <a:cubicBezTo>
                  <a:pt x="473" y="388"/>
                  <a:pt x="472" y="387"/>
                  <a:pt x="470" y="388"/>
                </a:cubicBezTo>
                <a:cubicBezTo>
                  <a:pt x="470" y="386"/>
                  <a:pt x="471" y="387"/>
                  <a:pt x="471" y="385"/>
                </a:cubicBezTo>
                <a:cubicBezTo>
                  <a:pt x="472" y="385"/>
                  <a:pt x="472" y="386"/>
                  <a:pt x="473" y="385"/>
                </a:cubicBezTo>
                <a:cubicBezTo>
                  <a:pt x="473" y="385"/>
                  <a:pt x="473" y="385"/>
                  <a:pt x="473" y="385"/>
                </a:cubicBezTo>
                <a:close/>
                <a:moveTo>
                  <a:pt x="466" y="389"/>
                </a:moveTo>
                <a:cubicBezTo>
                  <a:pt x="466" y="388"/>
                  <a:pt x="465" y="388"/>
                  <a:pt x="465" y="386"/>
                </a:cubicBezTo>
                <a:cubicBezTo>
                  <a:pt x="466" y="387"/>
                  <a:pt x="468" y="387"/>
                  <a:pt x="468" y="389"/>
                </a:cubicBezTo>
                <a:cubicBezTo>
                  <a:pt x="467" y="389"/>
                  <a:pt x="467" y="389"/>
                  <a:pt x="466" y="389"/>
                </a:cubicBezTo>
                <a:cubicBezTo>
                  <a:pt x="466" y="389"/>
                  <a:pt x="466" y="389"/>
                  <a:pt x="466" y="389"/>
                </a:cubicBezTo>
                <a:close/>
                <a:moveTo>
                  <a:pt x="184" y="388"/>
                </a:moveTo>
                <a:cubicBezTo>
                  <a:pt x="186" y="388"/>
                  <a:pt x="187" y="388"/>
                  <a:pt x="187" y="387"/>
                </a:cubicBezTo>
                <a:cubicBezTo>
                  <a:pt x="189" y="387"/>
                  <a:pt x="186" y="390"/>
                  <a:pt x="188" y="391"/>
                </a:cubicBezTo>
                <a:cubicBezTo>
                  <a:pt x="187" y="392"/>
                  <a:pt x="185" y="389"/>
                  <a:pt x="184" y="388"/>
                </a:cubicBezTo>
                <a:cubicBezTo>
                  <a:pt x="184" y="388"/>
                  <a:pt x="184" y="388"/>
                  <a:pt x="184" y="388"/>
                </a:cubicBezTo>
                <a:close/>
                <a:moveTo>
                  <a:pt x="483" y="389"/>
                </a:moveTo>
                <a:cubicBezTo>
                  <a:pt x="483" y="390"/>
                  <a:pt x="480" y="389"/>
                  <a:pt x="481" y="388"/>
                </a:cubicBezTo>
                <a:cubicBezTo>
                  <a:pt x="482" y="388"/>
                  <a:pt x="482" y="389"/>
                  <a:pt x="483" y="389"/>
                </a:cubicBezTo>
                <a:cubicBezTo>
                  <a:pt x="483" y="389"/>
                  <a:pt x="483" y="389"/>
                  <a:pt x="483" y="389"/>
                </a:cubicBezTo>
                <a:close/>
                <a:moveTo>
                  <a:pt x="494" y="389"/>
                </a:moveTo>
                <a:cubicBezTo>
                  <a:pt x="494" y="389"/>
                  <a:pt x="494" y="389"/>
                  <a:pt x="494" y="389"/>
                </a:cubicBezTo>
                <a:cubicBezTo>
                  <a:pt x="493" y="388"/>
                  <a:pt x="496" y="388"/>
                  <a:pt x="495" y="389"/>
                </a:cubicBezTo>
                <a:cubicBezTo>
                  <a:pt x="495" y="389"/>
                  <a:pt x="494" y="389"/>
                  <a:pt x="494" y="389"/>
                </a:cubicBezTo>
                <a:cubicBezTo>
                  <a:pt x="494" y="389"/>
                  <a:pt x="494" y="389"/>
                  <a:pt x="494" y="389"/>
                </a:cubicBezTo>
                <a:close/>
                <a:moveTo>
                  <a:pt x="192" y="393"/>
                </a:moveTo>
                <a:cubicBezTo>
                  <a:pt x="194" y="390"/>
                  <a:pt x="191" y="392"/>
                  <a:pt x="190" y="390"/>
                </a:cubicBezTo>
                <a:cubicBezTo>
                  <a:pt x="190" y="388"/>
                  <a:pt x="192" y="391"/>
                  <a:pt x="192" y="389"/>
                </a:cubicBezTo>
                <a:cubicBezTo>
                  <a:pt x="193" y="391"/>
                  <a:pt x="195" y="391"/>
                  <a:pt x="195" y="394"/>
                </a:cubicBezTo>
                <a:cubicBezTo>
                  <a:pt x="196" y="394"/>
                  <a:pt x="196" y="394"/>
                  <a:pt x="197" y="394"/>
                </a:cubicBezTo>
                <a:cubicBezTo>
                  <a:pt x="195" y="396"/>
                  <a:pt x="194" y="392"/>
                  <a:pt x="192" y="393"/>
                </a:cubicBezTo>
                <a:cubicBezTo>
                  <a:pt x="192" y="393"/>
                  <a:pt x="192" y="393"/>
                  <a:pt x="192" y="393"/>
                </a:cubicBezTo>
                <a:close/>
                <a:moveTo>
                  <a:pt x="493" y="394"/>
                </a:moveTo>
                <a:cubicBezTo>
                  <a:pt x="494" y="391"/>
                  <a:pt x="497" y="394"/>
                  <a:pt x="495" y="391"/>
                </a:cubicBezTo>
                <a:cubicBezTo>
                  <a:pt x="497" y="392"/>
                  <a:pt x="500" y="389"/>
                  <a:pt x="502" y="391"/>
                </a:cubicBezTo>
                <a:cubicBezTo>
                  <a:pt x="502" y="392"/>
                  <a:pt x="500" y="394"/>
                  <a:pt x="503" y="394"/>
                </a:cubicBezTo>
                <a:cubicBezTo>
                  <a:pt x="500" y="396"/>
                  <a:pt x="496" y="394"/>
                  <a:pt x="493" y="394"/>
                </a:cubicBezTo>
                <a:cubicBezTo>
                  <a:pt x="493" y="394"/>
                  <a:pt x="493" y="394"/>
                  <a:pt x="493" y="394"/>
                </a:cubicBezTo>
                <a:close/>
                <a:moveTo>
                  <a:pt x="180" y="392"/>
                </a:moveTo>
                <a:cubicBezTo>
                  <a:pt x="181" y="391"/>
                  <a:pt x="181" y="393"/>
                  <a:pt x="181" y="391"/>
                </a:cubicBezTo>
                <a:cubicBezTo>
                  <a:pt x="183" y="392"/>
                  <a:pt x="181" y="393"/>
                  <a:pt x="181" y="394"/>
                </a:cubicBezTo>
                <a:cubicBezTo>
                  <a:pt x="180" y="394"/>
                  <a:pt x="180" y="393"/>
                  <a:pt x="180" y="392"/>
                </a:cubicBezTo>
                <a:cubicBezTo>
                  <a:pt x="180" y="392"/>
                  <a:pt x="180" y="392"/>
                  <a:pt x="180" y="392"/>
                </a:cubicBezTo>
                <a:close/>
                <a:moveTo>
                  <a:pt x="98" y="401"/>
                </a:moveTo>
                <a:cubicBezTo>
                  <a:pt x="97" y="399"/>
                  <a:pt x="98" y="395"/>
                  <a:pt x="99" y="394"/>
                </a:cubicBezTo>
                <a:cubicBezTo>
                  <a:pt x="101" y="396"/>
                  <a:pt x="106" y="395"/>
                  <a:pt x="109" y="396"/>
                </a:cubicBezTo>
                <a:cubicBezTo>
                  <a:pt x="106" y="400"/>
                  <a:pt x="101" y="397"/>
                  <a:pt x="98" y="401"/>
                </a:cubicBezTo>
                <a:cubicBezTo>
                  <a:pt x="98" y="401"/>
                  <a:pt x="98" y="401"/>
                  <a:pt x="98" y="401"/>
                </a:cubicBezTo>
                <a:close/>
                <a:moveTo>
                  <a:pt x="519" y="397"/>
                </a:moveTo>
                <a:cubicBezTo>
                  <a:pt x="521" y="398"/>
                  <a:pt x="520" y="399"/>
                  <a:pt x="522" y="398"/>
                </a:cubicBezTo>
                <a:cubicBezTo>
                  <a:pt x="522" y="399"/>
                  <a:pt x="522" y="399"/>
                  <a:pt x="522" y="399"/>
                </a:cubicBezTo>
                <a:cubicBezTo>
                  <a:pt x="521" y="399"/>
                  <a:pt x="520" y="399"/>
                  <a:pt x="521" y="400"/>
                </a:cubicBezTo>
                <a:cubicBezTo>
                  <a:pt x="518" y="400"/>
                  <a:pt x="519" y="399"/>
                  <a:pt x="519" y="397"/>
                </a:cubicBezTo>
                <a:cubicBezTo>
                  <a:pt x="519" y="397"/>
                  <a:pt x="519" y="397"/>
                  <a:pt x="519" y="397"/>
                </a:cubicBezTo>
                <a:close/>
                <a:moveTo>
                  <a:pt x="522" y="400"/>
                </a:moveTo>
                <a:cubicBezTo>
                  <a:pt x="523" y="400"/>
                  <a:pt x="524" y="403"/>
                  <a:pt x="523" y="403"/>
                </a:cubicBezTo>
                <a:cubicBezTo>
                  <a:pt x="521" y="403"/>
                  <a:pt x="522" y="401"/>
                  <a:pt x="522" y="400"/>
                </a:cubicBezTo>
                <a:cubicBezTo>
                  <a:pt x="522" y="400"/>
                  <a:pt x="522" y="400"/>
                  <a:pt x="522" y="400"/>
                </a:cubicBezTo>
                <a:close/>
                <a:moveTo>
                  <a:pt x="93" y="401"/>
                </a:moveTo>
                <a:cubicBezTo>
                  <a:pt x="92" y="402"/>
                  <a:pt x="91" y="401"/>
                  <a:pt x="91" y="400"/>
                </a:cubicBezTo>
                <a:cubicBezTo>
                  <a:pt x="92" y="399"/>
                  <a:pt x="93" y="400"/>
                  <a:pt x="93" y="401"/>
                </a:cubicBezTo>
                <a:cubicBezTo>
                  <a:pt x="93" y="401"/>
                  <a:pt x="93" y="401"/>
                  <a:pt x="93" y="401"/>
                </a:cubicBezTo>
                <a:close/>
                <a:moveTo>
                  <a:pt x="427" y="403"/>
                </a:moveTo>
                <a:cubicBezTo>
                  <a:pt x="428" y="402"/>
                  <a:pt x="427" y="401"/>
                  <a:pt x="427" y="400"/>
                </a:cubicBezTo>
                <a:cubicBezTo>
                  <a:pt x="427" y="400"/>
                  <a:pt x="429" y="401"/>
                  <a:pt x="429" y="402"/>
                </a:cubicBezTo>
                <a:cubicBezTo>
                  <a:pt x="428" y="402"/>
                  <a:pt x="428" y="404"/>
                  <a:pt x="427" y="403"/>
                </a:cubicBezTo>
                <a:cubicBezTo>
                  <a:pt x="427" y="403"/>
                  <a:pt x="427" y="403"/>
                  <a:pt x="427" y="403"/>
                </a:cubicBezTo>
                <a:close/>
                <a:moveTo>
                  <a:pt x="512" y="402"/>
                </a:moveTo>
                <a:cubicBezTo>
                  <a:pt x="512" y="401"/>
                  <a:pt x="512" y="401"/>
                  <a:pt x="512" y="401"/>
                </a:cubicBezTo>
                <a:cubicBezTo>
                  <a:pt x="513" y="401"/>
                  <a:pt x="513" y="401"/>
                  <a:pt x="514" y="401"/>
                </a:cubicBezTo>
                <a:cubicBezTo>
                  <a:pt x="514" y="401"/>
                  <a:pt x="514" y="401"/>
                  <a:pt x="514" y="402"/>
                </a:cubicBezTo>
                <a:cubicBezTo>
                  <a:pt x="513" y="402"/>
                  <a:pt x="513" y="402"/>
                  <a:pt x="512" y="402"/>
                </a:cubicBezTo>
                <a:cubicBezTo>
                  <a:pt x="512" y="402"/>
                  <a:pt x="512" y="402"/>
                  <a:pt x="512" y="402"/>
                </a:cubicBezTo>
                <a:close/>
                <a:moveTo>
                  <a:pt x="204" y="401"/>
                </a:moveTo>
                <a:cubicBezTo>
                  <a:pt x="204" y="401"/>
                  <a:pt x="206" y="403"/>
                  <a:pt x="206" y="401"/>
                </a:cubicBezTo>
                <a:cubicBezTo>
                  <a:pt x="207" y="402"/>
                  <a:pt x="206" y="402"/>
                  <a:pt x="207" y="403"/>
                </a:cubicBezTo>
                <a:cubicBezTo>
                  <a:pt x="205" y="404"/>
                  <a:pt x="204" y="403"/>
                  <a:pt x="204" y="401"/>
                </a:cubicBezTo>
                <a:cubicBezTo>
                  <a:pt x="204" y="401"/>
                  <a:pt x="204" y="401"/>
                  <a:pt x="204" y="401"/>
                </a:cubicBezTo>
                <a:close/>
                <a:moveTo>
                  <a:pt x="209" y="403"/>
                </a:moveTo>
                <a:cubicBezTo>
                  <a:pt x="209" y="402"/>
                  <a:pt x="208" y="402"/>
                  <a:pt x="209" y="401"/>
                </a:cubicBezTo>
                <a:cubicBezTo>
                  <a:pt x="211" y="401"/>
                  <a:pt x="211" y="403"/>
                  <a:pt x="213" y="402"/>
                </a:cubicBezTo>
                <a:cubicBezTo>
                  <a:pt x="212" y="403"/>
                  <a:pt x="211" y="403"/>
                  <a:pt x="209" y="403"/>
                </a:cubicBezTo>
                <a:cubicBezTo>
                  <a:pt x="209" y="403"/>
                  <a:pt x="209" y="403"/>
                  <a:pt x="209" y="403"/>
                </a:cubicBezTo>
                <a:close/>
                <a:moveTo>
                  <a:pt x="215" y="402"/>
                </a:moveTo>
                <a:cubicBezTo>
                  <a:pt x="214" y="403"/>
                  <a:pt x="213" y="402"/>
                  <a:pt x="213" y="402"/>
                </a:cubicBezTo>
                <a:cubicBezTo>
                  <a:pt x="213" y="401"/>
                  <a:pt x="216" y="401"/>
                  <a:pt x="215" y="402"/>
                </a:cubicBezTo>
                <a:cubicBezTo>
                  <a:pt x="215" y="402"/>
                  <a:pt x="215" y="402"/>
                  <a:pt x="215" y="402"/>
                </a:cubicBezTo>
                <a:close/>
                <a:moveTo>
                  <a:pt x="469" y="402"/>
                </a:moveTo>
                <a:cubicBezTo>
                  <a:pt x="471" y="401"/>
                  <a:pt x="475" y="402"/>
                  <a:pt x="478" y="402"/>
                </a:cubicBezTo>
                <a:cubicBezTo>
                  <a:pt x="475" y="405"/>
                  <a:pt x="473" y="404"/>
                  <a:pt x="469" y="405"/>
                </a:cubicBezTo>
                <a:cubicBezTo>
                  <a:pt x="469" y="404"/>
                  <a:pt x="469" y="403"/>
                  <a:pt x="469" y="402"/>
                </a:cubicBezTo>
                <a:cubicBezTo>
                  <a:pt x="469" y="402"/>
                  <a:pt x="469" y="402"/>
                  <a:pt x="469" y="402"/>
                </a:cubicBezTo>
                <a:close/>
                <a:moveTo>
                  <a:pt x="425" y="406"/>
                </a:moveTo>
                <a:cubicBezTo>
                  <a:pt x="431" y="405"/>
                  <a:pt x="437" y="405"/>
                  <a:pt x="443" y="406"/>
                </a:cubicBezTo>
                <a:cubicBezTo>
                  <a:pt x="443" y="407"/>
                  <a:pt x="442" y="407"/>
                  <a:pt x="442" y="408"/>
                </a:cubicBezTo>
                <a:cubicBezTo>
                  <a:pt x="438" y="409"/>
                  <a:pt x="432" y="404"/>
                  <a:pt x="427" y="408"/>
                </a:cubicBezTo>
                <a:cubicBezTo>
                  <a:pt x="429" y="404"/>
                  <a:pt x="425" y="409"/>
                  <a:pt x="425" y="406"/>
                </a:cubicBezTo>
                <a:cubicBezTo>
                  <a:pt x="425" y="406"/>
                  <a:pt x="425" y="406"/>
                  <a:pt x="425" y="406"/>
                </a:cubicBezTo>
                <a:close/>
                <a:moveTo>
                  <a:pt x="469" y="407"/>
                </a:moveTo>
                <a:cubicBezTo>
                  <a:pt x="469" y="406"/>
                  <a:pt x="470" y="406"/>
                  <a:pt x="471" y="406"/>
                </a:cubicBezTo>
                <a:cubicBezTo>
                  <a:pt x="471" y="406"/>
                  <a:pt x="470" y="407"/>
                  <a:pt x="470" y="407"/>
                </a:cubicBezTo>
                <a:cubicBezTo>
                  <a:pt x="470" y="407"/>
                  <a:pt x="470" y="407"/>
                  <a:pt x="469" y="407"/>
                </a:cubicBezTo>
                <a:cubicBezTo>
                  <a:pt x="470" y="407"/>
                  <a:pt x="469" y="407"/>
                  <a:pt x="469" y="407"/>
                </a:cubicBezTo>
                <a:cubicBezTo>
                  <a:pt x="469" y="407"/>
                  <a:pt x="469" y="407"/>
                  <a:pt x="469" y="407"/>
                </a:cubicBezTo>
                <a:close/>
                <a:moveTo>
                  <a:pt x="281" y="409"/>
                </a:moveTo>
                <a:cubicBezTo>
                  <a:pt x="281" y="408"/>
                  <a:pt x="282" y="408"/>
                  <a:pt x="282" y="407"/>
                </a:cubicBezTo>
                <a:cubicBezTo>
                  <a:pt x="283" y="407"/>
                  <a:pt x="282" y="410"/>
                  <a:pt x="284" y="409"/>
                </a:cubicBezTo>
                <a:cubicBezTo>
                  <a:pt x="283" y="411"/>
                  <a:pt x="283" y="411"/>
                  <a:pt x="285" y="412"/>
                </a:cubicBezTo>
                <a:cubicBezTo>
                  <a:pt x="285" y="415"/>
                  <a:pt x="282" y="409"/>
                  <a:pt x="281" y="413"/>
                </a:cubicBezTo>
                <a:cubicBezTo>
                  <a:pt x="281" y="413"/>
                  <a:pt x="281" y="411"/>
                  <a:pt x="280" y="411"/>
                </a:cubicBezTo>
                <a:cubicBezTo>
                  <a:pt x="280" y="410"/>
                  <a:pt x="282" y="410"/>
                  <a:pt x="283" y="410"/>
                </a:cubicBezTo>
                <a:cubicBezTo>
                  <a:pt x="283" y="409"/>
                  <a:pt x="282" y="409"/>
                  <a:pt x="281" y="409"/>
                </a:cubicBezTo>
                <a:cubicBezTo>
                  <a:pt x="281" y="409"/>
                  <a:pt x="281" y="409"/>
                  <a:pt x="281" y="409"/>
                </a:cubicBezTo>
                <a:close/>
                <a:moveTo>
                  <a:pt x="473" y="410"/>
                </a:moveTo>
                <a:cubicBezTo>
                  <a:pt x="471" y="409"/>
                  <a:pt x="472" y="406"/>
                  <a:pt x="474" y="407"/>
                </a:cubicBezTo>
                <a:cubicBezTo>
                  <a:pt x="474" y="408"/>
                  <a:pt x="473" y="408"/>
                  <a:pt x="473" y="410"/>
                </a:cubicBezTo>
                <a:cubicBezTo>
                  <a:pt x="473" y="410"/>
                  <a:pt x="473" y="410"/>
                  <a:pt x="473" y="410"/>
                </a:cubicBezTo>
                <a:close/>
                <a:moveTo>
                  <a:pt x="432" y="409"/>
                </a:moveTo>
                <a:cubicBezTo>
                  <a:pt x="432" y="408"/>
                  <a:pt x="432" y="408"/>
                  <a:pt x="432" y="407"/>
                </a:cubicBezTo>
                <a:cubicBezTo>
                  <a:pt x="433" y="407"/>
                  <a:pt x="434" y="408"/>
                  <a:pt x="434" y="409"/>
                </a:cubicBezTo>
                <a:cubicBezTo>
                  <a:pt x="433" y="409"/>
                  <a:pt x="433" y="409"/>
                  <a:pt x="432" y="409"/>
                </a:cubicBezTo>
                <a:cubicBezTo>
                  <a:pt x="432" y="409"/>
                  <a:pt x="432" y="409"/>
                  <a:pt x="432" y="409"/>
                </a:cubicBezTo>
                <a:close/>
                <a:moveTo>
                  <a:pt x="275" y="411"/>
                </a:moveTo>
                <a:cubicBezTo>
                  <a:pt x="274" y="411"/>
                  <a:pt x="274" y="409"/>
                  <a:pt x="275" y="408"/>
                </a:cubicBezTo>
                <a:cubicBezTo>
                  <a:pt x="277" y="408"/>
                  <a:pt x="275" y="409"/>
                  <a:pt x="275" y="411"/>
                </a:cubicBezTo>
                <a:cubicBezTo>
                  <a:pt x="275" y="411"/>
                  <a:pt x="275" y="411"/>
                  <a:pt x="275" y="411"/>
                </a:cubicBezTo>
                <a:close/>
                <a:moveTo>
                  <a:pt x="86" y="414"/>
                </a:moveTo>
                <a:cubicBezTo>
                  <a:pt x="84" y="414"/>
                  <a:pt x="87" y="411"/>
                  <a:pt x="87" y="413"/>
                </a:cubicBezTo>
                <a:cubicBezTo>
                  <a:pt x="87" y="413"/>
                  <a:pt x="87" y="414"/>
                  <a:pt x="87" y="414"/>
                </a:cubicBezTo>
                <a:cubicBezTo>
                  <a:pt x="87" y="414"/>
                  <a:pt x="86" y="413"/>
                  <a:pt x="86" y="414"/>
                </a:cubicBezTo>
                <a:cubicBezTo>
                  <a:pt x="86" y="414"/>
                  <a:pt x="86" y="414"/>
                  <a:pt x="86" y="414"/>
                </a:cubicBezTo>
                <a:close/>
                <a:moveTo>
                  <a:pt x="287" y="415"/>
                </a:moveTo>
                <a:cubicBezTo>
                  <a:pt x="287" y="415"/>
                  <a:pt x="287" y="415"/>
                  <a:pt x="287" y="414"/>
                </a:cubicBezTo>
                <a:cubicBezTo>
                  <a:pt x="289" y="414"/>
                  <a:pt x="288" y="417"/>
                  <a:pt x="287" y="416"/>
                </a:cubicBezTo>
                <a:cubicBezTo>
                  <a:pt x="287" y="416"/>
                  <a:pt x="287" y="415"/>
                  <a:pt x="287" y="415"/>
                </a:cubicBezTo>
                <a:cubicBezTo>
                  <a:pt x="287" y="415"/>
                  <a:pt x="287" y="415"/>
                  <a:pt x="287" y="415"/>
                </a:cubicBezTo>
                <a:close/>
                <a:moveTo>
                  <a:pt x="146" y="418"/>
                </a:moveTo>
                <a:cubicBezTo>
                  <a:pt x="143" y="418"/>
                  <a:pt x="146" y="416"/>
                  <a:pt x="145" y="416"/>
                </a:cubicBezTo>
                <a:cubicBezTo>
                  <a:pt x="144" y="415"/>
                  <a:pt x="146" y="415"/>
                  <a:pt x="146" y="416"/>
                </a:cubicBezTo>
                <a:cubicBezTo>
                  <a:pt x="146" y="417"/>
                  <a:pt x="146" y="417"/>
                  <a:pt x="146" y="418"/>
                </a:cubicBezTo>
                <a:cubicBezTo>
                  <a:pt x="146" y="418"/>
                  <a:pt x="146" y="418"/>
                  <a:pt x="146" y="418"/>
                </a:cubicBezTo>
                <a:close/>
                <a:moveTo>
                  <a:pt x="285" y="422"/>
                </a:moveTo>
                <a:cubicBezTo>
                  <a:pt x="284" y="421"/>
                  <a:pt x="283" y="421"/>
                  <a:pt x="284" y="419"/>
                </a:cubicBezTo>
                <a:cubicBezTo>
                  <a:pt x="285" y="419"/>
                  <a:pt x="285" y="421"/>
                  <a:pt x="285" y="422"/>
                </a:cubicBezTo>
                <a:cubicBezTo>
                  <a:pt x="285" y="422"/>
                  <a:pt x="285" y="422"/>
                  <a:pt x="285" y="422"/>
                </a:cubicBezTo>
                <a:close/>
                <a:moveTo>
                  <a:pt x="260" y="127"/>
                </a:moveTo>
                <a:cubicBezTo>
                  <a:pt x="262" y="128"/>
                  <a:pt x="259" y="128"/>
                  <a:pt x="261" y="130"/>
                </a:cubicBezTo>
                <a:cubicBezTo>
                  <a:pt x="262" y="129"/>
                  <a:pt x="265" y="128"/>
                  <a:pt x="265" y="128"/>
                </a:cubicBezTo>
                <a:cubicBezTo>
                  <a:pt x="265" y="129"/>
                  <a:pt x="263" y="129"/>
                  <a:pt x="261" y="130"/>
                </a:cubicBezTo>
                <a:cubicBezTo>
                  <a:pt x="260" y="129"/>
                  <a:pt x="259" y="128"/>
                  <a:pt x="260" y="127"/>
                </a:cubicBezTo>
                <a:close/>
                <a:moveTo>
                  <a:pt x="456" y="74"/>
                </a:moveTo>
                <a:cubicBezTo>
                  <a:pt x="454" y="77"/>
                  <a:pt x="452" y="75"/>
                  <a:pt x="456" y="74"/>
                </a:cubicBezTo>
                <a:close/>
                <a:moveTo>
                  <a:pt x="243" y="104"/>
                </a:moveTo>
                <a:cubicBezTo>
                  <a:pt x="244" y="105"/>
                  <a:pt x="245" y="106"/>
                  <a:pt x="244" y="107"/>
                </a:cubicBezTo>
                <a:cubicBezTo>
                  <a:pt x="243" y="106"/>
                  <a:pt x="244" y="106"/>
                  <a:pt x="243" y="104"/>
                </a:cubicBezTo>
                <a:close/>
                <a:moveTo>
                  <a:pt x="357" y="125"/>
                </a:moveTo>
                <a:cubicBezTo>
                  <a:pt x="355" y="127"/>
                  <a:pt x="353" y="129"/>
                  <a:pt x="351" y="131"/>
                </a:cubicBezTo>
                <a:cubicBezTo>
                  <a:pt x="354" y="130"/>
                  <a:pt x="354" y="134"/>
                  <a:pt x="358" y="132"/>
                </a:cubicBezTo>
                <a:cubicBezTo>
                  <a:pt x="358" y="129"/>
                  <a:pt x="356" y="127"/>
                  <a:pt x="357" y="125"/>
                </a:cubicBezTo>
                <a:close/>
                <a:moveTo>
                  <a:pt x="357" y="129"/>
                </a:moveTo>
                <a:cubicBezTo>
                  <a:pt x="358" y="132"/>
                  <a:pt x="353" y="131"/>
                  <a:pt x="353" y="129"/>
                </a:cubicBezTo>
                <a:cubicBezTo>
                  <a:pt x="355" y="130"/>
                  <a:pt x="355" y="129"/>
                  <a:pt x="357" y="129"/>
                </a:cubicBezTo>
                <a:cubicBezTo>
                  <a:pt x="357" y="129"/>
                  <a:pt x="357" y="129"/>
                  <a:pt x="357" y="129"/>
                </a:cubicBezTo>
                <a:close/>
                <a:moveTo>
                  <a:pt x="349" y="131"/>
                </a:moveTo>
                <a:cubicBezTo>
                  <a:pt x="352" y="131"/>
                  <a:pt x="353" y="134"/>
                  <a:pt x="356" y="133"/>
                </a:cubicBezTo>
                <a:cubicBezTo>
                  <a:pt x="355" y="134"/>
                  <a:pt x="354" y="135"/>
                  <a:pt x="352" y="135"/>
                </a:cubicBezTo>
                <a:cubicBezTo>
                  <a:pt x="352" y="134"/>
                  <a:pt x="353" y="134"/>
                  <a:pt x="353" y="134"/>
                </a:cubicBezTo>
                <a:cubicBezTo>
                  <a:pt x="351" y="134"/>
                  <a:pt x="352" y="136"/>
                  <a:pt x="349" y="136"/>
                </a:cubicBezTo>
                <a:cubicBezTo>
                  <a:pt x="349" y="135"/>
                  <a:pt x="349" y="134"/>
                  <a:pt x="350" y="134"/>
                </a:cubicBezTo>
                <a:cubicBezTo>
                  <a:pt x="349" y="134"/>
                  <a:pt x="348" y="134"/>
                  <a:pt x="347" y="134"/>
                </a:cubicBezTo>
                <a:cubicBezTo>
                  <a:pt x="350" y="135"/>
                  <a:pt x="344" y="137"/>
                  <a:pt x="347" y="137"/>
                </a:cubicBezTo>
                <a:cubicBezTo>
                  <a:pt x="347" y="138"/>
                  <a:pt x="345" y="138"/>
                  <a:pt x="345" y="138"/>
                </a:cubicBezTo>
                <a:cubicBezTo>
                  <a:pt x="345" y="137"/>
                  <a:pt x="345" y="136"/>
                  <a:pt x="345" y="135"/>
                </a:cubicBezTo>
                <a:cubicBezTo>
                  <a:pt x="347" y="134"/>
                  <a:pt x="347" y="134"/>
                  <a:pt x="349" y="131"/>
                </a:cubicBezTo>
                <a:close/>
                <a:moveTo>
                  <a:pt x="348" y="136"/>
                </a:moveTo>
                <a:cubicBezTo>
                  <a:pt x="349" y="136"/>
                  <a:pt x="350" y="136"/>
                  <a:pt x="351" y="136"/>
                </a:cubicBezTo>
                <a:cubicBezTo>
                  <a:pt x="347" y="139"/>
                  <a:pt x="345" y="143"/>
                  <a:pt x="341" y="145"/>
                </a:cubicBezTo>
                <a:cubicBezTo>
                  <a:pt x="342" y="143"/>
                  <a:pt x="341" y="142"/>
                  <a:pt x="339" y="142"/>
                </a:cubicBezTo>
                <a:cubicBezTo>
                  <a:pt x="341" y="141"/>
                  <a:pt x="339" y="137"/>
                  <a:pt x="344" y="137"/>
                </a:cubicBezTo>
                <a:cubicBezTo>
                  <a:pt x="343" y="138"/>
                  <a:pt x="343" y="138"/>
                  <a:pt x="342" y="138"/>
                </a:cubicBezTo>
                <a:cubicBezTo>
                  <a:pt x="342" y="139"/>
                  <a:pt x="342" y="141"/>
                  <a:pt x="342" y="142"/>
                </a:cubicBezTo>
                <a:cubicBezTo>
                  <a:pt x="345" y="142"/>
                  <a:pt x="345" y="140"/>
                  <a:pt x="345" y="139"/>
                </a:cubicBezTo>
                <a:cubicBezTo>
                  <a:pt x="347" y="140"/>
                  <a:pt x="347" y="138"/>
                  <a:pt x="348" y="136"/>
                </a:cubicBezTo>
                <a:close/>
                <a:moveTo>
                  <a:pt x="336" y="141"/>
                </a:moveTo>
                <a:cubicBezTo>
                  <a:pt x="337" y="141"/>
                  <a:pt x="337" y="141"/>
                  <a:pt x="337" y="141"/>
                </a:cubicBezTo>
                <a:cubicBezTo>
                  <a:pt x="337" y="143"/>
                  <a:pt x="335" y="143"/>
                  <a:pt x="336" y="146"/>
                </a:cubicBezTo>
                <a:cubicBezTo>
                  <a:pt x="337" y="146"/>
                  <a:pt x="338" y="144"/>
                  <a:pt x="339" y="145"/>
                </a:cubicBezTo>
                <a:cubicBezTo>
                  <a:pt x="336" y="146"/>
                  <a:pt x="336" y="151"/>
                  <a:pt x="333" y="149"/>
                </a:cubicBezTo>
                <a:cubicBezTo>
                  <a:pt x="336" y="146"/>
                  <a:pt x="333" y="144"/>
                  <a:pt x="336" y="141"/>
                </a:cubicBezTo>
                <a:close/>
                <a:moveTo>
                  <a:pt x="324" y="196"/>
                </a:moveTo>
                <a:cubicBezTo>
                  <a:pt x="324" y="195"/>
                  <a:pt x="323" y="193"/>
                  <a:pt x="324" y="192"/>
                </a:cubicBezTo>
                <a:cubicBezTo>
                  <a:pt x="323" y="193"/>
                  <a:pt x="322" y="194"/>
                  <a:pt x="320" y="194"/>
                </a:cubicBezTo>
                <a:cubicBezTo>
                  <a:pt x="321" y="193"/>
                  <a:pt x="321" y="193"/>
                  <a:pt x="321" y="192"/>
                </a:cubicBezTo>
                <a:cubicBezTo>
                  <a:pt x="322" y="192"/>
                  <a:pt x="323" y="192"/>
                  <a:pt x="324" y="192"/>
                </a:cubicBezTo>
                <a:cubicBezTo>
                  <a:pt x="324" y="193"/>
                  <a:pt x="325" y="194"/>
                  <a:pt x="325" y="195"/>
                </a:cubicBezTo>
                <a:cubicBezTo>
                  <a:pt x="325" y="196"/>
                  <a:pt x="324" y="195"/>
                  <a:pt x="324" y="196"/>
                </a:cubicBezTo>
                <a:close/>
                <a:moveTo>
                  <a:pt x="337" y="225"/>
                </a:moveTo>
                <a:cubicBezTo>
                  <a:pt x="337" y="224"/>
                  <a:pt x="337" y="224"/>
                  <a:pt x="337" y="223"/>
                </a:cubicBezTo>
                <a:cubicBezTo>
                  <a:pt x="339" y="225"/>
                  <a:pt x="335" y="226"/>
                  <a:pt x="334" y="227"/>
                </a:cubicBezTo>
                <a:cubicBezTo>
                  <a:pt x="335" y="225"/>
                  <a:pt x="333" y="226"/>
                  <a:pt x="333" y="224"/>
                </a:cubicBezTo>
                <a:cubicBezTo>
                  <a:pt x="337" y="223"/>
                  <a:pt x="334" y="225"/>
                  <a:pt x="337" y="225"/>
                </a:cubicBezTo>
                <a:close/>
                <a:moveTo>
                  <a:pt x="365" y="241"/>
                </a:moveTo>
                <a:cubicBezTo>
                  <a:pt x="366" y="241"/>
                  <a:pt x="369" y="244"/>
                  <a:pt x="370" y="246"/>
                </a:cubicBezTo>
                <a:cubicBezTo>
                  <a:pt x="368" y="245"/>
                  <a:pt x="367" y="243"/>
                  <a:pt x="365" y="241"/>
                </a:cubicBezTo>
                <a:close/>
                <a:moveTo>
                  <a:pt x="414" y="248"/>
                </a:moveTo>
                <a:cubicBezTo>
                  <a:pt x="413" y="248"/>
                  <a:pt x="411" y="248"/>
                  <a:pt x="411" y="248"/>
                </a:cubicBezTo>
                <a:cubicBezTo>
                  <a:pt x="410" y="252"/>
                  <a:pt x="413" y="254"/>
                  <a:pt x="413" y="256"/>
                </a:cubicBezTo>
                <a:cubicBezTo>
                  <a:pt x="414" y="256"/>
                  <a:pt x="414" y="256"/>
                  <a:pt x="415" y="256"/>
                </a:cubicBezTo>
                <a:cubicBezTo>
                  <a:pt x="415" y="254"/>
                  <a:pt x="416" y="254"/>
                  <a:pt x="416" y="252"/>
                </a:cubicBezTo>
                <a:cubicBezTo>
                  <a:pt x="414" y="251"/>
                  <a:pt x="413" y="251"/>
                  <a:pt x="412" y="251"/>
                </a:cubicBezTo>
                <a:cubicBezTo>
                  <a:pt x="413" y="251"/>
                  <a:pt x="412" y="249"/>
                  <a:pt x="413" y="248"/>
                </a:cubicBezTo>
                <a:cubicBezTo>
                  <a:pt x="413" y="249"/>
                  <a:pt x="414" y="249"/>
                  <a:pt x="414" y="248"/>
                </a:cubicBezTo>
                <a:close/>
                <a:moveTo>
                  <a:pt x="417" y="263"/>
                </a:moveTo>
                <a:cubicBezTo>
                  <a:pt x="417" y="265"/>
                  <a:pt x="416" y="266"/>
                  <a:pt x="418" y="267"/>
                </a:cubicBezTo>
                <a:cubicBezTo>
                  <a:pt x="416" y="267"/>
                  <a:pt x="417" y="270"/>
                  <a:pt x="415" y="268"/>
                </a:cubicBezTo>
                <a:cubicBezTo>
                  <a:pt x="416" y="268"/>
                  <a:pt x="417" y="266"/>
                  <a:pt x="416" y="266"/>
                </a:cubicBezTo>
                <a:cubicBezTo>
                  <a:pt x="416" y="267"/>
                  <a:pt x="414" y="267"/>
                  <a:pt x="413" y="267"/>
                </a:cubicBezTo>
                <a:cubicBezTo>
                  <a:pt x="415" y="269"/>
                  <a:pt x="415" y="269"/>
                  <a:pt x="416" y="272"/>
                </a:cubicBezTo>
                <a:cubicBezTo>
                  <a:pt x="417" y="271"/>
                  <a:pt x="415" y="268"/>
                  <a:pt x="419" y="269"/>
                </a:cubicBezTo>
                <a:cubicBezTo>
                  <a:pt x="419" y="267"/>
                  <a:pt x="416" y="266"/>
                  <a:pt x="419" y="266"/>
                </a:cubicBezTo>
                <a:cubicBezTo>
                  <a:pt x="419" y="265"/>
                  <a:pt x="419" y="263"/>
                  <a:pt x="418" y="263"/>
                </a:cubicBezTo>
                <a:cubicBezTo>
                  <a:pt x="418" y="264"/>
                  <a:pt x="418" y="264"/>
                  <a:pt x="417" y="263"/>
                </a:cubicBezTo>
                <a:close/>
                <a:moveTo>
                  <a:pt x="433" y="272"/>
                </a:moveTo>
                <a:cubicBezTo>
                  <a:pt x="435" y="273"/>
                  <a:pt x="430" y="275"/>
                  <a:pt x="432" y="275"/>
                </a:cubicBezTo>
                <a:cubicBezTo>
                  <a:pt x="433" y="274"/>
                  <a:pt x="433" y="277"/>
                  <a:pt x="435" y="277"/>
                </a:cubicBezTo>
                <a:cubicBezTo>
                  <a:pt x="435" y="275"/>
                  <a:pt x="435" y="274"/>
                  <a:pt x="436" y="274"/>
                </a:cubicBezTo>
                <a:cubicBezTo>
                  <a:pt x="436" y="274"/>
                  <a:pt x="436" y="275"/>
                  <a:pt x="436" y="275"/>
                </a:cubicBezTo>
                <a:cubicBezTo>
                  <a:pt x="437" y="273"/>
                  <a:pt x="434" y="271"/>
                  <a:pt x="433" y="272"/>
                </a:cubicBezTo>
                <a:close/>
                <a:moveTo>
                  <a:pt x="418" y="282"/>
                </a:moveTo>
                <a:cubicBezTo>
                  <a:pt x="419" y="282"/>
                  <a:pt x="419" y="283"/>
                  <a:pt x="419" y="283"/>
                </a:cubicBezTo>
                <a:cubicBezTo>
                  <a:pt x="419" y="285"/>
                  <a:pt x="417" y="283"/>
                  <a:pt x="418" y="285"/>
                </a:cubicBezTo>
                <a:cubicBezTo>
                  <a:pt x="416" y="284"/>
                  <a:pt x="419" y="283"/>
                  <a:pt x="418" y="282"/>
                </a:cubicBezTo>
                <a:close/>
                <a:moveTo>
                  <a:pt x="422" y="283"/>
                </a:moveTo>
                <a:cubicBezTo>
                  <a:pt x="422" y="281"/>
                  <a:pt x="424" y="284"/>
                  <a:pt x="424" y="282"/>
                </a:cubicBezTo>
                <a:cubicBezTo>
                  <a:pt x="426" y="283"/>
                  <a:pt x="422" y="284"/>
                  <a:pt x="422" y="283"/>
                </a:cubicBezTo>
                <a:close/>
                <a:moveTo>
                  <a:pt x="325" y="301"/>
                </a:moveTo>
                <a:cubicBezTo>
                  <a:pt x="323" y="302"/>
                  <a:pt x="322" y="299"/>
                  <a:pt x="325" y="301"/>
                </a:cubicBezTo>
                <a:close/>
                <a:moveTo>
                  <a:pt x="312" y="312"/>
                </a:moveTo>
                <a:cubicBezTo>
                  <a:pt x="316" y="311"/>
                  <a:pt x="316" y="317"/>
                  <a:pt x="319" y="316"/>
                </a:cubicBezTo>
                <a:cubicBezTo>
                  <a:pt x="317" y="314"/>
                  <a:pt x="315" y="313"/>
                  <a:pt x="315" y="309"/>
                </a:cubicBezTo>
                <a:cubicBezTo>
                  <a:pt x="312" y="309"/>
                  <a:pt x="311" y="303"/>
                  <a:pt x="308" y="305"/>
                </a:cubicBezTo>
                <a:cubicBezTo>
                  <a:pt x="309" y="305"/>
                  <a:pt x="308" y="305"/>
                  <a:pt x="307" y="306"/>
                </a:cubicBezTo>
                <a:cubicBezTo>
                  <a:pt x="309" y="305"/>
                  <a:pt x="309" y="306"/>
                  <a:pt x="310" y="307"/>
                </a:cubicBezTo>
                <a:cubicBezTo>
                  <a:pt x="309" y="307"/>
                  <a:pt x="309" y="307"/>
                  <a:pt x="308" y="308"/>
                </a:cubicBezTo>
                <a:cubicBezTo>
                  <a:pt x="310" y="310"/>
                  <a:pt x="311" y="309"/>
                  <a:pt x="312" y="312"/>
                </a:cubicBezTo>
                <a:close/>
                <a:moveTo>
                  <a:pt x="146" y="325"/>
                </a:moveTo>
                <a:cubicBezTo>
                  <a:pt x="144" y="325"/>
                  <a:pt x="151" y="325"/>
                  <a:pt x="150" y="328"/>
                </a:cubicBezTo>
                <a:cubicBezTo>
                  <a:pt x="149" y="327"/>
                  <a:pt x="147" y="325"/>
                  <a:pt x="148" y="328"/>
                </a:cubicBezTo>
                <a:cubicBezTo>
                  <a:pt x="146" y="329"/>
                  <a:pt x="146" y="329"/>
                  <a:pt x="145" y="328"/>
                </a:cubicBezTo>
                <a:cubicBezTo>
                  <a:pt x="144" y="327"/>
                  <a:pt x="147" y="326"/>
                  <a:pt x="146" y="325"/>
                </a:cubicBezTo>
                <a:close/>
                <a:moveTo>
                  <a:pt x="174" y="346"/>
                </a:moveTo>
                <a:cubicBezTo>
                  <a:pt x="175" y="346"/>
                  <a:pt x="175" y="346"/>
                  <a:pt x="177" y="346"/>
                </a:cubicBezTo>
                <a:cubicBezTo>
                  <a:pt x="177" y="347"/>
                  <a:pt x="178" y="347"/>
                  <a:pt x="179" y="347"/>
                </a:cubicBezTo>
                <a:cubicBezTo>
                  <a:pt x="178" y="349"/>
                  <a:pt x="179" y="349"/>
                  <a:pt x="178" y="351"/>
                </a:cubicBezTo>
                <a:cubicBezTo>
                  <a:pt x="177" y="349"/>
                  <a:pt x="176" y="348"/>
                  <a:pt x="174" y="346"/>
                </a:cubicBezTo>
                <a:close/>
                <a:moveTo>
                  <a:pt x="362" y="350"/>
                </a:moveTo>
                <a:cubicBezTo>
                  <a:pt x="363" y="348"/>
                  <a:pt x="361" y="351"/>
                  <a:pt x="359" y="351"/>
                </a:cubicBezTo>
                <a:cubicBezTo>
                  <a:pt x="360" y="350"/>
                  <a:pt x="360" y="349"/>
                  <a:pt x="360" y="349"/>
                </a:cubicBezTo>
                <a:cubicBezTo>
                  <a:pt x="361" y="349"/>
                  <a:pt x="361" y="350"/>
                  <a:pt x="362" y="350"/>
                </a:cubicBezTo>
                <a:close/>
                <a:moveTo>
                  <a:pt x="364" y="351"/>
                </a:moveTo>
                <a:cubicBezTo>
                  <a:pt x="363" y="352"/>
                  <a:pt x="364" y="355"/>
                  <a:pt x="366" y="355"/>
                </a:cubicBezTo>
                <a:cubicBezTo>
                  <a:pt x="365" y="356"/>
                  <a:pt x="366" y="358"/>
                  <a:pt x="367" y="359"/>
                </a:cubicBezTo>
                <a:cubicBezTo>
                  <a:pt x="367" y="358"/>
                  <a:pt x="368" y="359"/>
                  <a:pt x="368" y="358"/>
                </a:cubicBezTo>
                <a:cubicBezTo>
                  <a:pt x="367" y="356"/>
                  <a:pt x="366" y="352"/>
                  <a:pt x="364" y="351"/>
                </a:cubicBezTo>
                <a:close/>
                <a:moveTo>
                  <a:pt x="362" y="353"/>
                </a:moveTo>
                <a:cubicBezTo>
                  <a:pt x="362" y="353"/>
                  <a:pt x="362" y="353"/>
                  <a:pt x="362" y="352"/>
                </a:cubicBezTo>
                <a:cubicBezTo>
                  <a:pt x="363" y="352"/>
                  <a:pt x="363" y="354"/>
                  <a:pt x="364" y="354"/>
                </a:cubicBezTo>
                <a:cubicBezTo>
                  <a:pt x="364" y="355"/>
                  <a:pt x="362" y="354"/>
                  <a:pt x="362" y="353"/>
                </a:cubicBezTo>
                <a:close/>
                <a:moveTo>
                  <a:pt x="169" y="360"/>
                </a:moveTo>
                <a:cubicBezTo>
                  <a:pt x="169" y="360"/>
                  <a:pt x="169" y="360"/>
                  <a:pt x="168" y="360"/>
                </a:cubicBezTo>
                <a:cubicBezTo>
                  <a:pt x="167" y="361"/>
                  <a:pt x="168" y="362"/>
                  <a:pt x="168" y="363"/>
                </a:cubicBezTo>
                <a:cubicBezTo>
                  <a:pt x="166" y="364"/>
                  <a:pt x="165" y="363"/>
                  <a:pt x="165" y="362"/>
                </a:cubicBezTo>
                <a:cubicBezTo>
                  <a:pt x="167" y="362"/>
                  <a:pt x="167" y="359"/>
                  <a:pt x="169" y="360"/>
                </a:cubicBezTo>
                <a:close/>
                <a:moveTo>
                  <a:pt x="171" y="360"/>
                </a:moveTo>
                <a:cubicBezTo>
                  <a:pt x="169" y="362"/>
                  <a:pt x="172" y="361"/>
                  <a:pt x="171" y="363"/>
                </a:cubicBezTo>
                <a:cubicBezTo>
                  <a:pt x="170" y="361"/>
                  <a:pt x="170" y="364"/>
                  <a:pt x="168" y="364"/>
                </a:cubicBezTo>
                <a:cubicBezTo>
                  <a:pt x="169" y="363"/>
                  <a:pt x="168" y="360"/>
                  <a:pt x="171" y="360"/>
                </a:cubicBezTo>
                <a:close/>
                <a:moveTo>
                  <a:pt x="310" y="405"/>
                </a:moveTo>
                <a:cubicBezTo>
                  <a:pt x="315" y="407"/>
                  <a:pt x="307" y="404"/>
                  <a:pt x="310" y="405"/>
                </a:cubicBezTo>
                <a:close/>
                <a:moveTo>
                  <a:pt x="141" y="424"/>
                </a:moveTo>
                <a:cubicBezTo>
                  <a:pt x="142" y="426"/>
                  <a:pt x="143" y="428"/>
                  <a:pt x="145" y="429"/>
                </a:cubicBezTo>
                <a:cubicBezTo>
                  <a:pt x="145" y="427"/>
                  <a:pt x="146" y="426"/>
                  <a:pt x="145" y="425"/>
                </a:cubicBezTo>
                <a:cubicBezTo>
                  <a:pt x="146" y="426"/>
                  <a:pt x="146" y="425"/>
                  <a:pt x="146" y="424"/>
                </a:cubicBezTo>
                <a:cubicBezTo>
                  <a:pt x="143" y="424"/>
                  <a:pt x="148" y="421"/>
                  <a:pt x="146" y="421"/>
                </a:cubicBezTo>
                <a:cubicBezTo>
                  <a:pt x="146" y="423"/>
                  <a:pt x="144" y="421"/>
                  <a:pt x="143" y="421"/>
                </a:cubicBezTo>
                <a:cubicBezTo>
                  <a:pt x="143" y="421"/>
                  <a:pt x="143" y="422"/>
                  <a:pt x="142" y="422"/>
                </a:cubicBezTo>
                <a:cubicBezTo>
                  <a:pt x="142" y="421"/>
                  <a:pt x="143" y="420"/>
                  <a:pt x="142" y="420"/>
                </a:cubicBezTo>
                <a:cubicBezTo>
                  <a:pt x="141" y="421"/>
                  <a:pt x="140" y="423"/>
                  <a:pt x="141" y="424"/>
                </a:cubicBezTo>
                <a:cubicBezTo>
                  <a:pt x="142" y="424"/>
                  <a:pt x="142" y="423"/>
                  <a:pt x="143" y="423"/>
                </a:cubicBezTo>
                <a:cubicBezTo>
                  <a:pt x="142" y="424"/>
                  <a:pt x="144" y="425"/>
                  <a:pt x="143" y="425"/>
                </a:cubicBezTo>
                <a:cubicBezTo>
                  <a:pt x="142" y="426"/>
                  <a:pt x="142" y="425"/>
                  <a:pt x="141" y="424"/>
                </a:cubicBezTo>
                <a:close/>
                <a:moveTo>
                  <a:pt x="429" y="428"/>
                </a:moveTo>
                <a:cubicBezTo>
                  <a:pt x="429" y="429"/>
                  <a:pt x="429" y="430"/>
                  <a:pt x="427" y="430"/>
                </a:cubicBezTo>
                <a:cubicBezTo>
                  <a:pt x="428" y="430"/>
                  <a:pt x="428" y="428"/>
                  <a:pt x="429" y="428"/>
                </a:cubicBezTo>
                <a:close/>
                <a:moveTo>
                  <a:pt x="432" y="436"/>
                </a:moveTo>
                <a:cubicBezTo>
                  <a:pt x="431" y="439"/>
                  <a:pt x="433" y="441"/>
                  <a:pt x="429" y="442"/>
                </a:cubicBezTo>
                <a:cubicBezTo>
                  <a:pt x="429" y="441"/>
                  <a:pt x="428" y="441"/>
                  <a:pt x="428" y="440"/>
                </a:cubicBezTo>
                <a:cubicBezTo>
                  <a:pt x="428" y="442"/>
                  <a:pt x="430" y="443"/>
                  <a:pt x="430" y="445"/>
                </a:cubicBezTo>
                <a:cubicBezTo>
                  <a:pt x="435" y="443"/>
                  <a:pt x="433" y="437"/>
                  <a:pt x="431" y="434"/>
                </a:cubicBezTo>
                <a:cubicBezTo>
                  <a:pt x="430" y="435"/>
                  <a:pt x="432" y="437"/>
                  <a:pt x="430" y="436"/>
                </a:cubicBezTo>
                <a:cubicBezTo>
                  <a:pt x="430" y="437"/>
                  <a:pt x="430" y="437"/>
                  <a:pt x="430" y="438"/>
                </a:cubicBezTo>
                <a:cubicBezTo>
                  <a:pt x="432" y="439"/>
                  <a:pt x="431" y="436"/>
                  <a:pt x="432" y="436"/>
                </a:cubicBezTo>
                <a:close/>
                <a:moveTo>
                  <a:pt x="435" y="449"/>
                </a:moveTo>
                <a:cubicBezTo>
                  <a:pt x="437" y="451"/>
                  <a:pt x="433" y="452"/>
                  <a:pt x="433" y="454"/>
                </a:cubicBezTo>
                <a:cubicBezTo>
                  <a:pt x="434" y="454"/>
                  <a:pt x="435" y="456"/>
                  <a:pt x="436" y="454"/>
                </a:cubicBezTo>
                <a:cubicBezTo>
                  <a:pt x="433" y="453"/>
                  <a:pt x="437" y="451"/>
                  <a:pt x="437" y="450"/>
                </a:cubicBezTo>
                <a:cubicBezTo>
                  <a:pt x="439" y="452"/>
                  <a:pt x="438" y="454"/>
                  <a:pt x="439" y="455"/>
                </a:cubicBezTo>
                <a:cubicBezTo>
                  <a:pt x="440" y="453"/>
                  <a:pt x="438" y="451"/>
                  <a:pt x="438" y="449"/>
                </a:cubicBezTo>
                <a:cubicBezTo>
                  <a:pt x="436" y="449"/>
                  <a:pt x="436" y="448"/>
                  <a:pt x="435" y="449"/>
                </a:cubicBezTo>
                <a:close/>
                <a:moveTo>
                  <a:pt x="450" y="476"/>
                </a:moveTo>
                <a:cubicBezTo>
                  <a:pt x="449" y="478"/>
                  <a:pt x="449" y="472"/>
                  <a:pt x="448" y="475"/>
                </a:cubicBezTo>
                <a:cubicBezTo>
                  <a:pt x="450" y="476"/>
                  <a:pt x="446" y="477"/>
                  <a:pt x="446" y="478"/>
                </a:cubicBezTo>
                <a:cubicBezTo>
                  <a:pt x="446" y="478"/>
                  <a:pt x="447" y="481"/>
                  <a:pt x="448" y="479"/>
                </a:cubicBezTo>
                <a:cubicBezTo>
                  <a:pt x="446" y="478"/>
                  <a:pt x="452" y="477"/>
                  <a:pt x="450" y="476"/>
                </a:cubicBezTo>
                <a:close/>
                <a:moveTo>
                  <a:pt x="337" y="227"/>
                </a:moveTo>
                <a:cubicBezTo>
                  <a:pt x="339" y="225"/>
                  <a:pt x="340" y="229"/>
                  <a:pt x="341" y="230"/>
                </a:cubicBezTo>
                <a:cubicBezTo>
                  <a:pt x="341" y="231"/>
                  <a:pt x="338" y="228"/>
                  <a:pt x="337" y="230"/>
                </a:cubicBezTo>
                <a:cubicBezTo>
                  <a:pt x="332" y="228"/>
                  <a:pt x="338" y="226"/>
                  <a:pt x="337" y="227"/>
                </a:cubicBezTo>
                <a:close/>
                <a:moveTo>
                  <a:pt x="311" y="287"/>
                </a:moveTo>
                <a:cubicBezTo>
                  <a:pt x="311" y="286"/>
                  <a:pt x="310" y="287"/>
                  <a:pt x="310" y="286"/>
                </a:cubicBezTo>
                <a:cubicBezTo>
                  <a:pt x="309" y="286"/>
                  <a:pt x="311" y="287"/>
                  <a:pt x="309" y="288"/>
                </a:cubicBezTo>
                <a:cubicBezTo>
                  <a:pt x="307" y="287"/>
                  <a:pt x="306" y="286"/>
                  <a:pt x="306" y="283"/>
                </a:cubicBezTo>
                <a:cubicBezTo>
                  <a:pt x="310" y="283"/>
                  <a:pt x="311" y="282"/>
                  <a:pt x="313" y="285"/>
                </a:cubicBezTo>
                <a:cubicBezTo>
                  <a:pt x="312" y="285"/>
                  <a:pt x="311" y="285"/>
                  <a:pt x="311" y="285"/>
                </a:cubicBezTo>
                <a:cubicBezTo>
                  <a:pt x="311" y="286"/>
                  <a:pt x="312" y="286"/>
                  <a:pt x="313" y="286"/>
                </a:cubicBezTo>
                <a:cubicBezTo>
                  <a:pt x="313" y="288"/>
                  <a:pt x="312" y="288"/>
                  <a:pt x="311" y="289"/>
                </a:cubicBezTo>
                <a:cubicBezTo>
                  <a:pt x="310" y="289"/>
                  <a:pt x="309" y="287"/>
                  <a:pt x="311" y="287"/>
                </a:cubicBezTo>
                <a:close/>
              </a:path>
            </a:pathLst>
          </a:custGeom>
          <a:blipFill dpi="0" rotWithShape="1">
            <a:blip r:embed="rId5" cstate="email">
              <a:extLst>
                <a:ext uri="{28A0092B-C50C-407E-A947-70E740481C1C}">
                  <a14:useLocalDpi xmlns:a14="http://schemas.microsoft.com/office/drawing/2010/main"/>
                </a:ext>
              </a:extLst>
            </a:blip>
            <a:srcRect/>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ea typeface="幼圆" panose="02010509060101010101" pitchFamily="49" charset="-122"/>
            </a:endParaRPr>
          </a:p>
        </p:txBody>
      </p:sp>
      <p:sp>
        <p:nvSpPr>
          <p:cNvPr id="8" name="Freeform 20"/>
          <p:cNvSpPr>
            <a:spLocks noEditPoints="1"/>
          </p:cNvSpPr>
          <p:nvPr/>
        </p:nvSpPr>
        <p:spPr bwMode="auto">
          <a:xfrm>
            <a:off x="5400231" y="1956195"/>
            <a:ext cx="916634" cy="870297"/>
          </a:xfrm>
          <a:custGeom>
            <a:avLst/>
            <a:gdLst>
              <a:gd name="T0" fmla="*/ 70 w 460"/>
              <a:gd name="T1" fmla="*/ 78 h 437"/>
              <a:gd name="T2" fmla="*/ 347 w 460"/>
              <a:gd name="T3" fmla="*/ 194 h 437"/>
              <a:gd name="T4" fmla="*/ 250 w 460"/>
              <a:gd name="T5" fmla="*/ 238 h 437"/>
              <a:gd name="T6" fmla="*/ 113 w 460"/>
              <a:gd name="T7" fmla="*/ 268 h 437"/>
              <a:gd name="T8" fmla="*/ 87 w 460"/>
              <a:gd name="T9" fmla="*/ 318 h 437"/>
              <a:gd name="T10" fmla="*/ 53 w 460"/>
              <a:gd name="T11" fmla="*/ 354 h 437"/>
              <a:gd name="T12" fmla="*/ 133 w 460"/>
              <a:gd name="T13" fmla="*/ 9 h 437"/>
              <a:gd name="T14" fmla="*/ 0 w 460"/>
              <a:gd name="T15" fmla="*/ 31 h 437"/>
              <a:gd name="T16" fmla="*/ 90 w 460"/>
              <a:gd name="T17" fmla="*/ 83 h 437"/>
              <a:gd name="T18" fmla="*/ 99 w 460"/>
              <a:gd name="T19" fmla="*/ 258 h 437"/>
              <a:gd name="T20" fmla="*/ 86 w 460"/>
              <a:gd name="T21" fmla="*/ 326 h 437"/>
              <a:gd name="T22" fmla="*/ 50 w 460"/>
              <a:gd name="T23" fmla="*/ 360 h 437"/>
              <a:gd name="T24" fmla="*/ 9 w 460"/>
              <a:gd name="T25" fmla="*/ 388 h 437"/>
              <a:gd name="T26" fmla="*/ 136 w 460"/>
              <a:gd name="T27" fmla="*/ 389 h 437"/>
              <a:gd name="T28" fmla="*/ 120 w 460"/>
              <a:gd name="T29" fmla="*/ 355 h 437"/>
              <a:gd name="T30" fmla="*/ 104 w 460"/>
              <a:gd name="T31" fmla="*/ 243 h 437"/>
              <a:gd name="T32" fmla="*/ 112 w 460"/>
              <a:gd name="T33" fmla="*/ 149 h 437"/>
              <a:gd name="T34" fmla="*/ 130 w 460"/>
              <a:gd name="T35" fmla="*/ 117 h 437"/>
              <a:gd name="T36" fmla="*/ 215 w 460"/>
              <a:gd name="T37" fmla="*/ 189 h 437"/>
              <a:gd name="T38" fmla="*/ 246 w 460"/>
              <a:gd name="T39" fmla="*/ 240 h 437"/>
              <a:gd name="T40" fmla="*/ 300 w 460"/>
              <a:gd name="T41" fmla="*/ 308 h 437"/>
              <a:gd name="T42" fmla="*/ 316 w 460"/>
              <a:gd name="T43" fmla="*/ 309 h 437"/>
              <a:gd name="T44" fmla="*/ 324 w 460"/>
              <a:gd name="T45" fmla="*/ 350 h 437"/>
              <a:gd name="T46" fmla="*/ 387 w 460"/>
              <a:gd name="T47" fmla="*/ 431 h 437"/>
              <a:gd name="T48" fmla="*/ 421 w 460"/>
              <a:gd name="T49" fmla="*/ 431 h 437"/>
              <a:gd name="T50" fmla="*/ 387 w 460"/>
              <a:gd name="T51" fmla="*/ 310 h 437"/>
              <a:gd name="T52" fmla="*/ 396 w 460"/>
              <a:gd name="T53" fmla="*/ 44 h 437"/>
              <a:gd name="T54" fmla="*/ 388 w 460"/>
              <a:gd name="T55" fmla="*/ 11 h 437"/>
              <a:gd name="T56" fmla="*/ 322 w 460"/>
              <a:gd name="T57" fmla="*/ 76 h 437"/>
              <a:gd name="T58" fmla="*/ 358 w 460"/>
              <a:gd name="T59" fmla="*/ 101 h 437"/>
              <a:gd name="T60" fmla="*/ 349 w 460"/>
              <a:gd name="T61" fmla="*/ 107 h 437"/>
              <a:gd name="T62" fmla="*/ 354 w 460"/>
              <a:gd name="T63" fmla="*/ 124 h 437"/>
              <a:gd name="T64" fmla="*/ 363 w 460"/>
              <a:gd name="T65" fmla="*/ 224 h 437"/>
              <a:gd name="T66" fmla="*/ 304 w 460"/>
              <a:gd name="T67" fmla="*/ 175 h 437"/>
              <a:gd name="T68" fmla="*/ 150 w 460"/>
              <a:gd name="T69" fmla="*/ 23 h 437"/>
              <a:gd name="T70" fmla="*/ 140 w 460"/>
              <a:gd name="T71" fmla="*/ 369 h 437"/>
              <a:gd name="T72" fmla="*/ 160 w 460"/>
              <a:gd name="T73" fmla="*/ 27 h 437"/>
              <a:gd name="T74" fmla="*/ 10 w 460"/>
              <a:gd name="T75" fmla="*/ 34 h 437"/>
              <a:gd name="T76" fmla="*/ 355 w 460"/>
              <a:gd name="T77" fmla="*/ 44 h 437"/>
              <a:gd name="T78" fmla="*/ 82 w 460"/>
              <a:gd name="T79" fmla="*/ 67 h 437"/>
              <a:gd name="T80" fmla="*/ 351 w 460"/>
              <a:gd name="T81" fmla="*/ 121 h 437"/>
              <a:gd name="T82" fmla="*/ 240 w 460"/>
              <a:gd name="T83" fmla="*/ 165 h 437"/>
              <a:gd name="T84" fmla="*/ 270 w 460"/>
              <a:gd name="T85" fmla="*/ 213 h 437"/>
              <a:gd name="T86" fmla="*/ 273 w 460"/>
              <a:gd name="T87" fmla="*/ 232 h 437"/>
              <a:gd name="T88" fmla="*/ 100 w 460"/>
              <a:gd name="T89" fmla="*/ 248 h 437"/>
              <a:gd name="T90" fmla="*/ 100 w 460"/>
              <a:gd name="T91" fmla="*/ 257 h 437"/>
              <a:gd name="T92" fmla="*/ 335 w 460"/>
              <a:gd name="T93" fmla="*/ 266 h 437"/>
              <a:gd name="T94" fmla="*/ 291 w 460"/>
              <a:gd name="T95" fmla="*/ 297 h 437"/>
              <a:gd name="T96" fmla="*/ 340 w 460"/>
              <a:gd name="T97" fmla="*/ 317 h 437"/>
              <a:gd name="T98" fmla="*/ 322 w 460"/>
              <a:gd name="T99" fmla="*/ 337 h 437"/>
              <a:gd name="T100" fmla="*/ 81 w 460"/>
              <a:gd name="T101" fmla="*/ 346 h 437"/>
              <a:gd name="T102" fmla="*/ 83 w 460"/>
              <a:gd name="T103" fmla="*/ 351 h 437"/>
              <a:gd name="T104" fmla="*/ 107 w 460"/>
              <a:gd name="T105" fmla="*/ 356 h 437"/>
              <a:gd name="T106" fmla="*/ 78 w 460"/>
              <a:gd name="T107" fmla="*/ 366 h 437"/>
              <a:gd name="T108" fmla="*/ 362 w 460"/>
              <a:gd name="T109" fmla="*/ 382 h 437"/>
              <a:gd name="T110" fmla="*/ 71 w 460"/>
              <a:gd name="T111" fmla="*/ 85 h 437"/>
              <a:gd name="T112" fmla="*/ 128 w 460"/>
              <a:gd name="T113" fmla="*/ 276 h 437"/>
              <a:gd name="T114" fmla="*/ 122 w 460"/>
              <a:gd name="T115" fmla="*/ 243 h 437"/>
              <a:gd name="T116" fmla="*/ 248 w 460"/>
              <a:gd name="T117" fmla="*/ 250 h 437"/>
              <a:gd name="T118" fmla="*/ 114 w 460"/>
              <a:gd name="T119" fmla="*/ 274 h 437"/>
              <a:gd name="T120" fmla="*/ 110 w 460"/>
              <a:gd name="T121" fmla="*/ 287 h 437"/>
              <a:gd name="T122" fmla="*/ 130 w 460"/>
              <a:gd name="T123" fmla="*/ 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437">
                <a:moveTo>
                  <a:pt x="137" y="4"/>
                </a:moveTo>
                <a:cubicBezTo>
                  <a:pt x="135" y="4"/>
                  <a:pt x="134" y="4"/>
                  <a:pt x="135" y="2"/>
                </a:cubicBezTo>
                <a:cubicBezTo>
                  <a:pt x="136" y="3"/>
                  <a:pt x="137" y="3"/>
                  <a:pt x="137" y="4"/>
                </a:cubicBezTo>
                <a:close/>
                <a:moveTo>
                  <a:pt x="142" y="3"/>
                </a:moveTo>
                <a:cubicBezTo>
                  <a:pt x="143" y="4"/>
                  <a:pt x="144" y="4"/>
                  <a:pt x="144" y="5"/>
                </a:cubicBezTo>
                <a:cubicBezTo>
                  <a:pt x="144" y="5"/>
                  <a:pt x="143" y="5"/>
                  <a:pt x="143" y="5"/>
                </a:cubicBezTo>
                <a:cubicBezTo>
                  <a:pt x="142" y="6"/>
                  <a:pt x="143" y="7"/>
                  <a:pt x="141" y="6"/>
                </a:cubicBezTo>
                <a:cubicBezTo>
                  <a:pt x="142" y="6"/>
                  <a:pt x="142" y="7"/>
                  <a:pt x="141" y="7"/>
                </a:cubicBezTo>
                <a:cubicBezTo>
                  <a:pt x="140" y="5"/>
                  <a:pt x="142" y="5"/>
                  <a:pt x="142" y="3"/>
                </a:cubicBezTo>
                <a:close/>
                <a:moveTo>
                  <a:pt x="292" y="23"/>
                </a:moveTo>
                <a:cubicBezTo>
                  <a:pt x="293" y="23"/>
                  <a:pt x="292" y="26"/>
                  <a:pt x="293" y="27"/>
                </a:cubicBezTo>
                <a:cubicBezTo>
                  <a:pt x="292" y="28"/>
                  <a:pt x="289" y="24"/>
                  <a:pt x="292" y="23"/>
                </a:cubicBezTo>
                <a:close/>
                <a:moveTo>
                  <a:pt x="413" y="43"/>
                </a:moveTo>
                <a:cubicBezTo>
                  <a:pt x="413" y="42"/>
                  <a:pt x="414" y="43"/>
                  <a:pt x="414" y="42"/>
                </a:cubicBezTo>
                <a:cubicBezTo>
                  <a:pt x="414" y="42"/>
                  <a:pt x="415" y="43"/>
                  <a:pt x="415" y="44"/>
                </a:cubicBezTo>
                <a:cubicBezTo>
                  <a:pt x="413" y="45"/>
                  <a:pt x="414" y="42"/>
                  <a:pt x="413" y="43"/>
                </a:cubicBezTo>
                <a:close/>
                <a:moveTo>
                  <a:pt x="412" y="45"/>
                </a:moveTo>
                <a:cubicBezTo>
                  <a:pt x="411" y="45"/>
                  <a:pt x="411" y="46"/>
                  <a:pt x="413" y="46"/>
                </a:cubicBezTo>
                <a:cubicBezTo>
                  <a:pt x="413" y="46"/>
                  <a:pt x="413" y="45"/>
                  <a:pt x="413" y="45"/>
                </a:cubicBezTo>
                <a:cubicBezTo>
                  <a:pt x="413" y="45"/>
                  <a:pt x="412" y="45"/>
                  <a:pt x="412" y="45"/>
                </a:cubicBezTo>
                <a:close/>
                <a:moveTo>
                  <a:pt x="31" y="58"/>
                </a:moveTo>
                <a:cubicBezTo>
                  <a:pt x="32" y="57"/>
                  <a:pt x="35" y="58"/>
                  <a:pt x="36" y="59"/>
                </a:cubicBezTo>
                <a:cubicBezTo>
                  <a:pt x="34" y="61"/>
                  <a:pt x="32" y="58"/>
                  <a:pt x="31" y="58"/>
                </a:cubicBezTo>
                <a:close/>
                <a:moveTo>
                  <a:pt x="70" y="78"/>
                </a:moveTo>
                <a:cubicBezTo>
                  <a:pt x="70" y="79"/>
                  <a:pt x="69" y="79"/>
                  <a:pt x="69" y="80"/>
                </a:cubicBezTo>
                <a:cubicBezTo>
                  <a:pt x="67" y="80"/>
                  <a:pt x="68" y="77"/>
                  <a:pt x="70" y="78"/>
                </a:cubicBezTo>
                <a:close/>
                <a:moveTo>
                  <a:pt x="70" y="91"/>
                </a:moveTo>
                <a:cubicBezTo>
                  <a:pt x="72" y="92"/>
                  <a:pt x="71" y="94"/>
                  <a:pt x="70" y="95"/>
                </a:cubicBezTo>
                <a:cubicBezTo>
                  <a:pt x="68" y="94"/>
                  <a:pt x="72" y="93"/>
                  <a:pt x="70" y="91"/>
                </a:cubicBezTo>
                <a:close/>
                <a:moveTo>
                  <a:pt x="358" y="109"/>
                </a:moveTo>
                <a:cubicBezTo>
                  <a:pt x="357" y="109"/>
                  <a:pt x="357" y="108"/>
                  <a:pt x="357" y="108"/>
                </a:cubicBezTo>
                <a:cubicBezTo>
                  <a:pt x="357" y="106"/>
                  <a:pt x="359" y="108"/>
                  <a:pt x="358" y="109"/>
                </a:cubicBezTo>
                <a:close/>
                <a:moveTo>
                  <a:pt x="346" y="139"/>
                </a:moveTo>
                <a:cubicBezTo>
                  <a:pt x="345" y="139"/>
                  <a:pt x="344" y="139"/>
                  <a:pt x="343" y="139"/>
                </a:cubicBezTo>
                <a:cubicBezTo>
                  <a:pt x="343" y="137"/>
                  <a:pt x="346" y="136"/>
                  <a:pt x="346" y="139"/>
                </a:cubicBezTo>
                <a:close/>
                <a:moveTo>
                  <a:pt x="122" y="166"/>
                </a:moveTo>
                <a:cubicBezTo>
                  <a:pt x="123" y="165"/>
                  <a:pt x="121" y="171"/>
                  <a:pt x="122" y="166"/>
                </a:cubicBezTo>
                <a:close/>
                <a:moveTo>
                  <a:pt x="347" y="168"/>
                </a:moveTo>
                <a:cubicBezTo>
                  <a:pt x="349" y="167"/>
                  <a:pt x="348" y="170"/>
                  <a:pt x="349" y="169"/>
                </a:cubicBezTo>
                <a:cubicBezTo>
                  <a:pt x="349" y="170"/>
                  <a:pt x="348" y="170"/>
                  <a:pt x="347" y="170"/>
                </a:cubicBezTo>
                <a:cubicBezTo>
                  <a:pt x="347" y="169"/>
                  <a:pt x="347" y="169"/>
                  <a:pt x="347" y="168"/>
                </a:cubicBezTo>
                <a:close/>
                <a:moveTo>
                  <a:pt x="122" y="170"/>
                </a:moveTo>
                <a:cubicBezTo>
                  <a:pt x="123" y="168"/>
                  <a:pt x="123" y="171"/>
                  <a:pt x="123" y="172"/>
                </a:cubicBezTo>
                <a:cubicBezTo>
                  <a:pt x="122" y="174"/>
                  <a:pt x="122" y="171"/>
                  <a:pt x="122" y="170"/>
                </a:cubicBezTo>
                <a:close/>
                <a:moveTo>
                  <a:pt x="348" y="173"/>
                </a:moveTo>
                <a:cubicBezTo>
                  <a:pt x="350" y="171"/>
                  <a:pt x="351" y="175"/>
                  <a:pt x="348" y="175"/>
                </a:cubicBezTo>
                <a:cubicBezTo>
                  <a:pt x="348" y="174"/>
                  <a:pt x="350" y="173"/>
                  <a:pt x="348" y="173"/>
                </a:cubicBezTo>
                <a:close/>
                <a:moveTo>
                  <a:pt x="349" y="187"/>
                </a:moveTo>
                <a:cubicBezTo>
                  <a:pt x="351" y="188"/>
                  <a:pt x="350" y="191"/>
                  <a:pt x="349" y="193"/>
                </a:cubicBezTo>
                <a:cubicBezTo>
                  <a:pt x="348" y="192"/>
                  <a:pt x="349" y="190"/>
                  <a:pt x="347" y="190"/>
                </a:cubicBezTo>
                <a:cubicBezTo>
                  <a:pt x="348" y="187"/>
                  <a:pt x="350" y="190"/>
                  <a:pt x="349" y="187"/>
                </a:cubicBezTo>
                <a:close/>
                <a:moveTo>
                  <a:pt x="347" y="194"/>
                </a:moveTo>
                <a:cubicBezTo>
                  <a:pt x="348" y="193"/>
                  <a:pt x="349" y="195"/>
                  <a:pt x="349" y="194"/>
                </a:cubicBezTo>
                <a:cubicBezTo>
                  <a:pt x="350" y="194"/>
                  <a:pt x="350" y="195"/>
                  <a:pt x="350" y="196"/>
                </a:cubicBezTo>
                <a:cubicBezTo>
                  <a:pt x="349" y="194"/>
                  <a:pt x="347" y="196"/>
                  <a:pt x="347" y="194"/>
                </a:cubicBezTo>
                <a:close/>
                <a:moveTo>
                  <a:pt x="325" y="210"/>
                </a:moveTo>
                <a:cubicBezTo>
                  <a:pt x="325" y="209"/>
                  <a:pt x="327" y="210"/>
                  <a:pt x="326" y="212"/>
                </a:cubicBezTo>
                <a:cubicBezTo>
                  <a:pt x="325" y="212"/>
                  <a:pt x="326" y="210"/>
                  <a:pt x="325" y="210"/>
                </a:cubicBezTo>
                <a:close/>
                <a:moveTo>
                  <a:pt x="349" y="211"/>
                </a:moveTo>
                <a:cubicBezTo>
                  <a:pt x="351" y="211"/>
                  <a:pt x="351" y="211"/>
                  <a:pt x="351" y="212"/>
                </a:cubicBezTo>
                <a:cubicBezTo>
                  <a:pt x="351" y="212"/>
                  <a:pt x="350" y="212"/>
                  <a:pt x="349" y="212"/>
                </a:cubicBezTo>
                <a:cubicBezTo>
                  <a:pt x="349" y="212"/>
                  <a:pt x="349" y="211"/>
                  <a:pt x="349" y="211"/>
                </a:cubicBezTo>
                <a:close/>
                <a:moveTo>
                  <a:pt x="233" y="214"/>
                </a:moveTo>
                <a:cubicBezTo>
                  <a:pt x="233" y="213"/>
                  <a:pt x="235" y="214"/>
                  <a:pt x="235" y="214"/>
                </a:cubicBezTo>
                <a:cubicBezTo>
                  <a:pt x="235" y="215"/>
                  <a:pt x="233" y="215"/>
                  <a:pt x="233" y="214"/>
                </a:cubicBezTo>
                <a:close/>
                <a:moveTo>
                  <a:pt x="236" y="217"/>
                </a:moveTo>
                <a:cubicBezTo>
                  <a:pt x="238" y="218"/>
                  <a:pt x="238" y="219"/>
                  <a:pt x="238" y="221"/>
                </a:cubicBezTo>
                <a:cubicBezTo>
                  <a:pt x="238" y="220"/>
                  <a:pt x="236" y="219"/>
                  <a:pt x="236" y="217"/>
                </a:cubicBezTo>
                <a:close/>
                <a:moveTo>
                  <a:pt x="352" y="233"/>
                </a:moveTo>
                <a:cubicBezTo>
                  <a:pt x="352" y="235"/>
                  <a:pt x="355" y="234"/>
                  <a:pt x="354" y="237"/>
                </a:cubicBezTo>
                <a:cubicBezTo>
                  <a:pt x="352" y="237"/>
                  <a:pt x="352" y="235"/>
                  <a:pt x="352" y="233"/>
                </a:cubicBezTo>
                <a:close/>
                <a:moveTo>
                  <a:pt x="215" y="239"/>
                </a:moveTo>
                <a:cubicBezTo>
                  <a:pt x="216" y="237"/>
                  <a:pt x="217" y="239"/>
                  <a:pt x="217" y="240"/>
                </a:cubicBezTo>
                <a:cubicBezTo>
                  <a:pt x="216" y="240"/>
                  <a:pt x="216" y="239"/>
                  <a:pt x="215" y="239"/>
                </a:cubicBezTo>
                <a:close/>
                <a:moveTo>
                  <a:pt x="250" y="238"/>
                </a:moveTo>
                <a:cubicBezTo>
                  <a:pt x="251" y="238"/>
                  <a:pt x="251" y="239"/>
                  <a:pt x="251" y="240"/>
                </a:cubicBezTo>
                <a:cubicBezTo>
                  <a:pt x="250" y="240"/>
                  <a:pt x="250" y="240"/>
                  <a:pt x="249" y="240"/>
                </a:cubicBezTo>
                <a:cubicBezTo>
                  <a:pt x="250" y="239"/>
                  <a:pt x="250" y="239"/>
                  <a:pt x="250" y="238"/>
                </a:cubicBezTo>
                <a:close/>
                <a:moveTo>
                  <a:pt x="356" y="239"/>
                </a:moveTo>
                <a:cubicBezTo>
                  <a:pt x="357" y="240"/>
                  <a:pt x="358" y="240"/>
                  <a:pt x="358" y="241"/>
                </a:cubicBezTo>
                <a:cubicBezTo>
                  <a:pt x="356" y="242"/>
                  <a:pt x="356" y="240"/>
                  <a:pt x="356" y="239"/>
                </a:cubicBezTo>
                <a:close/>
                <a:moveTo>
                  <a:pt x="251" y="241"/>
                </a:moveTo>
                <a:cubicBezTo>
                  <a:pt x="252" y="241"/>
                  <a:pt x="251" y="242"/>
                  <a:pt x="252" y="242"/>
                </a:cubicBezTo>
                <a:cubicBezTo>
                  <a:pt x="252" y="243"/>
                  <a:pt x="250" y="242"/>
                  <a:pt x="251" y="241"/>
                </a:cubicBezTo>
                <a:close/>
                <a:moveTo>
                  <a:pt x="229" y="241"/>
                </a:moveTo>
                <a:cubicBezTo>
                  <a:pt x="228" y="242"/>
                  <a:pt x="228" y="244"/>
                  <a:pt x="227" y="244"/>
                </a:cubicBezTo>
                <a:cubicBezTo>
                  <a:pt x="226" y="243"/>
                  <a:pt x="227" y="241"/>
                  <a:pt x="229" y="241"/>
                </a:cubicBezTo>
                <a:close/>
                <a:moveTo>
                  <a:pt x="355" y="243"/>
                </a:moveTo>
                <a:cubicBezTo>
                  <a:pt x="356" y="244"/>
                  <a:pt x="356" y="244"/>
                  <a:pt x="356" y="246"/>
                </a:cubicBezTo>
                <a:cubicBezTo>
                  <a:pt x="355" y="245"/>
                  <a:pt x="355" y="244"/>
                  <a:pt x="355" y="243"/>
                </a:cubicBezTo>
                <a:close/>
                <a:moveTo>
                  <a:pt x="259" y="245"/>
                </a:moveTo>
                <a:cubicBezTo>
                  <a:pt x="259" y="245"/>
                  <a:pt x="259" y="246"/>
                  <a:pt x="259" y="246"/>
                </a:cubicBezTo>
                <a:cubicBezTo>
                  <a:pt x="258" y="247"/>
                  <a:pt x="258" y="246"/>
                  <a:pt x="258" y="246"/>
                </a:cubicBezTo>
                <a:cubicBezTo>
                  <a:pt x="258" y="245"/>
                  <a:pt x="259" y="245"/>
                  <a:pt x="259" y="245"/>
                </a:cubicBezTo>
                <a:close/>
                <a:moveTo>
                  <a:pt x="239" y="245"/>
                </a:moveTo>
                <a:cubicBezTo>
                  <a:pt x="240" y="246"/>
                  <a:pt x="241" y="247"/>
                  <a:pt x="240" y="248"/>
                </a:cubicBezTo>
                <a:cubicBezTo>
                  <a:pt x="239" y="248"/>
                  <a:pt x="239" y="247"/>
                  <a:pt x="239" y="245"/>
                </a:cubicBezTo>
                <a:close/>
                <a:moveTo>
                  <a:pt x="257" y="255"/>
                </a:moveTo>
                <a:cubicBezTo>
                  <a:pt x="257" y="256"/>
                  <a:pt x="258" y="258"/>
                  <a:pt x="258" y="260"/>
                </a:cubicBezTo>
                <a:cubicBezTo>
                  <a:pt x="257" y="260"/>
                  <a:pt x="257" y="260"/>
                  <a:pt x="256" y="260"/>
                </a:cubicBezTo>
                <a:cubicBezTo>
                  <a:pt x="256" y="259"/>
                  <a:pt x="256" y="259"/>
                  <a:pt x="257" y="258"/>
                </a:cubicBezTo>
                <a:cubicBezTo>
                  <a:pt x="257" y="258"/>
                  <a:pt x="255" y="258"/>
                  <a:pt x="255" y="257"/>
                </a:cubicBezTo>
                <a:cubicBezTo>
                  <a:pt x="255" y="256"/>
                  <a:pt x="257" y="256"/>
                  <a:pt x="257" y="255"/>
                </a:cubicBezTo>
                <a:close/>
                <a:moveTo>
                  <a:pt x="113" y="268"/>
                </a:moveTo>
                <a:cubicBezTo>
                  <a:pt x="112" y="268"/>
                  <a:pt x="112" y="267"/>
                  <a:pt x="112" y="266"/>
                </a:cubicBezTo>
                <a:cubicBezTo>
                  <a:pt x="113" y="266"/>
                  <a:pt x="113" y="267"/>
                  <a:pt x="113" y="268"/>
                </a:cubicBezTo>
                <a:close/>
                <a:moveTo>
                  <a:pt x="117" y="276"/>
                </a:moveTo>
                <a:cubicBezTo>
                  <a:pt x="118" y="276"/>
                  <a:pt x="118" y="277"/>
                  <a:pt x="117" y="278"/>
                </a:cubicBezTo>
                <a:cubicBezTo>
                  <a:pt x="117" y="278"/>
                  <a:pt x="117" y="276"/>
                  <a:pt x="117" y="276"/>
                </a:cubicBezTo>
                <a:close/>
                <a:moveTo>
                  <a:pt x="116" y="280"/>
                </a:moveTo>
                <a:cubicBezTo>
                  <a:pt x="115" y="280"/>
                  <a:pt x="115" y="283"/>
                  <a:pt x="114" y="283"/>
                </a:cubicBezTo>
                <a:cubicBezTo>
                  <a:pt x="113" y="280"/>
                  <a:pt x="114" y="278"/>
                  <a:pt x="116" y="280"/>
                </a:cubicBezTo>
                <a:close/>
                <a:moveTo>
                  <a:pt x="109" y="293"/>
                </a:moveTo>
                <a:cubicBezTo>
                  <a:pt x="111" y="294"/>
                  <a:pt x="112" y="296"/>
                  <a:pt x="112" y="300"/>
                </a:cubicBezTo>
                <a:cubicBezTo>
                  <a:pt x="111" y="297"/>
                  <a:pt x="109" y="295"/>
                  <a:pt x="109" y="293"/>
                </a:cubicBezTo>
                <a:close/>
                <a:moveTo>
                  <a:pt x="92" y="299"/>
                </a:moveTo>
                <a:cubicBezTo>
                  <a:pt x="93" y="300"/>
                  <a:pt x="92" y="300"/>
                  <a:pt x="92" y="302"/>
                </a:cubicBezTo>
                <a:cubicBezTo>
                  <a:pt x="91" y="302"/>
                  <a:pt x="92" y="300"/>
                  <a:pt x="92" y="299"/>
                </a:cubicBezTo>
                <a:close/>
                <a:moveTo>
                  <a:pt x="84" y="312"/>
                </a:moveTo>
                <a:cubicBezTo>
                  <a:pt x="85" y="312"/>
                  <a:pt x="85" y="313"/>
                  <a:pt x="86" y="313"/>
                </a:cubicBezTo>
                <a:cubicBezTo>
                  <a:pt x="86" y="314"/>
                  <a:pt x="86" y="314"/>
                  <a:pt x="85" y="314"/>
                </a:cubicBezTo>
                <a:cubicBezTo>
                  <a:pt x="85" y="315"/>
                  <a:pt x="85" y="316"/>
                  <a:pt x="86" y="316"/>
                </a:cubicBezTo>
                <a:cubicBezTo>
                  <a:pt x="84" y="317"/>
                  <a:pt x="83" y="313"/>
                  <a:pt x="84" y="312"/>
                </a:cubicBezTo>
                <a:close/>
                <a:moveTo>
                  <a:pt x="81" y="313"/>
                </a:moveTo>
                <a:cubicBezTo>
                  <a:pt x="81" y="314"/>
                  <a:pt x="80" y="314"/>
                  <a:pt x="80" y="315"/>
                </a:cubicBezTo>
                <a:cubicBezTo>
                  <a:pt x="80" y="316"/>
                  <a:pt x="81" y="316"/>
                  <a:pt x="83" y="316"/>
                </a:cubicBezTo>
                <a:cubicBezTo>
                  <a:pt x="83" y="315"/>
                  <a:pt x="83" y="314"/>
                  <a:pt x="83" y="314"/>
                </a:cubicBezTo>
                <a:cubicBezTo>
                  <a:pt x="82" y="314"/>
                  <a:pt x="82" y="312"/>
                  <a:pt x="81" y="313"/>
                </a:cubicBezTo>
                <a:close/>
                <a:moveTo>
                  <a:pt x="84" y="317"/>
                </a:moveTo>
                <a:cubicBezTo>
                  <a:pt x="86" y="317"/>
                  <a:pt x="85" y="319"/>
                  <a:pt x="87" y="318"/>
                </a:cubicBezTo>
                <a:cubicBezTo>
                  <a:pt x="86" y="319"/>
                  <a:pt x="86" y="321"/>
                  <a:pt x="84" y="321"/>
                </a:cubicBezTo>
                <a:cubicBezTo>
                  <a:pt x="84" y="320"/>
                  <a:pt x="85" y="320"/>
                  <a:pt x="85" y="319"/>
                </a:cubicBezTo>
                <a:cubicBezTo>
                  <a:pt x="85" y="318"/>
                  <a:pt x="84" y="318"/>
                  <a:pt x="84" y="317"/>
                </a:cubicBezTo>
                <a:close/>
                <a:moveTo>
                  <a:pt x="87" y="330"/>
                </a:moveTo>
                <a:cubicBezTo>
                  <a:pt x="87" y="330"/>
                  <a:pt x="88" y="331"/>
                  <a:pt x="88" y="332"/>
                </a:cubicBezTo>
                <a:cubicBezTo>
                  <a:pt x="86" y="332"/>
                  <a:pt x="86" y="331"/>
                  <a:pt x="87" y="330"/>
                </a:cubicBezTo>
                <a:close/>
                <a:moveTo>
                  <a:pt x="72" y="338"/>
                </a:moveTo>
                <a:cubicBezTo>
                  <a:pt x="72" y="335"/>
                  <a:pt x="75" y="336"/>
                  <a:pt x="75" y="334"/>
                </a:cubicBezTo>
                <a:cubicBezTo>
                  <a:pt x="77" y="336"/>
                  <a:pt x="75" y="337"/>
                  <a:pt x="72" y="338"/>
                </a:cubicBezTo>
                <a:close/>
                <a:moveTo>
                  <a:pt x="319" y="334"/>
                </a:moveTo>
                <a:cubicBezTo>
                  <a:pt x="319" y="336"/>
                  <a:pt x="317" y="334"/>
                  <a:pt x="318" y="336"/>
                </a:cubicBezTo>
                <a:cubicBezTo>
                  <a:pt x="316" y="336"/>
                  <a:pt x="316" y="333"/>
                  <a:pt x="319" y="334"/>
                </a:cubicBezTo>
                <a:close/>
                <a:moveTo>
                  <a:pt x="80" y="338"/>
                </a:moveTo>
                <a:cubicBezTo>
                  <a:pt x="81" y="338"/>
                  <a:pt x="80" y="340"/>
                  <a:pt x="79" y="340"/>
                </a:cubicBezTo>
                <a:cubicBezTo>
                  <a:pt x="79" y="339"/>
                  <a:pt x="80" y="339"/>
                  <a:pt x="80" y="338"/>
                </a:cubicBezTo>
                <a:close/>
                <a:moveTo>
                  <a:pt x="315" y="338"/>
                </a:moveTo>
                <a:cubicBezTo>
                  <a:pt x="316" y="340"/>
                  <a:pt x="320" y="340"/>
                  <a:pt x="318" y="343"/>
                </a:cubicBezTo>
                <a:cubicBezTo>
                  <a:pt x="316" y="342"/>
                  <a:pt x="315" y="340"/>
                  <a:pt x="315" y="338"/>
                </a:cubicBezTo>
                <a:close/>
                <a:moveTo>
                  <a:pt x="113" y="343"/>
                </a:moveTo>
                <a:cubicBezTo>
                  <a:pt x="114" y="343"/>
                  <a:pt x="114" y="346"/>
                  <a:pt x="114" y="346"/>
                </a:cubicBezTo>
                <a:cubicBezTo>
                  <a:pt x="113" y="346"/>
                  <a:pt x="113" y="344"/>
                  <a:pt x="113" y="343"/>
                </a:cubicBezTo>
                <a:close/>
                <a:moveTo>
                  <a:pt x="113" y="348"/>
                </a:moveTo>
                <a:cubicBezTo>
                  <a:pt x="113" y="348"/>
                  <a:pt x="113" y="350"/>
                  <a:pt x="114" y="350"/>
                </a:cubicBezTo>
                <a:cubicBezTo>
                  <a:pt x="113" y="351"/>
                  <a:pt x="112" y="349"/>
                  <a:pt x="113" y="348"/>
                </a:cubicBezTo>
                <a:close/>
                <a:moveTo>
                  <a:pt x="52" y="351"/>
                </a:moveTo>
                <a:cubicBezTo>
                  <a:pt x="54" y="351"/>
                  <a:pt x="51" y="354"/>
                  <a:pt x="53" y="354"/>
                </a:cubicBezTo>
                <a:cubicBezTo>
                  <a:pt x="53" y="354"/>
                  <a:pt x="52" y="354"/>
                  <a:pt x="52" y="354"/>
                </a:cubicBezTo>
                <a:cubicBezTo>
                  <a:pt x="52" y="352"/>
                  <a:pt x="50" y="352"/>
                  <a:pt x="52" y="351"/>
                </a:cubicBezTo>
                <a:close/>
                <a:moveTo>
                  <a:pt x="346" y="372"/>
                </a:moveTo>
                <a:cubicBezTo>
                  <a:pt x="346" y="373"/>
                  <a:pt x="345" y="374"/>
                  <a:pt x="344" y="374"/>
                </a:cubicBezTo>
                <a:cubicBezTo>
                  <a:pt x="344" y="372"/>
                  <a:pt x="345" y="372"/>
                  <a:pt x="346" y="372"/>
                </a:cubicBezTo>
                <a:close/>
                <a:moveTo>
                  <a:pt x="349" y="373"/>
                </a:moveTo>
                <a:cubicBezTo>
                  <a:pt x="350" y="373"/>
                  <a:pt x="351" y="373"/>
                  <a:pt x="352" y="373"/>
                </a:cubicBezTo>
                <a:cubicBezTo>
                  <a:pt x="352" y="374"/>
                  <a:pt x="349" y="374"/>
                  <a:pt x="349" y="373"/>
                </a:cubicBezTo>
                <a:close/>
                <a:moveTo>
                  <a:pt x="401" y="398"/>
                </a:moveTo>
                <a:cubicBezTo>
                  <a:pt x="402" y="398"/>
                  <a:pt x="402" y="398"/>
                  <a:pt x="403" y="398"/>
                </a:cubicBezTo>
                <a:cubicBezTo>
                  <a:pt x="403" y="398"/>
                  <a:pt x="403" y="398"/>
                  <a:pt x="403" y="399"/>
                </a:cubicBezTo>
                <a:cubicBezTo>
                  <a:pt x="402" y="399"/>
                  <a:pt x="402" y="399"/>
                  <a:pt x="401" y="399"/>
                </a:cubicBezTo>
                <a:cubicBezTo>
                  <a:pt x="401" y="398"/>
                  <a:pt x="401" y="398"/>
                  <a:pt x="401" y="398"/>
                </a:cubicBezTo>
                <a:close/>
                <a:moveTo>
                  <a:pt x="402" y="401"/>
                </a:moveTo>
                <a:cubicBezTo>
                  <a:pt x="403" y="401"/>
                  <a:pt x="403" y="404"/>
                  <a:pt x="402" y="403"/>
                </a:cubicBezTo>
                <a:cubicBezTo>
                  <a:pt x="402" y="402"/>
                  <a:pt x="402" y="402"/>
                  <a:pt x="402" y="401"/>
                </a:cubicBezTo>
                <a:close/>
                <a:moveTo>
                  <a:pt x="134" y="0"/>
                </a:moveTo>
                <a:cubicBezTo>
                  <a:pt x="135" y="2"/>
                  <a:pt x="132" y="1"/>
                  <a:pt x="133" y="3"/>
                </a:cubicBezTo>
                <a:cubicBezTo>
                  <a:pt x="134" y="3"/>
                  <a:pt x="136" y="0"/>
                  <a:pt x="134" y="0"/>
                </a:cubicBezTo>
                <a:close/>
                <a:moveTo>
                  <a:pt x="140" y="2"/>
                </a:moveTo>
                <a:cubicBezTo>
                  <a:pt x="140" y="4"/>
                  <a:pt x="139" y="5"/>
                  <a:pt x="138" y="4"/>
                </a:cubicBezTo>
                <a:cubicBezTo>
                  <a:pt x="138" y="3"/>
                  <a:pt x="139" y="4"/>
                  <a:pt x="139" y="2"/>
                </a:cubicBezTo>
                <a:cubicBezTo>
                  <a:pt x="137" y="3"/>
                  <a:pt x="136" y="5"/>
                  <a:pt x="137" y="6"/>
                </a:cubicBezTo>
                <a:cubicBezTo>
                  <a:pt x="137" y="6"/>
                  <a:pt x="137" y="7"/>
                  <a:pt x="136" y="7"/>
                </a:cubicBezTo>
                <a:cubicBezTo>
                  <a:pt x="135" y="7"/>
                  <a:pt x="136" y="4"/>
                  <a:pt x="134" y="5"/>
                </a:cubicBezTo>
                <a:cubicBezTo>
                  <a:pt x="133" y="6"/>
                  <a:pt x="133" y="8"/>
                  <a:pt x="133" y="9"/>
                </a:cubicBezTo>
                <a:cubicBezTo>
                  <a:pt x="132" y="9"/>
                  <a:pt x="133" y="7"/>
                  <a:pt x="131" y="7"/>
                </a:cubicBezTo>
                <a:cubicBezTo>
                  <a:pt x="131" y="11"/>
                  <a:pt x="132" y="10"/>
                  <a:pt x="134" y="11"/>
                </a:cubicBezTo>
                <a:cubicBezTo>
                  <a:pt x="133" y="9"/>
                  <a:pt x="136" y="9"/>
                  <a:pt x="136" y="10"/>
                </a:cubicBezTo>
                <a:cubicBezTo>
                  <a:pt x="136" y="11"/>
                  <a:pt x="135" y="11"/>
                  <a:pt x="136" y="12"/>
                </a:cubicBezTo>
                <a:cubicBezTo>
                  <a:pt x="135" y="12"/>
                  <a:pt x="134" y="12"/>
                  <a:pt x="133" y="12"/>
                </a:cubicBezTo>
                <a:cubicBezTo>
                  <a:pt x="133" y="13"/>
                  <a:pt x="133" y="14"/>
                  <a:pt x="133" y="14"/>
                </a:cubicBezTo>
                <a:cubicBezTo>
                  <a:pt x="135" y="14"/>
                  <a:pt x="137" y="14"/>
                  <a:pt x="137" y="16"/>
                </a:cubicBezTo>
                <a:cubicBezTo>
                  <a:pt x="137" y="17"/>
                  <a:pt x="135" y="16"/>
                  <a:pt x="135" y="17"/>
                </a:cubicBezTo>
                <a:cubicBezTo>
                  <a:pt x="137" y="21"/>
                  <a:pt x="138" y="22"/>
                  <a:pt x="138" y="25"/>
                </a:cubicBezTo>
                <a:cubicBezTo>
                  <a:pt x="134" y="27"/>
                  <a:pt x="130" y="27"/>
                  <a:pt x="126" y="23"/>
                </a:cubicBezTo>
                <a:cubicBezTo>
                  <a:pt x="120" y="21"/>
                  <a:pt x="115" y="24"/>
                  <a:pt x="109" y="24"/>
                </a:cubicBezTo>
                <a:cubicBezTo>
                  <a:pt x="107" y="24"/>
                  <a:pt x="106" y="23"/>
                  <a:pt x="104" y="23"/>
                </a:cubicBezTo>
                <a:cubicBezTo>
                  <a:pt x="99" y="22"/>
                  <a:pt x="94" y="25"/>
                  <a:pt x="91" y="25"/>
                </a:cubicBezTo>
                <a:cubicBezTo>
                  <a:pt x="89" y="25"/>
                  <a:pt x="84" y="25"/>
                  <a:pt x="81" y="24"/>
                </a:cubicBezTo>
                <a:cubicBezTo>
                  <a:pt x="72" y="23"/>
                  <a:pt x="67" y="17"/>
                  <a:pt x="58" y="21"/>
                </a:cubicBezTo>
                <a:cubicBezTo>
                  <a:pt x="56" y="22"/>
                  <a:pt x="56" y="24"/>
                  <a:pt x="52" y="24"/>
                </a:cubicBezTo>
                <a:cubicBezTo>
                  <a:pt x="52" y="26"/>
                  <a:pt x="51" y="26"/>
                  <a:pt x="50" y="27"/>
                </a:cubicBezTo>
                <a:cubicBezTo>
                  <a:pt x="49" y="26"/>
                  <a:pt x="48" y="25"/>
                  <a:pt x="47" y="25"/>
                </a:cubicBezTo>
                <a:cubicBezTo>
                  <a:pt x="41" y="25"/>
                  <a:pt x="33" y="28"/>
                  <a:pt x="27" y="27"/>
                </a:cubicBezTo>
                <a:cubicBezTo>
                  <a:pt x="24" y="27"/>
                  <a:pt x="22" y="24"/>
                  <a:pt x="20" y="26"/>
                </a:cubicBezTo>
                <a:cubicBezTo>
                  <a:pt x="18" y="24"/>
                  <a:pt x="15" y="23"/>
                  <a:pt x="13" y="22"/>
                </a:cubicBezTo>
                <a:cubicBezTo>
                  <a:pt x="14" y="24"/>
                  <a:pt x="9" y="23"/>
                  <a:pt x="8" y="25"/>
                </a:cubicBezTo>
                <a:cubicBezTo>
                  <a:pt x="9" y="26"/>
                  <a:pt x="9" y="25"/>
                  <a:pt x="10" y="24"/>
                </a:cubicBezTo>
                <a:cubicBezTo>
                  <a:pt x="10" y="25"/>
                  <a:pt x="10" y="25"/>
                  <a:pt x="10" y="25"/>
                </a:cubicBezTo>
                <a:cubicBezTo>
                  <a:pt x="10" y="27"/>
                  <a:pt x="8" y="29"/>
                  <a:pt x="6" y="27"/>
                </a:cubicBezTo>
                <a:cubicBezTo>
                  <a:pt x="7" y="30"/>
                  <a:pt x="3" y="30"/>
                  <a:pt x="0" y="31"/>
                </a:cubicBezTo>
                <a:cubicBezTo>
                  <a:pt x="3" y="32"/>
                  <a:pt x="3" y="33"/>
                  <a:pt x="4" y="34"/>
                </a:cubicBezTo>
                <a:cubicBezTo>
                  <a:pt x="6" y="34"/>
                  <a:pt x="6" y="34"/>
                  <a:pt x="7" y="34"/>
                </a:cubicBezTo>
                <a:cubicBezTo>
                  <a:pt x="8" y="35"/>
                  <a:pt x="7" y="36"/>
                  <a:pt x="8" y="38"/>
                </a:cubicBezTo>
                <a:cubicBezTo>
                  <a:pt x="8" y="37"/>
                  <a:pt x="8" y="36"/>
                  <a:pt x="9" y="36"/>
                </a:cubicBezTo>
                <a:cubicBezTo>
                  <a:pt x="15" y="39"/>
                  <a:pt x="26" y="41"/>
                  <a:pt x="33" y="46"/>
                </a:cubicBezTo>
                <a:cubicBezTo>
                  <a:pt x="33" y="49"/>
                  <a:pt x="33" y="51"/>
                  <a:pt x="30" y="51"/>
                </a:cubicBezTo>
                <a:cubicBezTo>
                  <a:pt x="33" y="52"/>
                  <a:pt x="30" y="52"/>
                  <a:pt x="30" y="54"/>
                </a:cubicBezTo>
                <a:cubicBezTo>
                  <a:pt x="35" y="54"/>
                  <a:pt x="39" y="54"/>
                  <a:pt x="42" y="57"/>
                </a:cubicBezTo>
                <a:cubicBezTo>
                  <a:pt x="41" y="58"/>
                  <a:pt x="41" y="58"/>
                  <a:pt x="41" y="58"/>
                </a:cubicBezTo>
                <a:cubicBezTo>
                  <a:pt x="42" y="58"/>
                  <a:pt x="45" y="59"/>
                  <a:pt x="46" y="60"/>
                </a:cubicBezTo>
                <a:cubicBezTo>
                  <a:pt x="47" y="58"/>
                  <a:pt x="48" y="60"/>
                  <a:pt x="49" y="58"/>
                </a:cubicBezTo>
                <a:cubicBezTo>
                  <a:pt x="49" y="59"/>
                  <a:pt x="52" y="58"/>
                  <a:pt x="52" y="59"/>
                </a:cubicBezTo>
                <a:cubicBezTo>
                  <a:pt x="49" y="62"/>
                  <a:pt x="54" y="62"/>
                  <a:pt x="54" y="64"/>
                </a:cubicBezTo>
                <a:cubicBezTo>
                  <a:pt x="56" y="65"/>
                  <a:pt x="57" y="64"/>
                  <a:pt x="59" y="64"/>
                </a:cubicBezTo>
                <a:cubicBezTo>
                  <a:pt x="60" y="64"/>
                  <a:pt x="61" y="65"/>
                  <a:pt x="61" y="67"/>
                </a:cubicBezTo>
                <a:cubicBezTo>
                  <a:pt x="64" y="67"/>
                  <a:pt x="65" y="67"/>
                  <a:pt x="67" y="66"/>
                </a:cubicBezTo>
                <a:cubicBezTo>
                  <a:pt x="68" y="68"/>
                  <a:pt x="69" y="67"/>
                  <a:pt x="71" y="66"/>
                </a:cubicBezTo>
                <a:cubicBezTo>
                  <a:pt x="76" y="68"/>
                  <a:pt x="69" y="72"/>
                  <a:pt x="71" y="77"/>
                </a:cubicBezTo>
                <a:cubicBezTo>
                  <a:pt x="73" y="75"/>
                  <a:pt x="72" y="70"/>
                  <a:pt x="76" y="70"/>
                </a:cubicBezTo>
                <a:cubicBezTo>
                  <a:pt x="76" y="72"/>
                  <a:pt x="77" y="74"/>
                  <a:pt x="78" y="75"/>
                </a:cubicBezTo>
                <a:cubicBezTo>
                  <a:pt x="78" y="74"/>
                  <a:pt x="79" y="74"/>
                  <a:pt x="80" y="73"/>
                </a:cubicBezTo>
                <a:cubicBezTo>
                  <a:pt x="81" y="75"/>
                  <a:pt x="86" y="75"/>
                  <a:pt x="87" y="73"/>
                </a:cubicBezTo>
                <a:cubicBezTo>
                  <a:pt x="86" y="74"/>
                  <a:pt x="86" y="76"/>
                  <a:pt x="86" y="77"/>
                </a:cubicBezTo>
                <a:cubicBezTo>
                  <a:pt x="87" y="77"/>
                  <a:pt x="87" y="78"/>
                  <a:pt x="87" y="80"/>
                </a:cubicBezTo>
                <a:cubicBezTo>
                  <a:pt x="90" y="79"/>
                  <a:pt x="89" y="83"/>
                  <a:pt x="91" y="81"/>
                </a:cubicBezTo>
                <a:cubicBezTo>
                  <a:pt x="91" y="82"/>
                  <a:pt x="90" y="82"/>
                  <a:pt x="90" y="83"/>
                </a:cubicBezTo>
                <a:cubicBezTo>
                  <a:pt x="92" y="83"/>
                  <a:pt x="92" y="84"/>
                  <a:pt x="93" y="85"/>
                </a:cubicBezTo>
                <a:cubicBezTo>
                  <a:pt x="95" y="106"/>
                  <a:pt x="96" y="135"/>
                  <a:pt x="96" y="152"/>
                </a:cubicBezTo>
                <a:cubicBezTo>
                  <a:pt x="96" y="152"/>
                  <a:pt x="98" y="150"/>
                  <a:pt x="98" y="152"/>
                </a:cubicBezTo>
                <a:cubicBezTo>
                  <a:pt x="95" y="155"/>
                  <a:pt x="98" y="153"/>
                  <a:pt x="96" y="157"/>
                </a:cubicBezTo>
                <a:cubicBezTo>
                  <a:pt x="97" y="157"/>
                  <a:pt x="97" y="157"/>
                  <a:pt x="98" y="158"/>
                </a:cubicBezTo>
                <a:cubicBezTo>
                  <a:pt x="99" y="167"/>
                  <a:pt x="100" y="172"/>
                  <a:pt x="98" y="179"/>
                </a:cubicBezTo>
                <a:cubicBezTo>
                  <a:pt x="99" y="180"/>
                  <a:pt x="101" y="180"/>
                  <a:pt x="101" y="182"/>
                </a:cubicBezTo>
                <a:cubicBezTo>
                  <a:pt x="100" y="197"/>
                  <a:pt x="102" y="203"/>
                  <a:pt x="99" y="216"/>
                </a:cubicBezTo>
                <a:cubicBezTo>
                  <a:pt x="98" y="216"/>
                  <a:pt x="96" y="216"/>
                  <a:pt x="96" y="218"/>
                </a:cubicBezTo>
                <a:cubicBezTo>
                  <a:pt x="98" y="217"/>
                  <a:pt x="97" y="219"/>
                  <a:pt x="98" y="219"/>
                </a:cubicBezTo>
                <a:cubicBezTo>
                  <a:pt x="95" y="226"/>
                  <a:pt x="97" y="232"/>
                  <a:pt x="97" y="236"/>
                </a:cubicBezTo>
                <a:cubicBezTo>
                  <a:pt x="96" y="236"/>
                  <a:pt x="96" y="236"/>
                  <a:pt x="95" y="236"/>
                </a:cubicBezTo>
                <a:cubicBezTo>
                  <a:pt x="96" y="239"/>
                  <a:pt x="95" y="241"/>
                  <a:pt x="94" y="243"/>
                </a:cubicBezTo>
                <a:cubicBezTo>
                  <a:pt x="94" y="243"/>
                  <a:pt x="95" y="244"/>
                  <a:pt x="95" y="244"/>
                </a:cubicBezTo>
                <a:cubicBezTo>
                  <a:pt x="95" y="245"/>
                  <a:pt x="93" y="249"/>
                  <a:pt x="94" y="251"/>
                </a:cubicBezTo>
                <a:cubicBezTo>
                  <a:pt x="93" y="251"/>
                  <a:pt x="93" y="250"/>
                  <a:pt x="92" y="252"/>
                </a:cubicBezTo>
                <a:cubicBezTo>
                  <a:pt x="93" y="254"/>
                  <a:pt x="92" y="255"/>
                  <a:pt x="93" y="256"/>
                </a:cubicBezTo>
                <a:cubicBezTo>
                  <a:pt x="91" y="256"/>
                  <a:pt x="93" y="257"/>
                  <a:pt x="91" y="258"/>
                </a:cubicBezTo>
                <a:cubicBezTo>
                  <a:pt x="93" y="260"/>
                  <a:pt x="92" y="261"/>
                  <a:pt x="92" y="263"/>
                </a:cubicBezTo>
                <a:cubicBezTo>
                  <a:pt x="93" y="263"/>
                  <a:pt x="93" y="263"/>
                  <a:pt x="94" y="263"/>
                </a:cubicBezTo>
                <a:cubicBezTo>
                  <a:pt x="96" y="259"/>
                  <a:pt x="94" y="252"/>
                  <a:pt x="96" y="249"/>
                </a:cubicBezTo>
                <a:cubicBezTo>
                  <a:pt x="97" y="250"/>
                  <a:pt x="97" y="251"/>
                  <a:pt x="98" y="252"/>
                </a:cubicBezTo>
                <a:cubicBezTo>
                  <a:pt x="99" y="253"/>
                  <a:pt x="99" y="250"/>
                  <a:pt x="100" y="251"/>
                </a:cubicBezTo>
                <a:cubicBezTo>
                  <a:pt x="100" y="253"/>
                  <a:pt x="99" y="253"/>
                  <a:pt x="99" y="254"/>
                </a:cubicBezTo>
                <a:cubicBezTo>
                  <a:pt x="98" y="254"/>
                  <a:pt x="98" y="253"/>
                  <a:pt x="97" y="253"/>
                </a:cubicBezTo>
                <a:cubicBezTo>
                  <a:pt x="97" y="255"/>
                  <a:pt x="100" y="255"/>
                  <a:pt x="99" y="258"/>
                </a:cubicBezTo>
                <a:cubicBezTo>
                  <a:pt x="99" y="258"/>
                  <a:pt x="98" y="258"/>
                  <a:pt x="98" y="258"/>
                </a:cubicBezTo>
                <a:cubicBezTo>
                  <a:pt x="98" y="260"/>
                  <a:pt x="100" y="258"/>
                  <a:pt x="100" y="259"/>
                </a:cubicBezTo>
                <a:cubicBezTo>
                  <a:pt x="98" y="260"/>
                  <a:pt x="100" y="262"/>
                  <a:pt x="99" y="263"/>
                </a:cubicBezTo>
                <a:cubicBezTo>
                  <a:pt x="98" y="263"/>
                  <a:pt x="98" y="262"/>
                  <a:pt x="98" y="262"/>
                </a:cubicBezTo>
                <a:cubicBezTo>
                  <a:pt x="98" y="263"/>
                  <a:pt x="97" y="264"/>
                  <a:pt x="97" y="264"/>
                </a:cubicBezTo>
                <a:cubicBezTo>
                  <a:pt x="96" y="267"/>
                  <a:pt x="98" y="269"/>
                  <a:pt x="98" y="270"/>
                </a:cubicBezTo>
                <a:cubicBezTo>
                  <a:pt x="98" y="269"/>
                  <a:pt x="99" y="268"/>
                  <a:pt x="99" y="267"/>
                </a:cubicBezTo>
                <a:cubicBezTo>
                  <a:pt x="98" y="267"/>
                  <a:pt x="98" y="265"/>
                  <a:pt x="97" y="265"/>
                </a:cubicBezTo>
                <a:cubicBezTo>
                  <a:pt x="98" y="265"/>
                  <a:pt x="98" y="264"/>
                  <a:pt x="99" y="264"/>
                </a:cubicBezTo>
                <a:cubicBezTo>
                  <a:pt x="101" y="266"/>
                  <a:pt x="99" y="267"/>
                  <a:pt x="99" y="271"/>
                </a:cubicBezTo>
                <a:cubicBezTo>
                  <a:pt x="99" y="271"/>
                  <a:pt x="97" y="271"/>
                  <a:pt x="97" y="272"/>
                </a:cubicBezTo>
                <a:cubicBezTo>
                  <a:pt x="96" y="274"/>
                  <a:pt x="97" y="279"/>
                  <a:pt x="95" y="282"/>
                </a:cubicBezTo>
                <a:cubicBezTo>
                  <a:pt x="96" y="283"/>
                  <a:pt x="97" y="283"/>
                  <a:pt x="97" y="284"/>
                </a:cubicBezTo>
                <a:cubicBezTo>
                  <a:pt x="94" y="286"/>
                  <a:pt x="96" y="317"/>
                  <a:pt x="89" y="304"/>
                </a:cubicBezTo>
                <a:cubicBezTo>
                  <a:pt x="89" y="308"/>
                  <a:pt x="91" y="312"/>
                  <a:pt x="91" y="317"/>
                </a:cubicBezTo>
                <a:cubicBezTo>
                  <a:pt x="87" y="316"/>
                  <a:pt x="94" y="319"/>
                  <a:pt x="90" y="322"/>
                </a:cubicBezTo>
                <a:cubicBezTo>
                  <a:pt x="89" y="321"/>
                  <a:pt x="89" y="319"/>
                  <a:pt x="87" y="321"/>
                </a:cubicBezTo>
                <a:cubicBezTo>
                  <a:pt x="88" y="321"/>
                  <a:pt x="87" y="323"/>
                  <a:pt x="88" y="323"/>
                </a:cubicBezTo>
                <a:cubicBezTo>
                  <a:pt x="90" y="322"/>
                  <a:pt x="89" y="328"/>
                  <a:pt x="88" y="328"/>
                </a:cubicBezTo>
                <a:cubicBezTo>
                  <a:pt x="91" y="329"/>
                  <a:pt x="87" y="333"/>
                  <a:pt x="88" y="335"/>
                </a:cubicBezTo>
                <a:cubicBezTo>
                  <a:pt x="87" y="336"/>
                  <a:pt x="87" y="337"/>
                  <a:pt x="86" y="338"/>
                </a:cubicBezTo>
                <a:cubicBezTo>
                  <a:pt x="86" y="339"/>
                  <a:pt x="88" y="340"/>
                  <a:pt x="86" y="341"/>
                </a:cubicBezTo>
                <a:cubicBezTo>
                  <a:pt x="83" y="338"/>
                  <a:pt x="86" y="336"/>
                  <a:pt x="87" y="332"/>
                </a:cubicBezTo>
                <a:cubicBezTo>
                  <a:pt x="85" y="332"/>
                  <a:pt x="85" y="332"/>
                  <a:pt x="85" y="330"/>
                </a:cubicBezTo>
                <a:cubicBezTo>
                  <a:pt x="88" y="329"/>
                  <a:pt x="81" y="326"/>
                  <a:pt x="84" y="324"/>
                </a:cubicBezTo>
                <a:cubicBezTo>
                  <a:pt x="86" y="324"/>
                  <a:pt x="84" y="326"/>
                  <a:pt x="86" y="326"/>
                </a:cubicBezTo>
                <a:cubicBezTo>
                  <a:pt x="87" y="321"/>
                  <a:pt x="81" y="324"/>
                  <a:pt x="83" y="322"/>
                </a:cubicBezTo>
                <a:cubicBezTo>
                  <a:pt x="82" y="322"/>
                  <a:pt x="81" y="322"/>
                  <a:pt x="80" y="322"/>
                </a:cubicBezTo>
                <a:cubicBezTo>
                  <a:pt x="81" y="321"/>
                  <a:pt x="80" y="319"/>
                  <a:pt x="80" y="318"/>
                </a:cubicBezTo>
                <a:cubicBezTo>
                  <a:pt x="79" y="320"/>
                  <a:pt x="78" y="319"/>
                  <a:pt x="78" y="321"/>
                </a:cubicBezTo>
                <a:cubicBezTo>
                  <a:pt x="79" y="320"/>
                  <a:pt x="79" y="325"/>
                  <a:pt x="79" y="325"/>
                </a:cubicBezTo>
                <a:cubicBezTo>
                  <a:pt x="78" y="325"/>
                  <a:pt x="79" y="323"/>
                  <a:pt x="78" y="323"/>
                </a:cubicBezTo>
                <a:cubicBezTo>
                  <a:pt x="79" y="326"/>
                  <a:pt x="75" y="325"/>
                  <a:pt x="77" y="328"/>
                </a:cubicBezTo>
                <a:cubicBezTo>
                  <a:pt x="79" y="325"/>
                  <a:pt x="79" y="333"/>
                  <a:pt x="81" y="333"/>
                </a:cubicBezTo>
                <a:cubicBezTo>
                  <a:pt x="81" y="332"/>
                  <a:pt x="80" y="332"/>
                  <a:pt x="81" y="332"/>
                </a:cubicBezTo>
                <a:cubicBezTo>
                  <a:pt x="81" y="332"/>
                  <a:pt x="81" y="333"/>
                  <a:pt x="82" y="334"/>
                </a:cubicBezTo>
                <a:cubicBezTo>
                  <a:pt x="81" y="335"/>
                  <a:pt x="79" y="334"/>
                  <a:pt x="80" y="336"/>
                </a:cubicBezTo>
                <a:cubicBezTo>
                  <a:pt x="81" y="335"/>
                  <a:pt x="81" y="336"/>
                  <a:pt x="83" y="335"/>
                </a:cubicBezTo>
                <a:cubicBezTo>
                  <a:pt x="83" y="332"/>
                  <a:pt x="81" y="331"/>
                  <a:pt x="81" y="329"/>
                </a:cubicBezTo>
                <a:cubicBezTo>
                  <a:pt x="85" y="331"/>
                  <a:pt x="84" y="336"/>
                  <a:pt x="82" y="339"/>
                </a:cubicBezTo>
                <a:cubicBezTo>
                  <a:pt x="83" y="339"/>
                  <a:pt x="84" y="339"/>
                  <a:pt x="84" y="340"/>
                </a:cubicBezTo>
                <a:cubicBezTo>
                  <a:pt x="84" y="341"/>
                  <a:pt x="84" y="342"/>
                  <a:pt x="83" y="342"/>
                </a:cubicBezTo>
                <a:cubicBezTo>
                  <a:pt x="82" y="341"/>
                  <a:pt x="82" y="340"/>
                  <a:pt x="81" y="340"/>
                </a:cubicBezTo>
                <a:cubicBezTo>
                  <a:pt x="81" y="343"/>
                  <a:pt x="78" y="342"/>
                  <a:pt x="77" y="343"/>
                </a:cubicBezTo>
                <a:cubicBezTo>
                  <a:pt x="75" y="341"/>
                  <a:pt x="74" y="340"/>
                  <a:pt x="73" y="338"/>
                </a:cubicBezTo>
                <a:cubicBezTo>
                  <a:pt x="72" y="339"/>
                  <a:pt x="71" y="341"/>
                  <a:pt x="72" y="342"/>
                </a:cubicBezTo>
                <a:cubicBezTo>
                  <a:pt x="70" y="343"/>
                  <a:pt x="68" y="348"/>
                  <a:pt x="70" y="351"/>
                </a:cubicBezTo>
                <a:cubicBezTo>
                  <a:pt x="64" y="354"/>
                  <a:pt x="65" y="364"/>
                  <a:pt x="60" y="367"/>
                </a:cubicBezTo>
                <a:cubicBezTo>
                  <a:pt x="57" y="366"/>
                  <a:pt x="59" y="360"/>
                  <a:pt x="58" y="357"/>
                </a:cubicBezTo>
                <a:cubicBezTo>
                  <a:pt x="55" y="354"/>
                  <a:pt x="48" y="355"/>
                  <a:pt x="48" y="359"/>
                </a:cubicBezTo>
                <a:cubicBezTo>
                  <a:pt x="48" y="358"/>
                  <a:pt x="49" y="358"/>
                  <a:pt x="50" y="358"/>
                </a:cubicBezTo>
                <a:cubicBezTo>
                  <a:pt x="50" y="359"/>
                  <a:pt x="51" y="359"/>
                  <a:pt x="50" y="360"/>
                </a:cubicBezTo>
                <a:cubicBezTo>
                  <a:pt x="46" y="361"/>
                  <a:pt x="51" y="367"/>
                  <a:pt x="52" y="369"/>
                </a:cubicBezTo>
                <a:cubicBezTo>
                  <a:pt x="50" y="368"/>
                  <a:pt x="49" y="370"/>
                  <a:pt x="48" y="369"/>
                </a:cubicBezTo>
                <a:cubicBezTo>
                  <a:pt x="47" y="369"/>
                  <a:pt x="48" y="367"/>
                  <a:pt x="46" y="367"/>
                </a:cubicBezTo>
                <a:cubicBezTo>
                  <a:pt x="44" y="371"/>
                  <a:pt x="38" y="374"/>
                  <a:pt x="36" y="370"/>
                </a:cubicBezTo>
                <a:cubicBezTo>
                  <a:pt x="38" y="372"/>
                  <a:pt x="38" y="368"/>
                  <a:pt x="41" y="371"/>
                </a:cubicBezTo>
                <a:cubicBezTo>
                  <a:pt x="40" y="369"/>
                  <a:pt x="42" y="369"/>
                  <a:pt x="41" y="368"/>
                </a:cubicBezTo>
                <a:cubicBezTo>
                  <a:pt x="40" y="369"/>
                  <a:pt x="40" y="369"/>
                  <a:pt x="40" y="368"/>
                </a:cubicBezTo>
                <a:cubicBezTo>
                  <a:pt x="38" y="369"/>
                  <a:pt x="38" y="369"/>
                  <a:pt x="36" y="368"/>
                </a:cubicBezTo>
                <a:cubicBezTo>
                  <a:pt x="36" y="370"/>
                  <a:pt x="34" y="370"/>
                  <a:pt x="34" y="371"/>
                </a:cubicBezTo>
                <a:cubicBezTo>
                  <a:pt x="32" y="371"/>
                  <a:pt x="32" y="371"/>
                  <a:pt x="31" y="371"/>
                </a:cubicBezTo>
                <a:cubicBezTo>
                  <a:pt x="31" y="370"/>
                  <a:pt x="33" y="370"/>
                  <a:pt x="33" y="369"/>
                </a:cubicBezTo>
                <a:cubicBezTo>
                  <a:pt x="30" y="368"/>
                  <a:pt x="29" y="372"/>
                  <a:pt x="27" y="368"/>
                </a:cubicBezTo>
                <a:cubicBezTo>
                  <a:pt x="30" y="368"/>
                  <a:pt x="28" y="367"/>
                  <a:pt x="31" y="364"/>
                </a:cubicBezTo>
                <a:cubicBezTo>
                  <a:pt x="30" y="364"/>
                  <a:pt x="30" y="364"/>
                  <a:pt x="30" y="364"/>
                </a:cubicBezTo>
                <a:cubicBezTo>
                  <a:pt x="29" y="364"/>
                  <a:pt x="29" y="363"/>
                  <a:pt x="29" y="363"/>
                </a:cubicBezTo>
                <a:cubicBezTo>
                  <a:pt x="29" y="364"/>
                  <a:pt x="30" y="366"/>
                  <a:pt x="28" y="366"/>
                </a:cubicBezTo>
                <a:cubicBezTo>
                  <a:pt x="27" y="366"/>
                  <a:pt x="28" y="365"/>
                  <a:pt x="27" y="365"/>
                </a:cubicBezTo>
                <a:cubicBezTo>
                  <a:pt x="27" y="367"/>
                  <a:pt x="25" y="368"/>
                  <a:pt x="26" y="370"/>
                </a:cubicBezTo>
                <a:cubicBezTo>
                  <a:pt x="25" y="369"/>
                  <a:pt x="24" y="372"/>
                  <a:pt x="22" y="372"/>
                </a:cubicBezTo>
                <a:cubicBezTo>
                  <a:pt x="22" y="373"/>
                  <a:pt x="23" y="373"/>
                  <a:pt x="22" y="374"/>
                </a:cubicBezTo>
                <a:cubicBezTo>
                  <a:pt x="19" y="374"/>
                  <a:pt x="22" y="376"/>
                  <a:pt x="21" y="376"/>
                </a:cubicBezTo>
                <a:cubicBezTo>
                  <a:pt x="16" y="377"/>
                  <a:pt x="9" y="381"/>
                  <a:pt x="4" y="383"/>
                </a:cubicBezTo>
                <a:cubicBezTo>
                  <a:pt x="7" y="383"/>
                  <a:pt x="5" y="385"/>
                  <a:pt x="6" y="386"/>
                </a:cubicBezTo>
                <a:cubicBezTo>
                  <a:pt x="8" y="386"/>
                  <a:pt x="5" y="384"/>
                  <a:pt x="8" y="385"/>
                </a:cubicBezTo>
                <a:cubicBezTo>
                  <a:pt x="8" y="386"/>
                  <a:pt x="7" y="386"/>
                  <a:pt x="8" y="387"/>
                </a:cubicBezTo>
                <a:cubicBezTo>
                  <a:pt x="8" y="387"/>
                  <a:pt x="9" y="387"/>
                  <a:pt x="9" y="388"/>
                </a:cubicBezTo>
                <a:cubicBezTo>
                  <a:pt x="11" y="387"/>
                  <a:pt x="14" y="387"/>
                  <a:pt x="16" y="387"/>
                </a:cubicBezTo>
                <a:cubicBezTo>
                  <a:pt x="14" y="388"/>
                  <a:pt x="17" y="389"/>
                  <a:pt x="16" y="390"/>
                </a:cubicBezTo>
                <a:cubicBezTo>
                  <a:pt x="17" y="390"/>
                  <a:pt x="19" y="390"/>
                  <a:pt x="19" y="392"/>
                </a:cubicBezTo>
                <a:cubicBezTo>
                  <a:pt x="20" y="392"/>
                  <a:pt x="21" y="392"/>
                  <a:pt x="21" y="391"/>
                </a:cubicBezTo>
                <a:cubicBezTo>
                  <a:pt x="26" y="398"/>
                  <a:pt x="40" y="393"/>
                  <a:pt x="46" y="395"/>
                </a:cubicBezTo>
                <a:cubicBezTo>
                  <a:pt x="46" y="393"/>
                  <a:pt x="45" y="392"/>
                  <a:pt x="47" y="391"/>
                </a:cubicBezTo>
                <a:cubicBezTo>
                  <a:pt x="47" y="394"/>
                  <a:pt x="49" y="392"/>
                  <a:pt x="51" y="392"/>
                </a:cubicBezTo>
                <a:cubicBezTo>
                  <a:pt x="51" y="393"/>
                  <a:pt x="51" y="394"/>
                  <a:pt x="52" y="394"/>
                </a:cubicBezTo>
                <a:cubicBezTo>
                  <a:pt x="52" y="393"/>
                  <a:pt x="51" y="392"/>
                  <a:pt x="52" y="392"/>
                </a:cubicBezTo>
                <a:cubicBezTo>
                  <a:pt x="53" y="394"/>
                  <a:pt x="54" y="392"/>
                  <a:pt x="54" y="394"/>
                </a:cubicBezTo>
                <a:cubicBezTo>
                  <a:pt x="58" y="395"/>
                  <a:pt x="62" y="390"/>
                  <a:pt x="66" y="391"/>
                </a:cubicBezTo>
                <a:cubicBezTo>
                  <a:pt x="70" y="389"/>
                  <a:pt x="76" y="391"/>
                  <a:pt x="81" y="390"/>
                </a:cubicBezTo>
                <a:cubicBezTo>
                  <a:pt x="81" y="389"/>
                  <a:pt x="81" y="388"/>
                  <a:pt x="82" y="388"/>
                </a:cubicBezTo>
                <a:cubicBezTo>
                  <a:pt x="83" y="393"/>
                  <a:pt x="89" y="390"/>
                  <a:pt x="93" y="391"/>
                </a:cubicBezTo>
                <a:cubicBezTo>
                  <a:pt x="94" y="389"/>
                  <a:pt x="98" y="390"/>
                  <a:pt x="101" y="389"/>
                </a:cubicBezTo>
                <a:cubicBezTo>
                  <a:pt x="101" y="388"/>
                  <a:pt x="97" y="387"/>
                  <a:pt x="99" y="385"/>
                </a:cubicBezTo>
                <a:cubicBezTo>
                  <a:pt x="100" y="388"/>
                  <a:pt x="101" y="385"/>
                  <a:pt x="103" y="388"/>
                </a:cubicBezTo>
                <a:cubicBezTo>
                  <a:pt x="104" y="386"/>
                  <a:pt x="102" y="385"/>
                  <a:pt x="103" y="385"/>
                </a:cubicBezTo>
                <a:cubicBezTo>
                  <a:pt x="105" y="385"/>
                  <a:pt x="105" y="385"/>
                  <a:pt x="106" y="384"/>
                </a:cubicBezTo>
                <a:cubicBezTo>
                  <a:pt x="110" y="387"/>
                  <a:pt x="114" y="383"/>
                  <a:pt x="117" y="386"/>
                </a:cubicBezTo>
                <a:cubicBezTo>
                  <a:pt x="121" y="381"/>
                  <a:pt x="128" y="386"/>
                  <a:pt x="125" y="391"/>
                </a:cubicBezTo>
                <a:cubicBezTo>
                  <a:pt x="127" y="391"/>
                  <a:pt x="127" y="392"/>
                  <a:pt x="128" y="392"/>
                </a:cubicBezTo>
                <a:cubicBezTo>
                  <a:pt x="129" y="390"/>
                  <a:pt x="129" y="389"/>
                  <a:pt x="131" y="389"/>
                </a:cubicBezTo>
                <a:cubicBezTo>
                  <a:pt x="131" y="388"/>
                  <a:pt x="129" y="386"/>
                  <a:pt x="131" y="385"/>
                </a:cubicBezTo>
                <a:cubicBezTo>
                  <a:pt x="131" y="386"/>
                  <a:pt x="132" y="388"/>
                  <a:pt x="132" y="388"/>
                </a:cubicBezTo>
                <a:cubicBezTo>
                  <a:pt x="133" y="386"/>
                  <a:pt x="135" y="389"/>
                  <a:pt x="136" y="389"/>
                </a:cubicBezTo>
                <a:cubicBezTo>
                  <a:pt x="135" y="387"/>
                  <a:pt x="138" y="386"/>
                  <a:pt x="138" y="388"/>
                </a:cubicBezTo>
                <a:cubicBezTo>
                  <a:pt x="137" y="388"/>
                  <a:pt x="136" y="388"/>
                  <a:pt x="137" y="389"/>
                </a:cubicBezTo>
                <a:cubicBezTo>
                  <a:pt x="142" y="390"/>
                  <a:pt x="147" y="385"/>
                  <a:pt x="152" y="388"/>
                </a:cubicBezTo>
                <a:cubicBezTo>
                  <a:pt x="151" y="386"/>
                  <a:pt x="152" y="386"/>
                  <a:pt x="153" y="386"/>
                </a:cubicBezTo>
                <a:cubicBezTo>
                  <a:pt x="153" y="387"/>
                  <a:pt x="154" y="387"/>
                  <a:pt x="154" y="388"/>
                </a:cubicBezTo>
                <a:cubicBezTo>
                  <a:pt x="159" y="388"/>
                  <a:pt x="164" y="387"/>
                  <a:pt x="170" y="386"/>
                </a:cubicBezTo>
                <a:cubicBezTo>
                  <a:pt x="170" y="385"/>
                  <a:pt x="170" y="382"/>
                  <a:pt x="172" y="384"/>
                </a:cubicBezTo>
                <a:cubicBezTo>
                  <a:pt x="171" y="374"/>
                  <a:pt x="182" y="367"/>
                  <a:pt x="174" y="361"/>
                </a:cubicBezTo>
                <a:cubicBezTo>
                  <a:pt x="171" y="365"/>
                  <a:pt x="168" y="371"/>
                  <a:pt x="165" y="373"/>
                </a:cubicBezTo>
                <a:cubicBezTo>
                  <a:pt x="162" y="373"/>
                  <a:pt x="158" y="371"/>
                  <a:pt x="156" y="372"/>
                </a:cubicBezTo>
                <a:cubicBezTo>
                  <a:pt x="157" y="372"/>
                  <a:pt x="157" y="373"/>
                  <a:pt x="158" y="373"/>
                </a:cubicBezTo>
                <a:cubicBezTo>
                  <a:pt x="155" y="374"/>
                  <a:pt x="154" y="374"/>
                  <a:pt x="152" y="375"/>
                </a:cubicBezTo>
                <a:cubicBezTo>
                  <a:pt x="151" y="373"/>
                  <a:pt x="147" y="374"/>
                  <a:pt x="147" y="371"/>
                </a:cubicBezTo>
                <a:cubicBezTo>
                  <a:pt x="147" y="369"/>
                  <a:pt x="149" y="370"/>
                  <a:pt x="149" y="368"/>
                </a:cubicBezTo>
                <a:cubicBezTo>
                  <a:pt x="145" y="367"/>
                  <a:pt x="141" y="366"/>
                  <a:pt x="140" y="362"/>
                </a:cubicBezTo>
                <a:cubicBezTo>
                  <a:pt x="140" y="363"/>
                  <a:pt x="139" y="363"/>
                  <a:pt x="138" y="363"/>
                </a:cubicBezTo>
                <a:cubicBezTo>
                  <a:pt x="139" y="365"/>
                  <a:pt x="138" y="366"/>
                  <a:pt x="138" y="367"/>
                </a:cubicBezTo>
                <a:cubicBezTo>
                  <a:pt x="137" y="365"/>
                  <a:pt x="135" y="368"/>
                  <a:pt x="134" y="367"/>
                </a:cubicBezTo>
                <a:cubicBezTo>
                  <a:pt x="132" y="365"/>
                  <a:pt x="132" y="361"/>
                  <a:pt x="128" y="360"/>
                </a:cubicBezTo>
                <a:cubicBezTo>
                  <a:pt x="127" y="352"/>
                  <a:pt x="129" y="349"/>
                  <a:pt x="128" y="344"/>
                </a:cubicBezTo>
                <a:cubicBezTo>
                  <a:pt x="125" y="343"/>
                  <a:pt x="127" y="339"/>
                  <a:pt x="126" y="335"/>
                </a:cubicBezTo>
                <a:cubicBezTo>
                  <a:pt x="126" y="335"/>
                  <a:pt x="125" y="336"/>
                  <a:pt x="125" y="335"/>
                </a:cubicBezTo>
                <a:cubicBezTo>
                  <a:pt x="123" y="323"/>
                  <a:pt x="124" y="345"/>
                  <a:pt x="125" y="345"/>
                </a:cubicBezTo>
                <a:cubicBezTo>
                  <a:pt x="123" y="347"/>
                  <a:pt x="127" y="350"/>
                  <a:pt x="126" y="354"/>
                </a:cubicBezTo>
                <a:cubicBezTo>
                  <a:pt x="125" y="354"/>
                  <a:pt x="124" y="354"/>
                  <a:pt x="122" y="354"/>
                </a:cubicBezTo>
                <a:cubicBezTo>
                  <a:pt x="122" y="355"/>
                  <a:pt x="121" y="357"/>
                  <a:pt x="120" y="355"/>
                </a:cubicBezTo>
                <a:cubicBezTo>
                  <a:pt x="120" y="357"/>
                  <a:pt x="121" y="357"/>
                  <a:pt x="120" y="358"/>
                </a:cubicBezTo>
                <a:cubicBezTo>
                  <a:pt x="119" y="358"/>
                  <a:pt x="119" y="356"/>
                  <a:pt x="117" y="356"/>
                </a:cubicBezTo>
                <a:cubicBezTo>
                  <a:pt x="118" y="359"/>
                  <a:pt x="119" y="359"/>
                  <a:pt x="121" y="360"/>
                </a:cubicBezTo>
                <a:cubicBezTo>
                  <a:pt x="120" y="361"/>
                  <a:pt x="122" y="364"/>
                  <a:pt x="120" y="366"/>
                </a:cubicBezTo>
                <a:cubicBezTo>
                  <a:pt x="117" y="365"/>
                  <a:pt x="116" y="362"/>
                  <a:pt x="117" y="359"/>
                </a:cubicBezTo>
                <a:cubicBezTo>
                  <a:pt x="113" y="359"/>
                  <a:pt x="115" y="354"/>
                  <a:pt x="113" y="351"/>
                </a:cubicBezTo>
                <a:cubicBezTo>
                  <a:pt x="112" y="353"/>
                  <a:pt x="110" y="353"/>
                  <a:pt x="109" y="352"/>
                </a:cubicBezTo>
                <a:cubicBezTo>
                  <a:pt x="109" y="353"/>
                  <a:pt x="109" y="354"/>
                  <a:pt x="109" y="354"/>
                </a:cubicBezTo>
                <a:cubicBezTo>
                  <a:pt x="107" y="354"/>
                  <a:pt x="106" y="351"/>
                  <a:pt x="108" y="351"/>
                </a:cubicBezTo>
                <a:cubicBezTo>
                  <a:pt x="106" y="349"/>
                  <a:pt x="106" y="346"/>
                  <a:pt x="104" y="346"/>
                </a:cubicBezTo>
                <a:cubicBezTo>
                  <a:pt x="104" y="346"/>
                  <a:pt x="105" y="345"/>
                  <a:pt x="106" y="345"/>
                </a:cubicBezTo>
                <a:cubicBezTo>
                  <a:pt x="105" y="343"/>
                  <a:pt x="103" y="343"/>
                  <a:pt x="105" y="341"/>
                </a:cubicBezTo>
                <a:cubicBezTo>
                  <a:pt x="101" y="340"/>
                  <a:pt x="104" y="332"/>
                  <a:pt x="103" y="329"/>
                </a:cubicBezTo>
                <a:cubicBezTo>
                  <a:pt x="103" y="331"/>
                  <a:pt x="102" y="332"/>
                  <a:pt x="101" y="332"/>
                </a:cubicBezTo>
                <a:cubicBezTo>
                  <a:pt x="101" y="329"/>
                  <a:pt x="99" y="325"/>
                  <a:pt x="102" y="322"/>
                </a:cubicBezTo>
                <a:cubicBezTo>
                  <a:pt x="103" y="322"/>
                  <a:pt x="102" y="324"/>
                  <a:pt x="103" y="324"/>
                </a:cubicBezTo>
                <a:cubicBezTo>
                  <a:pt x="102" y="314"/>
                  <a:pt x="107" y="309"/>
                  <a:pt x="103" y="303"/>
                </a:cubicBezTo>
                <a:cubicBezTo>
                  <a:pt x="104" y="301"/>
                  <a:pt x="104" y="299"/>
                  <a:pt x="105" y="297"/>
                </a:cubicBezTo>
                <a:cubicBezTo>
                  <a:pt x="100" y="289"/>
                  <a:pt x="106" y="281"/>
                  <a:pt x="107" y="277"/>
                </a:cubicBezTo>
                <a:cubicBezTo>
                  <a:pt x="106" y="277"/>
                  <a:pt x="105" y="277"/>
                  <a:pt x="103" y="277"/>
                </a:cubicBezTo>
                <a:cubicBezTo>
                  <a:pt x="102" y="272"/>
                  <a:pt x="105" y="264"/>
                  <a:pt x="103" y="259"/>
                </a:cubicBezTo>
                <a:cubicBezTo>
                  <a:pt x="104" y="259"/>
                  <a:pt x="104" y="259"/>
                  <a:pt x="105" y="260"/>
                </a:cubicBezTo>
                <a:cubicBezTo>
                  <a:pt x="104" y="258"/>
                  <a:pt x="104" y="256"/>
                  <a:pt x="103" y="255"/>
                </a:cubicBezTo>
                <a:cubicBezTo>
                  <a:pt x="106" y="254"/>
                  <a:pt x="104" y="250"/>
                  <a:pt x="105" y="247"/>
                </a:cubicBezTo>
                <a:cubicBezTo>
                  <a:pt x="104" y="248"/>
                  <a:pt x="103" y="247"/>
                  <a:pt x="103" y="246"/>
                </a:cubicBezTo>
                <a:cubicBezTo>
                  <a:pt x="103" y="245"/>
                  <a:pt x="103" y="243"/>
                  <a:pt x="104" y="243"/>
                </a:cubicBezTo>
                <a:cubicBezTo>
                  <a:pt x="106" y="243"/>
                  <a:pt x="106" y="244"/>
                  <a:pt x="104" y="245"/>
                </a:cubicBezTo>
                <a:cubicBezTo>
                  <a:pt x="106" y="245"/>
                  <a:pt x="106" y="243"/>
                  <a:pt x="106" y="245"/>
                </a:cubicBezTo>
                <a:cubicBezTo>
                  <a:pt x="105" y="248"/>
                  <a:pt x="110" y="251"/>
                  <a:pt x="107" y="255"/>
                </a:cubicBezTo>
                <a:cubicBezTo>
                  <a:pt x="109" y="255"/>
                  <a:pt x="108" y="257"/>
                  <a:pt x="110" y="257"/>
                </a:cubicBezTo>
                <a:cubicBezTo>
                  <a:pt x="107" y="261"/>
                  <a:pt x="107" y="265"/>
                  <a:pt x="109" y="269"/>
                </a:cubicBezTo>
                <a:cubicBezTo>
                  <a:pt x="108" y="269"/>
                  <a:pt x="106" y="272"/>
                  <a:pt x="106" y="272"/>
                </a:cubicBezTo>
                <a:cubicBezTo>
                  <a:pt x="109" y="270"/>
                  <a:pt x="105" y="276"/>
                  <a:pt x="108" y="276"/>
                </a:cubicBezTo>
                <a:cubicBezTo>
                  <a:pt x="109" y="271"/>
                  <a:pt x="109" y="261"/>
                  <a:pt x="114" y="263"/>
                </a:cubicBezTo>
                <a:cubicBezTo>
                  <a:pt x="116" y="261"/>
                  <a:pt x="112" y="260"/>
                  <a:pt x="115" y="259"/>
                </a:cubicBezTo>
                <a:cubicBezTo>
                  <a:pt x="112" y="254"/>
                  <a:pt x="113" y="249"/>
                  <a:pt x="115" y="246"/>
                </a:cubicBezTo>
                <a:cubicBezTo>
                  <a:pt x="115" y="245"/>
                  <a:pt x="114" y="245"/>
                  <a:pt x="113" y="245"/>
                </a:cubicBezTo>
                <a:cubicBezTo>
                  <a:pt x="112" y="247"/>
                  <a:pt x="114" y="244"/>
                  <a:pt x="114" y="247"/>
                </a:cubicBezTo>
                <a:cubicBezTo>
                  <a:pt x="110" y="247"/>
                  <a:pt x="111" y="245"/>
                  <a:pt x="110" y="245"/>
                </a:cubicBezTo>
                <a:cubicBezTo>
                  <a:pt x="110" y="244"/>
                  <a:pt x="110" y="243"/>
                  <a:pt x="111" y="243"/>
                </a:cubicBezTo>
                <a:cubicBezTo>
                  <a:pt x="110" y="245"/>
                  <a:pt x="112" y="246"/>
                  <a:pt x="113" y="244"/>
                </a:cubicBezTo>
                <a:cubicBezTo>
                  <a:pt x="110" y="243"/>
                  <a:pt x="112" y="240"/>
                  <a:pt x="113" y="243"/>
                </a:cubicBezTo>
                <a:cubicBezTo>
                  <a:pt x="115" y="227"/>
                  <a:pt x="109" y="208"/>
                  <a:pt x="113" y="194"/>
                </a:cubicBezTo>
                <a:cubicBezTo>
                  <a:pt x="113" y="195"/>
                  <a:pt x="112" y="195"/>
                  <a:pt x="112" y="194"/>
                </a:cubicBezTo>
                <a:cubicBezTo>
                  <a:pt x="114" y="192"/>
                  <a:pt x="112" y="190"/>
                  <a:pt x="111" y="188"/>
                </a:cubicBezTo>
                <a:cubicBezTo>
                  <a:pt x="111" y="187"/>
                  <a:pt x="110" y="181"/>
                  <a:pt x="110" y="178"/>
                </a:cubicBezTo>
                <a:cubicBezTo>
                  <a:pt x="110" y="176"/>
                  <a:pt x="112" y="177"/>
                  <a:pt x="112" y="177"/>
                </a:cubicBezTo>
                <a:cubicBezTo>
                  <a:pt x="113" y="176"/>
                  <a:pt x="111" y="175"/>
                  <a:pt x="111" y="174"/>
                </a:cubicBezTo>
                <a:cubicBezTo>
                  <a:pt x="112" y="172"/>
                  <a:pt x="113" y="170"/>
                  <a:pt x="114" y="168"/>
                </a:cubicBezTo>
                <a:cubicBezTo>
                  <a:pt x="113" y="168"/>
                  <a:pt x="111" y="168"/>
                  <a:pt x="111" y="167"/>
                </a:cubicBezTo>
                <a:cubicBezTo>
                  <a:pt x="112" y="164"/>
                  <a:pt x="112" y="160"/>
                  <a:pt x="114" y="158"/>
                </a:cubicBezTo>
                <a:cubicBezTo>
                  <a:pt x="113" y="157"/>
                  <a:pt x="115" y="152"/>
                  <a:pt x="112" y="149"/>
                </a:cubicBezTo>
                <a:cubicBezTo>
                  <a:pt x="114" y="149"/>
                  <a:pt x="113" y="147"/>
                  <a:pt x="116" y="147"/>
                </a:cubicBezTo>
                <a:cubicBezTo>
                  <a:pt x="115" y="151"/>
                  <a:pt x="118" y="154"/>
                  <a:pt x="117" y="156"/>
                </a:cubicBezTo>
                <a:cubicBezTo>
                  <a:pt x="118" y="155"/>
                  <a:pt x="119" y="155"/>
                  <a:pt x="120" y="155"/>
                </a:cubicBezTo>
                <a:cubicBezTo>
                  <a:pt x="120" y="152"/>
                  <a:pt x="119" y="151"/>
                  <a:pt x="121" y="150"/>
                </a:cubicBezTo>
                <a:cubicBezTo>
                  <a:pt x="122" y="153"/>
                  <a:pt x="123" y="158"/>
                  <a:pt x="122" y="163"/>
                </a:cubicBezTo>
                <a:cubicBezTo>
                  <a:pt x="124" y="163"/>
                  <a:pt x="126" y="161"/>
                  <a:pt x="126" y="163"/>
                </a:cubicBezTo>
                <a:cubicBezTo>
                  <a:pt x="125" y="165"/>
                  <a:pt x="125" y="163"/>
                  <a:pt x="124" y="164"/>
                </a:cubicBezTo>
                <a:cubicBezTo>
                  <a:pt x="126" y="169"/>
                  <a:pt x="121" y="177"/>
                  <a:pt x="126" y="178"/>
                </a:cubicBezTo>
                <a:cubicBezTo>
                  <a:pt x="128" y="174"/>
                  <a:pt x="126" y="169"/>
                  <a:pt x="128" y="166"/>
                </a:cubicBezTo>
                <a:cubicBezTo>
                  <a:pt x="127" y="161"/>
                  <a:pt x="125" y="154"/>
                  <a:pt x="124" y="149"/>
                </a:cubicBezTo>
                <a:cubicBezTo>
                  <a:pt x="127" y="142"/>
                  <a:pt x="120" y="129"/>
                  <a:pt x="124" y="120"/>
                </a:cubicBezTo>
                <a:cubicBezTo>
                  <a:pt x="125" y="121"/>
                  <a:pt x="126" y="121"/>
                  <a:pt x="127" y="121"/>
                </a:cubicBezTo>
                <a:cubicBezTo>
                  <a:pt x="128" y="118"/>
                  <a:pt x="125" y="118"/>
                  <a:pt x="124" y="117"/>
                </a:cubicBezTo>
                <a:cubicBezTo>
                  <a:pt x="124" y="111"/>
                  <a:pt x="124" y="107"/>
                  <a:pt x="124" y="103"/>
                </a:cubicBezTo>
                <a:cubicBezTo>
                  <a:pt x="125" y="103"/>
                  <a:pt x="125" y="101"/>
                  <a:pt x="127" y="101"/>
                </a:cubicBezTo>
                <a:cubicBezTo>
                  <a:pt x="128" y="104"/>
                  <a:pt x="130" y="105"/>
                  <a:pt x="132" y="107"/>
                </a:cubicBezTo>
                <a:cubicBezTo>
                  <a:pt x="132" y="105"/>
                  <a:pt x="132" y="106"/>
                  <a:pt x="132" y="103"/>
                </a:cubicBezTo>
                <a:cubicBezTo>
                  <a:pt x="138" y="100"/>
                  <a:pt x="140" y="108"/>
                  <a:pt x="144" y="111"/>
                </a:cubicBezTo>
                <a:cubicBezTo>
                  <a:pt x="141" y="111"/>
                  <a:pt x="142" y="113"/>
                  <a:pt x="142" y="114"/>
                </a:cubicBezTo>
                <a:cubicBezTo>
                  <a:pt x="141" y="113"/>
                  <a:pt x="141" y="112"/>
                  <a:pt x="140" y="112"/>
                </a:cubicBezTo>
                <a:cubicBezTo>
                  <a:pt x="140" y="115"/>
                  <a:pt x="135" y="114"/>
                  <a:pt x="133" y="112"/>
                </a:cubicBezTo>
                <a:cubicBezTo>
                  <a:pt x="133" y="111"/>
                  <a:pt x="134" y="111"/>
                  <a:pt x="134" y="109"/>
                </a:cubicBezTo>
                <a:cubicBezTo>
                  <a:pt x="133" y="108"/>
                  <a:pt x="132" y="107"/>
                  <a:pt x="130" y="107"/>
                </a:cubicBezTo>
                <a:cubicBezTo>
                  <a:pt x="130" y="110"/>
                  <a:pt x="131" y="110"/>
                  <a:pt x="131" y="113"/>
                </a:cubicBezTo>
                <a:cubicBezTo>
                  <a:pt x="130" y="113"/>
                  <a:pt x="129" y="113"/>
                  <a:pt x="128" y="114"/>
                </a:cubicBezTo>
                <a:cubicBezTo>
                  <a:pt x="128" y="116"/>
                  <a:pt x="130" y="115"/>
                  <a:pt x="130" y="117"/>
                </a:cubicBezTo>
                <a:cubicBezTo>
                  <a:pt x="129" y="118"/>
                  <a:pt x="128" y="118"/>
                  <a:pt x="128" y="119"/>
                </a:cubicBezTo>
                <a:cubicBezTo>
                  <a:pt x="131" y="119"/>
                  <a:pt x="131" y="120"/>
                  <a:pt x="134" y="120"/>
                </a:cubicBezTo>
                <a:cubicBezTo>
                  <a:pt x="134" y="123"/>
                  <a:pt x="136" y="124"/>
                  <a:pt x="138" y="124"/>
                </a:cubicBezTo>
                <a:cubicBezTo>
                  <a:pt x="139" y="122"/>
                  <a:pt x="141" y="124"/>
                  <a:pt x="143" y="123"/>
                </a:cubicBezTo>
                <a:cubicBezTo>
                  <a:pt x="146" y="126"/>
                  <a:pt x="148" y="133"/>
                  <a:pt x="153" y="130"/>
                </a:cubicBezTo>
                <a:cubicBezTo>
                  <a:pt x="152" y="133"/>
                  <a:pt x="153" y="134"/>
                  <a:pt x="155" y="133"/>
                </a:cubicBezTo>
                <a:cubicBezTo>
                  <a:pt x="155" y="134"/>
                  <a:pt x="154" y="134"/>
                  <a:pt x="154" y="135"/>
                </a:cubicBezTo>
                <a:cubicBezTo>
                  <a:pt x="156" y="136"/>
                  <a:pt x="156" y="139"/>
                  <a:pt x="158" y="139"/>
                </a:cubicBezTo>
                <a:cubicBezTo>
                  <a:pt x="158" y="138"/>
                  <a:pt x="159" y="138"/>
                  <a:pt x="160" y="138"/>
                </a:cubicBezTo>
                <a:cubicBezTo>
                  <a:pt x="160" y="140"/>
                  <a:pt x="161" y="141"/>
                  <a:pt x="161" y="143"/>
                </a:cubicBezTo>
                <a:cubicBezTo>
                  <a:pt x="163" y="143"/>
                  <a:pt x="164" y="143"/>
                  <a:pt x="166" y="143"/>
                </a:cubicBezTo>
                <a:cubicBezTo>
                  <a:pt x="167" y="145"/>
                  <a:pt x="168" y="145"/>
                  <a:pt x="168" y="148"/>
                </a:cubicBezTo>
                <a:cubicBezTo>
                  <a:pt x="173" y="150"/>
                  <a:pt x="176" y="156"/>
                  <a:pt x="178" y="159"/>
                </a:cubicBezTo>
                <a:cubicBezTo>
                  <a:pt x="184" y="164"/>
                  <a:pt x="185" y="172"/>
                  <a:pt x="192" y="174"/>
                </a:cubicBezTo>
                <a:cubicBezTo>
                  <a:pt x="190" y="170"/>
                  <a:pt x="185" y="168"/>
                  <a:pt x="187" y="162"/>
                </a:cubicBezTo>
                <a:cubicBezTo>
                  <a:pt x="185" y="161"/>
                  <a:pt x="182" y="158"/>
                  <a:pt x="184" y="156"/>
                </a:cubicBezTo>
                <a:cubicBezTo>
                  <a:pt x="188" y="158"/>
                  <a:pt x="189" y="161"/>
                  <a:pt x="193" y="162"/>
                </a:cubicBezTo>
                <a:cubicBezTo>
                  <a:pt x="193" y="164"/>
                  <a:pt x="197" y="163"/>
                  <a:pt x="196" y="167"/>
                </a:cubicBezTo>
                <a:cubicBezTo>
                  <a:pt x="199" y="168"/>
                  <a:pt x="200" y="171"/>
                  <a:pt x="203" y="172"/>
                </a:cubicBezTo>
                <a:cubicBezTo>
                  <a:pt x="202" y="172"/>
                  <a:pt x="202" y="172"/>
                  <a:pt x="202" y="172"/>
                </a:cubicBezTo>
                <a:cubicBezTo>
                  <a:pt x="203" y="172"/>
                  <a:pt x="203" y="173"/>
                  <a:pt x="204" y="172"/>
                </a:cubicBezTo>
                <a:cubicBezTo>
                  <a:pt x="203" y="174"/>
                  <a:pt x="206" y="178"/>
                  <a:pt x="208" y="179"/>
                </a:cubicBezTo>
                <a:cubicBezTo>
                  <a:pt x="209" y="179"/>
                  <a:pt x="208" y="178"/>
                  <a:pt x="210" y="178"/>
                </a:cubicBezTo>
                <a:cubicBezTo>
                  <a:pt x="209" y="181"/>
                  <a:pt x="212" y="180"/>
                  <a:pt x="210" y="183"/>
                </a:cubicBezTo>
                <a:cubicBezTo>
                  <a:pt x="213" y="181"/>
                  <a:pt x="213" y="185"/>
                  <a:pt x="215" y="186"/>
                </a:cubicBezTo>
                <a:cubicBezTo>
                  <a:pt x="213" y="187"/>
                  <a:pt x="214" y="188"/>
                  <a:pt x="215" y="189"/>
                </a:cubicBezTo>
                <a:cubicBezTo>
                  <a:pt x="215" y="188"/>
                  <a:pt x="214" y="186"/>
                  <a:pt x="216" y="187"/>
                </a:cubicBezTo>
                <a:cubicBezTo>
                  <a:pt x="215" y="189"/>
                  <a:pt x="217" y="189"/>
                  <a:pt x="217" y="191"/>
                </a:cubicBezTo>
                <a:cubicBezTo>
                  <a:pt x="218" y="191"/>
                  <a:pt x="218" y="191"/>
                  <a:pt x="219" y="191"/>
                </a:cubicBezTo>
                <a:cubicBezTo>
                  <a:pt x="219" y="195"/>
                  <a:pt x="223" y="197"/>
                  <a:pt x="227" y="197"/>
                </a:cubicBezTo>
                <a:cubicBezTo>
                  <a:pt x="228" y="200"/>
                  <a:pt x="229" y="202"/>
                  <a:pt x="231" y="203"/>
                </a:cubicBezTo>
                <a:cubicBezTo>
                  <a:pt x="241" y="214"/>
                  <a:pt x="252" y="225"/>
                  <a:pt x="259" y="240"/>
                </a:cubicBezTo>
                <a:cubicBezTo>
                  <a:pt x="258" y="242"/>
                  <a:pt x="259" y="245"/>
                  <a:pt x="261" y="245"/>
                </a:cubicBezTo>
                <a:cubicBezTo>
                  <a:pt x="262" y="245"/>
                  <a:pt x="262" y="244"/>
                  <a:pt x="263" y="244"/>
                </a:cubicBezTo>
                <a:cubicBezTo>
                  <a:pt x="263" y="246"/>
                  <a:pt x="266" y="245"/>
                  <a:pt x="265" y="247"/>
                </a:cubicBezTo>
                <a:cubicBezTo>
                  <a:pt x="263" y="246"/>
                  <a:pt x="264" y="250"/>
                  <a:pt x="264" y="251"/>
                </a:cubicBezTo>
                <a:cubicBezTo>
                  <a:pt x="266" y="250"/>
                  <a:pt x="265" y="250"/>
                  <a:pt x="266" y="249"/>
                </a:cubicBezTo>
                <a:cubicBezTo>
                  <a:pt x="268" y="251"/>
                  <a:pt x="268" y="252"/>
                  <a:pt x="269" y="255"/>
                </a:cubicBezTo>
                <a:cubicBezTo>
                  <a:pt x="267" y="255"/>
                  <a:pt x="267" y="254"/>
                  <a:pt x="266" y="254"/>
                </a:cubicBezTo>
                <a:cubicBezTo>
                  <a:pt x="266" y="260"/>
                  <a:pt x="269" y="262"/>
                  <a:pt x="271" y="266"/>
                </a:cubicBezTo>
                <a:cubicBezTo>
                  <a:pt x="271" y="265"/>
                  <a:pt x="272" y="265"/>
                  <a:pt x="272" y="265"/>
                </a:cubicBezTo>
                <a:cubicBezTo>
                  <a:pt x="273" y="263"/>
                  <a:pt x="270" y="262"/>
                  <a:pt x="272" y="261"/>
                </a:cubicBezTo>
                <a:cubicBezTo>
                  <a:pt x="269" y="261"/>
                  <a:pt x="269" y="256"/>
                  <a:pt x="269" y="255"/>
                </a:cubicBezTo>
                <a:cubicBezTo>
                  <a:pt x="270" y="256"/>
                  <a:pt x="270" y="257"/>
                  <a:pt x="271" y="257"/>
                </a:cubicBezTo>
                <a:cubicBezTo>
                  <a:pt x="271" y="261"/>
                  <a:pt x="274" y="261"/>
                  <a:pt x="276" y="263"/>
                </a:cubicBezTo>
                <a:cubicBezTo>
                  <a:pt x="275" y="263"/>
                  <a:pt x="276" y="265"/>
                  <a:pt x="275" y="266"/>
                </a:cubicBezTo>
                <a:cubicBezTo>
                  <a:pt x="272" y="266"/>
                  <a:pt x="272" y="266"/>
                  <a:pt x="271" y="268"/>
                </a:cubicBezTo>
                <a:cubicBezTo>
                  <a:pt x="267" y="264"/>
                  <a:pt x="262" y="256"/>
                  <a:pt x="264" y="253"/>
                </a:cubicBezTo>
                <a:cubicBezTo>
                  <a:pt x="263" y="253"/>
                  <a:pt x="263" y="255"/>
                  <a:pt x="261" y="255"/>
                </a:cubicBezTo>
                <a:cubicBezTo>
                  <a:pt x="259" y="252"/>
                  <a:pt x="256" y="249"/>
                  <a:pt x="257" y="245"/>
                </a:cubicBezTo>
                <a:cubicBezTo>
                  <a:pt x="254" y="245"/>
                  <a:pt x="254" y="243"/>
                  <a:pt x="251" y="244"/>
                </a:cubicBezTo>
                <a:cubicBezTo>
                  <a:pt x="250" y="243"/>
                  <a:pt x="248" y="239"/>
                  <a:pt x="246" y="240"/>
                </a:cubicBezTo>
                <a:cubicBezTo>
                  <a:pt x="247" y="241"/>
                  <a:pt x="248" y="242"/>
                  <a:pt x="248" y="244"/>
                </a:cubicBezTo>
                <a:cubicBezTo>
                  <a:pt x="249" y="243"/>
                  <a:pt x="250" y="244"/>
                  <a:pt x="250" y="245"/>
                </a:cubicBezTo>
                <a:cubicBezTo>
                  <a:pt x="251" y="251"/>
                  <a:pt x="257" y="250"/>
                  <a:pt x="258" y="255"/>
                </a:cubicBezTo>
                <a:cubicBezTo>
                  <a:pt x="260" y="256"/>
                  <a:pt x="259" y="254"/>
                  <a:pt x="260" y="254"/>
                </a:cubicBezTo>
                <a:cubicBezTo>
                  <a:pt x="260" y="255"/>
                  <a:pt x="261" y="255"/>
                  <a:pt x="261" y="256"/>
                </a:cubicBezTo>
                <a:cubicBezTo>
                  <a:pt x="260" y="256"/>
                  <a:pt x="260" y="255"/>
                  <a:pt x="259" y="255"/>
                </a:cubicBezTo>
                <a:cubicBezTo>
                  <a:pt x="260" y="257"/>
                  <a:pt x="258" y="258"/>
                  <a:pt x="259" y="258"/>
                </a:cubicBezTo>
                <a:cubicBezTo>
                  <a:pt x="259" y="258"/>
                  <a:pt x="260" y="257"/>
                  <a:pt x="260" y="258"/>
                </a:cubicBezTo>
                <a:cubicBezTo>
                  <a:pt x="260" y="258"/>
                  <a:pt x="261" y="259"/>
                  <a:pt x="261" y="259"/>
                </a:cubicBezTo>
                <a:cubicBezTo>
                  <a:pt x="260" y="259"/>
                  <a:pt x="260" y="258"/>
                  <a:pt x="259" y="258"/>
                </a:cubicBezTo>
                <a:cubicBezTo>
                  <a:pt x="259" y="260"/>
                  <a:pt x="259" y="262"/>
                  <a:pt x="260" y="263"/>
                </a:cubicBezTo>
                <a:cubicBezTo>
                  <a:pt x="265" y="261"/>
                  <a:pt x="265" y="268"/>
                  <a:pt x="269" y="269"/>
                </a:cubicBezTo>
                <a:cubicBezTo>
                  <a:pt x="269" y="269"/>
                  <a:pt x="269" y="267"/>
                  <a:pt x="270" y="267"/>
                </a:cubicBezTo>
                <a:cubicBezTo>
                  <a:pt x="269" y="274"/>
                  <a:pt x="276" y="272"/>
                  <a:pt x="277" y="278"/>
                </a:cubicBezTo>
                <a:cubicBezTo>
                  <a:pt x="276" y="279"/>
                  <a:pt x="275" y="277"/>
                  <a:pt x="275" y="279"/>
                </a:cubicBezTo>
                <a:cubicBezTo>
                  <a:pt x="276" y="280"/>
                  <a:pt x="277" y="278"/>
                  <a:pt x="279" y="279"/>
                </a:cubicBezTo>
                <a:cubicBezTo>
                  <a:pt x="280" y="285"/>
                  <a:pt x="287" y="285"/>
                  <a:pt x="288" y="291"/>
                </a:cubicBezTo>
                <a:cubicBezTo>
                  <a:pt x="282" y="291"/>
                  <a:pt x="283" y="285"/>
                  <a:pt x="279" y="283"/>
                </a:cubicBezTo>
                <a:cubicBezTo>
                  <a:pt x="279" y="284"/>
                  <a:pt x="279" y="285"/>
                  <a:pt x="279" y="285"/>
                </a:cubicBezTo>
                <a:cubicBezTo>
                  <a:pt x="283" y="288"/>
                  <a:pt x="283" y="295"/>
                  <a:pt x="290" y="296"/>
                </a:cubicBezTo>
                <a:cubicBezTo>
                  <a:pt x="290" y="299"/>
                  <a:pt x="293" y="300"/>
                  <a:pt x="294" y="302"/>
                </a:cubicBezTo>
                <a:cubicBezTo>
                  <a:pt x="295" y="301"/>
                  <a:pt x="293" y="300"/>
                  <a:pt x="294" y="299"/>
                </a:cubicBezTo>
                <a:cubicBezTo>
                  <a:pt x="297" y="299"/>
                  <a:pt x="295" y="303"/>
                  <a:pt x="297" y="303"/>
                </a:cubicBezTo>
                <a:cubicBezTo>
                  <a:pt x="296" y="303"/>
                  <a:pt x="296" y="303"/>
                  <a:pt x="295" y="303"/>
                </a:cubicBezTo>
                <a:cubicBezTo>
                  <a:pt x="296" y="305"/>
                  <a:pt x="298" y="308"/>
                  <a:pt x="300" y="306"/>
                </a:cubicBezTo>
                <a:cubicBezTo>
                  <a:pt x="300" y="307"/>
                  <a:pt x="301" y="307"/>
                  <a:pt x="300" y="308"/>
                </a:cubicBezTo>
                <a:cubicBezTo>
                  <a:pt x="300" y="308"/>
                  <a:pt x="299" y="308"/>
                  <a:pt x="299" y="309"/>
                </a:cubicBezTo>
                <a:cubicBezTo>
                  <a:pt x="299" y="311"/>
                  <a:pt x="303" y="311"/>
                  <a:pt x="303" y="312"/>
                </a:cubicBezTo>
                <a:cubicBezTo>
                  <a:pt x="302" y="313"/>
                  <a:pt x="304" y="314"/>
                  <a:pt x="304" y="316"/>
                </a:cubicBezTo>
                <a:cubicBezTo>
                  <a:pt x="305" y="316"/>
                  <a:pt x="305" y="315"/>
                  <a:pt x="305" y="315"/>
                </a:cubicBezTo>
                <a:cubicBezTo>
                  <a:pt x="309" y="317"/>
                  <a:pt x="307" y="323"/>
                  <a:pt x="311" y="324"/>
                </a:cubicBezTo>
                <a:cubicBezTo>
                  <a:pt x="311" y="322"/>
                  <a:pt x="313" y="322"/>
                  <a:pt x="314" y="321"/>
                </a:cubicBezTo>
                <a:cubicBezTo>
                  <a:pt x="315" y="323"/>
                  <a:pt x="316" y="324"/>
                  <a:pt x="318" y="326"/>
                </a:cubicBezTo>
                <a:cubicBezTo>
                  <a:pt x="317" y="326"/>
                  <a:pt x="318" y="328"/>
                  <a:pt x="316" y="328"/>
                </a:cubicBezTo>
                <a:cubicBezTo>
                  <a:pt x="317" y="329"/>
                  <a:pt x="316" y="330"/>
                  <a:pt x="318" y="332"/>
                </a:cubicBezTo>
                <a:cubicBezTo>
                  <a:pt x="320" y="330"/>
                  <a:pt x="317" y="329"/>
                  <a:pt x="318" y="328"/>
                </a:cubicBezTo>
                <a:cubicBezTo>
                  <a:pt x="320" y="328"/>
                  <a:pt x="319" y="329"/>
                  <a:pt x="320" y="328"/>
                </a:cubicBezTo>
                <a:cubicBezTo>
                  <a:pt x="311" y="315"/>
                  <a:pt x="299" y="303"/>
                  <a:pt x="291" y="291"/>
                </a:cubicBezTo>
                <a:cubicBezTo>
                  <a:pt x="291" y="290"/>
                  <a:pt x="293" y="289"/>
                  <a:pt x="291" y="288"/>
                </a:cubicBezTo>
                <a:cubicBezTo>
                  <a:pt x="291" y="289"/>
                  <a:pt x="291" y="289"/>
                  <a:pt x="290" y="289"/>
                </a:cubicBezTo>
                <a:cubicBezTo>
                  <a:pt x="290" y="289"/>
                  <a:pt x="290" y="289"/>
                  <a:pt x="290" y="288"/>
                </a:cubicBezTo>
                <a:cubicBezTo>
                  <a:pt x="290" y="287"/>
                  <a:pt x="291" y="287"/>
                  <a:pt x="291" y="285"/>
                </a:cubicBezTo>
                <a:cubicBezTo>
                  <a:pt x="289" y="285"/>
                  <a:pt x="290" y="287"/>
                  <a:pt x="288" y="286"/>
                </a:cubicBezTo>
                <a:cubicBezTo>
                  <a:pt x="288" y="287"/>
                  <a:pt x="289" y="287"/>
                  <a:pt x="288" y="288"/>
                </a:cubicBezTo>
                <a:cubicBezTo>
                  <a:pt x="287" y="286"/>
                  <a:pt x="285" y="285"/>
                  <a:pt x="286" y="282"/>
                </a:cubicBezTo>
                <a:cubicBezTo>
                  <a:pt x="281" y="281"/>
                  <a:pt x="281" y="275"/>
                  <a:pt x="277" y="273"/>
                </a:cubicBezTo>
                <a:cubicBezTo>
                  <a:pt x="277" y="273"/>
                  <a:pt x="278" y="274"/>
                  <a:pt x="277" y="274"/>
                </a:cubicBezTo>
                <a:cubicBezTo>
                  <a:pt x="273" y="272"/>
                  <a:pt x="276" y="268"/>
                  <a:pt x="276" y="265"/>
                </a:cubicBezTo>
                <a:cubicBezTo>
                  <a:pt x="280" y="271"/>
                  <a:pt x="284" y="275"/>
                  <a:pt x="287" y="282"/>
                </a:cubicBezTo>
                <a:cubicBezTo>
                  <a:pt x="296" y="282"/>
                  <a:pt x="296" y="291"/>
                  <a:pt x="303" y="294"/>
                </a:cubicBezTo>
                <a:cubicBezTo>
                  <a:pt x="303" y="299"/>
                  <a:pt x="312" y="298"/>
                  <a:pt x="310" y="304"/>
                </a:cubicBezTo>
                <a:cubicBezTo>
                  <a:pt x="313" y="305"/>
                  <a:pt x="313" y="310"/>
                  <a:pt x="316" y="309"/>
                </a:cubicBezTo>
                <a:cubicBezTo>
                  <a:pt x="315" y="313"/>
                  <a:pt x="322" y="311"/>
                  <a:pt x="319" y="316"/>
                </a:cubicBezTo>
                <a:cubicBezTo>
                  <a:pt x="322" y="317"/>
                  <a:pt x="324" y="320"/>
                  <a:pt x="324" y="322"/>
                </a:cubicBezTo>
                <a:cubicBezTo>
                  <a:pt x="326" y="323"/>
                  <a:pt x="327" y="326"/>
                  <a:pt x="329" y="326"/>
                </a:cubicBezTo>
                <a:cubicBezTo>
                  <a:pt x="328" y="326"/>
                  <a:pt x="329" y="329"/>
                  <a:pt x="329" y="330"/>
                </a:cubicBezTo>
                <a:cubicBezTo>
                  <a:pt x="329" y="332"/>
                  <a:pt x="330" y="330"/>
                  <a:pt x="330" y="332"/>
                </a:cubicBezTo>
                <a:cubicBezTo>
                  <a:pt x="332" y="332"/>
                  <a:pt x="332" y="333"/>
                  <a:pt x="333" y="333"/>
                </a:cubicBezTo>
                <a:cubicBezTo>
                  <a:pt x="333" y="334"/>
                  <a:pt x="335" y="335"/>
                  <a:pt x="333" y="336"/>
                </a:cubicBezTo>
                <a:cubicBezTo>
                  <a:pt x="333" y="335"/>
                  <a:pt x="326" y="335"/>
                  <a:pt x="329" y="332"/>
                </a:cubicBezTo>
                <a:cubicBezTo>
                  <a:pt x="327" y="333"/>
                  <a:pt x="324" y="330"/>
                  <a:pt x="322" y="331"/>
                </a:cubicBezTo>
                <a:cubicBezTo>
                  <a:pt x="325" y="333"/>
                  <a:pt x="319" y="333"/>
                  <a:pt x="319" y="335"/>
                </a:cubicBezTo>
                <a:cubicBezTo>
                  <a:pt x="321" y="335"/>
                  <a:pt x="322" y="339"/>
                  <a:pt x="320" y="339"/>
                </a:cubicBezTo>
                <a:cubicBezTo>
                  <a:pt x="321" y="341"/>
                  <a:pt x="323" y="341"/>
                  <a:pt x="324" y="344"/>
                </a:cubicBezTo>
                <a:cubicBezTo>
                  <a:pt x="325" y="344"/>
                  <a:pt x="325" y="343"/>
                  <a:pt x="327" y="344"/>
                </a:cubicBezTo>
                <a:cubicBezTo>
                  <a:pt x="327" y="342"/>
                  <a:pt x="328" y="341"/>
                  <a:pt x="329" y="341"/>
                </a:cubicBezTo>
                <a:cubicBezTo>
                  <a:pt x="334" y="344"/>
                  <a:pt x="341" y="349"/>
                  <a:pt x="337" y="355"/>
                </a:cubicBezTo>
                <a:cubicBezTo>
                  <a:pt x="333" y="353"/>
                  <a:pt x="332" y="350"/>
                  <a:pt x="330" y="346"/>
                </a:cubicBezTo>
                <a:cubicBezTo>
                  <a:pt x="328" y="346"/>
                  <a:pt x="328" y="347"/>
                  <a:pt x="327" y="347"/>
                </a:cubicBezTo>
                <a:cubicBezTo>
                  <a:pt x="327" y="348"/>
                  <a:pt x="327" y="349"/>
                  <a:pt x="326" y="349"/>
                </a:cubicBezTo>
                <a:cubicBezTo>
                  <a:pt x="324" y="347"/>
                  <a:pt x="326" y="348"/>
                  <a:pt x="322" y="347"/>
                </a:cubicBezTo>
                <a:cubicBezTo>
                  <a:pt x="322" y="346"/>
                  <a:pt x="323" y="345"/>
                  <a:pt x="322" y="344"/>
                </a:cubicBezTo>
                <a:cubicBezTo>
                  <a:pt x="321" y="344"/>
                  <a:pt x="322" y="346"/>
                  <a:pt x="320" y="346"/>
                </a:cubicBezTo>
                <a:cubicBezTo>
                  <a:pt x="319" y="345"/>
                  <a:pt x="319" y="345"/>
                  <a:pt x="320" y="344"/>
                </a:cubicBezTo>
                <a:cubicBezTo>
                  <a:pt x="318" y="344"/>
                  <a:pt x="317" y="346"/>
                  <a:pt x="319" y="348"/>
                </a:cubicBezTo>
                <a:cubicBezTo>
                  <a:pt x="320" y="347"/>
                  <a:pt x="321" y="347"/>
                  <a:pt x="322" y="348"/>
                </a:cubicBezTo>
                <a:cubicBezTo>
                  <a:pt x="322" y="349"/>
                  <a:pt x="322" y="349"/>
                  <a:pt x="321" y="350"/>
                </a:cubicBezTo>
                <a:cubicBezTo>
                  <a:pt x="323" y="351"/>
                  <a:pt x="323" y="349"/>
                  <a:pt x="324" y="350"/>
                </a:cubicBezTo>
                <a:cubicBezTo>
                  <a:pt x="323" y="352"/>
                  <a:pt x="325" y="352"/>
                  <a:pt x="326" y="354"/>
                </a:cubicBezTo>
                <a:cubicBezTo>
                  <a:pt x="326" y="353"/>
                  <a:pt x="326" y="353"/>
                  <a:pt x="327" y="352"/>
                </a:cubicBezTo>
                <a:cubicBezTo>
                  <a:pt x="327" y="355"/>
                  <a:pt x="326" y="355"/>
                  <a:pt x="327" y="357"/>
                </a:cubicBezTo>
                <a:cubicBezTo>
                  <a:pt x="327" y="356"/>
                  <a:pt x="328" y="356"/>
                  <a:pt x="329" y="356"/>
                </a:cubicBezTo>
                <a:cubicBezTo>
                  <a:pt x="328" y="359"/>
                  <a:pt x="332" y="360"/>
                  <a:pt x="331" y="363"/>
                </a:cubicBezTo>
                <a:cubicBezTo>
                  <a:pt x="330" y="364"/>
                  <a:pt x="328" y="364"/>
                  <a:pt x="330" y="366"/>
                </a:cubicBezTo>
                <a:cubicBezTo>
                  <a:pt x="332" y="366"/>
                  <a:pt x="334" y="365"/>
                  <a:pt x="333" y="368"/>
                </a:cubicBezTo>
                <a:cubicBezTo>
                  <a:pt x="337" y="368"/>
                  <a:pt x="337" y="366"/>
                  <a:pt x="340" y="367"/>
                </a:cubicBezTo>
                <a:cubicBezTo>
                  <a:pt x="342" y="370"/>
                  <a:pt x="341" y="370"/>
                  <a:pt x="346" y="372"/>
                </a:cubicBezTo>
                <a:cubicBezTo>
                  <a:pt x="345" y="370"/>
                  <a:pt x="342" y="368"/>
                  <a:pt x="344" y="367"/>
                </a:cubicBezTo>
                <a:cubicBezTo>
                  <a:pt x="345" y="369"/>
                  <a:pt x="345" y="370"/>
                  <a:pt x="348" y="370"/>
                </a:cubicBezTo>
                <a:cubicBezTo>
                  <a:pt x="348" y="371"/>
                  <a:pt x="348" y="373"/>
                  <a:pt x="349" y="373"/>
                </a:cubicBezTo>
                <a:cubicBezTo>
                  <a:pt x="350" y="372"/>
                  <a:pt x="350" y="372"/>
                  <a:pt x="351" y="371"/>
                </a:cubicBezTo>
                <a:cubicBezTo>
                  <a:pt x="352" y="374"/>
                  <a:pt x="353" y="376"/>
                  <a:pt x="355" y="376"/>
                </a:cubicBezTo>
                <a:cubicBezTo>
                  <a:pt x="356" y="377"/>
                  <a:pt x="355" y="377"/>
                  <a:pt x="355" y="377"/>
                </a:cubicBezTo>
                <a:cubicBezTo>
                  <a:pt x="361" y="389"/>
                  <a:pt x="358" y="411"/>
                  <a:pt x="362" y="426"/>
                </a:cubicBezTo>
                <a:cubicBezTo>
                  <a:pt x="363" y="426"/>
                  <a:pt x="364" y="425"/>
                  <a:pt x="364" y="426"/>
                </a:cubicBezTo>
                <a:cubicBezTo>
                  <a:pt x="362" y="427"/>
                  <a:pt x="365" y="429"/>
                  <a:pt x="365" y="431"/>
                </a:cubicBezTo>
                <a:cubicBezTo>
                  <a:pt x="367" y="430"/>
                  <a:pt x="368" y="431"/>
                  <a:pt x="368" y="433"/>
                </a:cubicBezTo>
                <a:cubicBezTo>
                  <a:pt x="371" y="432"/>
                  <a:pt x="374" y="434"/>
                  <a:pt x="376" y="433"/>
                </a:cubicBezTo>
                <a:cubicBezTo>
                  <a:pt x="376" y="433"/>
                  <a:pt x="375" y="433"/>
                  <a:pt x="375" y="432"/>
                </a:cubicBezTo>
                <a:cubicBezTo>
                  <a:pt x="378" y="433"/>
                  <a:pt x="379" y="429"/>
                  <a:pt x="381" y="431"/>
                </a:cubicBezTo>
                <a:cubicBezTo>
                  <a:pt x="381" y="428"/>
                  <a:pt x="383" y="431"/>
                  <a:pt x="383" y="429"/>
                </a:cubicBezTo>
                <a:cubicBezTo>
                  <a:pt x="384" y="430"/>
                  <a:pt x="384" y="430"/>
                  <a:pt x="383" y="432"/>
                </a:cubicBezTo>
                <a:cubicBezTo>
                  <a:pt x="387" y="430"/>
                  <a:pt x="383" y="434"/>
                  <a:pt x="385" y="434"/>
                </a:cubicBezTo>
                <a:cubicBezTo>
                  <a:pt x="388" y="435"/>
                  <a:pt x="385" y="431"/>
                  <a:pt x="387" y="431"/>
                </a:cubicBezTo>
                <a:cubicBezTo>
                  <a:pt x="387" y="432"/>
                  <a:pt x="388" y="432"/>
                  <a:pt x="387" y="433"/>
                </a:cubicBezTo>
                <a:cubicBezTo>
                  <a:pt x="388" y="433"/>
                  <a:pt x="389" y="431"/>
                  <a:pt x="391" y="431"/>
                </a:cubicBezTo>
                <a:cubicBezTo>
                  <a:pt x="389" y="431"/>
                  <a:pt x="389" y="429"/>
                  <a:pt x="389" y="427"/>
                </a:cubicBezTo>
                <a:cubicBezTo>
                  <a:pt x="390" y="428"/>
                  <a:pt x="391" y="426"/>
                  <a:pt x="391" y="427"/>
                </a:cubicBezTo>
                <a:cubicBezTo>
                  <a:pt x="389" y="428"/>
                  <a:pt x="390" y="431"/>
                  <a:pt x="390" y="429"/>
                </a:cubicBezTo>
                <a:cubicBezTo>
                  <a:pt x="392" y="427"/>
                  <a:pt x="393" y="433"/>
                  <a:pt x="393" y="429"/>
                </a:cubicBezTo>
                <a:cubicBezTo>
                  <a:pt x="391" y="429"/>
                  <a:pt x="393" y="428"/>
                  <a:pt x="393" y="426"/>
                </a:cubicBezTo>
                <a:cubicBezTo>
                  <a:pt x="392" y="425"/>
                  <a:pt x="390" y="425"/>
                  <a:pt x="390" y="423"/>
                </a:cubicBezTo>
                <a:cubicBezTo>
                  <a:pt x="387" y="425"/>
                  <a:pt x="388" y="426"/>
                  <a:pt x="385" y="427"/>
                </a:cubicBezTo>
                <a:cubicBezTo>
                  <a:pt x="386" y="428"/>
                  <a:pt x="387" y="428"/>
                  <a:pt x="387" y="429"/>
                </a:cubicBezTo>
                <a:cubicBezTo>
                  <a:pt x="385" y="429"/>
                  <a:pt x="386" y="429"/>
                  <a:pt x="385" y="430"/>
                </a:cubicBezTo>
                <a:cubicBezTo>
                  <a:pt x="385" y="425"/>
                  <a:pt x="381" y="429"/>
                  <a:pt x="380" y="426"/>
                </a:cubicBezTo>
                <a:cubicBezTo>
                  <a:pt x="382" y="425"/>
                  <a:pt x="383" y="426"/>
                  <a:pt x="385" y="427"/>
                </a:cubicBezTo>
                <a:cubicBezTo>
                  <a:pt x="384" y="424"/>
                  <a:pt x="387" y="424"/>
                  <a:pt x="388" y="422"/>
                </a:cubicBezTo>
                <a:cubicBezTo>
                  <a:pt x="386" y="421"/>
                  <a:pt x="384" y="419"/>
                  <a:pt x="382" y="417"/>
                </a:cubicBezTo>
                <a:cubicBezTo>
                  <a:pt x="385" y="412"/>
                  <a:pt x="383" y="405"/>
                  <a:pt x="387" y="403"/>
                </a:cubicBezTo>
                <a:cubicBezTo>
                  <a:pt x="389" y="404"/>
                  <a:pt x="393" y="404"/>
                  <a:pt x="391" y="406"/>
                </a:cubicBezTo>
                <a:cubicBezTo>
                  <a:pt x="400" y="413"/>
                  <a:pt x="405" y="424"/>
                  <a:pt x="412" y="433"/>
                </a:cubicBezTo>
                <a:cubicBezTo>
                  <a:pt x="412" y="432"/>
                  <a:pt x="414" y="433"/>
                  <a:pt x="415" y="433"/>
                </a:cubicBezTo>
                <a:cubicBezTo>
                  <a:pt x="416" y="434"/>
                  <a:pt x="418" y="435"/>
                  <a:pt x="419" y="436"/>
                </a:cubicBezTo>
                <a:cubicBezTo>
                  <a:pt x="419" y="435"/>
                  <a:pt x="419" y="434"/>
                  <a:pt x="420" y="434"/>
                </a:cubicBezTo>
                <a:cubicBezTo>
                  <a:pt x="421" y="434"/>
                  <a:pt x="421" y="435"/>
                  <a:pt x="421" y="436"/>
                </a:cubicBezTo>
                <a:cubicBezTo>
                  <a:pt x="423" y="435"/>
                  <a:pt x="426" y="437"/>
                  <a:pt x="425" y="435"/>
                </a:cubicBezTo>
                <a:cubicBezTo>
                  <a:pt x="425" y="434"/>
                  <a:pt x="425" y="435"/>
                  <a:pt x="424" y="435"/>
                </a:cubicBezTo>
                <a:cubicBezTo>
                  <a:pt x="424" y="434"/>
                  <a:pt x="425" y="434"/>
                  <a:pt x="425" y="433"/>
                </a:cubicBezTo>
                <a:cubicBezTo>
                  <a:pt x="423" y="433"/>
                  <a:pt x="422" y="429"/>
                  <a:pt x="421" y="431"/>
                </a:cubicBezTo>
                <a:cubicBezTo>
                  <a:pt x="421" y="429"/>
                  <a:pt x="422" y="430"/>
                  <a:pt x="423" y="429"/>
                </a:cubicBezTo>
                <a:cubicBezTo>
                  <a:pt x="422" y="427"/>
                  <a:pt x="420" y="428"/>
                  <a:pt x="420" y="427"/>
                </a:cubicBezTo>
                <a:cubicBezTo>
                  <a:pt x="423" y="424"/>
                  <a:pt x="417" y="420"/>
                  <a:pt x="415" y="416"/>
                </a:cubicBezTo>
                <a:cubicBezTo>
                  <a:pt x="413" y="418"/>
                  <a:pt x="411" y="416"/>
                  <a:pt x="409" y="415"/>
                </a:cubicBezTo>
                <a:cubicBezTo>
                  <a:pt x="408" y="415"/>
                  <a:pt x="408" y="416"/>
                  <a:pt x="407" y="416"/>
                </a:cubicBezTo>
                <a:cubicBezTo>
                  <a:pt x="409" y="414"/>
                  <a:pt x="405" y="412"/>
                  <a:pt x="404" y="409"/>
                </a:cubicBezTo>
                <a:cubicBezTo>
                  <a:pt x="403" y="409"/>
                  <a:pt x="403" y="410"/>
                  <a:pt x="403" y="410"/>
                </a:cubicBezTo>
                <a:cubicBezTo>
                  <a:pt x="402" y="408"/>
                  <a:pt x="399" y="409"/>
                  <a:pt x="399" y="406"/>
                </a:cubicBezTo>
                <a:cubicBezTo>
                  <a:pt x="400" y="405"/>
                  <a:pt x="402" y="406"/>
                  <a:pt x="402" y="404"/>
                </a:cubicBezTo>
                <a:cubicBezTo>
                  <a:pt x="400" y="402"/>
                  <a:pt x="400" y="406"/>
                  <a:pt x="399" y="405"/>
                </a:cubicBezTo>
                <a:cubicBezTo>
                  <a:pt x="400" y="403"/>
                  <a:pt x="401" y="402"/>
                  <a:pt x="399" y="400"/>
                </a:cubicBezTo>
                <a:cubicBezTo>
                  <a:pt x="399" y="401"/>
                  <a:pt x="400" y="402"/>
                  <a:pt x="399" y="402"/>
                </a:cubicBezTo>
                <a:cubicBezTo>
                  <a:pt x="399" y="402"/>
                  <a:pt x="398" y="401"/>
                  <a:pt x="398" y="401"/>
                </a:cubicBezTo>
                <a:cubicBezTo>
                  <a:pt x="399" y="399"/>
                  <a:pt x="396" y="399"/>
                  <a:pt x="396" y="398"/>
                </a:cubicBezTo>
                <a:cubicBezTo>
                  <a:pt x="397" y="396"/>
                  <a:pt x="395" y="395"/>
                  <a:pt x="397" y="394"/>
                </a:cubicBezTo>
                <a:cubicBezTo>
                  <a:pt x="396" y="396"/>
                  <a:pt x="399" y="397"/>
                  <a:pt x="398" y="399"/>
                </a:cubicBezTo>
                <a:cubicBezTo>
                  <a:pt x="398" y="398"/>
                  <a:pt x="399" y="398"/>
                  <a:pt x="399" y="397"/>
                </a:cubicBezTo>
                <a:cubicBezTo>
                  <a:pt x="396" y="392"/>
                  <a:pt x="394" y="387"/>
                  <a:pt x="390" y="384"/>
                </a:cubicBezTo>
                <a:cubicBezTo>
                  <a:pt x="390" y="382"/>
                  <a:pt x="392" y="382"/>
                  <a:pt x="393" y="381"/>
                </a:cubicBezTo>
                <a:cubicBezTo>
                  <a:pt x="394" y="379"/>
                  <a:pt x="393" y="376"/>
                  <a:pt x="394" y="376"/>
                </a:cubicBezTo>
                <a:cubicBezTo>
                  <a:pt x="396" y="376"/>
                  <a:pt x="395" y="378"/>
                  <a:pt x="396" y="378"/>
                </a:cubicBezTo>
                <a:cubicBezTo>
                  <a:pt x="394" y="370"/>
                  <a:pt x="391" y="365"/>
                  <a:pt x="390" y="357"/>
                </a:cubicBezTo>
                <a:cubicBezTo>
                  <a:pt x="385" y="353"/>
                  <a:pt x="388" y="342"/>
                  <a:pt x="383" y="337"/>
                </a:cubicBezTo>
                <a:cubicBezTo>
                  <a:pt x="383" y="329"/>
                  <a:pt x="383" y="322"/>
                  <a:pt x="384" y="313"/>
                </a:cubicBezTo>
                <a:cubicBezTo>
                  <a:pt x="382" y="313"/>
                  <a:pt x="383" y="311"/>
                  <a:pt x="382" y="311"/>
                </a:cubicBezTo>
                <a:cubicBezTo>
                  <a:pt x="384" y="309"/>
                  <a:pt x="387" y="311"/>
                  <a:pt x="387" y="310"/>
                </a:cubicBezTo>
                <a:cubicBezTo>
                  <a:pt x="386" y="310"/>
                  <a:pt x="387" y="308"/>
                  <a:pt x="387" y="308"/>
                </a:cubicBezTo>
                <a:cubicBezTo>
                  <a:pt x="387" y="307"/>
                  <a:pt x="385" y="308"/>
                  <a:pt x="385" y="307"/>
                </a:cubicBezTo>
                <a:cubicBezTo>
                  <a:pt x="385" y="305"/>
                  <a:pt x="386" y="306"/>
                  <a:pt x="386" y="304"/>
                </a:cubicBezTo>
                <a:cubicBezTo>
                  <a:pt x="385" y="303"/>
                  <a:pt x="386" y="303"/>
                  <a:pt x="384" y="301"/>
                </a:cubicBezTo>
                <a:cubicBezTo>
                  <a:pt x="386" y="286"/>
                  <a:pt x="382" y="277"/>
                  <a:pt x="382" y="259"/>
                </a:cubicBezTo>
                <a:cubicBezTo>
                  <a:pt x="381" y="259"/>
                  <a:pt x="380" y="259"/>
                  <a:pt x="380" y="258"/>
                </a:cubicBezTo>
                <a:cubicBezTo>
                  <a:pt x="381" y="255"/>
                  <a:pt x="378" y="253"/>
                  <a:pt x="381" y="251"/>
                </a:cubicBezTo>
                <a:cubicBezTo>
                  <a:pt x="379" y="251"/>
                  <a:pt x="380" y="249"/>
                  <a:pt x="379" y="249"/>
                </a:cubicBezTo>
                <a:cubicBezTo>
                  <a:pt x="380" y="238"/>
                  <a:pt x="379" y="225"/>
                  <a:pt x="379" y="218"/>
                </a:cubicBezTo>
                <a:cubicBezTo>
                  <a:pt x="379" y="218"/>
                  <a:pt x="381" y="219"/>
                  <a:pt x="381" y="218"/>
                </a:cubicBezTo>
                <a:cubicBezTo>
                  <a:pt x="377" y="213"/>
                  <a:pt x="383" y="203"/>
                  <a:pt x="377" y="200"/>
                </a:cubicBezTo>
                <a:cubicBezTo>
                  <a:pt x="380" y="195"/>
                  <a:pt x="376" y="191"/>
                  <a:pt x="380" y="186"/>
                </a:cubicBezTo>
                <a:cubicBezTo>
                  <a:pt x="377" y="186"/>
                  <a:pt x="382" y="180"/>
                  <a:pt x="378" y="179"/>
                </a:cubicBezTo>
                <a:cubicBezTo>
                  <a:pt x="378" y="177"/>
                  <a:pt x="379" y="176"/>
                  <a:pt x="380" y="175"/>
                </a:cubicBezTo>
                <a:cubicBezTo>
                  <a:pt x="378" y="162"/>
                  <a:pt x="381" y="143"/>
                  <a:pt x="380" y="130"/>
                </a:cubicBezTo>
                <a:cubicBezTo>
                  <a:pt x="382" y="128"/>
                  <a:pt x="379" y="124"/>
                  <a:pt x="383" y="122"/>
                </a:cubicBezTo>
                <a:cubicBezTo>
                  <a:pt x="383" y="120"/>
                  <a:pt x="383" y="119"/>
                  <a:pt x="382" y="118"/>
                </a:cubicBezTo>
                <a:cubicBezTo>
                  <a:pt x="384" y="110"/>
                  <a:pt x="383" y="98"/>
                  <a:pt x="383" y="92"/>
                </a:cubicBezTo>
                <a:cubicBezTo>
                  <a:pt x="386" y="90"/>
                  <a:pt x="384" y="86"/>
                  <a:pt x="383" y="84"/>
                </a:cubicBezTo>
                <a:cubicBezTo>
                  <a:pt x="384" y="82"/>
                  <a:pt x="385" y="83"/>
                  <a:pt x="385" y="81"/>
                </a:cubicBezTo>
                <a:cubicBezTo>
                  <a:pt x="382" y="76"/>
                  <a:pt x="393" y="74"/>
                  <a:pt x="389" y="67"/>
                </a:cubicBezTo>
                <a:cubicBezTo>
                  <a:pt x="393" y="66"/>
                  <a:pt x="389" y="61"/>
                  <a:pt x="391" y="58"/>
                </a:cubicBezTo>
                <a:cubicBezTo>
                  <a:pt x="391" y="58"/>
                  <a:pt x="390" y="58"/>
                  <a:pt x="390" y="58"/>
                </a:cubicBezTo>
                <a:cubicBezTo>
                  <a:pt x="390" y="57"/>
                  <a:pt x="392" y="58"/>
                  <a:pt x="393" y="57"/>
                </a:cubicBezTo>
                <a:cubicBezTo>
                  <a:pt x="392" y="54"/>
                  <a:pt x="393" y="53"/>
                  <a:pt x="392" y="51"/>
                </a:cubicBezTo>
                <a:cubicBezTo>
                  <a:pt x="394" y="50"/>
                  <a:pt x="393" y="46"/>
                  <a:pt x="396" y="44"/>
                </a:cubicBezTo>
                <a:cubicBezTo>
                  <a:pt x="395" y="45"/>
                  <a:pt x="394" y="44"/>
                  <a:pt x="393" y="45"/>
                </a:cubicBezTo>
                <a:cubicBezTo>
                  <a:pt x="395" y="45"/>
                  <a:pt x="393" y="46"/>
                  <a:pt x="392" y="46"/>
                </a:cubicBezTo>
                <a:cubicBezTo>
                  <a:pt x="393" y="46"/>
                  <a:pt x="394" y="43"/>
                  <a:pt x="392" y="44"/>
                </a:cubicBezTo>
                <a:cubicBezTo>
                  <a:pt x="390" y="44"/>
                  <a:pt x="393" y="45"/>
                  <a:pt x="391" y="45"/>
                </a:cubicBezTo>
                <a:cubicBezTo>
                  <a:pt x="391" y="42"/>
                  <a:pt x="387" y="42"/>
                  <a:pt x="386" y="40"/>
                </a:cubicBezTo>
                <a:cubicBezTo>
                  <a:pt x="387" y="39"/>
                  <a:pt x="387" y="38"/>
                  <a:pt x="389" y="38"/>
                </a:cubicBezTo>
                <a:cubicBezTo>
                  <a:pt x="388" y="35"/>
                  <a:pt x="390" y="34"/>
                  <a:pt x="391" y="32"/>
                </a:cubicBezTo>
                <a:cubicBezTo>
                  <a:pt x="397" y="32"/>
                  <a:pt x="403" y="28"/>
                  <a:pt x="410" y="30"/>
                </a:cubicBezTo>
                <a:cubicBezTo>
                  <a:pt x="411" y="30"/>
                  <a:pt x="411" y="29"/>
                  <a:pt x="412" y="29"/>
                </a:cubicBezTo>
                <a:cubicBezTo>
                  <a:pt x="413" y="33"/>
                  <a:pt x="416" y="29"/>
                  <a:pt x="418" y="30"/>
                </a:cubicBezTo>
                <a:cubicBezTo>
                  <a:pt x="419" y="28"/>
                  <a:pt x="419" y="25"/>
                  <a:pt x="423" y="26"/>
                </a:cubicBezTo>
                <a:cubicBezTo>
                  <a:pt x="423" y="28"/>
                  <a:pt x="425" y="31"/>
                  <a:pt x="423" y="33"/>
                </a:cubicBezTo>
                <a:cubicBezTo>
                  <a:pt x="424" y="37"/>
                  <a:pt x="430" y="35"/>
                  <a:pt x="431" y="39"/>
                </a:cubicBezTo>
                <a:cubicBezTo>
                  <a:pt x="433" y="39"/>
                  <a:pt x="435" y="40"/>
                  <a:pt x="437" y="40"/>
                </a:cubicBezTo>
                <a:cubicBezTo>
                  <a:pt x="436" y="40"/>
                  <a:pt x="436" y="40"/>
                  <a:pt x="436" y="41"/>
                </a:cubicBezTo>
                <a:cubicBezTo>
                  <a:pt x="437" y="43"/>
                  <a:pt x="438" y="41"/>
                  <a:pt x="438" y="39"/>
                </a:cubicBezTo>
                <a:cubicBezTo>
                  <a:pt x="437" y="39"/>
                  <a:pt x="436" y="39"/>
                  <a:pt x="436" y="38"/>
                </a:cubicBezTo>
                <a:cubicBezTo>
                  <a:pt x="439" y="37"/>
                  <a:pt x="436" y="35"/>
                  <a:pt x="437" y="34"/>
                </a:cubicBezTo>
                <a:cubicBezTo>
                  <a:pt x="439" y="37"/>
                  <a:pt x="441" y="31"/>
                  <a:pt x="441" y="31"/>
                </a:cubicBezTo>
                <a:cubicBezTo>
                  <a:pt x="439" y="28"/>
                  <a:pt x="435" y="30"/>
                  <a:pt x="433" y="27"/>
                </a:cubicBezTo>
                <a:cubicBezTo>
                  <a:pt x="433" y="25"/>
                  <a:pt x="433" y="24"/>
                  <a:pt x="433" y="23"/>
                </a:cubicBezTo>
                <a:cubicBezTo>
                  <a:pt x="441" y="21"/>
                  <a:pt x="451" y="21"/>
                  <a:pt x="460" y="22"/>
                </a:cubicBezTo>
                <a:cubicBezTo>
                  <a:pt x="460" y="21"/>
                  <a:pt x="459" y="20"/>
                  <a:pt x="459" y="19"/>
                </a:cubicBezTo>
                <a:cubicBezTo>
                  <a:pt x="445" y="14"/>
                  <a:pt x="423" y="16"/>
                  <a:pt x="408" y="20"/>
                </a:cubicBezTo>
                <a:cubicBezTo>
                  <a:pt x="407" y="17"/>
                  <a:pt x="398" y="20"/>
                  <a:pt x="401" y="17"/>
                </a:cubicBezTo>
                <a:cubicBezTo>
                  <a:pt x="396" y="14"/>
                  <a:pt x="393" y="13"/>
                  <a:pt x="388" y="11"/>
                </a:cubicBezTo>
                <a:cubicBezTo>
                  <a:pt x="386" y="7"/>
                  <a:pt x="382" y="8"/>
                  <a:pt x="378" y="6"/>
                </a:cubicBezTo>
                <a:cubicBezTo>
                  <a:pt x="380" y="9"/>
                  <a:pt x="377" y="11"/>
                  <a:pt x="377" y="14"/>
                </a:cubicBezTo>
                <a:cubicBezTo>
                  <a:pt x="376" y="18"/>
                  <a:pt x="379" y="22"/>
                  <a:pt x="375" y="24"/>
                </a:cubicBezTo>
                <a:cubicBezTo>
                  <a:pt x="365" y="23"/>
                  <a:pt x="359" y="24"/>
                  <a:pt x="345" y="23"/>
                </a:cubicBezTo>
                <a:cubicBezTo>
                  <a:pt x="341" y="19"/>
                  <a:pt x="335" y="20"/>
                  <a:pt x="329" y="19"/>
                </a:cubicBezTo>
                <a:cubicBezTo>
                  <a:pt x="328" y="21"/>
                  <a:pt x="326" y="22"/>
                  <a:pt x="325" y="23"/>
                </a:cubicBezTo>
                <a:cubicBezTo>
                  <a:pt x="320" y="21"/>
                  <a:pt x="314" y="26"/>
                  <a:pt x="310" y="24"/>
                </a:cubicBezTo>
                <a:cubicBezTo>
                  <a:pt x="311" y="24"/>
                  <a:pt x="314" y="23"/>
                  <a:pt x="312" y="23"/>
                </a:cubicBezTo>
                <a:cubicBezTo>
                  <a:pt x="312" y="24"/>
                  <a:pt x="311" y="22"/>
                  <a:pt x="309" y="23"/>
                </a:cubicBezTo>
                <a:cubicBezTo>
                  <a:pt x="307" y="24"/>
                  <a:pt x="310" y="26"/>
                  <a:pt x="308" y="28"/>
                </a:cubicBezTo>
                <a:cubicBezTo>
                  <a:pt x="306" y="25"/>
                  <a:pt x="305" y="29"/>
                  <a:pt x="303" y="29"/>
                </a:cubicBezTo>
                <a:cubicBezTo>
                  <a:pt x="301" y="29"/>
                  <a:pt x="302" y="27"/>
                  <a:pt x="302" y="27"/>
                </a:cubicBezTo>
                <a:cubicBezTo>
                  <a:pt x="300" y="29"/>
                  <a:pt x="297" y="25"/>
                  <a:pt x="295" y="23"/>
                </a:cubicBezTo>
                <a:cubicBezTo>
                  <a:pt x="295" y="24"/>
                  <a:pt x="295" y="25"/>
                  <a:pt x="294" y="25"/>
                </a:cubicBezTo>
                <a:cubicBezTo>
                  <a:pt x="294" y="24"/>
                  <a:pt x="295" y="24"/>
                  <a:pt x="294" y="24"/>
                </a:cubicBezTo>
                <a:cubicBezTo>
                  <a:pt x="293" y="25"/>
                  <a:pt x="294" y="27"/>
                  <a:pt x="294" y="28"/>
                </a:cubicBezTo>
                <a:cubicBezTo>
                  <a:pt x="296" y="26"/>
                  <a:pt x="298" y="31"/>
                  <a:pt x="299" y="30"/>
                </a:cubicBezTo>
                <a:cubicBezTo>
                  <a:pt x="299" y="31"/>
                  <a:pt x="298" y="31"/>
                  <a:pt x="298" y="32"/>
                </a:cubicBezTo>
                <a:cubicBezTo>
                  <a:pt x="300" y="34"/>
                  <a:pt x="302" y="35"/>
                  <a:pt x="303" y="38"/>
                </a:cubicBezTo>
                <a:cubicBezTo>
                  <a:pt x="303" y="38"/>
                  <a:pt x="302" y="38"/>
                  <a:pt x="302" y="39"/>
                </a:cubicBezTo>
                <a:cubicBezTo>
                  <a:pt x="305" y="44"/>
                  <a:pt x="307" y="49"/>
                  <a:pt x="307" y="53"/>
                </a:cubicBezTo>
                <a:cubicBezTo>
                  <a:pt x="311" y="54"/>
                  <a:pt x="310" y="59"/>
                  <a:pt x="312" y="60"/>
                </a:cubicBezTo>
                <a:cubicBezTo>
                  <a:pt x="311" y="61"/>
                  <a:pt x="310" y="61"/>
                  <a:pt x="310" y="62"/>
                </a:cubicBezTo>
                <a:cubicBezTo>
                  <a:pt x="311" y="70"/>
                  <a:pt x="317" y="81"/>
                  <a:pt x="316" y="89"/>
                </a:cubicBezTo>
                <a:cubicBezTo>
                  <a:pt x="319" y="91"/>
                  <a:pt x="315" y="99"/>
                  <a:pt x="319" y="100"/>
                </a:cubicBezTo>
                <a:cubicBezTo>
                  <a:pt x="322" y="92"/>
                  <a:pt x="314" y="80"/>
                  <a:pt x="322" y="76"/>
                </a:cubicBezTo>
                <a:cubicBezTo>
                  <a:pt x="323" y="77"/>
                  <a:pt x="321" y="77"/>
                  <a:pt x="321" y="78"/>
                </a:cubicBezTo>
                <a:cubicBezTo>
                  <a:pt x="322" y="78"/>
                  <a:pt x="323" y="78"/>
                  <a:pt x="323" y="79"/>
                </a:cubicBezTo>
                <a:cubicBezTo>
                  <a:pt x="322" y="81"/>
                  <a:pt x="321" y="84"/>
                  <a:pt x="323" y="85"/>
                </a:cubicBezTo>
                <a:cubicBezTo>
                  <a:pt x="324" y="82"/>
                  <a:pt x="324" y="77"/>
                  <a:pt x="322" y="74"/>
                </a:cubicBezTo>
                <a:cubicBezTo>
                  <a:pt x="323" y="73"/>
                  <a:pt x="323" y="73"/>
                  <a:pt x="322" y="72"/>
                </a:cubicBezTo>
                <a:cubicBezTo>
                  <a:pt x="326" y="72"/>
                  <a:pt x="320" y="64"/>
                  <a:pt x="325" y="61"/>
                </a:cubicBezTo>
                <a:cubicBezTo>
                  <a:pt x="324" y="60"/>
                  <a:pt x="322" y="60"/>
                  <a:pt x="321" y="59"/>
                </a:cubicBezTo>
                <a:cubicBezTo>
                  <a:pt x="323" y="57"/>
                  <a:pt x="323" y="51"/>
                  <a:pt x="325" y="52"/>
                </a:cubicBezTo>
                <a:cubicBezTo>
                  <a:pt x="326" y="51"/>
                  <a:pt x="324" y="51"/>
                  <a:pt x="324" y="50"/>
                </a:cubicBezTo>
                <a:cubicBezTo>
                  <a:pt x="329" y="46"/>
                  <a:pt x="333" y="42"/>
                  <a:pt x="338" y="40"/>
                </a:cubicBezTo>
                <a:cubicBezTo>
                  <a:pt x="338" y="38"/>
                  <a:pt x="337" y="37"/>
                  <a:pt x="338" y="35"/>
                </a:cubicBezTo>
                <a:cubicBezTo>
                  <a:pt x="341" y="35"/>
                  <a:pt x="343" y="37"/>
                  <a:pt x="345" y="39"/>
                </a:cubicBezTo>
                <a:cubicBezTo>
                  <a:pt x="345" y="37"/>
                  <a:pt x="344" y="36"/>
                  <a:pt x="344" y="35"/>
                </a:cubicBezTo>
                <a:cubicBezTo>
                  <a:pt x="346" y="35"/>
                  <a:pt x="346" y="35"/>
                  <a:pt x="347" y="34"/>
                </a:cubicBezTo>
                <a:cubicBezTo>
                  <a:pt x="350" y="33"/>
                  <a:pt x="349" y="38"/>
                  <a:pt x="350" y="39"/>
                </a:cubicBezTo>
                <a:cubicBezTo>
                  <a:pt x="352" y="39"/>
                  <a:pt x="354" y="42"/>
                  <a:pt x="353" y="45"/>
                </a:cubicBezTo>
                <a:cubicBezTo>
                  <a:pt x="350" y="45"/>
                  <a:pt x="345" y="47"/>
                  <a:pt x="341" y="48"/>
                </a:cubicBezTo>
                <a:cubicBezTo>
                  <a:pt x="341" y="49"/>
                  <a:pt x="341" y="50"/>
                  <a:pt x="341" y="51"/>
                </a:cubicBezTo>
                <a:cubicBezTo>
                  <a:pt x="346" y="54"/>
                  <a:pt x="353" y="54"/>
                  <a:pt x="356" y="58"/>
                </a:cubicBezTo>
                <a:cubicBezTo>
                  <a:pt x="355" y="61"/>
                  <a:pt x="355" y="64"/>
                  <a:pt x="353" y="66"/>
                </a:cubicBezTo>
                <a:cubicBezTo>
                  <a:pt x="355" y="66"/>
                  <a:pt x="356" y="67"/>
                  <a:pt x="357" y="68"/>
                </a:cubicBezTo>
                <a:cubicBezTo>
                  <a:pt x="357" y="70"/>
                  <a:pt x="357" y="72"/>
                  <a:pt x="356" y="74"/>
                </a:cubicBezTo>
                <a:cubicBezTo>
                  <a:pt x="359" y="75"/>
                  <a:pt x="358" y="81"/>
                  <a:pt x="359" y="84"/>
                </a:cubicBezTo>
                <a:cubicBezTo>
                  <a:pt x="357" y="86"/>
                  <a:pt x="359" y="90"/>
                  <a:pt x="359" y="93"/>
                </a:cubicBezTo>
                <a:cubicBezTo>
                  <a:pt x="359" y="97"/>
                  <a:pt x="357" y="100"/>
                  <a:pt x="358" y="102"/>
                </a:cubicBezTo>
                <a:cubicBezTo>
                  <a:pt x="358" y="101"/>
                  <a:pt x="358" y="101"/>
                  <a:pt x="358" y="101"/>
                </a:cubicBezTo>
                <a:cubicBezTo>
                  <a:pt x="358" y="107"/>
                  <a:pt x="359" y="110"/>
                  <a:pt x="359" y="116"/>
                </a:cubicBezTo>
                <a:cubicBezTo>
                  <a:pt x="357" y="116"/>
                  <a:pt x="357" y="117"/>
                  <a:pt x="355" y="118"/>
                </a:cubicBezTo>
                <a:cubicBezTo>
                  <a:pt x="355" y="115"/>
                  <a:pt x="355" y="113"/>
                  <a:pt x="354" y="110"/>
                </a:cubicBezTo>
                <a:cubicBezTo>
                  <a:pt x="355" y="110"/>
                  <a:pt x="356" y="110"/>
                  <a:pt x="356" y="109"/>
                </a:cubicBezTo>
                <a:cubicBezTo>
                  <a:pt x="354" y="108"/>
                  <a:pt x="354" y="107"/>
                  <a:pt x="353" y="105"/>
                </a:cubicBezTo>
                <a:cubicBezTo>
                  <a:pt x="354" y="105"/>
                  <a:pt x="354" y="104"/>
                  <a:pt x="354" y="104"/>
                </a:cubicBezTo>
                <a:cubicBezTo>
                  <a:pt x="355" y="104"/>
                  <a:pt x="355" y="106"/>
                  <a:pt x="356" y="105"/>
                </a:cubicBezTo>
                <a:cubicBezTo>
                  <a:pt x="354" y="102"/>
                  <a:pt x="357" y="100"/>
                  <a:pt x="355" y="96"/>
                </a:cubicBezTo>
                <a:cubicBezTo>
                  <a:pt x="354" y="95"/>
                  <a:pt x="353" y="97"/>
                  <a:pt x="353" y="96"/>
                </a:cubicBezTo>
                <a:cubicBezTo>
                  <a:pt x="357" y="92"/>
                  <a:pt x="353" y="87"/>
                  <a:pt x="354" y="83"/>
                </a:cubicBezTo>
                <a:cubicBezTo>
                  <a:pt x="351" y="82"/>
                  <a:pt x="354" y="79"/>
                  <a:pt x="351" y="79"/>
                </a:cubicBezTo>
                <a:cubicBezTo>
                  <a:pt x="351" y="80"/>
                  <a:pt x="351" y="82"/>
                  <a:pt x="350" y="82"/>
                </a:cubicBezTo>
                <a:cubicBezTo>
                  <a:pt x="349" y="81"/>
                  <a:pt x="351" y="80"/>
                  <a:pt x="349" y="80"/>
                </a:cubicBezTo>
                <a:cubicBezTo>
                  <a:pt x="348" y="82"/>
                  <a:pt x="349" y="83"/>
                  <a:pt x="349" y="85"/>
                </a:cubicBezTo>
                <a:cubicBezTo>
                  <a:pt x="349" y="85"/>
                  <a:pt x="348" y="84"/>
                  <a:pt x="347" y="84"/>
                </a:cubicBezTo>
                <a:cubicBezTo>
                  <a:pt x="347" y="86"/>
                  <a:pt x="346" y="87"/>
                  <a:pt x="346" y="89"/>
                </a:cubicBezTo>
                <a:cubicBezTo>
                  <a:pt x="347" y="89"/>
                  <a:pt x="348" y="89"/>
                  <a:pt x="348" y="91"/>
                </a:cubicBezTo>
                <a:cubicBezTo>
                  <a:pt x="348" y="93"/>
                  <a:pt x="345" y="93"/>
                  <a:pt x="346" y="95"/>
                </a:cubicBezTo>
                <a:cubicBezTo>
                  <a:pt x="347" y="96"/>
                  <a:pt x="347" y="93"/>
                  <a:pt x="348" y="95"/>
                </a:cubicBezTo>
                <a:cubicBezTo>
                  <a:pt x="348" y="96"/>
                  <a:pt x="348" y="98"/>
                  <a:pt x="348" y="99"/>
                </a:cubicBezTo>
                <a:cubicBezTo>
                  <a:pt x="347" y="98"/>
                  <a:pt x="347" y="97"/>
                  <a:pt x="345" y="97"/>
                </a:cubicBezTo>
                <a:cubicBezTo>
                  <a:pt x="347" y="102"/>
                  <a:pt x="338" y="104"/>
                  <a:pt x="344" y="106"/>
                </a:cubicBezTo>
                <a:cubicBezTo>
                  <a:pt x="343" y="106"/>
                  <a:pt x="343" y="107"/>
                  <a:pt x="343" y="108"/>
                </a:cubicBezTo>
                <a:cubicBezTo>
                  <a:pt x="347" y="108"/>
                  <a:pt x="342" y="105"/>
                  <a:pt x="345" y="104"/>
                </a:cubicBezTo>
                <a:cubicBezTo>
                  <a:pt x="346" y="105"/>
                  <a:pt x="346" y="106"/>
                  <a:pt x="346" y="107"/>
                </a:cubicBezTo>
                <a:cubicBezTo>
                  <a:pt x="347" y="107"/>
                  <a:pt x="348" y="107"/>
                  <a:pt x="349" y="107"/>
                </a:cubicBezTo>
                <a:cubicBezTo>
                  <a:pt x="348" y="108"/>
                  <a:pt x="350" y="110"/>
                  <a:pt x="349" y="111"/>
                </a:cubicBezTo>
                <a:cubicBezTo>
                  <a:pt x="350" y="111"/>
                  <a:pt x="351" y="113"/>
                  <a:pt x="351" y="114"/>
                </a:cubicBezTo>
                <a:cubicBezTo>
                  <a:pt x="350" y="115"/>
                  <a:pt x="348" y="117"/>
                  <a:pt x="351" y="118"/>
                </a:cubicBezTo>
                <a:cubicBezTo>
                  <a:pt x="349" y="118"/>
                  <a:pt x="349" y="119"/>
                  <a:pt x="348" y="119"/>
                </a:cubicBezTo>
                <a:cubicBezTo>
                  <a:pt x="348" y="117"/>
                  <a:pt x="347" y="117"/>
                  <a:pt x="347" y="116"/>
                </a:cubicBezTo>
                <a:cubicBezTo>
                  <a:pt x="347" y="115"/>
                  <a:pt x="348" y="114"/>
                  <a:pt x="348" y="113"/>
                </a:cubicBezTo>
                <a:cubicBezTo>
                  <a:pt x="348" y="111"/>
                  <a:pt x="346" y="113"/>
                  <a:pt x="346" y="112"/>
                </a:cubicBezTo>
                <a:cubicBezTo>
                  <a:pt x="345" y="109"/>
                  <a:pt x="349" y="109"/>
                  <a:pt x="347" y="108"/>
                </a:cubicBezTo>
                <a:cubicBezTo>
                  <a:pt x="345" y="109"/>
                  <a:pt x="343" y="110"/>
                  <a:pt x="342" y="108"/>
                </a:cubicBezTo>
                <a:cubicBezTo>
                  <a:pt x="343" y="112"/>
                  <a:pt x="341" y="112"/>
                  <a:pt x="343" y="114"/>
                </a:cubicBezTo>
                <a:cubicBezTo>
                  <a:pt x="343" y="113"/>
                  <a:pt x="343" y="112"/>
                  <a:pt x="344" y="112"/>
                </a:cubicBezTo>
                <a:cubicBezTo>
                  <a:pt x="346" y="113"/>
                  <a:pt x="347" y="116"/>
                  <a:pt x="345" y="117"/>
                </a:cubicBezTo>
                <a:cubicBezTo>
                  <a:pt x="344" y="117"/>
                  <a:pt x="344" y="115"/>
                  <a:pt x="343" y="114"/>
                </a:cubicBezTo>
                <a:cubicBezTo>
                  <a:pt x="343" y="116"/>
                  <a:pt x="343" y="117"/>
                  <a:pt x="343" y="118"/>
                </a:cubicBezTo>
                <a:cubicBezTo>
                  <a:pt x="346" y="118"/>
                  <a:pt x="344" y="122"/>
                  <a:pt x="347" y="123"/>
                </a:cubicBezTo>
                <a:cubicBezTo>
                  <a:pt x="347" y="122"/>
                  <a:pt x="347" y="121"/>
                  <a:pt x="348" y="122"/>
                </a:cubicBezTo>
                <a:cubicBezTo>
                  <a:pt x="349" y="123"/>
                  <a:pt x="348" y="126"/>
                  <a:pt x="347" y="127"/>
                </a:cubicBezTo>
                <a:cubicBezTo>
                  <a:pt x="346" y="127"/>
                  <a:pt x="345" y="125"/>
                  <a:pt x="345" y="127"/>
                </a:cubicBezTo>
                <a:cubicBezTo>
                  <a:pt x="347" y="127"/>
                  <a:pt x="343" y="127"/>
                  <a:pt x="344" y="129"/>
                </a:cubicBezTo>
                <a:cubicBezTo>
                  <a:pt x="344" y="129"/>
                  <a:pt x="345" y="129"/>
                  <a:pt x="345" y="129"/>
                </a:cubicBezTo>
                <a:cubicBezTo>
                  <a:pt x="345" y="129"/>
                  <a:pt x="345" y="129"/>
                  <a:pt x="346" y="129"/>
                </a:cubicBezTo>
                <a:cubicBezTo>
                  <a:pt x="346" y="128"/>
                  <a:pt x="345" y="127"/>
                  <a:pt x="347" y="128"/>
                </a:cubicBezTo>
                <a:cubicBezTo>
                  <a:pt x="347" y="131"/>
                  <a:pt x="345" y="132"/>
                  <a:pt x="345" y="134"/>
                </a:cubicBezTo>
                <a:cubicBezTo>
                  <a:pt x="346" y="133"/>
                  <a:pt x="347" y="131"/>
                  <a:pt x="349" y="130"/>
                </a:cubicBezTo>
                <a:cubicBezTo>
                  <a:pt x="348" y="130"/>
                  <a:pt x="348" y="130"/>
                  <a:pt x="348" y="129"/>
                </a:cubicBezTo>
                <a:cubicBezTo>
                  <a:pt x="351" y="127"/>
                  <a:pt x="352" y="126"/>
                  <a:pt x="354" y="124"/>
                </a:cubicBezTo>
                <a:cubicBezTo>
                  <a:pt x="354" y="122"/>
                  <a:pt x="354" y="120"/>
                  <a:pt x="355" y="118"/>
                </a:cubicBezTo>
                <a:cubicBezTo>
                  <a:pt x="357" y="118"/>
                  <a:pt x="356" y="120"/>
                  <a:pt x="357" y="119"/>
                </a:cubicBezTo>
                <a:cubicBezTo>
                  <a:pt x="356" y="120"/>
                  <a:pt x="356" y="121"/>
                  <a:pt x="357" y="122"/>
                </a:cubicBezTo>
                <a:cubicBezTo>
                  <a:pt x="358" y="123"/>
                  <a:pt x="358" y="124"/>
                  <a:pt x="359" y="124"/>
                </a:cubicBezTo>
                <a:cubicBezTo>
                  <a:pt x="361" y="136"/>
                  <a:pt x="360" y="146"/>
                  <a:pt x="361" y="154"/>
                </a:cubicBezTo>
                <a:cubicBezTo>
                  <a:pt x="361" y="153"/>
                  <a:pt x="361" y="152"/>
                  <a:pt x="360" y="152"/>
                </a:cubicBezTo>
                <a:cubicBezTo>
                  <a:pt x="359" y="154"/>
                  <a:pt x="361" y="155"/>
                  <a:pt x="361" y="156"/>
                </a:cubicBezTo>
                <a:cubicBezTo>
                  <a:pt x="360" y="156"/>
                  <a:pt x="360" y="155"/>
                  <a:pt x="359" y="156"/>
                </a:cubicBezTo>
                <a:cubicBezTo>
                  <a:pt x="362" y="159"/>
                  <a:pt x="361" y="166"/>
                  <a:pt x="360" y="170"/>
                </a:cubicBezTo>
                <a:cubicBezTo>
                  <a:pt x="361" y="173"/>
                  <a:pt x="361" y="179"/>
                  <a:pt x="358" y="182"/>
                </a:cubicBezTo>
                <a:cubicBezTo>
                  <a:pt x="359" y="182"/>
                  <a:pt x="361" y="181"/>
                  <a:pt x="361" y="183"/>
                </a:cubicBezTo>
                <a:cubicBezTo>
                  <a:pt x="361" y="186"/>
                  <a:pt x="359" y="183"/>
                  <a:pt x="358" y="186"/>
                </a:cubicBezTo>
                <a:cubicBezTo>
                  <a:pt x="360" y="188"/>
                  <a:pt x="360" y="184"/>
                  <a:pt x="360" y="186"/>
                </a:cubicBezTo>
                <a:cubicBezTo>
                  <a:pt x="360" y="188"/>
                  <a:pt x="358" y="186"/>
                  <a:pt x="358" y="188"/>
                </a:cubicBezTo>
                <a:cubicBezTo>
                  <a:pt x="361" y="188"/>
                  <a:pt x="358" y="192"/>
                  <a:pt x="359" y="191"/>
                </a:cubicBezTo>
                <a:cubicBezTo>
                  <a:pt x="359" y="190"/>
                  <a:pt x="361" y="189"/>
                  <a:pt x="361" y="190"/>
                </a:cubicBezTo>
                <a:cubicBezTo>
                  <a:pt x="358" y="193"/>
                  <a:pt x="360" y="193"/>
                  <a:pt x="361" y="197"/>
                </a:cubicBezTo>
                <a:cubicBezTo>
                  <a:pt x="359" y="197"/>
                  <a:pt x="360" y="198"/>
                  <a:pt x="359" y="198"/>
                </a:cubicBezTo>
                <a:cubicBezTo>
                  <a:pt x="359" y="197"/>
                  <a:pt x="359" y="196"/>
                  <a:pt x="358" y="196"/>
                </a:cubicBezTo>
                <a:cubicBezTo>
                  <a:pt x="358" y="198"/>
                  <a:pt x="358" y="199"/>
                  <a:pt x="359" y="200"/>
                </a:cubicBezTo>
                <a:cubicBezTo>
                  <a:pt x="359" y="198"/>
                  <a:pt x="361" y="199"/>
                  <a:pt x="361" y="200"/>
                </a:cubicBezTo>
                <a:cubicBezTo>
                  <a:pt x="359" y="201"/>
                  <a:pt x="358" y="203"/>
                  <a:pt x="361" y="201"/>
                </a:cubicBezTo>
                <a:cubicBezTo>
                  <a:pt x="362" y="204"/>
                  <a:pt x="359" y="204"/>
                  <a:pt x="361" y="205"/>
                </a:cubicBezTo>
                <a:cubicBezTo>
                  <a:pt x="359" y="205"/>
                  <a:pt x="360" y="207"/>
                  <a:pt x="359" y="207"/>
                </a:cubicBezTo>
                <a:cubicBezTo>
                  <a:pt x="360" y="208"/>
                  <a:pt x="360" y="207"/>
                  <a:pt x="361" y="206"/>
                </a:cubicBezTo>
                <a:cubicBezTo>
                  <a:pt x="362" y="211"/>
                  <a:pt x="360" y="219"/>
                  <a:pt x="363" y="224"/>
                </a:cubicBezTo>
                <a:cubicBezTo>
                  <a:pt x="361" y="225"/>
                  <a:pt x="361" y="237"/>
                  <a:pt x="363" y="235"/>
                </a:cubicBezTo>
                <a:cubicBezTo>
                  <a:pt x="361" y="236"/>
                  <a:pt x="363" y="242"/>
                  <a:pt x="360" y="244"/>
                </a:cubicBezTo>
                <a:cubicBezTo>
                  <a:pt x="362" y="246"/>
                  <a:pt x="360" y="248"/>
                  <a:pt x="362" y="248"/>
                </a:cubicBezTo>
                <a:cubicBezTo>
                  <a:pt x="361" y="248"/>
                  <a:pt x="361" y="249"/>
                  <a:pt x="361" y="250"/>
                </a:cubicBezTo>
                <a:cubicBezTo>
                  <a:pt x="362" y="250"/>
                  <a:pt x="362" y="250"/>
                  <a:pt x="363" y="251"/>
                </a:cubicBezTo>
                <a:cubicBezTo>
                  <a:pt x="361" y="252"/>
                  <a:pt x="361" y="255"/>
                  <a:pt x="359" y="255"/>
                </a:cubicBezTo>
                <a:cubicBezTo>
                  <a:pt x="357" y="255"/>
                  <a:pt x="357" y="253"/>
                  <a:pt x="356" y="251"/>
                </a:cubicBezTo>
                <a:cubicBezTo>
                  <a:pt x="357" y="251"/>
                  <a:pt x="357" y="251"/>
                  <a:pt x="358" y="251"/>
                </a:cubicBezTo>
                <a:cubicBezTo>
                  <a:pt x="358" y="249"/>
                  <a:pt x="359" y="246"/>
                  <a:pt x="357" y="246"/>
                </a:cubicBezTo>
                <a:cubicBezTo>
                  <a:pt x="357" y="247"/>
                  <a:pt x="355" y="248"/>
                  <a:pt x="354" y="249"/>
                </a:cubicBezTo>
                <a:cubicBezTo>
                  <a:pt x="354" y="248"/>
                  <a:pt x="354" y="246"/>
                  <a:pt x="353" y="246"/>
                </a:cubicBezTo>
                <a:cubicBezTo>
                  <a:pt x="353" y="247"/>
                  <a:pt x="353" y="247"/>
                  <a:pt x="352" y="247"/>
                </a:cubicBezTo>
                <a:cubicBezTo>
                  <a:pt x="349" y="242"/>
                  <a:pt x="342" y="242"/>
                  <a:pt x="343" y="234"/>
                </a:cubicBezTo>
                <a:cubicBezTo>
                  <a:pt x="338" y="231"/>
                  <a:pt x="333" y="227"/>
                  <a:pt x="329" y="224"/>
                </a:cubicBezTo>
                <a:cubicBezTo>
                  <a:pt x="329" y="223"/>
                  <a:pt x="328" y="223"/>
                  <a:pt x="328" y="221"/>
                </a:cubicBezTo>
                <a:cubicBezTo>
                  <a:pt x="327" y="221"/>
                  <a:pt x="327" y="222"/>
                  <a:pt x="326" y="222"/>
                </a:cubicBezTo>
                <a:cubicBezTo>
                  <a:pt x="326" y="221"/>
                  <a:pt x="327" y="221"/>
                  <a:pt x="327" y="219"/>
                </a:cubicBezTo>
                <a:cubicBezTo>
                  <a:pt x="325" y="219"/>
                  <a:pt x="325" y="220"/>
                  <a:pt x="324" y="220"/>
                </a:cubicBezTo>
                <a:cubicBezTo>
                  <a:pt x="324" y="218"/>
                  <a:pt x="321" y="216"/>
                  <a:pt x="322" y="214"/>
                </a:cubicBezTo>
                <a:cubicBezTo>
                  <a:pt x="326" y="216"/>
                  <a:pt x="329" y="219"/>
                  <a:pt x="331" y="222"/>
                </a:cubicBezTo>
                <a:cubicBezTo>
                  <a:pt x="331" y="219"/>
                  <a:pt x="332" y="219"/>
                  <a:pt x="333" y="218"/>
                </a:cubicBezTo>
                <a:cubicBezTo>
                  <a:pt x="328" y="215"/>
                  <a:pt x="321" y="213"/>
                  <a:pt x="320" y="205"/>
                </a:cubicBezTo>
                <a:cubicBezTo>
                  <a:pt x="322" y="207"/>
                  <a:pt x="323" y="206"/>
                  <a:pt x="324" y="208"/>
                </a:cubicBezTo>
                <a:cubicBezTo>
                  <a:pt x="318" y="197"/>
                  <a:pt x="310" y="184"/>
                  <a:pt x="305" y="177"/>
                </a:cubicBezTo>
                <a:cubicBezTo>
                  <a:pt x="305" y="177"/>
                  <a:pt x="303" y="178"/>
                  <a:pt x="303" y="177"/>
                </a:cubicBezTo>
                <a:cubicBezTo>
                  <a:pt x="304" y="176"/>
                  <a:pt x="304" y="176"/>
                  <a:pt x="304" y="175"/>
                </a:cubicBezTo>
                <a:cubicBezTo>
                  <a:pt x="302" y="173"/>
                  <a:pt x="300" y="171"/>
                  <a:pt x="299" y="168"/>
                </a:cubicBezTo>
                <a:cubicBezTo>
                  <a:pt x="298" y="168"/>
                  <a:pt x="297" y="168"/>
                  <a:pt x="296" y="169"/>
                </a:cubicBezTo>
                <a:cubicBezTo>
                  <a:pt x="292" y="165"/>
                  <a:pt x="290" y="161"/>
                  <a:pt x="288" y="155"/>
                </a:cubicBezTo>
                <a:cubicBezTo>
                  <a:pt x="282" y="153"/>
                  <a:pt x="276" y="144"/>
                  <a:pt x="273" y="139"/>
                </a:cubicBezTo>
                <a:cubicBezTo>
                  <a:pt x="269" y="132"/>
                  <a:pt x="259" y="128"/>
                  <a:pt x="258" y="122"/>
                </a:cubicBezTo>
                <a:cubicBezTo>
                  <a:pt x="257" y="120"/>
                  <a:pt x="259" y="118"/>
                  <a:pt x="258" y="116"/>
                </a:cubicBezTo>
                <a:cubicBezTo>
                  <a:pt x="245" y="118"/>
                  <a:pt x="250" y="105"/>
                  <a:pt x="250" y="101"/>
                </a:cubicBezTo>
                <a:cubicBezTo>
                  <a:pt x="248" y="101"/>
                  <a:pt x="249" y="100"/>
                  <a:pt x="247" y="100"/>
                </a:cubicBezTo>
                <a:cubicBezTo>
                  <a:pt x="246" y="101"/>
                  <a:pt x="245" y="101"/>
                  <a:pt x="244" y="103"/>
                </a:cubicBezTo>
                <a:cubicBezTo>
                  <a:pt x="246" y="105"/>
                  <a:pt x="247" y="109"/>
                  <a:pt x="246" y="110"/>
                </a:cubicBezTo>
                <a:cubicBezTo>
                  <a:pt x="237" y="103"/>
                  <a:pt x="234" y="89"/>
                  <a:pt x="230" y="80"/>
                </a:cubicBezTo>
                <a:cubicBezTo>
                  <a:pt x="235" y="81"/>
                  <a:pt x="245" y="84"/>
                  <a:pt x="246" y="77"/>
                </a:cubicBezTo>
                <a:cubicBezTo>
                  <a:pt x="244" y="73"/>
                  <a:pt x="243" y="64"/>
                  <a:pt x="246" y="61"/>
                </a:cubicBezTo>
                <a:cubicBezTo>
                  <a:pt x="246" y="58"/>
                  <a:pt x="244" y="57"/>
                  <a:pt x="242" y="55"/>
                </a:cubicBezTo>
                <a:cubicBezTo>
                  <a:pt x="241" y="48"/>
                  <a:pt x="235" y="44"/>
                  <a:pt x="229" y="45"/>
                </a:cubicBezTo>
                <a:cubicBezTo>
                  <a:pt x="220" y="41"/>
                  <a:pt x="209" y="42"/>
                  <a:pt x="200" y="36"/>
                </a:cubicBezTo>
                <a:cubicBezTo>
                  <a:pt x="198" y="38"/>
                  <a:pt x="196" y="37"/>
                  <a:pt x="194" y="36"/>
                </a:cubicBezTo>
                <a:cubicBezTo>
                  <a:pt x="193" y="39"/>
                  <a:pt x="189" y="35"/>
                  <a:pt x="188" y="34"/>
                </a:cubicBezTo>
                <a:cubicBezTo>
                  <a:pt x="187" y="36"/>
                  <a:pt x="189" y="37"/>
                  <a:pt x="188" y="37"/>
                </a:cubicBezTo>
                <a:cubicBezTo>
                  <a:pt x="184" y="37"/>
                  <a:pt x="181" y="35"/>
                  <a:pt x="177" y="36"/>
                </a:cubicBezTo>
                <a:cubicBezTo>
                  <a:pt x="176" y="35"/>
                  <a:pt x="174" y="34"/>
                  <a:pt x="176" y="32"/>
                </a:cubicBezTo>
                <a:cubicBezTo>
                  <a:pt x="174" y="32"/>
                  <a:pt x="173" y="31"/>
                  <a:pt x="172" y="30"/>
                </a:cubicBezTo>
                <a:cubicBezTo>
                  <a:pt x="172" y="29"/>
                  <a:pt x="173" y="30"/>
                  <a:pt x="173" y="29"/>
                </a:cubicBezTo>
                <a:cubicBezTo>
                  <a:pt x="171" y="29"/>
                  <a:pt x="165" y="31"/>
                  <a:pt x="165" y="25"/>
                </a:cubicBezTo>
                <a:cubicBezTo>
                  <a:pt x="163" y="26"/>
                  <a:pt x="162" y="25"/>
                  <a:pt x="163" y="23"/>
                </a:cubicBezTo>
                <a:cubicBezTo>
                  <a:pt x="157" y="23"/>
                  <a:pt x="153" y="23"/>
                  <a:pt x="150" y="23"/>
                </a:cubicBezTo>
                <a:cubicBezTo>
                  <a:pt x="150" y="21"/>
                  <a:pt x="149" y="20"/>
                  <a:pt x="148" y="19"/>
                </a:cubicBezTo>
                <a:cubicBezTo>
                  <a:pt x="147" y="19"/>
                  <a:pt x="146" y="20"/>
                  <a:pt x="145" y="19"/>
                </a:cubicBezTo>
                <a:cubicBezTo>
                  <a:pt x="145" y="18"/>
                  <a:pt x="146" y="18"/>
                  <a:pt x="147" y="17"/>
                </a:cubicBezTo>
                <a:cubicBezTo>
                  <a:pt x="145" y="17"/>
                  <a:pt x="145" y="19"/>
                  <a:pt x="143" y="19"/>
                </a:cubicBezTo>
                <a:cubicBezTo>
                  <a:pt x="143" y="18"/>
                  <a:pt x="142" y="18"/>
                  <a:pt x="142" y="18"/>
                </a:cubicBezTo>
                <a:cubicBezTo>
                  <a:pt x="143" y="18"/>
                  <a:pt x="142" y="15"/>
                  <a:pt x="143" y="15"/>
                </a:cubicBezTo>
                <a:cubicBezTo>
                  <a:pt x="140" y="14"/>
                  <a:pt x="138" y="13"/>
                  <a:pt x="138" y="10"/>
                </a:cubicBezTo>
                <a:cubicBezTo>
                  <a:pt x="139" y="13"/>
                  <a:pt x="142" y="11"/>
                  <a:pt x="142" y="8"/>
                </a:cubicBezTo>
                <a:cubicBezTo>
                  <a:pt x="141" y="8"/>
                  <a:pt x="138" y="8"/>
                  <a:pt x="138" y="7"/>
                </a:cubicBezTo>
                <a:cubicBezTo>
                  <a:pt x="137" y="5"/>
                  <a:pt x="142" y="4"/>
                  <a:pt x="140" y="2"/>
                </a:cubicBezTo>
                <a:close/>
                <a:moveTo>
                  <a:pt x="360" y="255"/>
                </a:moveTo>
                <a:cubicBezTo>
                  <a:pt x="361" y="254"/>
                  <a:pt x="362" y="254"/>
                  <a:pt x="363" y="254"/>
                </a:cubicBezTo>
                <a:cubicBezTo>
                  <a:pt x="363" y="256"/>
                  <a:pt x="362" y="256"/>
                  <a:pt x="360" y="255"/>
                </a:cubicBezTo>
                <a:cubicBezTo>
                  <a:pt x="360" y="255"/>
                  <a:pt x="360" y="255"/>
                  <a:pt x="360" y="255"/>
                </a:cubicBezTo>
                <a:close/>
                <a:moveTo>
                  <a:pt x="313" y="320"/>
                </a:moveTo>
                <a:cubicBezTo>
                  <a:pt x="313" y="321"/>
                  <a:pt x="313" y="321"/>
                  <a:pt x="313" y="322"/>
                </a:cubicBezTo>
                <a:cubicBezTo>
                  <a:pt x="312" y="322"/>
                  <a:pt x="310" y="321"/>
                  <a:pt x="310" y="322"/>
                </a:cubicBezTo>
                <a:cubicBezTo>
                  <a:pt x="310" y="321"/>
                  <a:pt x="310" y="321"/>
                  <a:pt x="309" y="319"/>
                </a:cubicBezTo>
                <a:cubicBezTo>
                  <a:pt x="311" y="321"/>
                  <a:pt x="310" y="319"/>
                  <a:pt x="312" y="319"/>
                </a:cubicBezTo>
                <a:cubicBezTo>
                  <a:pt x="312" y="319"/>
                  <a:pt x="312" y="319"/>
                  <a:pt x="311" y="319"/>
                </a:cubicBezTo>
                <a:cubicBezTo>
                  <a:pt x="312" y="320"/>
                  <a:pt x="312" y="320"/>
                  <a:pt x="313" y="320"/>
                </a:cubicBezTo>
                <a:cubicBezTo>
                  <a:pt x="313" y="320"/>
                  <a:pt x="313" y="320"/>
                  <a:pt x="313" y="320"/>
                </a:cubicBezTo>
                <a:close/>
                <a:moveTo>
                  <a:pt x="141" y="366"/>
                </a:moveTo>
                <a:cubicBezTo>
                  <a:pt x="143" y="367"/>
                  <a:pt x="143" y="370"/>
                  <a:pt x="145" y="368"/>
                </a:cubicBezTo>
                <a:cubicBezTo>
                  <a:pt x="146" y="370"/>
                  <a:pt x="143" y="369"/>
                  <a:pt x="143" y="371"/>
                </a:cubicBezTo>
                <a:cubicBezTo>
                  <a:pt x="142" y="370"/>
                  <a:pt x="141" y="370"/>
                  <a:pt x="140" y="369"/>
                </a:cubicBezTo>
                <a:cubicBezTo>
                  <a:pt x="142" y="368"/>
                  <a:pt x="140" y="368"/>
                  <a:pt x="141" y="366"/>
                </a:cubicBezTo>
                <a:cubicBezTo>
                  <a:pt x="141" y="366"/>
                  <a:pt x="141" y="366"/>
                  <a:pt x="141" y="366"/>
                </a:cubicBezTo>
                <a:close/>
                <a:moveTo>
                  <a:pt x="140" y="19"/>
                </a:moveTo>
                <a:cubicBezTo>
                  <a:pt x="140" y="18"/>
                  <a:pt x="139" y="18"/>
                  <a:pt x="138" y="18"/>
                </a:cubicBezTo>
                <a:cubicBezTo>
                  <a:pt x="138" y="17"/>
                  <a:pt x="140" y="16"/>
                  <a:pt x="139" y="14"/>
                </a:cubicBezTo>
                <a:cubicBezTo>
                  <a:pt x="141" y="17"/>
                  <a:pt x="140" y="18"/>
                  <a:pt x="139" y="20"/>
                </a:cubicBezTo>
                <a:cubicBezTo>
                  <a:pt x="139" y="20"/>
                  <a:pt x="137" y="21"/>
                  <a:pt x="137" y="19"/>
                </a:cubicBezTo>
                <a:cubicBezTo>
                  <a:pt x="138" y="20"/>
                  <a:pt x="139" y="20"/>
                  <a:pt x="140" y="19"/>
                </a:cubicBezTo>
                <a:cubicBezTo>
                  <a:pt x="140" y="19"/>
                  <a:pt x="140" y="19"/>
                  <a:pt x="140" y="19"/>
                </a:cubicBezTo>
                <a:close/>
                <a:moveTo>
                  <a:pt x="395" y="16"/>
                </a:moveTo>
                <a:cubicBezTo>
                  <a:pt x="395" y="14"/>
                  <a:pt x="398" y="15"/>
                  <a:pt x="397" y="17"/>
                </a:cubicBezTo>
                <a:cubicBezTo>
                  <a:pt x="396" y="17"/>
                  <a:pt x="396" y="16"/>
                  <a:pt x="395" y="16"/>
                </a:cubicBezTo>
                <a:cubicBezTo>
                  <a:pt x="395" y="16"/>
                  <a:pt x="395" y="16"/>
                  <a:pt x="395" y="16"/>
                </a:cubicBezTo>
                <a:close/>
                <a:moveTo>
                  <a:pt x="391" y="23"/>
                </a:moveTo>
                <a:cubicBezTo>
                  <a:pt x="391" y="21"/>
                  <a:pt x="395" y="21"/>
                  <a:pt x="396" y="22"/>
                </a:cubicBezTo>
                <a:cubicBezTo>
                  <a:pt x="395" y="24"/>
                  <a:pt x="394" y="23"/>
                  <a:pt x="391" y="23"/>
                </a:cubicBezTo>
                <a:cubicBezTo>
                  <a:pt x="391" y="23"/>
                  <a:pt x="391" y="23"/>
                  <a:pt x="391" y="23"/>
                </a:cubicBezTo>
                <a:close/>
                <a:moveTo>
                  <a:pt x="152" y="25"/>
                </a:moveTo>
                <a:cubicBezTo>
                  <a:pt x="153" y="23"/>
                  <a:pt x="154" y="24"/>
                  <a:pt x="155" y="24"/>
                </a:cubicBezTo>
                <a:cubicBezTo>
                  <a:pt x="155" y="26"/>
                  <a:pt x="153" y="26"/>
                  <a:pt x="152" y="25"/>
                </a:cubicBezTo>
                <a:cubicBezTo>
                  <a:pt x="152" y="25"/>
                  <a:pt x="152" y="25"/>
                  <a:pt x="152" y="25"/>
                </a:cubicBezTo>
                <a:close/>
                <a:moveTo>
                  <a:pt x="160" y="27"/>
                </a:moveTo>
                <a:cubicBezTo>
                  <a:pt x="161" y="25"/>
                  <a:pt x="159" y="25"/>
                  <a:pt x="159" y="24"/>
                </a:cubicBezTo>
                <a:cubicBezTo>
                  <a:pt x="160" y="24"/>
                  <a:pt x="161" y="24"/>
                  <a:pt x="161" y="24"/>
                </a:cubicBezTo>
                <a:cubicBezTo>
                  <a:pt x="162" y="25"/>
                  <a:pt x="161" y="25"/>
                  <a:pt x="160" y="25"/>
                </a:cubicBezTo>
                <a:cubicBezTo>
                  <a:pt x="161" y="25"/>
                  <a:pt x="162" y="27"/>
                  <a:pt x="160" y="27"/>
                </a:cubicBezTo>
                <a:cubicBezTo>
                  <a:pt x="160" y="27"/>
                  <a:pt x="160" y="27"/>
                  <a:pt x="160" y="27"/>
                </a:cubicBezTo>
                <a:close/>
                <a:moveTo>
                  <a:pt x="165" y="32"/>
                </a:moveTo>
                <a:cubicBezTo>
                  <a:pt x="164" y="32"/>
                  <a:pt x="164" y="32"/>
                  <a:pt x="164" y="31"/>
                </a:cubicBezTo>
                <a:cubicBezTo>
                  <a:pt x="163" y="32"/>
                  <a:pt x="164" y="33"/>
                  <a:pt x="164" y="34"/>
                </a:cubicBezTo>
                <a:cubicBezTo>
                  <a:pt x="164" y="34"/>
                  <a:pt x="165" y="34"/>
                  <a:pt x="166" y="34"/>
                </a:cubicBezTo>
                <a:cubicBezTo>
                  <a:pt x="166" y="35"/>
                  <a:pt x="164" y="35"/>
                  <a:pt x="164" y="36"/>
                </a:cubicBezTo>
                <a:cubicBezTo>
                  <a:pt x="162" y="35"/>
                  <a:pt x="162" y="34"/>
                  <a:pt x="159" y="35"/>
                </a:cubicBezTo>
                <a:cubicBezTo>
                  <a:pt x="159" y="34"/>
                  <a:pt x="159" y="34"/>
                  <a:pt x="159" y="33"/>
                </a:cubicBezTo>
                <a:cubicBezTo>
                  <a:pt x="158" y="31"/>
                  <a:pt x="161" y="32"/>
                  <a:pt x="160" y="29"/>
                </a:cubicBezTo>
                <a:cubicBezTo>
                  <a:pt x="161" y="29"/>
                  <a:pt x="161" y="30"/>
                  <a:pt x="161" y="30"/>
                </a:cubicBezTo>
                <a:cubicBezTo>
                  <a:pt x="163" y="30"/>
                  <a:pt x="161" y="28"/>
                  <a:pt x="161" y="28"/>
                </a:cubicBezTo>
                <a:cubicBezTo>
                  <a:pt x="161" y="27"/>
                  <a:pt x="162" y="27"/>
                  <a:pt x="163" y="27"/>
                </a:cubicBezTo>
                <a:cubicBezTo>
                  <a:pt x="163" y="28"/>
                  <a:pt x="164" y="30"/>
                  <a:pt x="165" y="29"/>
                </a:cubicBezTo>
                <a:cubicBezTo>
                  <a:pt x="166" y="29"/>
                  <a:pt x="164" y="30"/>
                  <a:pt x="165" y="32"/>
                </a:cubicBezTo>
                <a:cubicBezTo>
                  <a:pt x="165" y="32"/>
                  <a:pt x="165" y="32"/>
                  <a:pt x="165" y="32"/>
                </a:cubicBezTo>
                <a:close/>
                <a:moveTo>
                  <a:pt x="416" y="29"/>
                </a:moveTo>
                <a:cubicBezTo>
                  <a:pt x="416" y="28"/>
                  <a:pt x="417" y="28"/>
                  <a:pt x="418" y="28"/>
                </a:cubicBezTo>
                <a:cubicBezTo>
                  <a:pt x="417" y="28"/>
                  <a:pt x="417" y="29"/>
                  <a:pt x="416" y="29"/>
                </a:cubicBezTo>
                <a:cubicBezTo>
                  <a:pt x="416" y="29"/>
                  <a:pt x="416" y="29"/>
                  <a:pt x="416" y="29"/>
                </a:cubicBezTo>
                <a:close/>
                <a:moveTo>
                  <a:pt x="304" y="34"/>
                </a:moveTo>
                <a:cubicBezTo>
                  <a:pt x="303" y="32"/>
                  <a:pt x="303" y="31"/>
                  <a:pt x="305" y="31"/>
                </a:cubicBezTo>
                <a:cubicBezTo>
                  <a:pt x="306" y="33"/>
                  <a:pt x="306" y="34"/>
                  <a:pt x="304" y="34"/>
                </a:cubicBezTo>
                <a:cubicBezTo>
                  <a:pt x="304" y="34"/>
                  <a:pt x="304" y="34"/>
                  <a:pt x="304" y="34"/>
                </a:cubicBezTo>
                <a:close/>
                <a:moveTo>
                  <a:pt x="9" y="35"/>
                </a:moveTo>
                <a:cubicBezTo>
                  <a:pt x="8" y="35"/>
                  <a:pt x="8" y="34"/>
                  <a:pt x="9" y="34"/>
                </a:cubicBezTo>
                <a:cubicBezTo>
                  <a:pt x="9" y="34"/>
                  <a:pt x="9" y="34"/>
                  <a:pt x="10" y="34"/>
                </a:cubicBezTo>
                <a:cubicBezTo>
                  <a:pt x="9" y="34"/>
                  <a:pt x="9" y="35"/>
                  <a:pt x="9" y="35"/>
                </a:cubicBezTo>
                <a:cubicBezTo>
                  <a:pt x="9" y="35"/>
                  <a:pt x="9" y="35"/>
                  <a:pt x="9" y="35"/>
                </a:cubicBezTo>
                <a:close/>
                <a:moveTo>
                  <a:pt x="365" y="38"/>
                </a:moveTo>
                <a:cubicBezTo>
                  <a:pt x="367" y="35"/>
                  <a:pt x="365" y="37"/>
                  <a:pt x="364" y="35"/>
                </a:cubicBezTo>
                <a:cubicBezTo>
                  <a:pt x="366" y="35"/>
                  <a:pt x="371" y="34"/>
                  <a:pt x="374" y="34"/>
                </a:cubicBezTo>
                <a:cubicBezTo>
                  <a:pt x="374" y="38"/>
                  <a:pt x="368" y="39"/>
                  <a:pt x="365" y="38"/>
                </a:cubicBezTo>
                <a:cubicBezTo>
                  <a:pt x="365" y="38"/>
                  <a:pt x="365" y="38"/>
                  <a:pt x="365" y="38"/>
                </a:cubicBezTo>
                <a:close/>
                <a:moveTo>
                  <a:pt x="41" y="38"/>
                </a:moveTo>
                <a:cubicBezTo>
                  <a:pt x="53" y="34"/>
                  <a:pt x="69" y="35"/>
                  <a:pt x="77" y="42"/>
                </a:cubicBezTo>
                <a:cubicBezTo>
                  <a:pt x="72" y="43"/>
                  <a:pt x="62" y="46"/>
                  <a:pt x="55" y="41"/>
                </a:cubicBezTo>
                <a:cubicBezTo>
                  <a:pt x="54" y="41"/>
                  <a:pt x="55" y="44"/>
                  <a:pt x="55" y="45"/>
                </a:cubicBezTo>
                <a:cubicBezTo>
                  <a:pt x="50" y="43"/>
                  <a:pt x="44" y="41"/>
                  <a:pt x="41" y="38"/>
                </a:cubicBezTo>
                <a:cubicBezTo>
                  <a:pt x="41" y="38"/>
                  <a:pt x="41" y="38"/>
                  <a:pt x="41" y="38"/>
                </a:cubicBezTo>
                <a:close/>
                <a:moveTo>
                  <a:pt x="39" y="38"/>
                </a:moveTo>
                <a:cubicBezTo>
                  <a:pt x="39" y="38"/>
                  <a:pt x="39" y="37"/>
                  <a:pt x="39" y="37"/>
                </a:cubicBezTo>
                <a:cubicBezTo>
                  <a:pt x="41" y="37"/>
                  <a:pt x="40" y="38"/>
                  <a:pt x="41" y="39"/>
                </a:cubicBezTo>
                <a:cubicBezTo>
                  <a:pt x="40" y="39"/>
                  <a:pt x="40" y="38"/>
                  <a:pt x="39" y="38"/>
                </a:cubicBezTo>
                <a:cubicBezTo>
                  <a:pt x="39" y="38"/>
                  <a:pt x="39" y="38"/>
                  <a:pt x="39" y="38"/>
                </a:cubicBezTo>
                <a:close/>
                <a:moveTo>
                  <a:pt x="359" y="39"/>
                </a:moveTo>
                <a:cubicBezTo>
                  <a:pt x="359" y="38"/>
                  <a:pt x="359" y="38"/>
                  <a:pt x="359" y="38"/>
                </a:cubicBezTo>
                <a:cubicBezTo>
                  <a:pt x="360" y="36"/>
                  <a:pt x="360" y="39"/>
                  <a:pt x="362" y="38"/>
                </a:cubicBezTo>
                <a:cubicBezTo>
                  <a:pt x="361" y="38"/>
                  <a:pt x="361" y="39"/>
                  <a:pt x="362" y="39"/>
                </a:cubicBezTo>
                <a:cubicBezTo>
                  <a:pt x="363" y="40"/>
                  <a:pt x="361" y="40"/>
                  <a:pt x="362" y="41"/>
                </a:cubicBezTo>
                <a:cubicBezTo>
                  <a:pt x="360" y="41"/>
                  <a:pt x="361" y="39"/>
                  <a:pt x="360" y="39"/>
                </a:cubicBezTo>
                <a:cubicBezTo>
                  <a:pt x="359" y="39"/>
                  <a:pt x="360" y="42"/>
                  <a:pt x="360" y="43"/>
                </a:cubicBezTo>
                <a:cubicBezTo>
                  <a:pt x="359" y="44"/>
                  <a:pt x="357" y="44"/>
                  <a:pt x="355" y="44"/>
                </a:cubicBezTo>
                <a:cubicBezTo>
                  <a:pt x="356" y="42"/>
                  <a:pt x="355" y="42"/>
                  <a:pt x="355" y="40"/>
                </a:cubicBezTo>
                <a:cubicBezTo>
                  <a:pt x="357" y="40"/>
                  <a:pt x="357" y="37"/>
                  <a:pt x="359" y="39"/>
                </a:cubicBezTo>
                <a:cubicBezTo>
                  <a:pt x="359" y="39"/>
                  <a:pt x="359" y="39"/>
                  <a:pt x="359" y="39"/>
                </a:cubicBezTo>
                <a:close/>
                <a:moveTo>
                  <a:pt x="319" y="45"/>
                </a:moveTo>
                <a:cubicBezTo>
                  <a:pt x="318" y="45"/>
                  <a:pt x="319" y="43"/>
                  <a:pt x="320" y="44"/>
                </a:cubicBezTo>
                <a:cubicBezTo>
                  <a:pt x="321" y="45"/>
                  <a:pt x="319" y="44"/>
                  <a:pt x="319" y="45"/>
                </a:cubicBezTo>
                <a:cubicBezTo>
                  <a:pt x="319" y="45"/>
                  <a:pt x="319" y="45"/>
                  <a:pt x="319" y="45"/>
                </a:cubicBezTo>
                <a:close/>
                <a:moveTo>
                  <a:pt x="109" y="52"/>
                </a:moveTo>
                <a:cubicBezTo>
                  <a:pt x="110" y="52"/>
                  <a:pt x="112" y="53"/>
                  <a:pt x="113" y="50"/>
                </a:cubicBezTo>
                <a:cubicBezTo>
                  <a:pt x="115" y="50"/>
                  <a:pt x="115" y="50"/>
                  <a:pt x="117" y="51"/>
                </a:cubicBezTo>
                <a:cubicBezTo>
                  <a:pt x="128" y="50"/>
                  <a:pt x="129" y="59"/>
                  <a:pt x="133" y="65"/>
                </a:cubicBezTo>
                <a:cubicBezTo>
                  <a:pt x="125" y="65"/>
                  <a:pt x="119" y="59"/>
                  <a:pt x="112" y="56"/>
                </a:cubicBezTo>
                <a:cubicBezTo>
                  <a:pt x="112" y="55"/>
                  <a:pt x="111" y="54"/>
                  <a:pt x="111" y="53"/>
                </a:cubicBezTo>
                <a:cubicBezTo>
                  <a:pt x="111" y="53"/>
                  <a:pt x="111" y="54"/>
                  <a:pt x="110" y="54"/>
                </a:cubicBezTo>
                <a:cubicBezTo>
                  <a:pt x="109" y="54"/>
                  <a:pt x="110" y="52"/>
                  <a:pt x="109" y="52"/>
                </a:cubicBezTo>
                <a:cubicBezTo>
                  <a:pt x="109" y="52"/>
                  <a:pt x="109" y="52"/>
                  <a:pt x="109" y="52"/>
                </a:cubicBezTo>
                <a:close/>
                <a:moveTo>
                  <a:pt x="76" y="67"/>
                </a:moveTo>
                <a:cubicBezTo>
                  <a:pt x="77" y="68"/>
                  <a:pt x="74" y="69"/>
                  <a:pt x="75" y="67"/>
                </a:cubicBezTo>
                <a:cubicBezTo>
                  <a:pt x="75" y="67"/>
                  <a:pt x="76" y="66"/>
                  <a:pt x="76" y="67"/>
                </a:cubicBezTo>
                <a:cubicBezTo>
                  <a:pt x="76" y="67"/>
                  <a:pt x="76" y="67"/>
                  <a:pt x="76" y="67"/>
                </a:cubicBezTo>
                <a:close/>
                <a:moveTo>
                  <a:pt x="84" y="70"/>
                </a:moveTo>
                <a:cubicBezTo>
                  <a:pt x="84" y="71"/>
                  <a:pt x="84" y="71"/>
                  <a:pt x="84" y="70"/>
                </a:cubicBezTo>
                <a:cubicBezTo>
                  <a:pt x="83" y="70"/>
                  <a:pt x="80" y="72"/>
                  <a:pt x="82" y="73"/>
                </a:cubicBezTo>
                <a:cubicBezTo>
                  <a:pt x="82" y="74"/>
                  <a:pt x="80" y="72"/>
                  <a:pt x="79" y="73"/>
                </a:cubicBezTo>
                <a:cubicBezTo>
                  <a:pt x="80" y="71"/>
                  <a:pt x="81" y="68"/>
                  <a:pt x="79" y="67"/>
                </a:cubicBezTo>
                <a:cubicBezTo>
                  <a:pt x="79" y="66"/>
                  <a:pt x="81" y="67"/>
                  <a:pt x="82" y="67"/>
                </a:cubicBezTo>
                <a:cubicBezTo>
                  <a:pt x="83" y="69"/>
                  <a:pt x="82" y="69"/>
                  <a:pt x="84" y="70"/>
                </a:cubicBezTo>
                <a:cubicBezTo>
                  <a:pt x="84" y="70"/>
                  <a:pt x="84" y="70"/>
                  <a:pt x="84" y="70"/>
                </a:cubicBezTo>
                <a:close/>
                <a:moveTo>
                  <a:pt x="85" y="74"/>
                </a:moveTo>
                <a:cubicBezTo>
                  <a:pt x="84" y="74"/>
                  <a:pt x="84" y="72"/>
                  <a:pt x="83" y="73"/>
                </a:cubicBezTo>
                <a:cubicBezTo>
                  <a:pt x="83" y="71"/>
                  <a:pt x="86" y="72"/>
                  <a:pt x="85" y="74"/>
                </a:cubicBezTo>
                <a:cubicBezTo>
                  <a:pt x="85" y="74"/>
                  <a:pt x="85" y="74"/>
                  <a:pt x="85" y="74"/>
                </a:cubicBezTo>
                <a:close/>
                <a:moveTo>
                  <a:pt x="242" y="76"/>
                </a:moveTo>
                <a:cubicBezTo>
                  <a:pt x="242" y="78"/>
                  <a:pt x="240" y="77"/>
                  <a:pt x="240" y="75"/>
                </a:cubicBezTo>
                <a:cubicBezTo>
                  <a:pt x="241" y="75"/>
                  <a:pt x="241" y="76"/>
                  <a:pt x="242" y="76"/>
                </a:cubicBezTo>
                <a:cubicBezTo>
                  <a:pt x="242" y="76"/>
                  <a:pt x="242" y="76"/>
                  <a:pt x="242" y="76"/>
                </a:cubicBezTo>
                <a:close/>
                <a:moveTo>
                  <a:pt x="211" y="83"/>
                </a:moveTo>
                <a:cubicBezTo>
                  <a:pt x="212" y="77"/>
                  <a:pt x="218" y="77"/>
                  <a:pt x="224" y="79"/>
                </a:cubicBezTo>
                <a:cubicBezTo>
                  <a:pt x="225" y="84"/>
                  <a:pt x="232" y="91"/>
                  <a:pt x="234" y="100"/>
                </a:cubicBezTo>
                <a:cubicBezTo>
                  <a:pt x="225" y="95"/>
                  <a:pt x="219" y="89"/>
                  <a:pt x="211" y="83"/>
                </a:cubicBezTo>
                <a:cubicBezTo>
                  <a:pt x="211" y="83"/>
                  <a:pt x="211" y="83"/>
                  <a:pt x="211" y="83"/>
                </a:cubicBezTo>
                <a:close/>
                <a:moveTo>
                  <a:pt x="353" y="90"/>
                </a:moveTo>
                <a:cubicBezTo>
                  <a:pt x="352" y="90"/>
                  <a:pt x="352" y="90"/>
                  <a:pt x="352" y="89"/>
                </a:cubicBezTo>
                <a:cubicBezTo>
                  <a:pt x="353" y="89"/>
                  <a:pt x="353" y="89"/>
                  <a:pt x="353" y="90"/>
                </a:cubicBezTo>
                <a:cubicBezTo>
                  <a:pt x="353" y="90"/>
                  <a:pt x="353" y="90"/>
                  <a:pt x="353" y="90"/>
                </a:cubicBezTo>
                <a:close/>
                <a:moveTo>
                  <a:pt x="348" y="107"/>
                </a:moveTo>
                <a:cubicBezTo>
                  <a:pt x="348" y="106"/>
                  <a:pt x="349" y="105"/>
                  <a:pt x="348" y="105"/>
                </a:cubicBezTo>
                <a:cubicBezTo>
                  <a:pt x="348" y="103"/>
                  <a:pt x="349" y="105"/>
                  <a:pt x="350" y="105"/>
                </a:cubicBezTo>
                <a:cubicBezTo>
                  <a:pt x="350" y="106"/>
                  <a:pt x="350" y="107"/>
                  <a:pt x="348" y="107"/>
                </a:cubicBezTo>
                <a:cubicBezTo>
                  <a:pt x="348" y="107"/>
                  <a:pt x="348" y="107"/>
                  <a:pt x="348" y="107"/>
                </a:cubicBezTo>
                <a:close/>
                <a:moveTo>
                  <a:pt x="350" y="125"/>
                </a:moveTo>
                <a:cubicBezTo>
                  <a:pt x="349" y="124"/>
                  <a:pt x="351" y="122"/>
                  <a:pt x="351" y="121"/>
                </a:cubicBezTo>
                <a:cubicBezTo>
                  <a:pt x="351" y="121"/>
                  <a:pt x="352" y="123"/>
                  <a:pt x="351" y="122"/>
                </a:cubicBezTo>
                <a:cubicBezTo>
                  <a:pt x="350" y="123"/>
                  <a:pt x="351" y="123"/>
                  <a:pt x="351" y="123"/>
                </a:cubicBezTo>
                <a:cubicBezTo>
                  <a:pt x="351" y="124"/>
                  <a:pt x="350" y="124"/>
                  <a:pt x="350" y="125"/>
                </a:cubicBezTo>
                <a:cubicBezTo>
                  <a:pt x="350" y="125"/>
                  <a:pt x="350" y="125"/>
                  <a:pt x="350" y="125"/>
                </a:cubicBezTo>
                <a:close/>
                <a:moveTo>
                  <a:pt x="117" y="127"/>
                </a:moveTo>
                <a:cubicBezTo>
                  <a:pt x="115" y="126"/>
                  <a:pt x="116" y="124"/>
                  <a:pt x="117" y="123"/>
                </a:cubicBezTo>
                <a:cubicBezTo>
                  <a:pt x="118" y="124"/>
                  <a:pt x="117" y="126"/>
                  <a:pt x="117" y="127"/>
                </a:cubicBezTo>
                <a:cubicBezTo>
                  <a:pt x="117" y="127"/>
                  <a:pt x="117" y="127"/>
                  <a:pt x="117" y="127"/>
                </a:cubicBezTo>
                <a:close/>
                <a:moveTo>
                  <a:pt x="114" y="143"/>
                </a:moveTo>
                <a:cubicBezTo>
                  <a:pt x="113" y="137"/>
                  <a:pt x="116" y="131"/>
                  <a:pt x="116" y="127"/>
                </a:cubicBezTo>
                <a:cubicBezTo>
                  <a:pt x="120" y="131"/>
                  <a:pt x="122" y="140"/>
                  <a:pt x="120" y="146"/>
                </a:cubicBezTo>
                <a:cubicBezTo>
                  <a:pt x="117" y="147"/>
                  <a:pt x="116" y="143"/>
                  <a:pt x="114" y="143"/>
                </a:cubicBezTo>
                <a:cubicBezTo>
                  <a:pt x="114" y="143"/>
                  <a:pt x="114" y="143"/>
                  <a:pt x="114" y="143"/>
                </a:cubicBezTo>
                <a:close/>
                <a:moveTo>
                  <a:pt x="239" y="129"/>
                </a:moveTo>
                <a:cubicBezTo>
                  <a:pt x="239" y="128"/>
                  <a:pt x="239" y="128"/>
                  <a:pt x="239" y="127"/>
                </a:cubicBezTo>
                <a:cubicBezTo>
                  <a:pt x="241" y="126"/>
                  <a:pt x="241" y="130"/>
                  <a:pt x="239" y="129"/>
                </a:cubicBezTo>
                <a:cubicBezTo>
                  <a:pt x="239" y="129"/>
                  <a:pt x="239" y="129"/>
                  <a:pt x="239" y="129"/>
                </a:cubicBezTo>
                <a:close/>
                <a:moveTo>
                  <a:pt x="172" y="134"/>
                </a:moveTo>
                <a:cubicBezTo>
                  <a:pt x="170" y="135"/>
                  <a:pt x="169" y="133"/>
                  <a:pt x="169" y="130"/>
                </a:cubicBezTo>
                <a:cubicBezTo>
                  <a:pt x="169" y="130"/>
                  <a:pt x="169" y="130"/>
                  <a:pt x="170" y="130"/>
                </a:cubicBezTo>
                <a:cubicBezTo>
                  <a:pt x="172" y="131"/>
                  <a:pt x="172" y="132"/>
                  <a:pt x="172" y="134"/>
                </a:cubicBezTo>
                <a:cubicBezTo>
                  <a:pt x="172" y="134"/>
                  <a:pt x="172" y="134"/>
                  <a:pt x="172" y="134"/>
                </a:cubicBezTo>
                <a:close/>
                <a:moveTo>
                  <a:pt x="240" y="165"/>
                </a:moveTo>
                <a:cubicBezTo>
                  <a:pt x="240" y="164"/>
                  <a:pt x="241" y="164"/>
                  <a:pt x="241" y="163"/>
                </a:cubicBezTo>
                <a:cubicBezTo>
                  <a:pt x="244" y="164"/>
                  <a:pt x="247" y="169"/>
                  <a:pt x="242" y="169"/>
                </a:cubicBezTo>
                <a:cubicBezTo>
                  <a:pt x="242" y="168"/>
                  <a:pt x="243" y="165"/>
                  <a:pt x="240" y="165"/>
                </a:cubicBezTo>
                <a:cubicBezTo>
                  <a:pt x="240" y="165"/>
                  <a:pt x="240" y="165"/>
                  <a:pt x="240" y="165"/>
                </a:cubicBezTo>
                <a:close/>
                <a:moveTo>
                  <a:pt x="238" y="178"/>
                </a:moveTo>
                <a:cubicBezTo>
                  <a:pt x="238" y="179"/>
                  <a:pt x="237" y="177"/>
                  <a:pt x="237" y="178"/>
                </a:cubicBezTo>
                <a:cubicBezTo>
                  <a:pt x="235" y="178"/>
                  <a:pt x="237" y="175"/>
                  <a:pt x="235" y="176"/>
                </a:cubicBezTo>
                <a:cubicBezTo>
                  <a:pt x="235" y="175"/>
                  <a:pt x="235" y="174"/>
                  <a:pt x="235" y="173"/>
                </a:cubicBezTo>
                <a:cubicBezTo>
                  <a:pt x="236" y="173"/>
                  <a:pt x="237" y="174"/>
                  <a:pt x="237" y="173"/>
                </a:cubicBezTo>
                <a:cubicBezTo>
                  <a:pt x="238" y="173"/>
                  <a:pt x="236" y="176"/>
                  <a:pt x="238" y="175"/>
                </a:cubicBezTo>
                <a:cubicBezTo>
                  <a:pt x="239" y="177"/>
                  <a:pt x="236" y="177"/>
                  <a:pt x="238" y="178"/>
                </a:cubicBezTo>
                <a:cubicBezTo>
                  <a:pt x="238" y="178"/>
                  <a:pt x="238" y="178"/>
                  <a:pt x="238" y="178"/>
                </a:cubicBezTo>
                <a:close/>
                <a:moveTo>
                  <a:pt x="243" y="186"/>
                </a:moveTo>
                <a:cubicBezTo>
                  <a:pt x="245" y="183"/>
                  <a:pt x="240" y="182"/>
                  <a:pt x="240" y="179"/>
                </a:cubicBezTo>
                <a:cubicBezTo>
                  <a:pt x="244" y="182"/>
                  <a:pt x="250" y="185"/>
                  <a:pt x="249" y="191"/>
                </a:cubicBezTo>
                <a:cubicBezTo>
                  <a:pt x="247" y="190"/>
                  <a:pt x="246" y="187"/>
                  <a:pt x="243" y="186"/>
                </a:cubicBezTo>
                <a:cubicBezTo>
                  <a:pt x="243" y="186"/>
                  <a:pt x="243" y="186"/>
                  <a:pt x="243" y="186"/>
                </a:cubicBezTo>
                <a:close/>
                <a:moveTo>
                  <a:pt x="254" y="194"/>
                </a:moveTo>
                <a:cubicBezTo>
                  <a:pt x="253" y="194"/>
                  <a:pt x="250" y="193"/>
                  <a:pt x="251" y="190"/>
                </a:cubicBezTo>
                <a:cubicBezTo>
                  <a:pt x="253" y="191"/>
                  <a:pt x="254" y="192"/>
                  <a:pt x="254" y="194"/>
                </a:cubicBezTo>
                <a:cubicBezTo>
                  <a:pt x="254" y="194"/>
                  <a:pt x="254" y="194"/>
                  <a:pt x="254" y="194"/>
                </a:cubicBezTo>
                <a:close/>
                <a:moveTo>
                  <a:pt x="261" y="212"/>
                </a:moveTo>
                <a:cubicBezTo>
                  <a:pt x="255" y="211"/>
                  <a:pt x="256" y="206"/>
                  <a:pt x="253" y="204"/>
                </a:cubicBezTo>
                <a:cubicBezTo>
                  <a:pt x="257" y="205"/>
                  <a:pt x="260" y="208"/>
                  <a:pt x="261" y="212"/>
                </a:cubicBezTo>
                <a:cubicBezTo>
                  <a:pt x="261" y="212"/>
                  <a:pt x="261" y="212"/>
                  <a:pt x="261" y="212"/>
                </a:cubicBezTo>
                <a:close/>
                <a:moveTo>
                  <a:pt x="270" y="213"/>
                </a:moveTo>
                <a:cubicBezTo>
                  <a:pt x="267" y="211"/>
                  <a:pt x="270" y="210"/>
                  <a:pt x="271" y="208"/>
                </a:cubicBezTo>
                <a:cubicBezTo>
                  <a:pt x="273" y="208"/>
                  <a:pt x="272" y="210"/>
                  <a:pt x="272" y="212"/>
                </a:cubicBezTo>
                <a:cubicBezTo>
                  <a:pt x="271" y="212"/>
                  <a:pt x="271" y="213"/>
                  <a:pt x="270" y="213"/>
                </a:cubicBezTo>
                <a:cubicBezTo>
                  <a:pt x="270" y="213"/>
                  <a:pt x="270" y="213"/>
                  <a:pt x="270" y="213"/>
                </a:cubicBezTo>
                <a:close/>
                <a:moveTo>
                  <a:pt x="269" y="226"/>
                </a:moveTo>
                <a:cubicBezTo>
                  <a:pt x="268" y="223"/>
                  <a:pt x="265" y="220"/>
                  <a:pt x="265" y="217"/>
                </a:cubicBezTo>
                <a:cubicBezTo>
                  <a:pt x="268" y="219"/>
                  <a:pt x="269" y="222"/>
                  <a:pt x="269" y="226"/>
                </a:cubicBezTo>
                <a:cubicBezTo>
                  <a:pt x="269" y="226"/>
                  <a:pt x="269" y="226"/>
                  <a:pt x="269" y="226"/>
                </a:cubicBezTo>
                <a:close/>
                <a:moveTo>
                  <a:pt x="280" y="218"/>
                </a:moveTo>
                <a:cubicBezTo>
                  <a:pt x="279" y="221"/>
                  <a:pt x="277" y="220"/>
                  <a:pt x="276" y="218"/>
                </a:cubicBezTo>
                <a:cubicBezTo>
                  <a:pt x="278" y="217"/>
                  <a:pt x="278" y="218"/>
                  <a:pt x="280" y="218"/>
                </a:cubicBezTo>
                <a:cubicBezTo>
                  <a:pt x="280" y="218"/>
                  <a:pt x="280" y="218"/>
                  <a:pt x="280" y="218"/>
                </a:cubicBezTo>
                <a:close/>
                <a:moveTo>
                  <a:pt x="284" y="227"/>
                </a:moveTo>
                <a:cubicBezTo>
                  <a:pt x="284" y="226"/>
                  <a:pt x="282" y="221"/>
                  <a:pt x="286" y="222"/>
                </a:cubicBezTo>
                <a:cubicBezTo>
                  <a:pt x="286" y="223"/>
                  <a:pt x="286" y="224"/>
                  <a:pt x="286" y="225"/>
                </a:cubicBezTo>
                <a:cubicBezTo>
                  <a:pt x="285" y="226"/>
                  <a:pt x="284" y="226"/>
                  <a:pt x="284" y="227"/>
                </a:cubicBezTo>
                <a:cubicBezTo>
                  <a:pt x="284" y="227"/>
                  <a:pt x="284" y="227"/>
                  <a:pt x="284" y="227"/>
                </a:cubicBezTo>
                <a:close/>
                <a:moveTo>
                  <a:pt x="103" y="232"/>
                </a:moveTo>
                <a:cubicBezTo>
                  <a:pt x="102" y="229"/>
                  <a:pt x="102" y="224"/>
                  <a:pt x="103" y="222"/>
                </a:cubicBezTo>
                <a:cubicBezTo>
                  <a:pt x="105" y="222"/>
                  <a:pt x="105" y="223"/>
                  <a:pt x="106" y="223"/>
                </a:cubicBezTo>
                <a:cubicBezTo>
                  <a:pt x="105" y="225"/>
                  <a:pt x="107" y="231"/>
                  <a:pt x="103" y="232"/>
                </a:cubicBezTo>
                <a:cubicBezTo>
                  <a:pt x="103" y="232"/>
                  <a:pt x="103" y="232"/>
                  <a:pt x="103" y="232"/>
                </a:cubicBezTo>
                <a:close/>
                <a:moveTo>
                  <a:pt x="272" y="227"/>
                </a:moveTo>
                <a:cubicBezTo>
                  <a:pt x="273" y="227"/>
                  <a:pt x="274" y="227"/>
                  <a:pt x="275" y="227"/>
                </a:cubicBezTo>
                <a:cubicBezTo>
                  <a:pt x="275" y="229"/>
                  <a:pt x="274" y="229"/>
                  <a:pt x="275" y="232"/>
                </a:cubicBezTo>
                <a:cubicBezTo>
                  <a:pt x="277" y="232"/>
                  <a:pt x="276" y="230"/>
                  <a:pt x="279" y="230"/>
                </a:cubicBezTo>
                <a:cubicBezTo>
                  <a:pt x="279" y="231"/>
                  <a:pt x="279" y="232"/>
                  <a:pt x="279" y="234"/>
                </a:cubicBezTo>
                <a:cubicBezTo>
                  <a:pt x="278" y="235"/>
                  <a:pt x="277" y="233"/>
                  <a:pt x="276" y="235"/>
                </a:cubicBezTo>
                <a:cubicBezTo>
                  <a:pt x="275" y="234"/>
                  <a:pt x="275" y="232"/>
                  <a:pt x="273" y="232"/>
                </a:cubicBezTo>
                <a:cubicBezTo>
                  <a:pt x="273" y="229"/>
                  <a:pt x="275" y="229"/>
                  <a:pt x="272" y="227"/>
                </a:cubicBezTo>
                <a:cubicBezTo>
                  <a:pt x="272" y="227"/>
                  <a:pt x="272" y="227"/>
                  <a:pt x="272" y="227"/>
                </a:cubicBezTo>
                <a:close/>
                <a:moveTo>
                  <a:pt x="97" y="230"/>
                </a:moveTo>
                <a:cubicBezTo>
                  <a:pt x="99" y="231"/>
                  <a:pt x="99" y="229"/>
                  <a:pt x="100" y="229"/>
                </a:cubicBezTo>
                <a:cubicBezTo>
                  <a:pt x="100" y="230"/>
                  <a:pt x="100" y="230"/>
                  <a:pt x="100" y="231"/>
                </a:cubicBezTo>
                <a:cubicBezTo>
                  <a:pt x="100" y="230"/>
                  <a:pt x="99" y="231"/>
                  <a:pt x="99" y="232"/>
                </a:cubicBezTo>
                <a:cubicBezTo>
                  <a:pt x="98" y="232"/>
                  <a:pt x="98" y="232"/>
                  <a:pt x="97" y="232"/>
                </a:cubicBezTo>
                <a:cubicBezTo>
                  <a:pt x="97" y="231"/>
                  <a:pt x="97" y="231"/>
                  <a:pt x="97" y="230"/>
                </a:cubicBezTo>
                <a:cubicBezTo>
                  <a:pt x="97" y="230"/>
                  <a:pt x="97" y="230"/>
                  <a:pt x="97" y="230"/>
                </a:cubicBezTo>
                <a:close/>
                <a:moveTo>
                  <a:pt x="285" y="230"/>
                </a:moveTo>
                <a:cubicBezTo>
                  <a:pt x="285" y="230"/>
                  <a:pt x="285" y="230"/>
                  <a:pt x="285" y="230"/>
                </a:cubicBezTo>
                <a:cubicBezTo>
                  <a:pt x="284" y="229"/>
                  <a:pt x="287" y="229"/>
                  <a:pt x="286" y="230"/>
                </a:cubicBezTo>
                <a:cubicBezTo>
                  <a:pt x="286" y="230"/>
                  <a:pt x="285" y="230"/>
                  <a:pt x="285" y="230"/>
                </a:cubicBezTo>
                <a:cubicBezTo>
                  <a:pt x="285" y="230"/>
                  <a:pt x="285" y="230"/>
                  <a:pt x="285" y="230"/>
                </a:cubicBezTo>
                <a:close/>
                <a:moveTo>
                  <a:pt x="104" y="238"/>
                </a:moveTo>
                <a:cubicBezTo>
                  <a:pt x="103" y="236"/>
                  <a:pt x="103" y="232"/>
                  <a:pt x="105" y="233"/>
                </a:cubicBezTo>
                <a:cubicBezTo>
                  <a:pt x="106" y="235"/>
                  <a:pt x="104" y="236"/>
                  <a:pt x="104" y="238"/>
                </a:cubicBezTo>
                <a:cubicBezTo>
                  <a:pt x="104" y="238"/>
                  <a:pt x="104" y="238"/>
                  <a:pt x="104" y="238"/>
                </a:cubicBezTo>
                <a:close/>
                <a:moveTo>
                  <a:pt x="104" y="238"/>
                </a:moveTo>
                <a:cubicBezTo>
                  <a:pt x="106" y="239"/>
                  <a:pt x="104" y="238"/>
                  <a:pt x="105" y="237"/>
                </a:cubicBezTo>
                <a:cubicBezTo>
                  <a:pt x="106" y="237"/>
                  <a:pt x="105" y="239"/>
                  <a:pt x="106" y="239"/>
                </a:cubicBezTo>
                <a:cubicBezTo>
                  <a:pt x="106" y="240"/>
                  <a:pt x="105" y="241"/>
                  <a:pt x="106" y="242"/>
                </a:cubicBezTo>
                <a:cubicBezTo>
                  <a:pt x="104" y="244"/>
                  <a:pt x="105" y="240"/>
                  <a:pt x="103" y="241"/>
                </a:cubicBezTo>
                <a:cubicBezTo>
                  <a:pt x="103" y="240"/>
                  <a:pt x="104" y="239"/>
                  <a:pt x="104" y="238"/>
                </a:cubicBezTo>
                <a:cubicBezTo>
                  <a:pt x="104" y="238"/>
                  <a:pt x="104" y="238"/>
                  <a:pt x="104" y="238"/>
                </a:cubicBezTo>
                <a:close/>
                <a:moveTo>
                  <a:pt x="100" y="248"/>
                </a:moveTo>
                <a:cubicBezTo>
                  <a:pt x="98" y="247"/>
                  <a:pt x="100" y="244"/>
                  <a:pt x="101" y="242"/>
                </a:cubicBezTo>
                <a:cubicBezTo>
                  <a:pt x="102" y="244"/>
                  <a:pt x="101" y="246"/>
                  <a:pt x="100" y="248"/>
                </a:cubicBezTo>
                <a:cubicBezTo>
                  <a:pt x="100" y="248"/>
                  <a:pt x="100" y="248"/>
                  <a:pt x="100" y="248"/>
                </a:cubicBezTo>
                <a:close/>
                <a:moveTo>
                  <a:pt x="101" y="251"/>
                </a:moveTo>
                <a:cubicBezTo>
                  <a:pt x="100" y="250"/>
                  <a:pt x="100" y="250"/>
                  <a:pt x="99" y="249"/>
                </a:cubicBezTo>
                <a:cubicBezTo>
                  <a:pt x="99" y="249"/>
                  <a:pt x="100" y="249"/>
                  <a:pt x="100" y="249"/>
                </a:cubicBezTo>
                <a:cubicBezTo>
                  <a:pt x="100" y="249"/>
                  <a:pt x="101" y="249"/>
                  <a:pt x="101" y="249"/>
                </a:cubicBezTo>
                <a:cubicBezTo>
                  <a:pt x="99" y="249"/>
                  <a:pt x="103" y="251"/>
                  <a:pt x="100" y="251"/>
                </a:cubicBezTo>
                <a:cubicBezTo>
                  <a:pt x="100" y="251"/>
                  <a:pt x="101" y="251"/>
                  <a:pt x="101" y="251"/>
                </a:cubicBezTo>
                <a:cubicBezTo>
                  <a:pt x="101" y="251"/>
                  <a:pt x="101" y="251"/>
                  <a:pt x="101" y="251"/>
                </a:cubicBezTo>
                <a:close/>
                <a:moveTo>
                  <a:pt x="365" y="258"/>
                </a:moveTo>
                <a:cubicBezTo>
                  <a:pt x="367" y="256"/>
                  <a:pt x="366" y="254"/>
                  <a:pt x="366" y="250"/>
                </a:cubicBezTo>
                <a:cubicBezTo>
                  <a:pt x="366" y="250"/>
                  <a:pt x="367" y="250"/>
                  <a:pt x="368" y="250"/>
                </a:cubicBezTo>
                <a:cubicBezTo>
                  <a:pt x="369" y="254"/>
                  <a:pt x="368" y="258"/>
                  <a:pt x="368" y="264"/>
                </a:cubicBezTo>
                <a:cubicBezTo>
                  <a:pt x="365" y="264"/>
                  <a:pt x="369" y="261"/>
                  <a:pt x="365" y="262"/>
                </a:cubicBezTo>
                <a:cubicBezTo>
                  <a:pt x="366" y="260"/>
                  <a:pt x="365" y="260"/>
                  <a:pt x="365" y="258"/>
                </a:cubicBezTo>
                <a:cubicBezTo>
                  <a:pt x="365" y="258"/>
                  <a:pt x="365" y="258"/>
                  <a:pt x="365" y="258"/>
                </a:cubicBezTo>
                <a:close/>
                <a:moveTo>
                  <a:pt x="110" y="256"/>
                </a:moveTo>
                <a:cubicBezTo>
                  <a:pt x="109" y="255"/>
                  <a:pt x="110" y="253"/>
                  <a:pt x="110" y="252"/>
                </a:cubicBezTo>
                <a:cubicBezTo>
                  <a:pt x="113" y="253"/>
                  <a:pt x="110" y="254"/>
                  <a:pt x="110" y="256"/>
                </a:cubicBezTo>
                <a:cubicBezTo>
                  <a:pt x="110" y="256"/>
                  <a:pt x="110" y="256"/>
                  <a:pt x="110" y="256"/>
                </a:cubicBezTo>
                <a:close/>
                <a:moveTo>
                  <a:pt x="100" y="257"/>
                </a:moveTo>
                <a:cubicBezTo>
                  <a:pt x="101" y="253"/>
                  <a:pt x="103" y="259"/>
                  <a:pt x="100" y="260"/>
                </a:cubicBezTo>
                <a:cubicBezTo>
                  <a:pt x="100" y="259"/>
                  <a:pt x="100" y="257"/>
                  <a:pt x="101" y="257"/>
                </a:cubicBezTo>
                <a:cubicBezTo>
                  <a:pt x="101" y="257"/>
                  <a:pt x="100" y="257"/>
                  <a:pt x="100" y="257"/>
                </a:cubicBezTo>
                <a:cubicBezTo>
                  <a:pt x="100" y="257"/>
                  <a:pt x="100" y="257"/>
                  <a:pt x="100" y="257"/>
                </a:cubicBezTo>
                <a:close/>
                <a:moveTo>
                  <a:pt x="110" y="263"/>
                </a:moveTo>
                <a:cubicBezTo>
                  <a:pt x="108" y="262"/>
                  <a:pt x="110" y="262"/>
                  <a:pt x="110" y="260"/>
                </a:cubicBezTo>
                <a:cubicBezTo>
                  <a:pt x="111" y="260"/>
                  <a:pt x="111" y="262"/>
                  <a:pt x="110" y="263"/>
                </a:cubicBezTo>
                <a:cubicBezTo>
                  <a:pt x="110" y="263"/>
                  <a:pt x="110" y="263"/>
                  <a:pt x="110" y="263"/>
                </a:cubicBezTo>
                <a:close/>
                <a:moveTo>
                  <a:pt x="339" y="316"/>
                </a:moveTo>
                <a:cubicBezTo>
                  <a:pt x="338" y="315"/>
                  <a:pt x="333" y="313"/>
                  <a:pt x="331" y="310"/>
                </a:cubicBezTo>
                <a:cubicBezTo>
                  <a:pt x="331" y="310"/>
                  <a:pt x="327" y="310"/>
                  <a:pt x="329" y="311"/>
                </a:cubicBezTo>
                <a:cubicBezTo>
                  <a:pt x="327" y="312"/>
                  <a:pt x="328" y="307"/>
                  <a:pt x="325" y="307"/>
                </a:cubicBezTo>
                <a:cubicBezTo>
                  <a:pt x="325" y="306"/>
                  <a:pt x="327" y="306"/>
                  <a:pt x="327" y="306"/>
                </a:cubicBezTo>
                <a:cubicBezTo>
                  <a:pt x="321" y="302"/>
                  <a:pt x="320" y="293"/>
                  <a:pt x="315" y="287"/>
                </a:cubicBezTo>
                <a:cubicBezTo>
                  <a:pt x="314" y="286"/>
                  <a:pt x="314" y="289"/>
                  <a:pt x="313" y="289"/>
                </a:cubicBezTo>
                <a:cubicBezTo>
                  <a:pt x="313" y="289"/>
                  <a:pt x="314" y="289"/>
                  <a:pt x="314" y="290"/>
                </a:cubicBezTo>
                <a:cubicBezTo>
                  <a:pt x="311" y="288"/>
                  <a:pt x="311" y="284"/>
                  <a:pt x="307" y="284"/>
                </a:cubicBezTo>
                <a:cubicBezTo>
                  <a:pt x="303" y="277"/>
                  <a:pt x="304" y="269"/>
                  <a:pt x="296" y="266"/>
                </a:cubicBezTo>
                <a:cubicBezTo>
                  <a:pt x="297" y="263"/>
                  <a:pt x="303" y="264"/>
                  <a:pt x="305" y="263"/>
                </a:cubicBezTo>
                <a:cubicBezTo>
                  <a:pt x="305" y="266"/>
                  <a:pt x="307" y="266"/>
                  <a:pt x="309" y="267"/>
                </a:cubicBezTo>
                <a:cubicBezTo>
                  <a:pt x="309" y="271"/>
                  <a:pt x="309" y="273"/>
                  <a:pt x="311" y="273"/>
                </a:cubicBezTo>
                <a:cubicBezTo>
                  <a:pt x="311" y="274"/>
                  <a:pt x="311" y="276"/>
                  <a:pt x="311" y="277"/>
                </a:cubicBezTo>
                <a:cubicBezTo>
                  <a:pt x="311" y="278"/>
                  <a:pt x="312" y="278"/>
                  <a:pt x="312" y="278"/>
                </a:cubicBezTo>
                <a:cubicBezTo>
                  <a:pt x="314" y="278"/>
                  <a:pt x="314" y="277"/>
                  <a:pt x="314" y="276"/>
                </a:cubicBezTo>
                <a:cubicBezTo>
                  <a:pt x="324" y="283"/>
                  <a:pt x="329" y="298"/>
                  <a:pt x="334" y="307"/>
                </a:cubicBezTo>
                <a:cubicBezTo>
                  <a:pt x="337" y="310"/>
                  <a:pt x="338" y="313"/>
                  <a:pt x="340" y="316"/>
                </a:cubicBezTo>
                <a:cubicBezTo>
                  <a:pt x="339" y="316"/>
                  <a:pt x="339" y="316"/>
                  <a:pt x="339" y="316"/>
                </a:cubicBezTo>
                <a:cubicBezTo>
                  <a:pt x="339" y="316"/>
                  <a:pt x="339" y="316"/>
                  <a:pt x="339" y="316"/>
                </a:cubicBezTo>
                <a:close/>
                <a:moveTo>
                  <a:pt x="333" y="267"/>
                </a:moveTo>
                <a:cubicBezTo>
                  <a:pt x="333" y="266"/>
                  <a:pt x="334" y="266"/>
                  <a:pt x="335" y="266"/>
                </a:cubicBezTo>
                <a:cubicBezTo>
                  <a:pt x="335" y="267"/>
                  <a:pt x="334" y="267"/>
                  <a:pt x="333" y="267"/>
                </a:cubicBezTo>
                <a:cubicBezTo>
                  <a:pt x="333" y="267"/>
                  <a:pt x="333" y="267"/>
                  <a:pt x="333" y="267"/>
                </a:cubicBezTo>
                <a:close/>
                <a:moveTo>
                  <a:pt x="353" y="289"/>
                </a:moveTo>
                <a:cubicBezTo>
                  <a:pt x="350" y="287"/>
                  <a:pt x="349" y="286"/>
                  <a:pt x="349" y="282"/>
                </a:cubicBezTo>
                <a:cubicBezTo>
                  <a:pt x="351" y="284"/>
                  <a:pt x="353" y="285"/>
                  <a:pt x="353" y="289"/>
                </a:cubicBezTo>
                <a:cubicBezTo>
                  <a:pt x="353" y="289"/>
                  <a:pt x="353" y="289"/>
                  <a:pt x="353" y="289"/>
                </a:cubicBezTo>
                <a:close/>
                <a:moveTo>
                  <a:pt x="102" y="290"/>
                </a:moveTo>
                <a:cubicBezTo>
                  <a:pt x="101" y="290"/>
                  <a:pt x="101" y="289"/>
                  <a:pt x="101" y="288"/>
                </a:cubicBezTo>
                <a:cubicBezTo>
                  <a:pt x="102" y="288"/>
                  <a:pt x="102" y="288"/>
                  <a:pt x="103" y="288"/>
                </a:cubicBezTo>
                <a:cubicBezTo>
                  <a:pt x="103" y="289"/>
                  <a:pt x="102" y="290"/>
                  <a:pt x="102" y="290"/>
                </a:cubicBezTo>
                <a:cubicBezTo>
                  <a:pt x="102" y="290"/>
                  <a:pt x="102" y="290"/>
                  <a:pt x="102" y="290"/>
                </a:cubicBezTo>
                <a:close/>
                <a:moveTo>
                  <a:pt x="366" y="295"/>
                </a:moveTo>
                <a:cubicBezTo>
                  <a:pt x="364" y="294"/>
                  <a:pt x="365" y="290"/>
                  <a:pt x="366" y="288"/>
                </a:cubicBezTo>
                <a:cubicBezTo>
                  <a:pt x="368" y="289"/>
                  <a:pt x="367" y="294"/>
                  <a:pt x="366" y="295"/>
                </a:cubicBezTo>
                <a:cubicBezTo>
                  <a:pt x="366" y="295"/>
                  <a:pt x="366" y="295"/>
                  <a:pt x="366" y="295"/>
                </a:cubicBezTo>
                <a:close/>
                <a:moveTo>
                  <a:pt x="314" y="293"/>
                </a:moveTo>
                <a:cubicBezTo>
                  <a:pt x="315" y="291"/>
                  <a:pt x="314" y="291"/>
                  <a:pt x="314" y="289"/>
                </a:cubicBezTo>
                <a:cubicBezTo>
                  <a:pt x="315" y="289"/>
                  <a:pt x="317" y="293"/>
                  <a:pt x="314" y="293"/>
                </a:cubicBezTo>
                <a:cubicBezTo>
                  <a:pt x="314" y="293"/>
                  <a:pt x="314" y="293"/>
                  <a:pt x="314" y="293"/>
                </a:cubicBezTo>
                <a:close/>
                <a:moveTo>
                  <a:pt x="292" y="295"/>
                </a:moveTo>
                <a:cubicBezTo>
                  <a:pt x="291" y="297"/>
                  <a:pt x="289" y="295"/>
                  <a:pt x="289" y="293"/>
                </a:cubicBezTo>
                <a:cubicBezTo>
                  <a:pt x="291" y="293"/>
                  <a:pt x="291" y="294"/>
                  <a:pt x="292" y="295"/>
                </a:cubicBezTo>
                <a:cubicBezTo>
                  <a:pt x="292" y="295"/>
                  <a:pt x="292" y="295"/>
                  <a:pt x="292" y="295"/>
                </a:cubicBezTo>
                <a:close/>
                <a:moveTo>
                  <a:pt x="291" y="297"/>
                </a:moveTo>
                <a:cubicBezTo>
                  <a:pt x="291" y="295"/>
                  <a:pt x="295" y="296"/>
                  <a:pt x="294" y="298"/>
                </a:cubicBezTo>
                <a:cubicBezTo>
                  <a:pt x="293" y="298"/>
                  <a:pt x="292" y="297"/>
                  <a:pt x="291" y="297"/>
                </a:cubicBezTo>
                <a:cubicBezTo>
                  <a:pt x="291" y="297"/>
                  <a:pt x="291" y="297"/>
                  <a:pt x="291" y="297"/>
                </a:cubicBezTo>
                <a:close/>
                <a:moveTo>
                  <a:pt x="372" y="299"/>
                </a:moveTo>
                <a:cubicBezTo>
                  <a:pt x="371" y="298"/>
                  <a:pt x="370" y="297"/>
                  <a:pt x="371" y="296"/>
                </a:cubicBezTo>
                <a:cubicBezTo>
                  <a:pt x="372" y="297"/>
                  <a:pt x="372" y="297"/>
                  <a:pt x="372" y="299"/>
                </a:cubicBezTo>
                <a:cubicBezTo>
                  <a:pt x="372" y="299"/>
                  <a:pt x="372" y="299"/>
                  <a:pt x="372" y="299"/>
                </a:cubicBezTo>
                <a:close/>
                <a:moveTo>
                  <a:pt x="371" y="308"/>
                </a:moveTo>
                <a:cubicBezTo>
                  <a:pt x="368" y="308"/>
                  <a:pt x="369" y="302"/>
                  <a:pt x="370" y="300"/>
                </a:cubicBezTo>
                <a:cubicBezTo>
                  <a:pt x="372" y="301"/>
                  <a:pt x="371" y="307"/>
                  <a:pt x="371" y="308"/>
                </a:cubicBezTo>
                <a:cubicBezTo>
                  <a:pt x="371" y="308"/>
                  <a:pt x="371" y="308"/>
                  <a:pt x="371" y="308"/>
                </a:cubicBezTo>
                <a:close/>
                <a:moveTo>
                  <a:pt x="365" y="311"/>
                </a:moveTo>
                <a:cubicBezTo>
                  <a:pt x="365" y="310"/>
                  <a:pt x="365" y="308"/>
                  <a:pt x="365" y="307"/>
                </a:cubicBezTo>
                <a:cubicBezTo>
                  <a:pt x="367" y="308"/>
                  <a:pt x="367" y="312"/>
                  <a:pt x="371" y="312"/>
                </a:cubicBezTo>
                <a:cubicBezTo>
                  <a:pt x="371" y="314"/>
                  <a:pt x="370" y="315"/>
                  <a:pt x="372" y="315"/>
                </a:cubicBezTo>
                <a:cubicBezTo>
                  <a:pt x="371" y="317"/>
                  <a:pt x="371" y="319"/>
                  <a:pt x="368" y="319"/>
                </a:cubicBezTo>
                <a:cubicBezTo>
                  <a:pt x="368" y="317"/>
                  <a:pt x="368" y="312"/>
                  <a:pt x="365" y="311"/>
                </a:cubicBezTo>
                <a:cubicBezTo>
                  <a:pt x="365" y="311"/>
                  <a:pt x="365" y="311"/>
                  <a:pt x="365" y="311"/>
                </a:cubicBezTo>
                <a:close/>
                <a:moveTo>
                  <a:pt x="303" y="310"/>
                </a:moveTo>
                <a:cubicBezTo>
                  <a:pt x="301" y="310"/>
                  <a:pt x="301" y="309"/>
                  <a:pt x="302" y="308"/>
                </a:cubicBezTo>
                <a:cubicBezTo>
                  <a:pt x="304" y="308"/>
                  <a:pt x="303" y="309"/>
                  <a:pt x="303" y="310"/>
                </a:cubicBezTo>
                <a:cubicBezTo>
                  <a:pt x="303" y="310"/>
                  <a:pt x="303" y="310"/>
                  <a:pt x="303" y="310"/>
                </a:cubicBezTo>
                <a:close/>
                <a:moveTo>
                  <a:pt x="356" y="315"/>
                </a:moveTo>
                <a:cubicBezTo>
                  <a:pt x="356" y="316"/>
                  <a:pt x="352" y="317"/>
                  <a:pt x="353" y="314"/>
                </a:cubicBezTo>
                <a:cubicBezTo>
                  <a:pt x="354" y="314"/>
                  <a:pt x="355" y="315"/>
                  <a:pt x="356" y="315"/>
                </a:cubicBezTo>
                <a:cubicBezTo>
                  <a:pt x="356" y="315"/>
                  <a:pt x="356" y="315"/>
                  <a:pt x="356" y="315"/>
                </a:cubicBezTo>
                <a:close/>
                <a:moveTo>
                  <a:pt x="344" y="319"/>
                </a:moveTo>
                <a:cubicBezTo>
                  <a:pt x="343" y="320"/>
                  <a:pt x="340" y="318"/>
                  <a:pt x="340" y="317"/>
                </a:cubicBezTo>
                <a:cubicBezTo>
                  <a:pt x="342" y="316"/>
                  <a:pt x="342" y="319"/>
                  <a:pt x="344" y="319"/>
                </a:cubicBezTo>
                <a:cubicBezTo>
                  <a:pt x="344" y="319"/>
                  <a:pt x="344" y="319"/>
                  <a:pt x="344" y="319"/>
                </a:cubicBezTo>
                <a:close/>
                <a:moveTo>
                  <a:pt x="344" y="328"/>
                </a:moveTo>
                <a:cubicBezTo>
                  <a:pt x="344" y="331"/>
                  <a:pt x="343" y="333"/>
                  <a:pt x="341" y="334"/>
                </a:cubicBezTo>
                <a:cubicBezTo>
                  <a:pt x="342" y="332"/>
                  <a:pt x="340" y="333"/>
                  <a:pt x="340" y="332"/>
                </a:cubicBezTo>
                <a:cubicBezTo>
                  <a:pt x="341" y="331"/>
                  <a:pt x="341" y="332"/>
                  <a:pt x="342" y="332"/>
                </a:cubicBezTo>
                <a:cubicBezTo>
                  <a:pt x="340" y="330"/>
                  <a:pt x="338" y="329"/>
                  <a:pt x="335" y="327"/>
                </a:cubicBezTo>
                <a:cubicBezTo>
                  <a:pt x="335" y="324"/>
                  <a:pt x="336" y="320"/>
                  <a:pt x="333" y="320"/>
                </a:cubicBezTo>
                <a:cubicBezTo>
                  <a:pt x="332" y="320"/>
                  <a:pt x="334" y="319"/>
                  <a:pt x="333" y="317"/>
                </a:cubicBezTo>
                <a:cubicBezTo>
                  <a:pt x="337" y="317"/>
                  <a:pt x="337" y="319"/>
                  <a:pt x="340" y="319"/>
                </a:cubicBezTo>
                <a:cubicBezTo>
                  <a:pt x="341" y="323"/>
                  <a:pt x="337" y="324"/>
                  <a:pt x="341" y="324"/>
                </a:cubicBezTo>
                <a:cubicBezTo>
                  <a:pt x="340" y="325"/>
                  <a:pt x="340" y="326"/>
                  <a:pt x="339" y="326"/>
                </a:cubicBezTo>
                <a:cubicBezTo>
                  <a:pt x="339" y="327"/>
                  <a:pt x="340" y="327"/>
                  <a:pt x="340" y="328"/>
                </a:cubicBezTo>
                <a:cubicBezTo>
                  <a:pt x="342" y="328"/>
                  <a:pt x="342" y="329"/>
                  <a:pt x="344" y="328"/>
                </a:cubicBezTo>
                <a:cubicBezTo>
                  <a:pt x="344" y="328"/>
                  <a:pt x="344" y="328"/>
                  <a:pt x="344" y="328"/>
                </a:cubicBezTo>
                <a:close/>
                <a:moveTo>
                  <a:pt x="343" y="333"/>
                </a:moveTo>
                <a:cubicBezTo>
                  <a:pt x="344" y="332"/>
                  <a:pt x="344" y="330"/>
                  <a:pt x="346" y="330"/>
                </a:cubicBezTo>
                <a:cubicBezTo>
                  <a:pt x="346" y="331"/>
                  <a:pt x="346" y="331"/>
                  <a:pt x="347" y="332"/>
                </a:cubicBezTo>
                <a:cubicBezTo>
                  <a:pt x="346" y="334"/>
                  <a:pt x="345" y="333"/>
                  <a:pt x="343" y="333"/>
                </a:cubicBezTo>
                <a:cubicBezTo>
                  <a:pt x="343" y="333"/>
                  <a:pt x="343" y="333"/>
                  <a:pt x="343" y="333"/>
                </a:cubicBezTo>
                <a:close/>
                <a:moveTo>
                  <a:pt x="81" y="328"/>
                </a:moveTo>
                <a:cubicBezTo>
                  <a:pt x="80" y="328"/>
                  <a:pt x="79" y="327"/>
                  <a:pt x="80" y="326"/>
                </a:cubicBezTo>
                <a:cubicBezTo>
                  <a:pt x="81" y="326"/>
                  <a:pt x="81" y="326"/>
                  <a:pt x="81" y="328"/>
                </a:cubicBezTo>
                <a:cubicBezTo>
                  <a:pt x="81" y="328"/>
                  <a:pt x="81" y="328"/>
                  <a:pt x="81" y="328"/>
                </a:cubicBezTo>
                <a:close/>
                <a:moveTo>
                  <a:pt x="325" y="337"/>
                </a:moveTo>
                <a:cubicBezTo>
                  <a:pt x="326" y="337"/>
                  <a:pt x="323" y="336"/>
                  <a:pt x="322" y="337"/>
                </a:cubicBezTo>
                <a:cubicBezTo>
                  <a:pt x="322" y="336"/>
                  <a:pt x="323" y="335"/>
                  <a:pt x="322" y="334"/>
                </a:cubicBezTo>
                <a:cubicBezTo>
                  <a:pt x="323" y="335"/>
                  <a:pt x="324" y="336"/>
                  <a:pt x="325" y="337"/>
                </a:cubicBezTo>
                <a:cubicBezTo>
                  <a:pt x="325" y="337"/>
                  <a:pt x="325" y="337"/>
                  <a:pt x="325" y="337"/>
                </a:cubicBezTo>
                <a:close/>
                <a:moveTo>
                  <a:pt x="323" y="339"/>
                </a:moveTo>
                <a:cubicBezTo>
                  <a:pt x="323" y="338"/>
                  <a:pt x="323" y="338"/>
                  <a:pt x="323" y="337"/>
                </a:cubicBezTo>
                <a:cubicBezTo>
                  <a:pt x="324" y="337"/>
                  <a:pt x="324" y="339"/>
                  <a:pt x="325" y="338"/>
                </a:cubicBezTo>
                <a:cubicBezTo>
                  <a:pt x="326" y="339"/>
                  <a:pt x="324" y="340"/>
                  <a:pt x="323" y="339"/>
                </a:cubicBezTo>
                <a:cubicBezTo>
                  <a:pt x="323" y="339"/>
                  <a:pt x="323" y="339"/>
                  <a:pt x="323" y="339"/>
                </a:cubicBezTo>
                <a:close/>
                <a:moveTo>
                  <a:pt x="95" y="339"/>
                </a:moveTo>
                <a:cubicBezTo>
                  <a:pt x="95" y="338"/>
                  <a:pt x="96" y="338"/>
                  <a:pt x="96" y="338"/>
                </a:cubicBezTo>
                <a:cubicBezTo>
                  <a:pt x="99" y="336"/>
                  <a:pt x="96" y="341"/>
                  <a:pt x="95" y="339"/>
                </a:cubicBezTo>
                <a:cubicBezTo>
                  <a:pt x="95" y="339"/>
                  <a:pt x="95" y="339"/>
                  <a:pt x="95" y="339"/>
                </a:cubicBezTo>
                <a:close/>
                <a:moveTo>
                  <a:pt x="371" y="358"/>
                </a:moveTo>
                <a:cubicBezTo>
                  <a:pt x="370" y="360"/>
                  <a:pt x="370" y="356"/>
                  <a:pt x="369" y="356"/>
                </a:cubicBezTo>
                <a:cubicBezTo>
                  <a:pt x="369" y="355"/>
                  <a:pt x="369" y="354"/>
                  <a:pt x="370" y="354"/>
                </a:cubicBezTo>
                <a:cubicBezTo>
                  <a:pt x="368" y="352"/>
                  <a:pt x="366" y="352"/>
                  <a:pt x="365" y="352"/>
                </a:cubicBezTo>
                <a:cubicBezTo>
                  <a:pt x="365" y="351"/>
                  <a:pt x="365" y="349"/>
                  <a:pt x="365" y="349"/>
                </a:cubicBezTo>
                <a:cubicBezTo>
                  <a:pt x="365" y="347"/>
                  <a:pt x="364" y="350"/>
                  <a:pt x="363" y="349"/>
                </a:cubicBezTo>
                <a:cubicBezTo>
                  <a:pt x="365" y="347"/>
                  <a:pt x="365" y="346"/>
                  <a:pt x="365" y="341"/>
                </a:cubicBezTo>
                <a:cubicBezTo>
                  <a:pt x="370" y="343"/>
                  <a:pt x="374" y="350"/>
                  <a:pt x="370" y="356"/>
                </a:cubicBezTo>
                <a:cubicBezTo>
                  <a:pt x="370" y="356"/>
                  <a:pt x="370" y="358"/>
                  <a:pt x="371" y="358"/>
                </a:cubicBezTo>
                <a:cubicBezTo>
                  <a:pt x="371" y="358"/>
                  <a:pt x="371" y="358"/>
                  <a:pt x="371" y="358"/>
                </a:cubicBezTo>
                <a:close/>
                <a:moveTo>
                  <a:pt x="82" y="350"/>
                </a:moveTo>
                <a:cubicBezTo>
                  <a:pt x="80" y="349"/>
                  <a:pt x="82" y="347"/>
                  <a:pt x="80" y="348"/>
                </a:cubicBezTo>
                <a:cubicBezTo>
                  <a:pt x="79" y="347"/>
                  <a:pt x="80" y="347"/>
                  <a:pt x="80" y="346"/>
                </a:cubicBezTo>
                <a:cubicBezTo>
                  <a:pt x="81" y="346"/>
                  <a:pt x="81" y="346"/>
                  <a:pt x="81" y="346"/>
                </a:cubicBezTo>
                <a:cubicBezTo>
                  <a:pt x="81" y="345"/>
                  <a:pt x="81" y="345"/>
                  <a:pt x="80" y="345"/>
                </a:cubicBezTo>
                <a:cubicBezTo>
                  <a:pt x="81" y="343"/>
                  <a:pt x="82" y="344"/>
                  <a:pt x="81" y="342"/>
                </a:cubicBezTo>
                <a:cubicBezTo>
                  <a:pt x="85" y="343"/>
                  <a:pt x="83" y="347"/>
                  <a:pt x="82" y="350"/>
                </a:cubicBezTo>
                <a:cubicBezTo>
                  <a:pt x="82" y="350"/>
                  <a:pt x="82" y="350"/>
                  <a:pt x="82" y="350"/>
                </a:cubicBezTo>
                <a:close/>
                <a:moveTo>
                  <a:pt x="78" y="344"/>
                </a:moveTo>
                <a:cubicBezTo>
                  <a:pt x="78" y="344"/>
                  <a:pt x="78" y="347"/>
                  <a:pt x="79" y="345"/>
                </a:cubicBezTo>
                <a:cubicBezTo>
                  <a:pt x="81" y="346"/>
                  <a:pt x="77" y="346"/>
                  <a:pt x="78" y="348"/>
                </a:cubicBezTo>
                <a:cubicBezTo>
                  <a:pt x="77" y="347"/>
                  <a:pt x="76" y="342"/>
                  <a:pt x="79" y="343"/>
                </a:cubicBezTo>
                <a:cubicBezTo>
                  <a:pt x="79" y="344"/>
                  <a:pt x="78" y="344"/>
                  <a:pt x="78" y="344"/>
                </a:cubicBezTo>
                <a:cubicBezTo>
                  <a:pt x="78" y="344"/>
                  <a:pt x="78" y="344"/>
                  <a:pt x="78" y="344"/>
                </a:cubicBezTo>
                <a:close/>
                <a:moveTo>
                  <a:pt x="73" y="345"/>
                </a:moveTo>
                <a:cubicBezTo>
                  <a:pt x="74" y="346"/>
                  <a:pt x="74" y="345"/>
                  <a:pt x="76" y="345"/>
                </a:cubicBezTo>
                <a:cubicBezTo>
                  <a:pt x="75" y="346"/>
                  <a:pt x="74" y="347"/>
                  <a:pt x="72" y="347"/>
                </a:cubicBezTo>
                <a:cubicBezTo>
                  <a:pt x="73" y="347"/>
                  <a:pt x="73" y="346"/>
                  <a:pt x="73" y="345"/>
                </a:cubicBezTo>
                <a:cubicBezTo>
                  <a:pt x="73" y="345"/>
                  <a:pt x="73" y="345"/>
                  <a:pt x="73" y="345"/>
                </a:cubicBezTo>
                <a:close/>
                <a:moveTo>
                  <a:pt x="73" y="350"/>
                </a:moveTo>
                <a:cubicBezTo>
                  <a:pt x="72" y="350"/>
                  <a:pt x="73" y="349"/>
                  <a:pt x="72" y="348"/>
                </a:cubicBezTo>
                <a:cubicBezTo>
                  <a:pt x="74" y="348"/>
                  <a:pt x="74" y="349"/>
                  <a:pt x="76" y="349"/>
                </a:cubicBezTo>
                <a:cubicBezTo>
                  <a:pt x="76" y="351"/>
                  <a:pt x="73" y="349"/>
                  <a:pt x="73" y="350"/>
                </a:cubicBezTo>
                <a:cubicBezTo>
                  <a:pt x="73" y="350"/>
                  <a:pt x="73" y="350"/>
                  <a:pt x="73" y="350"/>
                </a:cubicBezTo>
                <a:close/>
                <a:moveTo>
                  <a:pt x="80" y="352"/>
                </a:moveTo>
                <a:cubicBezTo>
                  <a:pt x="79" y="351"/>
                  <a:pt x="79" y="350"/>
                  <a:pt x="78" y="348"/>
                </a:cubicBezTo>
                <a:cubicBezTo>
                  <a:pt x="79" y="349"/>
                  <a:pt x="81" y="351"/>
                  <a:pt x="80" y="352"/>
                </a:cubicBezTo>
                <a:cubicBezTo>
                  <a:pt x="80" y="352"/>
                  <a:pt x="80" y="352"/>
                  <a:pt x="80" y="352"/>
                </a:cubicBezTo>
                <a:close/>
                <a:moveTo>
                  <a:pt x="83" y="356"/>
                </a:moveTo>
                <a:cubicBezTo>
                  <a:pt x="82" y="355"/>
                  <a:pt x="84" y="353"/>
                  <a:pt x="83" y="351"/>
                </a:cubicBezTo>
                <a:cubicBezTo>
                  <a:pt x="85" y="352"/>
                  <a:pt x="84" y="351"/>
                  <a:pt x="86" y="352"/>
                </a:cubicBezTo>
                <a:cubicBezTo>
                  <a:pt x="85" y="353"/>
                  <a:pt x="84" y="354"/>
                  <a:pt x="83" y="356"/>
                </a:cubicBezTo>
                <a:cubicBezTo>
                  <a:pt x="83" y="356"/>
                  <a:pt x="83" y="356"/>
                  <a:pt x="83" y="356"/>
                </a:cubicBezTo>
                <a:close/>
                <a:moveTo>
                  <a:pt x="76" y="352"/>
                </a:moveTo>
                <a:cubicBezTo>
                  <a:pt x="78" y="352"/>
                  <a:pt x="75" y="352"/>
                  <a:pt x="75" y="354"/>
                </a:cubicBezTo>
                <a:cubicBezTo>
                  <a:pt x="76" y="355"/>
                  <a:pt x="77" y="354"/>
                  <a:pt x="79" y="355"/>
                </a:cubicBezTo>
                <a:cubicBezTo>
                  <a:pt x="77" y="356"/>
                  <a:pt x="77" y="357"/>
                  <a:pt x="78" y="360"/>
                </a:cubicBezTo>
                <a:cubicBezTo>
                  <a:pt x="77" y="359"/>
                  <a:pt x="77" y="360"/>
                  <a:pt x="76" y="360"/>
                </a:cubicBezTo>
                <a:cubicBezTo>
                  <a:pt x="77" y="358"/>
                  <a:pt x="75" y="359"/>
                  <a:pt x="75" y="357"/>
                </a:cubicBezTo>
                <a:cubicBezTo>
                  <a:pt x="74" y="356"/>
                  <a:pt x="75" y="356"/>
                  <a:pt x="76" y="356"/>
                </a:cubicBezTo>
                <a:cubicBezTo>
                  <a:pt x="76" y="355"/>
                  <a:pt x="75" y="354"/>
                  <a:pt x="73" y="354"/>
                </a:cubicBezTo>
                <a:cubicBezTo>
                  <a:pt x="74" y="352"/>
                  <a:pt x="75" y="352"/>
                  <a:pt x="76" y="352"/>
                </a:cubicBezTo>
                <a:cubicBezTo>
                  <a:pt x="76" y="352"/>
                  <a:pt x="76" y="352"/>
                  <a:pt x="76" y="352"/>
                </a:cubicBezTo>
                <a:close/>
                <a:moveTo>
                  <a:pt x="79" y="352"/>
                </a:moveTo>
                <a:cubicBezTo>
                  <a:pt x="82" y="353"/>
                  <a:pt x="79" y="356"/>
                  <a:pt x="79" y="352"/>
                </a:cubicBezTo>
                <a:cubicBezTo>
                  <a:pt x="79" y="352"/>
                  <a:pt x="79" y="352"/>
                  <a:pt x="79" y="352"/>
                </a:cubicBezTo>
                <a:close/>
                <a:moveTo>
                  <a:pt x="67" y="357"/>
                </a:moveTo>
                <a:cubicBezTo>
                  <a:pt x="65" y="355"/>
                  <a:pt x="72" y="351"/>
                  <a:pt x="72" y="355"/>
                </a:cubicBezTo>
                <a:cubicBezTo>
                  <a:pt x="70" y="355"/>
                  <a:pt x="69" y="355"/>
                  <a:pt x="67" y="357"/>
                </a:cubicBezTo>
                <a:cubicBezTo>
                  <a:pt x="67" y="357"/>
                  <a:pt x="67" y="357"/>
                  <a:pt x="67" y="357"/>
                </a:cubicBezTo>
                <a:close/>
                <a:moveTo>
                  <a:pt x="107" y="356"/>
                </a:moveTo>
                <a:cubicBezTo>
                  <a:pt x="107" y="354"/>
                  <a:pt x="110" y="356"/>
                  <a:pt x="109" y="355"/>
                </a:cubicBezTo>
                <a:cubicBezTo>
                  <a:pt x="111" y="355"/>
                  <a:pt x="111" y="356"/>
                  <a:pt x="111" y="357"/>
                </a:cubicBezTo>
                <a:cubicBezTo>
                  <a:pt x="109" y="357"/>
                  <a:pt x="110" y="359"/>
                  <a:pt x="108" y="359"/>
                </a:cubicBezTo>
                <a:cubicBezTo>
                  <a:pt x="106" y="358"/>
                  <a:pt x="108" y="356"/>
                  <a:pt x="107" y="356"/>
                </a:cubicBezTo>
                <a:cubicBezTo>
                  <a:pt x="107" y="356"/>
                  <a:pt x="107" y="356"/>
                  <a:pt x="107" y="356"/>
                </a:cubicBezTo>
                <a:close/>
                <a:moveTo>
                  <a:pt x="125" y="359"/>
                </a:moveTo>
                <a:cubicBezTo>
                  <a:pt x="124" y="358"/>
                  <a:pt x="125" y="358"/>
                  <a:pt x="125" y="356"/>
                </a:cubicBezTo>
                <a:cubicBezTo>
                  <a:pt x="128" y="356"/>
                  <a:pt x="127" y="360"/>
                  <a:pt x="125" y="359"/>
                </a:cubicBezTo>
                <a:cubicBezTo>
                  <a:pt x="125" y="359"/>
                  <a:pt x="125" y="359"/>
                  <a:pt x="125" y="359"/>
                </a:cubicBezTo>
                <a:close/>
                <a:moveTo>
                  <a:pt x="110" y="360"/>
                </a:moveTo>
                <a:cubicBezTo>
                  <a:pt x="111" y="359"/>
                  <a:pt x="111" y="359"/>
                  <a:pt x="111" y="358"/>
                </a:cubicBezTo>
                <a:cubicBezTo>
                  <a:pt x="113" y="358"/>
                  <a:pt x="111" y="360"/>
                  <a:pt x="110" y="360"/>
                </a:cubicBezTo>
                <a:cubicBezTo>
                  <a:pt x="110" y="360"/>
                  <a:pt x="110" y="360"/>
                  <a:pt x="110" y="360"/>
                </a:cubicBezTo>
                <a:close/>
                <a:moveTo>
                  <a:pt x="55" y="360"/>
                </a:moveTo>
                <a:cubicBezTo>
                  <a:pt x="56" y="360"/>
                  <a:pt x="56" y="358"/>
                  <a:pt x="58" y="359"/>
                </a:cubicBezTo>
                <a:cubicBezTo>
                  <a:pt x="58" y="360"/>
                  <a:pt x="57" y="360"/>
                  <a:pt x="55" y="360"/>
                </a:cubicBezTo>
                <a:cubicBezTo>
                  <a:pt x="55" y="360"/>
                  <a:pt x="55" y="360"/>
                  <a:pt x="55" y="360"/>
                </a:cubicBezTo>
                <a:close/>
                <a:moveTo>
                  <a:pt x="51" y="360"/>
                </a:moveTo>
                <a:cubicBezTo>
                  <a:pt x="52" y="359"/>
                  <a:pt x="54" y="360"/>
                  <a:pt x="53" y="362"/>
                </a:cubicBezTo>
                <a:cubicBezTo>
                  <a:pt x="52" y="362"/>
                  <a:pt x="51" y="362"/>
                  <a:pt x="51" y="360"/>
                </a:cubicBezTo>
                <a:cubicBezTo>
                  <a:pt x="51" y="360"/>
                  <a:pt x="51" y="360"/>
                  <a:pt x="51" y="360"/>
                </a:cubicBezTo>
                <a:close/>
                <a:moveTo>
                  <a:pt x="94" y="364"/>
                </a:moveTo>
                <a:cubicBezTo>
                  <a:pt x="92" y="363"/>
                  <a:pt x="90" y="364"/>
                  <a:pt x="91" y="362"/>
                </a:cubicBezTo>
                <a:cubicBezTo>
                  <a:pt x="92" y="364"/>
                  <a:pt x="94" y="361"/>
                  <a:pt x="94" y="364"/>
                </a:cubicBezTo>
                <a:cubicBezTo>
                  <a:pt x="94" y="364"/>
                  <a:pt x="94" y="364"/>
                  <a:pt x="94" y="364"/>
                </a:cubicBezTo>
                <a:close/>
                <a:moveTo>
                  <a:pt x="346" y="368"/>
                </a:moveTo>
                <a:cubicBezTo>
                  <a:pt x="343" y="358"/>
                  <a:pt x="353" y="364"/>
                  <a:pt x="353" y="371"/>
                </a:cubicBezTo>
                <a:cubicBezTo>
                  <a:pt x="349" y="371"/>
                  <a:pt x="349" y="365"/>
                  <a:pt x="346" y="368"/>
                </a:cubicBezTo>
                <a:cubicBezTo>
                  <a:pt x="346" y="368"/>
                  <a:pt x="346" y="368"/>
                  <a:pt x="346" y="368"/>
                </a:cubicBezTo>
                <a:close/>
                <a:moveTo>
                  <a:pt x="78" y="366"/>
                </a:moveTo>
                <a:cubicBezTo>
                  <a:pt x="79" y="366"/>
                  <a:pt x="78" y="366"/>
                  <a:pt x="78" y="366"/>
                </a:cubicBezTo>
                <a:cubicBezTo>
                  <a:pt x="78" y="365"/>
                  <a:pt x="78" y="365"/>
                  <a:pt x="78" y="366"/>
                </a:cubicBezTo>
                <a:cubicBezTo>
                  <a:pt x="80" y="365"/>
                  <a:pt x="80" y="366"/>
                  <a:pt x="82" y="366"/>
                </a:cubicBezTo>
                <a:cubicBezTo>
                  <a:pt x="82" y="366"/>
                  <a:pt x="80" y="368"/>
                  <a:pt x="80" y="366"/>
                </a:cubicBezTo>
                <a:cubicBezTo>
                  <a:pt x="79" y="367"/>
                  <a:pt x="81" y="367"/>
                  <a:pt x="80" y="368"/>
                </a:cubicBezTo>
                <a:cubicBezTo>
                  <a:pt x="79" y="368"/>
                  <a:pt x="78" y="368"/>
                  <a:pt x="78" y="368"/>
                </a:cubicBezTo>
                <a:cubicBezTo>
                  <a:pt x="78" y="367"/>
                  <a:pt x="78" y="366"/>
                  <a:pt x="78" y="366"/>
                </a:cubicBezTo>
                <a:cubicBezTo>
                  <a:pt x="78" y="366"/>
                  <a:pt x="78" y="366"/>
                  <a:pt x="78" y="366"/>
                </a:cubicBezTo>
                <a:close/>
                <a:moveTo>
                  <a:pt x="139" y="366"/>
                </a:moveTo>
                <a:cubicBezTo>
                  <a:pt x="139" y="366"/>
                  <a:pt x="139" y="365"/>
                  <a:pt x="139" y="365"/>
                </a:cubicBezTo>
                <a:cubicBezTo>
                  <a:pt x="140" y="365"/>
                  <a:pt x="140" y="366"/>
                  <a:pt x="140" y="367"/>
                </a:cubicBezTo>
                <a:cubicBezTo>
                  <a:pt x="140" y="367"/>
                  <a:pt x="139" y="366"/>
                  <a:pt x="139" y="366"/>
                </a:cubicBezTo>
                <a:cubicBezTo>
                  <a:pt x="139" y="366"/>
                  <a:pt x="139" y="366"/>
                  <a:pt x="139" y="366"/>
                </a:cubicBezTo>
                <a:close/>
                <a:moveTo>
                  <a:pt x="379" y="372"/>
                </a:moveTo>
                <a:cubicBezTo>
                  <a:pt x="378" y="371"/>
                  <a:pt x="380" y="372"/>
                  <a:pt x="380" y="371"/>
                </a:cubicBezTo>
                <a:cubicBezTo>
                  <a:pt x="382" y="371"/>
                  <a:pt x="379" y="372"/>
                  <a:pt x="379" y="372"/>
                </a:cubicBezTo>
                <a:cubicBezTo>
                  <a:pt x="379" y="372"/>
                  <a:pt x="379" y="372"/>
                  <a:pt x="379" y="372"/>
                </a:cubicBezTo>
                <a:close/>
                <a:moveTo>
                  <a:pt x="117" y="381"/>
                </a:moveTo>
                <a:cubicBezTo>
                  <a:pt x="115" y="379"/>
                  <a:pt x="120" y="380"/>
                  <a:pt x="119" y="377"/>
                </a:cubicBezTo>
                <a:cubicBezTo>
                  <a:pt x="120" y="377"/>
                  <a:pt x="119" y="378"/>
                  <a:pt x="120" y="378"/>
                </a:cubicBezTo>
                <a:cubicBezTo>
                  <a:pt x="119" y="379"/>
                  <a:pt x="119" y="380"/>
                  <a:pt x="119" y="382"/>
                </a:cubicBezTo>
                <a:cubicBezTo>
                  <a:pt x="116" y="382"/>
                  <a:pt x="117" y="382"/>
                  <a:pt x="115" y="381"/>
                </a:cubicBezTo>
                <a:cubicBezTo>
                  <a:pt x="115" y="380"/>
                  <a:pt x="116" y="382"/>
                  <a:pt x="117" y="381"/>
                </a:cubicBezTo>
                <a:cubicBezTo>
                  <a:pt x="117" y="381"/>
                  <a:pt x="117" y="381"/>
                  <a:pt x="117" y="381"/>
                </a:cubicBezTo>
                <a:close/>
                <a:moveTo>
                  <a:pt x="362" y="382"/>
                </a:moveTo>
                <a:cubicBezTo>
                  <a:pt x="360" y="382"/>
                  <a:pt x="360" y="381"/>
                  <a:pt x="360" y="379"/>
                </a:cubicBezTo>
                <a:cubicBezTo>
                  <a:pt x="361" y="379"/>
                  <a:pt x="362" y="380"/>
                  <a:pt x="362" y="382"/>
                </a:cubicBezTo>
                <a:cubicBezTo>
                  <a:pt x="362" y="382"/>
                  <a:pt x="362" y="382"/>
                  <a:pt x="362" y="382"/>
                </a:cubicBezTo>
                <a:close/>
                <a:moveTo>
                  <a:pt x="385" y="422"/>
                </a:moveTo>
                <a:cubicBezTo>
                  <a:pt x="388" y="422"/>
                  <a:pt x="383" y="424"/>
                  <a:pt x="385" y="422"/>
                </a:cubicBezTo>
                <a:cubicBezTo>
                  <a:pt x="385" y="422"/>
                  <a:pt x="385" y="422"/>
                  <a:pt x="385" y="422"/>
                </a:cubicBezTo>
                <a:close/>
                <a:moveTo>
                  <a:pt x="373" y="428"/>
                </a:moveTo>
                <a:cubicBezTo>
                  <a:pt x="372" y="428"/>
                  <a:pt x="373" y="426"/>
                  <a:pt x="373" y="426"/>
                </a:cubicBezTo>
                <a:cubicBezTo>
                  <a:pt x="373" y="426"/>
                  <a:pt x="374" y="427"/>
                  <a:pt x="373" y="428"/>
                </a:cubicBezTo>
                <a:cubicBezTo>
                  <a:pt x="373" y="428"/>
                  <a:pt x="373" y="428"/>
                  <a:pt x="373" y="428"/>
                </a:cubicBezTo>
                <a:close/>
                <a:moveTo>
                  <a:pt x="377" y="429"/>
                </a:moveTo>
                <a:cubicBezTo>
                  <a:pt x="377" y="428"/>
                  <a:pt x="378" y="429"/>
                  <a:pt x="378" y="428"/>
                </a:cubicBezTo>
                <a:cubicBezTo>
                  <a:pt x="379" y="428"/>
                  <a:pt x="380" y="429"/>
                  <a:pt x="380" y="430"/>
                </a:cubicBezTo>
                <a:cubicBezTo>
                  <a:pt x="379" y="430"/>
                  <a:pt x="379" y="430"/>
                  <a:pt x="379" y="429"/>
                </a:cubicBezTo>
                <a:cubicBezTo>
                  <a:pt x="378" y="429"/>
                  <a:pt x="378" y="429"/>
                  <a:pt x="377" y="429"/>
                </a:cubicBezTo>
                <a:cubicBezTo>
                  <a:pt x="377" y="429"/>
                  <a:pt x="377" y="429"/>
                  <a:pt x="377" y="429"/>
                </a:cubicBezTo>
                <a:close/>
                <a:moveTo>
                  <a:pt x="410" y="36"/>
                </a:moveTo>
                <a:cubicBezTo>
                  <a:pt x="412" y="37"/>
                  <a:pt x="408" y="39"/>
                  <a:pt x="408" y="38"/>
                </a:cubicBezTo>
                <a:cubicBezTo>
                  <a:pt x="408" y="36"/>
                  <a:pt x="410" y="38"/>
                  <a:pt x="410" y="36"/>
                </a:cubicBezTo>
                <a:close/>
                <a:moveTo>
                  <a:pt x="30" y="51"/>
                </a:moveTo>
                <a:cubicBezTo>
                  <a:pt x="31" y="53"/>
                  <a:pt x="27" y="53"/>
                  <a:pt x="30" y="53"/>
                </a:cubicBezTo>
                <a:cubicBezTo>
                  <a:pt x="29" y="55"/>
                  <a:pt x="28" y="53"/>
                  <a:pt x="27" y="53"/>
                </a:cubicBezTo>
                <a:cubicBezTo>
                  <a:pt x="29" y="53"/>
                  <a:pt x="28" y="51"/>
                  <a:pt x="30" y="51"/>
                </a:cubicBezTo>
                <a:close/>
                <a:moveTo>
                  <a:pt x="354" y="74"/>
                </a:moveTo>
                <a:cubicBezTo>
                  <a:pt x="355" y="74"/>
                  <a:pt x="355" y="79"/>
                  <a:pt x="353" y="78"/>
                </a:cubicBezTo>
                <a:cubicBezTo>
                  <a:pt x="351" y="77"/>
                  <a:pt x="354" y="76"/>
                  <a:pt x="354" y="74"/>
                </a:cubicBezTo>
                <a:close/>
                <a:moveTo>
                  <a:pt x="69" y="83"/>
                </a:moveTo>
                <a:cubicBezTo>
                  <a:pt x="70" y="83"/>
                  <a:pt x="70" y="85"/>
                  <a:pt x="71" y="85"/>
                </a:cubicBezTo>
                <a:cubicBezTo>
                  <a:pt x="72" y="83"/>
                  <a:pt x="74" y="79"/>
                  <a:pt x="71" y="79"/>
                </a:cubicBezTo>
                <a:cubicBezTo>
                  <a:pt x="71" y="80"/>
                  <a:pt x="72" y="80"/>
                  <a:pt x="71" y="82"/>
                </a:cubicBezTo>
                <a:cubicBezTo>
                  <a:pt x="71" y="83"/>
                  <a:pt x="69" y="82"/>
                  <a:pt x="69" y="83"/>
                </a:cubicBezTo>
                <a:close/>
                <a:moveTo>
                  <a:pt x="318" y="102"/>
                </a:moveTo>
                <a:cubicBezTo>
                  <a:pt x="320" y="101"/>
                  <a:pt x="318" y="105"/>
                  <a:pt x="319" y="106"/>
                </a:cubicBezTo>
                <a:cubicBezTo>
                  <a:pt x="317" y="106"/>
                  <a:pt x="319" y="102"/>
                  <a:pt x="318" y="102"/>
                </a:cubicBezTo>
                <a:close/>
                <a:moveTo>
                  <a:pt x="319" y="113"/>
                </a:moveTo>
                <a:cubicBezTo>
                  <a:pt x="322" y="111"/>
                  <a:pt x="319" y="117"/>
                  <a:pt x="322" y="116"/>
                </a:cubicBezTo>
                <a:cubicBezTo>
                  <a:pt x="323" y="118"/>
                  <a:pt x="321" y="118"/>
                  <a:pt x="321" y="119"/>
                </a:cubicBezTo>
                <a:cubicBezTo>
                  <a:pt x="320" y="116"/>
                  <a:pt x="320" y="116"/>
                  <a:pt x="319" y="113"/>
                </a:cubicBezTo>
                <a:close/>
                <a:moveTo>
                  <a:pt x="349" y="177"/>
                </a:moveTo>
                <a:cubicBezTo>
                  <a:pt x="351" y="177"/>
                  <a:pt x="349" y="178"/>
                  <a:pt x="348" y="178"/>
                </a:cubicBezTo>
                <a:cubicBezTo>
                  <a:pt x="348" y="177"/>
                  <a:pt x="346" y="178"/>
                  <a:pt x="347" y="176"/>
                </a:cubicBezTo>
                <a:cubicBezTo>
                  <a:pt x="347" y="176"/>
                  <a:pt x="348" y="176"/>
                  <a:pt x="348" y="175"/>
                </a:cubicBezTo>
                <a:cubicBezTo>
                  <a:pt x="349" y="176"/>
                  <a:pt x="348" y="177"/>
                  <a:pt x="348" y="178"/>
                </a:cubicBezTo>
                <a:cubicBezTo>
                  <a:pt x="349" y="178"/>
                  <a:pt x="349" y="177"/>
                  <a:pt x="349" y="177"/>
                </a:cubicBezTo>
                <a:close/>
                <a:moveTo>
                  <a:pt x="350" y="179"/>
                </a:moveTo>
                <a:cubicBezTo>
                  <a:pt x="351" y="179"/>
                  <a:pt x="348" y="181"/>
                  <a:pt x="351" y="180"/>
                </a:cubicBezTo>
                <a:cubicBezTo>
                  <a:pt x="351" y="182"/>
                  <a:pt x="350" y="182"/>
                  <a:pt x="349" y="183"/>
                </a:cubicBezTo>
                <a:cubicBezTo>
                  <a:pt x="351" y="182"/>
                  <a:pt x="350" y="185"/>
                  <a:pt x="348" y="186"/>
                </a:cubicBezTo>
                <a:cubicBezTo>
                  <a:pt x="347" y="183"/>
                  <a:pt x="349" y="183"/>
                  <a:pt x="347" y="180"/>
                </a:cubicBezTo>
                <a:cubicBezTo>
                  <a:pt x="349" y="181"/>
                  <a:pt x="349" y="179"/>
                  <a:pt x="350" y="179"/>
                </a:cubicBezTo>
                <a:close/>
                <a:moveTo>
                  <a:pt x="127" y="260"/>
                </a:moveTo>
                <a:cubicBezTo>
                  <a:pt x="126" y="262"/>
                  <a:pt x="127" y="262"/>
                  <a:pt x="128" y="262"/>
                </a:cubicBezTo>
                <a:cubicBezTo>
                  <a:pt x="129" y="265"/>
                  <a:pt x="126" y="267"/>
                  <a:pt x="129" y="269"/>
                </a:cubicBezTo>
                <a:cubicBezTo>
                  <a:pt x="128" y="272"/>
                  <a:pt x="128" y="273"/>
                  <a:pt x="128" y="276"/>
                </a:cubicBezTo>
                <a:cubicBezTo>
                  <a:pt x="128" y="276"/>
                  <a:pt x="128" y="275"/>
                  <a:pt x="127" y="276"/>
                </a:cubicBezTo>
                <a:cubicBezTo>
                  <a:pt x="127" y="279"/>
                  <a:pt x="128" y="281"/>
                  <a:pt x="127" y="285"/>
                </a:cubicBezTo>
                <a:cubicBezTo>
                  <a:pt x="127" y="285"/>
                  <a:pt x="126" y="285"/>
                  <a:pt x="126" y="286"/>
                </a:cubicBezTo>
                <a:cubicBezTo>
                  <a:pt x="124" y="281"/>
                  <a:pt x="126" y="275"/>
                  <a:pt x="123" y="272"/>
                </a:cubicBezTo>
                <a:cubicBezTo>
                  <a:pt x="123" y="270"/>
                  <a:pt x="123" y="269"/>
                  <a:pt x="123" y="268"/>
                </a:cubicBezTo>
                <a:cubicBezTo>
                  <a:pt x="126" y="264"/>
                  <a:pt x="122" y="270"/>
                  <a:pt x="124" y="271"/>
                </a:cubicBezTo>
                <a:cubicBezTo>
                  <a:pt x="125" y="271"/>
                  <a:pt x="124" y="263"/>
                  <a:pt x="127" y="263"/>
                </a:cubicBezTo>
                <a:cubicBezTo>
                  <a:pt x="124" y="261"/>
                  <a:pt x="125" y="264"/>
                  <a:pt x="124" y="265"/>
                </a:cubicBezTo>
                <a:cubicBezTo>
                  <a:pt x="123" y="261"/>
                  <a:pt x="122" y="255"/>
                  <a:pt x="122" y="254"/>
                </a:cubicBezTo>
                <a:cubicBezTo>
                  <a:pt x="122" y="252"/>
                  <a:pt x="122" y="254"/>
                  <a:pt x="121" y="253"/>
                </a:cubicBezTo>
                <a:cubicBezTo>
                  <a:pt x="121" y="252"/>
                  <a:pt x="122" y="250"/>
                  <a:pt x="120" y="251"/>
                </a:cubicBezTo>
                <a:cubicBezTo>
                  <a:pt x="121" y="247"/>
                  <a:pt x="120" y="244"/>
                  <a:pt x="119" y="238"/>
                </a:cubicBezTo>
                <a:cubicBezTo>
                  <a:pt x="120" y="238"/>
                  <a:pt x="121" y="237"/>
                  <a:pt x="122" y="237"/>
                </a:cubicBezTo>
                <a:cubicBezTo>
                  <a:pt x="121" y="237"/>
                  <a:pt x="119" y="236"/>
                  <a:pt x="122" y="236"/>
                </a:cubicBezTo>
                <a:cubicBezTo>
                  <a:pt x="122" y="234"/>
                  <a:pt x="119" y="235"/>
                  <a:pt x="120" y="236"/>
                </a:cubicBezTo>
                <a:cubicBezTo>
                  <a:pt x="119" y="236"/>
                  <a:pt x="119" y="230"/>
                  <a:pt x="121" y="231"/>
                </a:cubicBezTo>
                <a:cubicBezTo>
                  <a:pt x="121" y="228"/>
                  <a:pt x="120" y="227"/>
                  <a:pt x="120" y="225"/>
                </a:cubicBezTo>
                <a:cubicBezTo>
                  <a:pt x="122" y="226"/>
                  <a:pt x="120" y="225"/>
                  <a:pt x="121" y="224"/>
                </a:cubicBezTo>
                <a:cubicBezTo>
                  <a:pt x="119" y="222"/>
                  <a:pt x="120" y="212"/>
                  <a:pt x="119" y="210"/>
                </a:cubicBezTo>
                <a:cubicBezTo>
                  <a:pt x="124" y="202"/>
                  <a:pt x="119" y="194"/>
                  <a:pt x="121" y="186"/>
                </a:cubicBezTo>
                <a:cubicBezTo>
                  <a:pt x="122" y="187"/>
                  <a:pt x="122" y="189"/>
                  <a:pt x="121" y="189"/>
                </a:cubicBezTo>
                <a:cubicBezTo>
                  <a:pt x="122" y="189"/>
                  <a:pt x="122" y="188"/>
                  <a:pt x="122" y="188"/>
                </a:cubicBezTo>
                <a:cubicBezTo>
                  <a:pt x="125" y="202"/>
                  <a:pt x="122" y="223"/>
                  <a:pt x="125" y="237"/>
                </a:cubicBezTo>
                <a:cubicBezTo>
                  <a:pt x="123" y="238"/>
                  <a:pt x="123" y="242"/>
                  <a:pt x="121" y="243"/>
                </a:cubicBezTo>
                <a:cubicBezTo>
                  <a:pt x="122" y="243"/>
                  <a:pt x="122" y="243"/>
                  <a:pt x="122" y="244"/>
                </a:cubicBezTo>
                <a:cubicBezTo>
                  <a:pt x="123" y="244"/>
                  <a:pt x="122" y="243"/>
                  <a:pt x="122" y="243"/>
                </a:cubicBezTo>
                <a:cubicBezTo>
                  <a:pt x="124" y="242"/>
                  <a:pt x="123" y="244"/>
                  <a:pt x="123" y="245"/>
                </a:cubicBezTo>
                <a:cubicBezTo>
                  <a:pt x="121" y="243"/>
                  <a:pt x="123" y="248"/>
                  <a:pt x="121" y="247"/>
                </a:cubicBezTo>
                <a:cubicBezTo>
                  <a:pt x="123" y="250"/>
                  <a:pt x="124" y="254"/>
                  <a:pt x="126" y="257"/>
                </a:cubicBezTo>
                <a:cubicBezTo>
                  <a:pt x="126" y="257"/>
                  <a:pt x="126" y="256"/>
                  <a:pt x="126" y="255"/>
                </a:cubicBezTo>
                <a:cubicBezTo>
                  <a:pt x="127" y="256"/>
                  <a:pt x="127" y="257"/>
                  <a:pt x="127" y="258"/>
                </a:cubicBezTo>
                <a:cubicBezTo>
                  <a:pt x="126" y="258"/>
                  <a:pt x="126" y="259"/>
                  <a:pt x="126" y="260"/>
                </a:cubicBezTo>
                <a:cubicBezTo>
                  <a:pt x="126" y="261"/>
                  <a:pt x="129" y="258"/>
                  <a:pt x="128" y="261"/>
                </a:cubicBezTo>
                <a:cubicBezTo>
                  <a:pt x="128" y="261"/>
                  <a:pt x="128" y="260"/>
                  <a:pt x="127" y="260"/>
                </a:cubicBezTo>
                <a:close/>
                <a:moveTo>
                  <a:pt x="127" y="267"/>
                </a:moveTo>
                <a:cubicBezTo>
                  <a:pt x="127" y="268"/>
                  <a:pt x="127" y="268"/>
                  <a:pt x="127" y="269"/>
                </a:cubicBezTo>
                <a:cubicBezTo>
                  <a:pt x="127" y="269"/>
                  <a:pt x="126" y="269"/>
                  <a:pt x="125" y="269"/>
                </a:cubicBezTo>
                <a:cubicBezTo>
                  <a:pt x="126" y="269"/>
                  <a:pt x="125" y="266"/>
                  <a:pt x="127" y="267"/>
                </a:cubicBezTo>
                <a:cubicBezTo>
                  <a:pt x="127" y="267"/>
                  <a:pt x="127" y="267"/>
                  <a:pt x="127" y="267"/>
                </a:cubicBezTo>
                <a:close/>
                <a:moveTo>
                  <a:pt x="349" y="205"/>
                </a:moveTo>
                <a:cubicBezTo>
                  <a:pt x="349" y="204"/>
                  <a:pt x="351" y="206"/>
                  <a:pt x="351" y="207"/>
                </a:cubicBezTo>
                <a:cubicBezTo>
                  <a:pt x="350" y="207"/>
                  <a:pt x="349" y="207"/>
                  <a:pt x="349" y="208"/>
                </a:cubicBezTo>
                <a:cubicBezTo>
                  <a:pt x="350" y="208"/>
                  <a:pt x="350" y="208"/>
                  <a:pt x="350" y="210"/>
                </a:cubicBezTo>
                <a:cubicBezTo>
                  <a:pt x="351" y="209"/>
                  <a:pt x="352" y="208"/>
                  <a:pt x="352" y="211"/>
                </a:cubicBezTo>
                <a:cubicBezTo>
                  <a:pt x="353" y="210"/>
                  <a:pt x="354" y="211"/>
                  <a:pt x="354" y="210"/>
                </a:cubicBezTo>
                <a:cubicBezTo>
                  <a:pt x="353" y="207"/>
                  <a:pt x="354" y="204"/>
                  <a:pt x="352" y="201"/>
                </a:cubicBezTo>
                <a:cubicBezTo>
                  <a:pt x="351" y="202"/>
                  <a:pt x="347" y="203"/>
                  <a:pt x="349" y="205"/>
                </a:cubicBezTo>
                <a:close/>
                <a:moveTo>
                  <a:pt x="244" y="246"/>
                </a:moveTo>
                <a:cubicBezTo>
                  <a:pt x="245" y="249"/>
                  <a:pt x="240" y="246"/>
                  <a:pt x="242" y="248"/>
                </a:cubicBezTo>
                <a:cubicBezTo>
                  <a:pt x="242" y="248"/>
                  <a:pt x="242" y="247"/>
                  <a:pt x="242" y="247"/>
                </a:cubicBezTo>
                <a:cubicBezTo>
                  <a:pt x="243" y="249"/>
                  <a:pt x="245" y="247"/>
                  <a:pt x="244" y="250"/>
                </a:cubicBezTo>
                <a:cubicBezTo>
                  <a:pt x="246" y="250"/>
                  <a:pt x="247" y="250"/>
                  <a:pt x="248" y="250"/>
                </a:cubicBezTo>
                <a:cubicBezTo>
                  <a:pt x="248" y="254"/>
                  <a:pt x="249" y="255"/>
                  <a:pt x="253" y="255"/>
                </a:cubicBezTo>
                <a:cubicBezTo>
                  <a:pt x="254" y="248"/>
                  <a:pt x="245" y="250"/>
                  <a:pt x="244" y="244"/>
                </a:cubicBezTo>
                <a:cubicBezTo>
                  <a:pt x="243" y="243"/>
                  <a:pt x="243" y="244"/>
                  <a:pt x="242" y="245"/>
                </a:cubicBezTo>
                <a:cubicBezTo>
                  <a:pt x="241" y="243"/>
                  <a:pt x="243" y="242"/>
                  <a:pt x="242" y="241"/>
                </a:cubicBezTo>
                <a:cubicBezTo>
                  <a:pt x="242" y="242"/>
                  <a:pt x="241" y="242"/>
                  <a:pt x="241" y="242"/>
                </a:cubicBezTo>
                <a:cubicBezTo>
                  <a:pt x="241" y="244"/>
                  <a:pt x="242" y="244"/>
                  <a:pt x="242" y="246"/>
                </a:cubicBezTo>
                <a:cubicBezTo>
                  <a:pt x="244" y="246"/>
                  <a:pt x="243" y="247"/>
                  <a:pt x="244" y="246"/>
                </a:cubicBezTo>
                <a:close/>
                <a:moveTo>
                  <a:pt x="251" y="254"/>
                </a:moveTo>
                <a:cubicBezTo>
                  <a:pt x="251" y="252"/>
                  <a:pt x="252" y="252"/>
                  <a:pt x="253" y="252"/>
                </a:cubicBezTo>
                <a:cubicBezTo>
                  <a:pt x="252" y="253"/>
                  <a:pt x="252" y="254"/>
                  <a:pt x="251" y="254"/>
                </a:cubicBezTo>
                <a:cubicBezTo>
                  <a:pt x="251" y="254"/>
                  <a:pt x="251" y="254"/>
                  <a:pt x="251" y="254"/>
                </a:cubicBezTo>
                <a:close/>
                <a:moveTo>
                  <a:pt x="255" y="243"/>
                </a:moveTo>
                <a:cubicBezTo>
                  <a:pt x="256" y="243"/>
                  <a:pt x="258" y="245"/>
                  <a:pt x="258" y="244"/>
                </a:cubicBezTo>
                <a:cubicBezTo>
                  <a:pt x="257" y="244"/>
                  <a:pt x="255" y="242"/>
                  <a:pt x="255" y="243"/>
                </a:cubicBezTo>
                <a:close/>
                <a:moveTo>
                  <a:pt x="113" y="264"/>
                </a:moveTo>
                <a:cubicBezTo>
                  <a:pt x="112" y="266"/>
                  <a:pt x="113" y="268"/>
                  <a:pt x="114" y="266"/>
                </a:cubicBezTo>
                <a:cubicBezTo>
                  <a:pt x="113" y="266"/>
                  <a:pt x="112" y="262"/>
                  <a:pt x="113" y="264"/>
                </a:cubicBezTo>
                <a:close/>
                <a:moveTo>
                  <a:pt x="115" y="269"/>
                </a:moveTo>
                <a:cubicBezTo>
                  <a:pt x="114" y="268"/>
                  <a:pt x="114" y="269"/>
                  <a:pt x="112" y="269"/>
                </a:cubicBezTo>
                <a:cubicBezTo>
                  <a:pt x="112" y="270"/>
                  <a:pt x="114" y="272"/>
                  <a:pt x="115" y="271"/>
                </a:cubicBezTo>
                <a:cubicBezTo>
                  <a:pt x="114" y="271"/>
                  <a:pt x="113" y="269"/>
                  <a:pt x="114" y="269"/>
                </a:cubicBezTo>
                <a:cubicBezTo>
                  <a:pt x="114" y="270"/>
                  <a:pt x="116" y="270"/>
                  <a:pt x="115" y="269"/>
                </a:cubicBezTo>
                <a:close/>
                <a:moveTo>
                  <a:pt x="114" y="274"/>
                </a:moveTo>
                <a:cubicBezTo>
                  <a:pt x="114" y="274"/>
                  <a:pt x="115" y="275"/>
                  <a:pt x="115" y="274"/>
                </a:cubicBezTo>
                <a:cubicBezTo>
                  <a:pt x="115" y="276"/>
                  <a:pt x="115" y="277"/>
                  <a:pt x="113" y="278"/>
                </a:cubicBezTo>
                <a:cubicBezTo>
                  <a:pt x="112" y="276"/>
                  <a:pt x="115" y="275"/>
                  <a:pt x="114" y="274"/>
                </a:cubicBezTo>
                <a:close/>
                <a:moveTo>
                  <a:pt x="117" y="288"/>
                </a:moveTo>
                <a:cubicBezTo>
                  <a:pt x="119" y="288"/>
                  <a:pt x="117" y="290"/>
                  <a:pt x="116" y="289"/>
                </a:cubicBezTo>
                <a:cubicBezTo>
                  <a:pt x="116" y="290"/>
                  <a:pt x="117" y="291"/>
                  <a:pt x="117" y="293"/>
                </a:cubicBezTo>
                <a:cubicBezTo>
                  <a:pt x="118" y="293"/>
                  <a:pt x="117" y="292"/>
                  <a:pt x="117" y="291"/>
                </a:cubicBezTo>
                <a:cubicBezTo>
                  <a:pt x="120" y="291"/>
                  <a:pt x="120" y="296"/>
                  <a:pt x="119" y="296"/>
                </a:cubicBezTo>
                <a:cubicBezTo>
                  <a:pt x="119" y="297"/>
                  <a:pt x="119" y="297"/>
                  <a:pt x="121" y="297"/>
                </a:cubicBezTo>
                <a:cubicBezTo>
                  <a:pt x="120" y="298"/>
                  <a:pt x="121" y="301"/>
                  <a:pt x="119" y="300"/>
                </a:cubicBezTo>
                <a:cubicBezTo>
                  <a:pt x="120" y="301"/>
                  <a:pt x="120" y="301"/>
                  <a:pt x="122" y="302"/>
                </a:cubicBezTo>
                <a:cubicBezTo>
                  <a:pt x="121" y="305"/>
                  <a:pt x="122" y="306"/>
                  <a:pt x="120" y="309"/>
                </a:cubicBezTo>
                <a:cubicBezTo>
                  <a:pt x="121" y="310"/>
                  <a:pt x="121" y="313"/>
                  <a:pt x="119" y="313"/>
                </a:cubicBezTo>
                <a:cubicBezTo>
                  <a:pt x="121" y="312"/>
                  <a:pt x="120" y="316"/>
                  <a:pt x="122" y="316"/>
                </a:cubicBezTo>
                <a:cubicBezTo>
                  <a:pt x="124" y="316"/>
                  <a:pt x="123" y="314"/>
                  <a:pt x="123" y="313"/>
                </a:cubicBezTo>
                <a:cubicBezTo>
                  <a:pt x="124" y="313"/>
                  <a:pt x="123" y="319"/>
                  <a:pt x="124" y="321"/>
                </a:cubicBezTo>
                <a:cubicBezTo>
                  <a:pt x="119" y="321"/>
                  <a:pt x="126" y="324"/>
                  <a:pt x="124" y="330"/>
                </a:cubicBezTo>
                <a:cubicBezTo>
                  <a:pt x="121" y="331"/>
                  <a:pt x="124" y="328"/>
                  <a:pt x="121" y="329"/>
                </a:cubicBezTo>
                <a:cubicBezTo>
                  <a:pt x="120" y="323"/>
                  <a:pt x="122" y="320"/>
                  <a:pt x="119" y="318"/>
                </a:cubicBezTo>
                <a:cubicBezTo>
                  <a:pt x="119" y="314"/>
                  <a:pt x="118" y="307"/>
                  <a:pt x="117" y="300"/>
                </a:cubicBezTo>
                <a:cubicBezTo>
                  <a:pt x="116" y="294"/>
                  <a:pt x="114" y="288"/>
                  <a:pt x="114" y="283"/>
                </a:cubicBezTo>
                <a:cubicBezTo>
                  <a:pt x="116" y="283"/>
                  <a:pt x="115" y="285"/>
                  <a:pt x="116" y="285"/>
                </a:cubicBezTo>
                <a:cubicBezTo>
                  <a:pt x="114" y="286"/>
                  <a:pt x="116" y="287"/>
                  <a:pt x="115" y="288"/>
                </a:cubicBezTo>
                <a:cubicBezTo>
                  <a:pt x="116" y="288"/>
                  <a:pt x="117" y="288"/>
                  <a:pt x="117" y="288"/>
                </a:cubicBezTo>
                <a:close/>
                <a:moveTo>
                  <a:pt x="110" y="287"/>
                </a:moveTo>
                <a:cubicBezTo>
                  <a:pt x="109" y="287"/>
                  <a:pt x="108" y="287"/>
                  <a:pt x="108" y="288"/>
                </a:cubicBezTo>
                <a:cubicBezTo>
                  <a:pt x="106" y="287"/>
                  <a:pt x="109" y="286"/>
                  <a:pt x="109" y="284"/>
                </a:cubicBezTo>
                <a:cubicBezTo>
                  <a:pt x="109" y="285"/>
                  <a:pt x="110" y="285"/>
                  <a:pt x="110" y="285"/>
                </a:cubicBezTo>
                <a:cubicBezTo>
                  <a:pt x="110" y="286"/>
                  <a:pt x="109" y="286"/>
                  <a:pt x="110" y="287"/>
                </a:cubicBezTo>
                <a:cubicBezTo>
                  <a:pt x="110" y="287"/>
                  <a:pt x="110" y="287"/>
                  <a:pt x="110" y="287"/>
                </a:cubicBezTo>
                <a:close/>
                <a:moveTo>
                  <a:pt x="126" y="294"/>
                </a:moveTo>
                <a:cubicBezTo>
                  <a:pt x="126" y="293"/>
                  <a:pt x="125" y="292"/>
                  <a:pt x="125" y="290"/>
                </a:cubicBezTo>
                <a:cubicBezTo>
                  <a:pt x="127" y="289"/>
                  <a:pt x="125" y="286"/>
                  <a:pt x="127" y="286"/>
                </a:cubicBezTo>
                <a:cubicBezTo>
                  <a:pt x="128" y="291"/>
                  <a:pt x="125" y="295"/>
                  <a:pt x="126" y="301"/>
                </a:cubicBezTo>
                <a:cubicBezTo>
                  <a:pt x="124" y="301"/>
                  <a:pt x="124" y="292"/>
                  <a:pt x="126" y="294"/>
                </a:cubicBezTo>
                <a:close/>
                <a:moveTo>
                  <a:pt x="84" y="308"/>
                </a:moveTo>
                <a:cubicBezTo>
                  <a:pt x="84" y="308"/>
                  <a:pt x="83" y="308"/>
                  <a:pt x="83" y="309"/>
                </a:cubicBezTo>
                <a:cubicBezTo>
                  <a:pt x="83" y="308"/>
                  <a:pt x="84" y="306"/>
                  <a:pt x="83" y="304"/>
                </a:cubicBezTo>
                <a:cubicBezTo>
                  <a:pt x="86" y="304"/>
                  <a:pt x="83" y="308"/>
                  <a:pt x="86" y="308"/>
                </a:cubicBezTo>
                <a:cubicBezTo>
                  <a:pt x="85" y="309"/>
                  <a:pt x="85" y="309"/>
                  <a:pt x="84" y="308"/>
                </a:cubicBezTo>
                <a:close/>
                <a:moveTo>
                  <a:pt x="77" y="331"/>
                </a:moveTo>
                <a:cubicBezTo>
                  <a:pt x="78" y="332"/>
                  <a:pt x="75" y="332"/>
                  <a:pt x="75" y="333"/>
                </a:cubicBezTo>
                <a:cubicBezTo>
                  <a:pt x="73" y="332"/>
                  <a:pt x="76" y="332"/>
                  <a:pt x="77" y="331"/>
                </a:cubicBezTo>
                <a:close/>
                <a:moveTo>
                  <a:pt x="33" y="367"/>
                </a:moveTo>
                <a:cubicBezTo>
                  <a:pt x="34" y="367"/>
                  <a:pt x="35" y="366"/>
                  <a:pt x="36" y="367"/>
                </a:cubicBezTo>
                <a:cubicBezTo>
                  <a:pt x="35" y="368"/>
                  <a:pt x="34" y="368"/>
                  <a:pt x="32" y="369"/>
                </a:cubicBezTo>
                <a:cubicBezTo>
                  <a:pt x="32" y="368"/>
                  <a:pt x="33" y="368"/>
                  <a:pt x="33" y="368"/>
                </a:cubicBezTo>
                <a:cubicBezTo>
                  <a:pt x="33" y="367"/>
                  <a:pt x="33" y="367"/>
                  <a:pt x="33" y="367"/>
                </a:cubicBezTo>
                <a:close/>
                <a:moveTo>
                  <a:pt x="399" y="395"/>
                </a:moveTo>
                <a:cubicBezTo>
                  <a:pt x="399" y="394"/>
                  <a:pt x="402" y="395"/>
                  <a:pt x="402" y="396"/>
                </a:cubicBezTo>
                <a:cubicBezTo>
                  <a:pt x="400" y="397"/>
                  <a:pt x="401" y="395"/>
                  <a:pt x="399" y="395"/>
                </a:cubicBezTo>
                <a:close/>
                <a:moveTo>
                  <a:pt x="130" y="1"/>
                </a:moveTo>
                <a:cubicBezTo>
                  <a:pt x="131" y="2"/>
                  <a:pt x="131" y="5"/>
                  <a:pt x="133" y="6"/>
                </a:cubicBezTo>
                <a:cubicBezTo>
                  <a:pt x="132" y="6"/>
                  <a:pt x="131" y="6"/>
                  <a:pt x="130" y="7"/>
                </a:cubicBezTo>
                <a:cubicBezTo>
                  <a:pt x="131" y="5"/>
                  <a:pt x="128" y="5"/>
                  <a:pt x="130" y="1"/>
                </a:cubicBezTo>
                <a:close/>
                <a:moveTo>
                  <a:pt x="413" y="44"/>
                </a:moveTo>
                <a:cubicBezTo>
                  <a:pt x="412" y="42"/>
                  <a:pt x="412" y="43"/>
                  <a:pt x="413" y="41"/>
                </a:cubicBezTo>
                <a:cubicBezTo>
                  <a:pt x="412" y="41"/>
                  <a:pt x="411" y="41"/>
                  <a:pt x="410" y="41"/>
                </a:cubicBezTo>
                <a:cubicBezTo>
                  <a:pt x="410" y="42"/>
                  <a:pt x="410" y="43"/>
                  <a:pt x="410" y="43"/>
                </a:cubicBezTo>
                <a:cubicBezTo>
                  <a:pt x="410" y="43"/>
                  <a:pt x="409" y="43"/>
                  <a:pt x="409" y="44"/>
                </a:cubicBezTo>
                <a:cubicBezTo>
                  <a:pt x="411" y="43"/>
                  <a:pt x="411" y="44"/>
                  <a:pt x="413" y="44"/>
                </a:cubicBezTo>
                <a:close/>
              </a:path>
            </a:pathLst>
          </a:custGeom>
          <a:blipFill>
            <a:blip r:embed="rId6" cstate="email">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ea typeface="幼圆" panose="02010509060101010101" pitchFamily="49" charset="-122"/>
            </a:endParaRPr>
          </a:p>
        </p:txBody>
      </p:sp>
      <p:sp>
        <p:nvSpPr>
          <p:cNvPr id="9" name="Freeform 28"/>
          <p:cNvSpPr>
            <a:spLocks noEditPoints="1"/>
          </p:cNvSpPr>
          <p:nvPr/>
        </p:nvSpPr>
        <p:spPr bwMode="auto">
          <a:xfrm>
            <a:off x="4302491" y="1844736"/>
            <a:ext cx="1172903" cy="926780"/>
          </a:xfrm>
          <a:custGeom>
            <a:avLst/>
            <a:gdLst>
              <a:gd name="T0" fmla="*/ 272 w 584"/>
              <a:gd name="T1" fmla="*/ 91 h 462"/>
              <a:gd name="T2" fmla="*/ 488 w 584"/>
              <a:gd name="T3" fmla="*/ 206 h 462"/>
              <a:gd name="T4" fmla="*/ 172 w 584"/>
              <a:gd name="T5" fmla="*/ 265 h 462"/>
              <a:gd name="T6" fmla="*/ 426 w 584"/>
              <a:gd name="T7" fmla="*/ 290 h 462"/>
              <a:gd name="T8" fmla="*/ 459 w 584"/>
              <a:gd name="T9" fmla="*/ 309 h 462"/>
              <a:gd name="T10" fmla="*/ 109 w 584"/>
              <a:gd name="T11" fmla="*/ 326 h 462"/>
              <a:gd name="T12" fmla="*/ 480 w 584"/>
              <a:gd name="T13" fmla="*/ 344 h 462"/>
              <a:gd name="T14" fmla="*/ 500 w 584"/>
              <a:gd name="T15" fmla="*/ 377 h 462"/>
              <a:gd name="T16" fmla="*/ 39 w 584"/>
              <a:gd name="T17" fmla="*/ 406 h 462"/>
              <a:gd name="T18" fmla="*/ 38 w 584"/>
              <a:gd name="T19" fmla="*/ 421 h 462"/>
              <a:gd name="T20" fmla="*/ 580 w 584"/>
              <a:gd name="T21" fmla="*/ 434 h 462"/>
              <a:gd name="T22" fmla="*/ 551 w 584"/>
              <a:gd name="T23" fmla="*/ 460 h 462"/>
              <a:gd name="T24" fmla="*/ 284 w 584"/>
              <a:gd name="T25" fmla="*/ 61 h 462"/>
              <a:gd name="T26" fmla="*/ 239 w 584"/>
              <a:gd name="T27" fmla="*/ 193 h 462"/>
              <a:gd name="T28" fmla="*/ 135 w 584"/>
              <a:gd name="T29" fmla="*/ 301 h 462"/>
              <a:gd name="T30" fmla="*/ 177 w 584"/>
              <a:gd name="T31" fmla="*/ 360 h 462"/>
              <a:gd name="T32" fmla="*/ 136 w 584"/>
              <a:gd name="T33" fmla="*/ 400 h 462"/>
              <a:gd name="T34" fmla="*/ 41 w 584"/>
              <a:gd name="T35" fmla="*/ 406 h 462"/>
              <a:gd name="T36" fmla="*/ 93 w 584"/>
              <a:gd name="T37" fmla="*/ 420 h 462"/>
              <a:gd name="T38" fmla="*/ 250 w 584"/>
              <a:gd name="T39" fmla="*/ 411 h 462"/>
              <a:gd name="T40" fmla="*/ 203 w 584"/>
              <a:gd name="T41" fmla="*/ 388 h 462"/>
              <a:gd name="T42" fmla="*/ 228 w 584"/>
              <a:gd name="T43" fmla="*/ 309 h 462"/>
              <a:gd name="T44" fmla="*/ 294 w 584"/>
              <a:gd name="T45" fmla="*/ 318 h 462"/>
              <a:gd name="T46" fmla="*/ 335 w 584"/>
              <a:gd name="T47" fmla="*/ 414 h 462"/>
              <a:gd name="T48" fmla="*/ 364 w 584"/>
              <a:gd name="T49" fmla="*/ 439 h 462"/>
              <a:gd name="T50" fmla="*/ 536 w 584"/>
              <a:gd name="T51" fmla="*/ 460 h 462"/>
              <a:gd name="T52" fmla="*/ 505 w 584"/>
              <a:gd name="T53" fmla="*/ 422 h 462"/>
              <a:gd name="T54" fmla="*/ 415 w 584"/>
              <a:gd name="T55" fmla="*/ 279 h 462"/>
              <a:gd name="T56" fmla="*/ 393 w 584"/>
              <a:gd name="T57" fmla="*/ 129 h 462"/>
              <a:gd name="T58" fmla="*/ 329 w 584"/>
              <a:gd name="T59" fmla="*/ 62 h 462"/>
              <a:gd name="T60" fmla="*/ 145 w 584"/>
              <a:gd name="T61" fmla="*/ 394 h 462"/>
              <a:gd name="T62" fmla="*/ 155 w 584"/>
              <a:gd name="T63" fmla="*/ 384 h 462"/>
              <a:gd name="T64" fmla="*/ 326 w 584"/>
              <a:gd name="T65" fmla="*/ 112 h 462"/>
              <a:gd name="T66" fmla="*/ 282 w 584"/>
              <a:gd name="T67" fmla="*/ 198 h 462"/>
              <a:gd name="T68" fmla="*/ 307 w 584"/>
              <a:gd name="T69" fmla="*/ 242 h 462"/>
              <a:gd name="T70" fmla="*/ 279 w 584"/>
              <a:gd name="T71" fmla="*/ 310 h 462"/>
              <a:gd name="T72" fmla="*/ 251 w 584"/>
              <a:gd name="T73" fmla="*/ 322 h 462"/>
              <a:gd name="T74" fmla="*/ 159 w 584"/>
              <a:gd name="T75" fmla="*/ 372 h 462"/>
              <a:gd name="T76" fmla="*/ 157 w 584"/>
              <a:gd name="T77" fmla="*/ 382 h 462"/>
              <a:gd name="T78" fmla="*/ 218 w 584"/>
              <a:gd name="T79" fmla="*/ 397 h 462"/>
              <a:gd name="T80" fmla="*/ 467 w 584"/>
              <a:gd name="T81" fmla="*/ 404 h 462"/>
              <a:gd name="T82" fmla="*/ 475 w 584"/>
              <a:gd name="T83" fmla="*/ 411 h 462"/>
              <a:gd name="T84" fmla="*/ 59 w 584"/>
              <a:gd name="T85" fmla="*/ 415 h 462"/>
              <a:gd name="T86" fmla="*/ 382 w 584"/>
              <a:gd name="T87" fmla="*/ 426 h 462"/>
              <a:gd name="T88" fmla="*/ 363 w 584"/>
              <a:gd name="T89" fmla="*/ 434 h 462"/>
              <a:gd name="T90" fmla="*/ 313 w 584"/>
              <a:gd name="T91" fmla="*/ 15 h 462"/>
              <a:gd name="T92" fmla="*/ 282 w 584"/>
              <a:gd name="T93" fmla="*/ 70 h 462"/>
              <a:gd name="T94" fmla="*/ 398 w 584"/>
              <a:gd name="T95" fmla="*/ 222 h 462"/>
              <a:gd name="T96" fmla="*/ 425 w 584"/>
              <a:gd name="T97" fmla="*/ 268 h 462"/>
              <a:gd name="T98" fmla="*/ 425 w 584"/>
              <a:gd name="T99" fmla="*/ 279 h 462"/>
              <a:gd name="T100" fmla="*/ 460 w 584"/>
              <a:gd name="T101" fmla="*/ 345 h 462"/>
              <a:gd name="T102" fmla="*/ 502 w 584"/>
              <a:gd name="T103" fmla="*/ 391 h 462"/>
              <a:gd name="T104" fmla="*/ 469 w 584"/>
              <a:gd name="T105" fmla="*/ 319 h 462"/>
              <a:gd name="T106" fmla="*/ 467 w 584"/>
              <a:gd name="T107" fmla="*/ 322 h 462"/>
              <a:gd name="T108" fmla="*/ 105 w 584"/>
              <a:gd name="T109" fmla="*/ 324 h 462"/>
              <a:gd name="T110" fmla="*/ 193 w 584"/>
              <a:gd name="T111" fmla="*/ 378 h 462"/>
              <a:gd name="T112" fmla="*/ 473 w 584"/>
              <a:gd name="T113" fmla="*/ 381 h 462"/>
              <a:gd name="T114" fmla="*/ 284 w 584"/>
              <a:gd name="T115" fmla="*/ 421 h 462"/>
              <a:gd name="T116" fmla="*/ 66 w 584"/>
              <a:gd name="T117" fmla="*/ 426 h 462"/>
              <a:gd name="T118" fmla="*/ 34 w 584"/>
              <a:gd name="T119" fmla="*/ 425 h 462"/>
              <a:gd name="T120" fmla="*/ 346 w 584"/>
              <a:gd name="T121" fmla="*/ 448 h 462"/>
              <a:gd name="T122" fmla="*/ 414 w 584"/>
              <a:gd name="T123" fmla="*/ 248 h 462"/>
              <a:gd name="T124" fmla="*/ 235 w 584"/>
              <a:gd name="T125" fmla="*/ 32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4" h="462">
                <a:moveTo>
                  <a:pt x="317" y="15"/>
                </a:moveTo>
                <a:cubicBezTo>
                  <a:pt x="319" y="14"/>
                  <a:pt x="318" y="16"/>
                  <a:pt x="318" y="17"/>
                </a:cubicBezTo>
                <a:cubicBezTo>
                  <a:pt x="317" y="17"/>
                  <a:pt x="317" y="15"/>
                  <a:pt x="317" y="15"/>
                </a:cubicBezTo>
                <a:close/>
                <a:moveTo>
                  <a:pt x="334" y="46"/>
                </a:moveTo>
                <a:cubicBezTo>
                  <a:pt x="332" y="47"/>
                  <a:pt x="333" y="47"/>
                  <a:pt x="333" y="49"/>
                </a:cubicBezTo>
                <a:cubicBezTo>
                  <a:pt x="334" y="48"/>
                  <a:pt x="334" y="48"/>
                  <a:pt x="335" y="49"/>
                </a:cubicBezTo>
                <a:cubicBezTo>
                  <a:pt x="334" y="50"/>
                  <a:pt x="333" y="51"/>
                  <a:pt x="336" y="50"/>
                </a:cubicBezTo>
                <a:cubicBezTo>
                  <a:pt x="335" y="51"/>
                  <a:pt x="333" y="51"/>
                  <a:pt x="333" y="52"/>
                </a:cubicBezTo>
                <a:cubicBezTo>
                  <a:pt x="332" y="50"/>
                  <a:pt x="331" y="48"/>
                  <a:pt x="330" y="45"/>
                </a:cubicBezTo>
                <a:cubicBezTo>
                  <a:pt x="331" y="46"/>
                  <a:pt x="331" y="46"/>
                  <a:pt x="331" y="46"/>
                </a:cubicBezTo>
                <a:cubicBezTo>
                  <a:pt x="332" y="46"/>
                  <a:pt x="332" y="45"/>
                  <a:pt x="334" y="45"/>
                </a:cubicBezTo>
                <a:cubicBezTo>
                  <a:pt x="334" y="46"/>
                  <a:pt x="335" y="47"/>
                  <a:pt x="335" y="48"/>
                </a:cubicBezTo>
                <a:cubicBezTo>
                  <a:pt x="334" y="48"/>
                  <a:pt x="334" y="47"/>
                  <a:pt x="334" y="46"/>
                </a:cubicBezTo>
                <a:close/>
                <a:moveTo>
                  <a:pt x="335" y="53"/>
                </a:moveTo>
                <a:cubicBezTo>
                  <a:pt x="336" y="53"/>
                  <a:pt x="335" y="54"/>
                  <a:pt x="336" y="54"/>
                </a:cubicBezTo>
                <a:cubicBezTo>
                  <a:pt x="337" y="54"/>
                  <a:pt x="336" y="53"/>
                  <a:pt x="338" y="53"/>
                </a:cubicBezTo>
                <a:cubicBezTo>
                  <a:pt x="338" y="54"/>
                  <a:pt x="336" y="55"/>
                  <a:pt x="338" y="55"/>
                </a:cubicBezTo>
                <a:cubicBezTo>
                  <a:pt x="337" y="57"/>
                  <a:pt x="336" y="56"/>
                  <a:pt x="334" y="55"/>
                </a:cubicBezTo>
                <a:cubicBezTo>
                  <a:pt x="335" y="55"/>
                  <a:pt x="335" y="54"/>
                  <a:pt x="335" y="53"/>
                </a:cubicBezTo>
                <a:close/>
                <a:moveTo>
                  <a:pt x="332" y="70"/>
                </a:moveTo>
                <a:cubicBezTo>
                  <a:pt x="333" y="70"/>
                  <a:pt x="334" y="70"/>
                  <a:pt x="334" y="70"/>
                </a:cubicBezTo>
                <a:cubicBezTo>
                  <a:pt x="334" y="72"/>
                  <a:pt x="334" y="74"/>
                  <a:pt x="332" y="74"/>
                </a:cubicBezTo>
                <a:cubicBezTo>
                  <a:pt x="332" y="72"/>
                  <a:pt x="332" y="71"/>
                  <a:pt x="332" y="70"/>
                </a:cubicBezTo>
                <a:close/>
                <a:moveTo>
                  <a:pt x="275" y="84"/>
                </a:moveTo>
                <a:cubicBezTo>
                  <a:pt x="277" y="83"/>
                  <a:pt x="275" y="90"/>
                  <a:pt x="273" y="90"/>
                </a:cubicBezTo>
                <a:cubicBezTo>
                  <a:pt x="272" y="89"/>
                  <a:pt x="275" y="88"/>
                  <a:pt x="273" y="85"/>
                </a:cubicBezTo>
                <a:cubicBezTo>
                  <a:pt x="275" y="86"/>
                  <a:pt x="276" y="84"/>
                  <a:pt x="275" y="84"/>
                </a:cubicBezTo>
                <a:close/>
                <a:moveTo>
                  <a:pt x="272" y="91"/>
                </a:moveTo>
                <a:cubicBezTo>
                  <a:pt x="274" y="91"/>
                  <a:pt x="271" y="94"/>
                  <a:pt x="272" y="91"/>
                </a:cubicBezTo>
                <a:close/>
                <a:moveTo>
                  <a:pt x="337" y="94"/>
                </a:moveTo>
                <a:cubicBezTo>
                  <a:pt x="337" y="96"/>
                  <a:pt x="338" y="99"/>
                  <a:pt x="338" y="102"/>
                </a:cubicBezTo>
                <a:cubicBezTo>
                  <a:pt x="337" y="100"/>
                  <a:pt x="333" y="96"/>
                  <a:pt x="337" y="94"/>
                </a:cubicBezTo>
                <a:close/>
                <a:moveTo>
                  <a:pt x="358" y="94"/>
                </a:moveTo>
                <a:cubicBezTo>
                  <a:pt x="359" y="94"/>
                  <a:pt x="359" y="96"/>
                  <a:pt x="359" y="97"/>
                </a:cubicBezTo>
                <a:cubicBezTo>
                  <a:pt x="358" y="96"/>
                  <a:pt x="357" y="96"/>
                  <a:pt x="358" y="94"/>
                </a:cubicBezTo>
                <a:close/>
                <a:moveTo>
                  <a:pt x="336" y="99"/>
                </a:moveTo>
                <a:cubicBezTo>
                  <a:pt x="333" y="97"/>
                  <a:pt x="335" y="102"/>
                  <a:pt x="336" y="99"/>
                </a:cubicBezTo>
                <a:close/>
                <a:moveTo>
                  <a:pt x="267" y="104"/>
                </a:moveTo>
                <a:cubicBezTo>
                  <a:pt x="270" y="104"/>
                  <a:pt x="268" y="105"/>
                  <a:pt x="268" y="106"/>
                </a:cubicBezTo>
                <a:cubicBezTo>
                  <a:pt x="267" y="106"/>
                  <a:pt x="267" y="105"/>
                  <a:pt x="267" y="104"/>
                </a:cubicBezTo>
                <a:close/>
                <a:moveTo>
                  <a:pt x="369" y="109"/>
                </a:moveTo>
                <a:cubicBezTo>
                  <a:pt x="369" y="111"/>
                  <a:pt x="367" y="110"/>
                  <a:pt x="367" y="111"/>
                </a:cubicBezTo>
                <a:cubicBezTo>
                  <a:pt x="366" y="111"/>
                  <a:pt x="366" y="108"/>
                  <a:pt x="369" y="109"/>
                </a:cubicBezTo>
                <a:close/>
                <a:moveTo>
                  <a:pt x="146" y="130"/>
                </a:moveTo>
                <a:cubicBezTo>
                  <a:pt x="148" y="132"/>
                  <a:pt x="146" y="136"/>
                  <a:pt x="143" y="135"/>
                </a:cubicBezTo>
                <a:cubicBezTo>
                  <a:pt x="143" y="132"/>
                  <a:pt x="145" y="132"/>
                  <a:pt x="146" y="130"/>
                </a:cubicBezTo>
                <a:close/>
                <a:moveTo>
                  <a:pt x="249" y="153"/>
                </a:moveTo>
                <a:cubicBezTo>
                  <a:pt x="250" y="154"/>
                  <a:pt x="250" y="153"/>
                  <a:pt x="251" y="153"/>
                </a:cubicBezTo>
                <a:cubicBezTo>
                  <a:pt x="251" y="155"/>
                  <a:pt x="251" y="156"/>
                  <a:pt x="250" y="157"/>
                </a:cubicBezTo>
                <a:cubicBezTo>
                  <a:pt x="248" y="157"/>
                  <a:pt x="248" y="156"/>
                  <a:pt x="247" y="155"/>
                </a:cubicBezTo>
                <a:cubicBezTo>
                  <a:pt x="248" y="154"/>
                  <a:pt x="249" y="155"/>
                  <a:pt x="249" y="153"/>
                </a:cubicBezTo>
                <a:close/>
                <a:moveTo>
                  <a:pt x="246" y="165"/>
                </a:moveTo>
                <a:cubicBezTo>
                  <a:pt x="246" y="164"/>
                  <a:pt x="249" y="164"/>
                  <a:pt x="248" y="165"/>
                </a:cubicBezTo>
                <a:cubicBezTo>
                  <a:pt x="248" y="165"/>
                  <a:pt x="247" y="165"/>
                  <a:pt x="247" y="165"/>
                </a:cubicBezTo>
                <a:cubicBezTo>
                  <a:pt x="247" y="165"/>
                  <a:pt x="247" y="165"/>
                  <a:pt x="246" y="165"/>
                </a:cubicBezTo>
                <a:close/>
                <a:moveTo>
                  <a:pt x="487" y="205"/>
                </a:moveTo>
                <a:cubicBezTo>
                  <a:pt x="487" y="205"/>
                  <a:pt x="488" y="205"/>
                  <a:pt x="488" y="205"/>
                </a:cubicBezTo>
                <a:cubicBezTo>
                  <a:pt x="488" y="205"/>
                  <a:pt x="488" y="206"/>
                  <a:pt x="488" y="206"/>
                </a:cubicBezTo>
                <a:cubicBezTo>
                  <a:pt x="488" y="206"/>
                  <a:pt x="487" y="205"/>
                  <a:pt x="487" y="205"/>
                </a:cubicBezTo>
                <a:close/>
                <a:moveTo>
                  <a:pt x="389" y="207"/>
                </a:moveTo>
                <a:cubicBezTo>
                  <a:pt x="390" y="209"/>
                  <a:pt x="391" y="207"/>
                  <a:pt x="392" y="208"/>
                </a:cubicBezTo>
                <a:cubicBezTo>
                  <a:pt x="391" y="209"/>
                  <a:pt x="390" y="210"/>
                  <a:pt x="388" y="211"/>
                </a:cubicBezTo>
                <a:cubicBezTo>
                  <a:pt x="388" y="209"/>
                  <a:pt x="388" y="210"/>
                  <a:pt x="388" y="208"/>
                </a:cubicBezTo>
                <a:cubicBezTo>
                  <a:pt x="388" y="208"/>
                  <a:pt x="389" y="208"/>
                  <a:pt x="389" y="207"/>
                </a:cubicBezTo>
                <a:close/>
                <a:moveTo>
                  <a:pt x="393" y="210"/>
                </a:moveTo>
                <a:cubicBezTo>
                  <a:pt x="393" y="211"/>
                  <a:pt x="392" y="211"/>
                  <a:pt x="392" y="211"/>
                </a:cubicBezTo>
                <a:cubicBezTo>
                  <a:pt x="393" y="211"/>
                  <a:pt x="394" y="211"/>
                  <a:pt x="394" y="210"/>
                </a:cubicBezTo>
                <a:cubicBezTo>
                  <a:pt x="393" y="210"/>
                  <a:pt x="393" y="210"/>
                  <a:pt x="393" y="210"/>
                </a:cubicBezTo>
                <a:close/>
                <a:moveTo>
                  <a:pt x="395" y="212"/>
                </a:moveTo>
                <a:cubicBezTo>
                  <a:pt x="395" y="214"/>
                  <a:pt x="394" y="214"/>
                  <a:pt x="393" y="214"/>
                </a:cubicBezTo>
                <a:cubicBezTo>
                  <a:pt x="394" y="215"/>
                  <a:pt x="395" y="215"/>
                  <a:pt x="394" y="218"/>
                </a:cubicBezTo>
                <a:cubicBezTo>
                  <a:pt x="393" y="217"/>
                  <a:pt x="392" y="215"/>
                  <a:pt x="391" y="214"/>
                </a:cubicBezTo>
                <a:cubicBezTo>
                  <a:pt x="391" y="213"/>
                  <a:pt x="393" y="213"/>
                  <a:pt x="395" y="212"/>
                </a:cubicBezTo>
                <a:close/>
                <a:moveTo>
                  <a:pt x="297" y="229"/>
                </a:moveTo>
                <a:cubicBezTo>
                  <a:pt x="298" y="229"/>
                  <a:pt x="299" y="230"/>
                  <a:pt x="299" y="232"/>
                </a:cubicBezTo>
                <a:cubicBezTo>
                  <a:pt x="297" y="232"/>
                  <a:pt x="298" y="230"/>
                  <a:pt x="297" y="229"/>
                </a:cubicBezTo>
                <a:close/>
                <a:moveTo>
                  <a:pt x="7" y="245"/>
                </a:moveTo>
                <a:cubicBezTo>
                  <a:pt x="10" y="246"/>
                  <a:pt x="9" y="251"/>
                  <a:pt x="7" y="252"/>
                </a:cubicBezTo>
                <a:cubicBezTo>
                  <a:pt x="6" y="252"/>
                  <a:pt x="6" y="251"/>
                  <a:pt x="5" y="250"/>
                </a:cubicBezTo>
                <a:cubicBezTo>
                  <a:pt x="5" y="248"/>
                  <a:pt x="6" y="247"/>
                  <a:pt x="7" y="245"/>
                </a:cubicBezTo>
                <a:close/>
                <a:moveTo>
                  <a:pt x="309" y="254"/>
                </a:moveTo>
                <a:cubicBezTo>
                  <a:pt x="311" y="255"/>
                  <a:pt x="312" y="257"/>
                  <a:pt x="311" y="257"/>
                </a:cubicBezTo>
                <a:cubicBezTo>
                  <a:pt x="309" y="258"/>
                  <a:pt x="308" y="255"/>
                  <a:pt x="309" y="254"/>
                </a:cubicBezTo>
                <a:close/>
                <a:moveTo>
                  <a:pt x="169" y="266"/>
                </a:moveTo>
                <a:cubicBezTo>
                  <a:pt x="169" y="265"/>
                  <a:pt x="170" y="265"/>
                  <a:pt x="170" y="264"/>
                </a:cubicBezTo>
                <a:cubicBezTo>
                  <a:pt x="171" y="264"/>
                  <a:pt x="170" y="266"/>
                  <a:pt x="169" y="266"/>
                </a:cubicBezTo>
                <a:close/>
                <a:moveTo>
                  <a:pt x="172" y="265"/>
                </a:moveTo>
                <a:cubicBezTo>
                  <a:pt x="171" y="266"/>
                  <a:pt x="169" y="266"/>
                  <a:pt x="170" y="267"/>
                </a:cubicBezTo>
                <a:cubicBezTo>
                  <a:pt x="171" y="268"/>
                  <a:pt x="171" y="267"/>
                  <a:pt x="172" y="267"/>
                </a:cubicBezTo>
                <a:cubicBezTo>
                  <a:pt x="172" y="267"/>
                  <a:pt x="171" y="267"/>
                  <a:pt x="171" y="268"/>
                </a:cubicBezTo>
                <a:cubicBezTo>
                  <a:pt x="173" y="268"/>
                  <a:pt x="173" y="266"/>
                  <a:pt x="172" y="265"/>
                </a:cubicBezTo>
                <a:close/>
                <a:moveTo>
                  <a:pt x="317" y="270"/>
                </a:moveTo>
                <a:cubicBezTo>
                  <a:pt x="319" y="269"/>
                  <a:pt x="318" y="271"/>
                  <a:pt x="318" y="272"/>
                </a:cubicBezTo>
                <a:cubicBezTo>
                  <a:pt x="317" y="272"/>
                  <a:pt x="317" y="270"/>
                  <a:pt x="317" y="270"/>
                </a:cubicBezTo>
                <a:close/>
                <a:moveTo>
                  <a:pt x="423" y="279"/>
                </a:moveTo>
                <a:cubicBezTo>
                  <a:pt x="422" y="278"/>
                  <a:pt x="423" y="278"/>
                  <a:pt x="423" y="277"/>
                </a:cubicBezTo>
                <a:cubicBezTo>
                  <a:pt x="424" y="277"/>
                  <a:pt x="423" y="278"/>
                  <a:pt x="423" y="279"/>
                </a:cubicBezTo>
                <a:close/>
                <a:moveTo>
                  <a:pt x="45" y="281"/>
                </a:moveTo>
                <a:cubicBezTo>
                  <a:pt x="45" y="284"/>
                  <a:pt x="45" y="288"/>
                  <a:pt x="41" y="288"/>
                </a:cubicBezTo>
                <a:cubicBezTo>
                  <a:pt x="39" y="285"/>
                  <a:pt x="41" y="280"/>
                  <a:pt x="45" y="281"/>
                </a:cubicBezTo>
                <a:close/>
                <a:moveTo>
                  <a:pt x="102" y="282"/>
                </a:moveTo>
                <a:cubicBezTo>
                  <a:pt x="103" y="282"/>
                  <a:pt x="102" y="284"/>
                  <a:pt x="104" y="284"/>
                </a:cubicBezTo>
                <a:cubicBezTo>
                  <a:pt x="105" y="285"/>
                  <a:pt x="102" y="285"/>
                  <a:pt x="104" y="286"/>
                </a:cubicBezTo>
                <a:cubicBezTo>
                  <a:pt x="103" y="288"/>
                  <a:pt x="102" y="285"/>
                  <a:pt x="100" y="286"/>
                </a:cubicBezTo>
                <a:cubicBezTo>
                  <a:pt x="100" y="284"/>
                  <a:pt x="102" y="284"/>
                  <a:pt x="102" y="282"/>
                </a:cubicBezTo>
                <a:close/>
                <a:moveTo>
                  <a:pt x="241" y="286"/>
                </a:moveTo>
                <a:cubicBezTo>
                  <a:pt x="241" y="287"/>
                  <a:pt x="240" y="288"/>
                  <a:pt x="239" y="288"/>
                </a:cubicBezTo>
                <a:cubicBezTo>
                  <a:pt x="239" y="286"/>
                  <a:pt x="240" y="286"/>
                  <a:pt x="241" y="286"/>
                </a:cubicBezTo>
                <a:close/>
                <a:moveTo>
                  <a:pt x="429" y="290"/>
                </a:moveTo>
                <a:cubicBezTo>
                  <a:pt x="427" y="288"/>
                  <a:pt x="430" y="287"/>
                  <a:pt x="429" y="290"/>
                </a:cubicBezTo>
                <a:close/>
                <a:moveTo>
                  <a:pt x="430" y="289"/>
                </a:moveTo>
                <a:cubicBezTo>
                  <a:pt x="429" y="292"/>
                  <a:pt x="430" y="292"/>
                  <a:pt x="431" y="294"/>
                </a:cubicBezTo>
                <a:cubicBezTo>
                  <a:pt x="430" y="291"/>
                  <a:pt x="431" y="290"/>
                  <a:pt x="430" y="289"/>
                </a:cubicBezTo>
                <a:close/>
                <a:moveTo>
                  <a:pt x="238" y="289"/>
                </a:moveTo>
                <a:cubicBezTo>
                  <a:pt x="240" y="290"/>
                  <a:pt x="237" y="293"/>
                  <a:pt x="238" y="289"/>
                </a:cubicBezTo>
                <a:close/>
                <a:moveTo>
                  <a:pt x="426" y="290"/>
                </a:moveTo>
                <a:cubicBezTo>
                  <a:pt x="426" y="292"/>
                  <a:pt x="425" y="292"/>
                  <a:pt x="425" y="293"/>
                </a:cubicBezTo>
                <a:cubicBezTo>
                  <a:pt x="426" y="294"/>
                  <a:pt x="429" y="293"/>
                  <a:pt x="428" y="292"/>
                </a:cubicBezTo>
                <a:cubicBezTo>
                  <a:pt x="426" y="292"/>
                  <a:pt x="426" y="292"/>
                  <a:pt x="427" y="290"/>
                </a:cubicBezTo>
                <a:cubicBezTo>
                  <a:pt x="427" y="290"/>
                  <a:pt x="426" y="290"/>
                  <a:pt x="426" y="290"/>
                </a:cubicBezTo>
                <a:close/>
                <a:moveTo>
                  <a:pt x="237" y="292"/>
                </a:moveTo>
                <a:cubicBezTo>
                  <a:pt x="237" y="292"/>
                  <a:pt x="236" y="292"/>
                  <a:pt x="236" y="293"/>
                </a:cubicBezTo>
                <a:cubicBezTo>
                  <a:pt x="237" y="293"/>
                  <a:pt x="237" y="293"/>
                  <a:pt x="238" y="293"/>
                </a:cubicBezTo>
                <a:cubicBezTo>
                  <a:pt x="238" y="293"/>
                  <a:pt x="238" y="292"/>
                  <a:pt x="238" y="292"/>
                </a:cubicBezTo>
                <a:cubicBezTo>
                  <a:pt x="237" y="292"/>
                  <a:pt x="237" y="292"/>
                  <a:pt x="237" y="292"/>
                </a:cubicBezTo>
                <a:close/>
                <a:moveTo>
                  <a:pt x="426" y="294"/>
                </a:moveTo>
                <a:cubicBezTo>
                  <a:pt x="427" y="296"/>
                  <a:pt x="427" y="295"/>
                  <a:pt x="430" y="295"/>
                </a:cubicBezTo>
                <a:cubicBezTo>
                  <a:pt x="429" y="297"/>
                  <a:pt x="428" y="296"/>
                  <a:pt x="426" y="297"/>
                </a:cubicBezTo>
                <a:cubicBezTo>
                  <a:pt x="426" y="296"/>
                  <a:pt x="426" y="295"/>
                  <a:pt x="426" y="294"/>
                </a:cubicBezTo>
                <a:close/>
                <a:moveTo>
                  <a:pt x="455" y="301"/>
                </a:moveTo>
                <a:cubicBezTo>
                  <a:pt x="454" y="301"/>
                  <a:pt x="454" y="302"/>
                  <a:pt x="453" y="303"/>
                </a:cubicBezTo>
                <a:cubicBezTo>
                  <a:pt x="451" y="301"/>
                  <a:pt x="455" y="300"/>
                  <a:pt x="457" y="300"/>
                </a:cubicBezTo>
                <a:cubicBezTo>
                  <a:pt x="457" y="302"/>
                  <a:pt x="458" y="302"/>
                  <a:pt x="458" y="305"/>
                </a:cubicBezTo>
                <a:cubicBezTo>
                  <a:pt x="456" y="304"/>
                  <a:pt x="457" y="303"/>
                  <a:pt x="454" y="304"/>
                </a:cubicBezTo>
                <a:cubicBezTo>
                  <a:pt x="454" y="302"/>
                  <a:pt x="455" y="302"/>
                  <a:pt x="455" y="301"/>
                </a:cubicBezTo>
                <a:close/>
                <a:moveTo>
                  <a:pt x="127" y="306"/>
                </a:moveTo>
                <a:cubicBezTo>
                  <a:pt x="128" y="308"/>
                  <a:pt x="128" y="309"/>
                  <a:pt x="131" y="309"/>
                </a:cubicBezTo>
                <a:cubicBezTo>
                  <a:pt x="131" y="312"/>
                  <a:pt x="129" y="310"/>
                  <a:pt x="127" y="311"/>
                </a:cubicBezTo>
                <a:cubicBezTo>
                  <a:pt x="128" y="309"/>
                  <a:pt x="126" y="308"/>
                  <a:pt x="127" y="306"/>
                </a:cubicBezTo>
                <a:close/>
                <a:moveTo>
                  <a:pt x="459" y="309"/>
                </a:moveTo>
                <a:cubicBezTo>
                  <a:pt x="460" y="307"/>
                  <a:pt x="460" y="309"/>
                  <a:pt x="461" y="309"/>
                </a:cubicBezTo>
                <a:cubicBezTo>
                  <a:pt x="461" y="309"/>
                  <a:pt x="461" y="309"/>
                  <a:pt x="460" y="309"/>
                </a:cubicBezTo>
                <a:cubicBezTo>
                  <a:pt x="461" y="310"/>
                  <a:pt x="462" y="310"/>
                  <a:pt x="461" y="311"/>
                </a:cubicBezTo>
                <a:cubicBezTo>
                  <a:pt x="460" y="311"/>
                  <a:pt x="460" y="310"/>
                  <a:pt x="459" y="310"/>
                </a:cubicBezTo>
                <a:cubicBezTo>
                  <a:pt x="459" y="309"/>
                  <a:pt x="460" y="309"/>
                  <a:pt x="459" y="309"/>
                </a:cubicBezTo>
                <a:close/>
                <a:moveTo>
                  <a:pt x="425" y="309"/>
                </a:moveTo>
                <a:cubicBezTo>
                  <a:pt x="426" y="308"/>
                  <a:pt x="427" y="310"/>
                  <a:pt x="428" y="309"/>
                </a:cubicBezTo>
                <a:cubicBezTo>
                  <a:pt x="429" y="311"/>
                  <a:pt x="427" y="310"/>
                  <a:pt x="427" y="311"/>
                </a:cubicBezTo>
                <a:cubicBezTo>
                  <a:pt x="426" y="311"/>
                  <a:pt x="427" y="309"/>
                  <a:pt x="425" y="309"/>
                </a:cubicBezTo>
                <a:close/>
                <a:moveTo>
                  <a:pt x="531" y="314"/>
                </a:moveTo>
                <a:cubicBezTo>
                  <a:pt x="530" y="315"/>
                  <a:pt x="527" y="318"/>
                  <a:pt x="525" y="316"/>
                </a:cubicBezTo>
                <a:cubicBezTo>
                  <a:pt x="525" y="313"/>
                  <a:pt x="529" y="314"/>
                  <a:pt x="531" y="314"/>
                </a:cubicBezTo>
                <a:close/>
                <a:moveTo>
                  <a:pt x="178" y="321"/>
                </a:moveTo>
                <a:cubicBezTo>
                  <a:pt x="180" y="321"/>
                  <a:pt x="178" y="324"/>
                  <a:pt x="180" y="324"/>
                </a:cubicBezTo>
                <a:cubicBezTo>
                  <a:pt x="181" y="324"/>
                  <a:pt x="181" y="323"/>
                  <a:pt x="180" y="322"/>
                </a:cubicBezTo>
                <a:cubicBezTo>
                  <a:pt x="180" y="322"/>
                  <a:pt x="181" y="321"/>
                  <a:pt x="182" y="321"/>
                </a:cubicBezTo>
                <a:cubicBezTo>
                  <a:pt x="182" y="323"/>
                  <a:pt x="183" y="323"/>
                  <a:pt x="183" y="324"/>
                </a:cubicBezTo>
                <a:cubicBezTo>
                  <a:pt x="180" y="326"/>
                  <a:pt x="181" y="330"/>
                  <a:pt x="178" y="329"/>
                </a:cubicBezTo>
                <a:cubicBezTo>
                  <a:pt x="180" y="328"/>
                  <a:pt x="178" y="327"/>
                  <a:pt x="179" y="326"/>
                </a:cubicBezTo>
                <a:cubicBezTo>
                  <a:pt x="179" y="324"/>
                  <a:pt x="177" y="325"/>
                  <a:pt x="174" y="325"/>
                </a:cubicBezTo>
                <a:cubicBezTo>
                  <a:pt x="173" y="325"/>
                  <a:pt x="174" y="328"/>
                  <a:pt x="172" y="328"/>
                </a:cubicBezTo>
                <a:cubicBezTo>
                  <a:pt x="173" y="327"/>
                  <a:pt x="173" y="326"/>
                  <a:pt x="172" y="324"/>
                </a:cubicBezTo>
                <a:cubicBezTo>
                  <a:pt x="173" y="324"/>
                  <a:pt x="173" y="324"/>
                  <a:pt x="173" y="323"/>
                </a:cubicBezTo>
                <a:cubicBezTo>
                  <a:pt x="175" y="323"/>
                  <a:pt x="175" y="324"/>
                  <a:pt x="176" y="323"/>
                </a:cubicBezTo>
                <a:cubicBezTo>
                  <a:pt x="176" y="323"/>
                  <a:pt x="175" y="323"/>
                  <a:pt x="175" y="322"/>
                </a:cubicBezTo>
                <a:cubicBezTo>
                  <a:pt x="177" y="322"/>
                  <a:pt x="178" y="324"/>
                  <a:pt x="178" y="321"/>
                </a:cubicBezTo>
                <a:close/>
                <a:moveTo>
                  <a:pt x="166" y="323"/>
                </a:moveTo>
                <a:cubicBezTo>
                  <a:pt x="165" y="325"/>
                  <a:pt x="162" y="325"/>
                  <a:pt x="161" y="322"/>
                </a:cubicBezTo>
                <a:cubicBezTo>
                  <a:pt x="163" y="321"/>
                  <a:pt x="164" y="322"/>
                  <a:pt x="166" y="323"/>
                </a:cubicBezTo>
                <a:close/>
                <a:moveTo>
                  <a:pt x="170" y="322"/>
                </a:moveTo>
                <a:cubicBezTo>
                  <a:pt x="170" y="324"/>
                  <a:pt x="168" y="322"/>
                  <a:pt x="168" y="323"/>
                </a:cubicBezTo>
                <a:cubicBezTo>
                  <a:pt x="169" y="323"/>
                  <a:pt x="168" y="324"/>
                  <a:pt x="169" y="325"/>
                </a:cubicBezTo>
                <a:cubicBezTo>
                  <a:pt x="169" y="323"/>
                  <a:pt x="172" y="323"/>
                  <a:pt x="170" y="322"/>
                </a:cubicBezTo>
                <a:close/>
                <a:moveTo>
                  <a:pt x="109" y="326"/>
                </a:moveTo>
                <a:cubicBezTo>
                  <a:pt x="110" y="327"/>
                  <a:pt x="109" y="328"/>
                  <a:pt x="110" y="330"/>
                </a:cubicBezTo>
                <a:cubicBezTo>
                  <a:pt x="107" y="330"/>
                  <a:pt x="109" y="327"/>
                  <a:pt x="109" y="326"/>
                </a:cubicBezTo>
                <a:close/>
                <a:moveTo>
                  <a:pt x="103" y="328"/>
                </a:moveTo>
                <a:cubicBezTo>
                  <a:pt x="104" y="328"/>
                  <a:pt x="104" y="329"/>
                  <a:pt x="104" y="329"/>
                </a:cubicBezTo>
                <a:cubicBezTo>
                  <a:pt x="104" y="329"/>
                  <a:pt x="104" y="329"/>
                  <a:pt x="103" y="329"/>
                </a:cubicBezTo>
                <a:cubicBezTo>
                  <a:pt x="103" y="329"/>
                  <a:pt x="103" y="328"/>
                  <a:pt x="103" y="328"/>
                </a:cubicBezTo>
                <a:close/>
                <a:moveTo>
                  <a:pt x="106" y="328"/>
                </a:moveTo>
                <a:cubicBezTo>
                  <a:pt x="105" y="329"/>
                  <a:pt x="108" y="329"/>
                  <a:pt x="107" y="328"/>
                </a:cubicBezTo>
                <a:cubicBezTo>
                  <a:pt x="107" y="328"/>
                  <a:pt x="107" y="328"/>
                  <a:pt x="106" y="328"/>
                </a:cubicBezTo>
                <a:close/>
                <a:moveTo>
                  <a:pt x="243" y="329"/>
                </a:moveTo>
                <a:cubicBezTo>
                  <a:pt x="243" y="331"/>
                  <a:pt x="241" y="331"/>
                  <a:pt x="240" y="330"/>
                </a:cubicBezTo>
                <a:cubicBezTo>
                  <a:pt x="241" y="329"/>
                  <a:pt x="242" y="329"/>
                  <a:pt x="243" y="329"/>
                </a:cubicBezTo>
                <a:close/>
                <a:moveTo>
                  <a:pt x="442" y="332"/>
                </a:moveTo>
                <a:cubicBezTo>
                  <a:pt x="442" y="334"/>
                  <a:pt x="444" y="333"/>
                  <a:pt x="444" y="335"/>
                </a:cubicBezTo>
                <a:cubicBezTo>
                  <a:pt x="443" y="335"/>
                  <a:pt x="443" y="333"/>
                  <a:pt x="441" y="334"/>
                </a:cubicBezTo>
                <a:cubicBezTo>
                  <a:pt x="441" y="333"/>
                  <a:pt x="441" y="332"/>
                  <a:pt x="442" y="332"/>
                </a:cubicBezTo>
                <a:close/>
                <a:moveTo>
                  <a:pt x="171" y="334"/>
                </a:moveTo>
                <a:cubicBezTo>
                  <a:pt x="170" y="337"/>
                  <a:pt x="168" y="338"/>
                  <a:pt x="166" y="338"/>
                </a:cubicBezTo>
                <a:cubicBezTo>
                  <a:pt x="165" y="336"/>
                  <a:pt x="167" y="334"/>
                  <a:pt x="171" y="334"/>
                </a:cubicBezTo>
                <a:close/>
                <a:moveTo>
                  <a:pt x="479" y="338"/>
                </a:moveTo>
                <a:cubicBezTo>
                  <a:pt x="480" y="338"/>
                  <a:pt x="478" y="341"/>
                  <a:pt x="481" y="340"/>
                </a:cubicBezTo>
                <a:cubicBezTo>
                  <a:pt x="479" y="341"/>
                  <a:pt x="480" y="343"/>
                  <a:pt x="478" y="343"/>
                </a:cubicBezTo>
                <a:cubicBezTo>
                  <a:pt x="479" y="341"/>
                  <a:pt x="477" y="340"/>
                  <a:pt x="479" y="338"/>
                </a:cubicBezTo>
                <a:close/>
                <a:moveTo>
                  <a:pt x="215" y="342"/>
                </a:moveTo>
                <a:cubicBezTo>
                  <a:pt x="216" y="341"/>
                  <a:pt x="216" y="342"/>
                  <a:pt x="216" y="343"/>
                </a:cubicBezTo>
                <a:cubicBezTo>
                  <a:pt x="215" y="343"/>
                  <a:pt x="215" y="343"/>
                  <a:pt x="215" y="343"/>
                </a:cubicBezTo>
                <a:cubicBezTo>
                  <a:pt x="215" y="342"/>
                  <a:pt x="215" y="342"/>
                  <a:pt x="215" y="342"/>
                </a:cubicBezTo>
                <a:close/>
                <a:moveTo>
                  <a:pt x="480" y="344"/>
                </a:moveTo>
                <a:cubicBezTo>
                  <a:pt x="482" y="344"/>
                  <a:pt x="479" y="347"/>
                  <a:pt x="480" y="344"/>
                </a:cubicBezTo>
                <a:close/>
                <a:moveTo>
                  <a:pt x="444" y="345"/>
                </a:moveTo>
                <a:cubicBezTo>
                  <a:pt x="445" y="345"/>
                  <a:pt x="445" y="345"/>
                  <a:pt x="446" y="345"/>
                </a:cubicBezTo>
                <a:cubicBezTo>
                  <a:pt x="446" y="346"/>
                  <a:pt x="446" y="347"/>
                  <a:pt x="447" y="347"/>
                </a:cubicBezTo>
                <a:cubicBezTo>
                  <a:pt x="446" y="349"/>
                  <a:pt x="444" y="347"/>
                  <a:pt x="444" y="345"/>
                </a:cubicBezTo>
                <a:close/>
                <a:moveTo>
                  <a:pt x="211" y="355"/>
                </a:moveTo>
                <a:cubicBezTo>
                  <a:pt x="211" y="355"/>
                  <a:pt x="210" y="355"/>
                  <a:pt x="210" y="356"/>
                </a:cubicBezTo>
                <a:cubicBezTo>
                  <a:pt x="210" y="356"/>
                  <a:pt x="210" y="355"/>
                  <a:pt x="210" y="355"/>
                </a:cubicBezTo>
                <a:cubicBezTo>
                  <a:pt x="210" y="354"/>
                  <a:pt x="211" y="355"/>
                  <a:pt x="211" y="355"/>
                </a:cubicBezTo>
                <a:close/>
                <a:moveTo>
                  <a:pt x="466" y="358"/>
                </a:moveTo>
                <a:cubicBezTo>
                  <a:pt x="465" y="358"/>
                  <a:pt x="465" y="357"/>
                  <a:pt x="465" y="356"/>
                </a:cubicBezTo>
                <a:cubicBezTo>
                  <a:pt x="465" y="356"/>
                  <a:pt x="466" y="357"/>
                  <a:pt x="466" y="358"/>
                </a:cubicBezTo>
                <a:close/>
                <a:moveTo>
                  <a:pt x="467" y="364"/>
                </a:moveTo>
                <a:cubicBezTo>
                  <a:pt x="468" y="363"/>
                  <a:pt x="468" y="364"/>
                  <a:pt x="468" y="365"/>
                </a:cubicBezTo>
                <a:cubicBezTo>
                  <a:pt x="468" y="365"/>
                  <a:pt x="467" y="365"/>
                  <a:pt x="467" y="365"/>
                </a:cubicBezTo>
                <a:cubicBezTo>
                  <a:pt x="467" y="365"/>
                  <a:pt x="467" y="364"/>
                  <a:pt x="467" y="364"/>
                </a:cubicBezTo>
                <a:close/>
                <a:moveTo>
                  <a:pt x="494" y="366"/>
                </a:moveTo>
                <a:cubicBezTo>
                  <a:pt x="495" y="367"/>
                  <a:pt x="494" y="370"/>
                  <a:pt x="497" y="369"/>
                </a:cubicBezTo>
                <a:cubicBezTo>
                  <a:pt x="497" y="372"/>
                  <a:pt x="493" y="369"/>
                  <a:pt x="494" y="366"/>
                </a:cubicBezTo>
                <a:close/>
                <a:moveTo>
                  <a:pt x="196" y="371"/>
                </a:moveTo>
                <a:cubicBezTo>
                  <a:pt x="196" y="371"/>
                  <a:pt x="196" y="372"/>
                  <a:pt x="197" y="372"/>
                </a:cubicBezTo>
                <a:cubicBezTo>
                  <a:pt x="197" y="372"/>
                  <a:pt x="197" y="373"/>
                  <a:pt x="197" y="373"/>
                </a:cubicBezTo>
                <a:cubicBezTo>
                  <a:pt x="196" y="373"/>
                  <a:pt x="196" y="372"/>
                  <a:pt x="195" y="373"/>
                </a:cubicBezTo>
                <a:cubicBezTo>
                  <a:pt x="194" y="372"/>
                  <a:pt x="196" y="372"/>
                  <a:pt x="196" y="371"/>
                </a:cubicBezTo>
                <a:close/>
                <a:moveTo>
                  <a:pt x="194" y="373"/>
                </a:moveTo>
                <a:cubicBezTo>
                  <a:pt x="196" y="373"/>
                  <a:pt x="195" y="376"/>
                  <a:pt x="196" y="375"/>
                </a:cubicBezTo>
                <a:cubicBezTo>
                  <a:pt x="196" y="376"/>
                  <a:pt x="196" y="376"/>
                  <a:pt x="195" y="377"/>
                </a:cubicBezTo>
                <a:cubicBezTo>
                  <a:pt x="194" y="377"/>
                  <a:pt x="194" y="375"/>
                  <a:pt x="194" y="373"/>
                </a:cubicBezTo>
                <a:close/>
                <a:moveTo>
                  <a:pt x="499" y="376"/>
                </a:moveTo>
                <a:cubicBezTo>
                  <a:pt x="499" y="376"/>
                  <a:pt x="499" y="377"/>
                  <a:pt x="500" y="377"/>
                </a:cubicBezTo>
                <a:cubicBezTo>
                  <a:pt x="500" y="377"/>
                  <a:pt x="500" y="378"/>
                  <a:pt x="500" y="378"/>
                </a:cubicBezTo>
                <a:cubicBezTo>
                  <a:pt x="499" y="378"/>
                  <a:pt x="499" y="377"/>
                  <a:pt x="499" y="376"/>
                </a:cubicBezTo>
                <a:close/>
                <a:moveTo>
                  <a:pt x="203" y="377"/>
                </a:moveTo>
                <a:cubicBezTo>
                  <a:pt x="203" y="377"/>
                  <a:pt x="203" y="377"/>
                  <a:pt x="204" y="377"/>
                </a:cubicBezTo>
                <a:cubicBezTo>
                  <a:pt x="204" y="378"/>
                  <a:pt x="203" y="378"/>
                  <a:pt x="203" y="378"/>
                </a:cubicBezTo>
                <a:cubicBezTo>
                  <a:pt x="203" y="378"/>
                  <a:pt x="203" y="378"/>
                  <a:pt x="202" y="378"/>
                </a:cubicBezTo>
                <a:cubicBezTo>
                  <a:pt x="202" y="377"/>
                  <a:pt x="203" y="377"/>
                  <a:pt x="203" y="377"/>
                </a:cubicBezTo>
                <a:close/>
                <a:moveTo>
                  <a:pt x="503" y="382"/>
                </a:moveTo>
                <a:cubicBezTo>
                  <a:pt x="504" y="382"/>
                  <a:pt x="504" y="382"/>
                  <a:pt x="504" y="383"/>
                </a:cubicBezTo>
                <a:cubicBezTo>
                  <a:pt x="504" y="383"/>
                  <a:pt x="504" y="383"/>
                  <a:pt x="504" y="383"/>
                </a:cubicBezTo>
                <a:cubicBezTo>
                  <a:pt x="503" y="383"/>
                  <a:pt x="503" y="382"/>
                  <a:pt x="503" y="382"/>
                </a:cubicBezTo>
                <a:close/>
                <a:moveTo>
                  <a:pt x="136" y="384"/>
                </a:moveTo>
                <a:cubicBezTo>
                  <a:pt x="137" y="384"/>
                  <a:pt x="136" y="386"/>
                  <a:pt x="136" y="387"/>
                </a:cubicBezTo>
                <a:cubicBezTo>
                  <a:pt x="134" y="386"/>
                  <a:pt x="135" y="385"/>
                  <a:pt x="136" y="384"/>
                </a:cubicBezTo>
                <a:close/>
                <a:moveTo>
                  <a:pt x="144" y="384"/>
                </a:moveTo>
                <a:cubicBezTo>
                  <a:pt x="144" y="385"/>
                  <a:pt x="144" y="385"/>
                  <a:pt x="144" y="386"/>
                </a:cubicBezTo>
                <a:cubicBezTo>
                  <a:pt x="143" y="386"/>
                  <a:pt x="143" y="386"/>
                  <a:pt x="142" y="386"/>
                </a:cubicBezTo>
                <a:cubicBezTo>
                  <a:pt x="142" y="385"/>
                  <a:pt x="142" y="385"/>
                  <a:pt x="142" y="384"/>
                </a:cubicBezTo>
                <a:cubicBezTo>
                  <a:pt x="143" y="384"/>
                  <a:pt x="143" y="384"/>
                  <a:pt x="144" y="384"/>
                </a:cubicBezTo>
                <a:close/>
                <a:moveTo>
                  <a:pt x="505" y="388"/>
                </a:moveTo>
                <a:cubicBezTo>
                  <a:pt x="506" y="389"/>
                  <a:pt x="508" y="388"/>
                  <a:pt x="508" y="390"/>
                </a:cubicBezTo>
                <a:cubicBezTo>
                  <a:pt x="507" y="389"/>
                  <a:pt x="504" y="390"/>
                  <a:pt x="505" y="388"/>
                </a:cubicBezTo>
                <a:close/>
                <a:moveTo>
                  <a:pt x="153" y="391"/>
                </a:moveTo>
                <a:cubicBezTo>
                  <a:pt x="156" y="391"/>
                  <a:pt x="149" y="391"/>
                  <a:pt x="153" y="391"/>
                </a:cubicBezTo>
                <a:close/>
                <a:moveTo>
                  <a:pt x="273" y="399"/>
                </a:moveTo>
                <a:cubicBezTo>
                  <a:pt x="273" y="399"/>
                  <a:pt x="273" y="400"/>
                  <a:pt x="272" y="400"/>
                </a:cubicBezTo>
                <a:cubicBezTo>
                  <a:pt x="272" y="399"/>
                  <a:pt x="273" y="399"/>
                  <a:pt x="273" y="399"/>
                </a:cubicBezTo>
                <a:close/>
                <a:moveTo>
                  <a:pt x="39" y="404"/>
                </a:moveTo>
                <a:cubicBezTo>
                  <a:pt x="40" y="404"/>
                  <a:pt x="40" y="407"/>
                  <a:pt x="39" y="406"/>
                </a:cubicBezTo>
                <a:cubicBezTo>
                  <a:pt x="39" y="406"/>
                  <a:pt x="39" y="405"/>
                  <a:pt x="39" y="405"/>
                </a:cubicBezTo>
                <a:cubicBezTo>
                  <a:pt x="39" y="405"/>
                  <a:pt x="39" y="405"/>
                  <a:pt x="39" y="404"/>
                </a:cubicBezTo>
                <a:close/>
                <a:moveTo>
                  <a:pt x="515" y="405"/>
                </a:moveTo>
                <a:cubicBezTo>
                  <a:pt x="516" y="403"/>
                  <a:pt x="518" y="405"/>
                  <a:pt x="517" y="406"/>
                </a:cubicBezTo>
                <a:cubicBezTo>
                  <a:pt x="516" y="407"/>
                  <a:pt x="516" y="405"/>
                  <a:pt x="515" y="405"/>
                </a:cubicBezTo>
                <a:close/>
                <a:moveTo>
                  <a:pt x="495" y="407"/>
                </a:moveTo>
                <a:cubicBezTo>
                  <a:pt x="496" y="407"/>
                  <a:pt x="496" y="408"/>
                  <a:pt x="497" y="408"/>
                </a:cubicBezTo>
                <a:cubicBezTo>
                  <a:pt x="496" y="409"/>
                  <a:pt x="494" y="409"/>
                  <a:pt x="495" y="407"/>
                </a:cubicBezTo>
                <a:close/>
                <a:moveTo>
                  <a:pt x="29" y="414"/>
                </a:moveTo>
                <a:cubicBezTo>
                  <a:pt x="29" y="413"/>
                  <a:pt x="33" y="413"/>
                  <a:pt x="33" y="415"/>
                </a:cubicBezTo>
                <a:cubicBezTo>
                  <a:pt x="30" y="416"/>
                  <a:pt x="30" y="416"/>
                  <a:pt x="29" y="414"/>
                </a:cubicBezTo>
                <a:close/>
                <a:moveTo>
                  <a:pt x="21" y="415"/>
                </a:moveTo>
                <a:cubicBezTo>
                  <a:pt x="22" y="417"/>
                  <a:pt x="24" y="420"/>
                  <a:pt x="24" y="423"/>
                </a:cubicBezTo>
                <a:cubicBezTo>
                  <a:pt x="22" y="422"/>
                  <a:pt x="22" y="421"/>
                  <a:pt x="19" y="420"/>
                </a:cubicBezTo>
                <a:cubicBezTo>
                  <a:pt x="21" y="418"/>
                  <a:pt x="20" y="418"/>
                  <a:pt x="21" y="415"/>
                </a:cubicBezTo>
                <a:close/>
                <a:moveTo>
                  <a:pt x="39" y="415"/>
                </a:moveTo>
                <a:cubicBezTo>
                  <a:pt x="40" y="415"/>
                  <a:pt x="41" y="415"/>
                  <a:pt x="41" y="415"/>
                </a:cubicBezTo>
                <a:cubicBezTo>
                  <a:pt x="42" y="416"/>
                  <a:pt x="41" y="416"/>
                  <a:pt x="41" y="416"/>
                </a:cubicBezTo>
                <a:cubicBezTo>
                  <a:pt x="42" y="416"/>
                  <a:pt x="42" y="417"/>
                  <a:pt x="44" y="417"/>
                </a:cubicBezTo>
                <a:cubicBezTo>
                  <a:pt x="43" y="418"/>
                  <a:pt x="43" y="419"/>
                  <a:pt x="41" y="419"/>
                </a:cubicBezTo>
                <a:cubicBezTo>
                  <a:pt x="42" y="417"/>
                  <a:pt x="39" y="418"/>
                  <a:pt x="39" y="415"/>
                </a:cubicBezTo>
                <a:close/>
                <a:moveTo>
                  <a:pt x="52" y="417"/>
                </a:moveTo>
                <a:cubicBezTo>
                  <a:pt x="55" y="418"/>
                  <a:pt x="52" y="421"/>
                  <a:pt x="52" y="417"/>
                </a:cubicBezTo>
                <a:close/>
                <a:moveTo>
                  <a:pt x="307" y="420"/>
                </a:moveTo>
                <a:cubicBezTo>
                  <a:pt x="309" y="420"/>
                  <a:pt x="307" y="423"/>
                  <a:pt x="307" y="420"/>
                </a:cubicBezTo>
                <a:close/>
                <a:moveTo>
                  <a:pt x="38" y="421"/>
                </a:moveTo>
                <a:cubicBezTo>
                  <a:pt x="39" y="421"/>
                  <a:pt x="38" y="423"/>
                  <a:pt x="37" y="422"/>
                </a:cubicBezTo>
                <a:cubicBezTo>
                  <a:pt x="37" y="422"/>
                  <a:pt x="37" y="422"/>
                  <a:pt x="37" y="421"/>
                </a:cubicBezTo>
                <a:cubicBezTo>
                  <a:pt x="38" y="421"/>
                  <a:pt x="38" y="421"/>
                  <a:pt x="38" y="421"/>
                </a:cubicBezTo>
                <a:close/>
                <a:moveTo>
                  <a:pt x="236" y="421"/>
                </a:moveTo>
                <a:cubicBezTo>
                  <a:pt x="238" y="420"/>
                  <a:pt x="237" y="423"/>
                  <a:pt x="239" y="423"/>
                </a:cubicBezTo>
                <a:cubicBezTo>
                  <a:pt x="238" y="424"/>
                  <a:pt x="238" y="425"/>
                  <a:pt x="236" y="425"/>
                </a:cubicBezTo>
                <a:cubicBezTo>
                  <a:pt x="235" y="424"/>
                  <a:pt x="236" y="422"/>
                  <a:pt x="236" y="421"/>
                </a:cubicBezTo>
                <a:close/>
                <a:moveTo>
                  <a:pt x="254" y="421"/>
                </a:moveTo>
                <a:cubicBezTo>
                  <a:pt x="255" y="421"/>
                  <a:pt x="255" y="422"/>
                  <a:pt x="256" y="421"/>
                </a:cubicBezTo>
                <a:cubicBezTo>
                  <a:pt x="256" y="422"/>
                  <a:pt x="255" y="422"/>
                  <a:pt x="255" y="423"/>
                </a:cubicBezTo>
                <a:cubicBezTo>
                  <a:pt x="255" y="423"/>
                  <a:pt x="254" y="423"/>
                  <a:pt x="255" y="422"/>
                </a:cubicBezTo>
                <a:cubicBezTo>
                  <a:pt x="254" y="422"/>
                  <a:pt x="253" y="422"/>
                  <a:pt x="254" y="421"/>
                </a:cubicBezTo>
                <a:close/>
                <a:moveTo>
                  <a:pt x="289" y="421"/>
                </a:moveTo>
                <a:cubicBezTo>
                  <a:pt x="290" y="421"/>
                  <a:pt x="290" y="422"/>
                  <a:pt x="292" y="422"/>
                </a:cubicBezTo>
                <a:cubicBezTo>
                  <a:pt x="292" y="423"/>
                  <a:pt x="288" y="423"/>
                  <a:pt x="289" y="421"/>
                </a:cubicBezTo>
                <a:close/>
                <a:moveTo>
                  <a:pt x="16" y="422"/>
                </a:moveTo>
                <a:cubicBezTo>
                  <a:pt x="17" y="422"/>
                  <a:pt x="18" y="425"/>
                  <a:pt x="17" y="426"/>
                </a:cubicBezTo>
                <a:cubicBezTo>
                  <a:pt x="15" y="426"/>
                  <a:pt x="17" y="423"/>
                  <a:pt x="16" y="422"/>
                </a:cubicBezTo>
                <a:close/>
                <a:moveTo>
                  <a:pt x="229" y="422"/>
                </a:moveTo>
                <a:cubicBezTo>
                  <a:pt x="229" y="426"/>
                  <a:pt x="226" y="423"/>
                  <a:pt x="223" y="425"/>
                </a:cubicBezTo>
                <a:cubicBezTo>
                  <a:pt x="224" y="422"/>
                  <a:pt x="227" y="423"/>
                  <a:pt x="229" y="422"/>
                </a:cubicBezTo>
                <a:close/>
                <a:moveTo>
                  <a:pt x="99" y="423"/>
                </a:moveTo>
                <a:cubicBezTo>
                  <a:pt x="100" y="423"/>
                  <a:pt x="100" y="424"/>
                  <a:pt x="99" y="425"/>
                </a:cubicBezTo>
                <a:cubicBezTo>
                  <a:pt x="99" y="425"/>
                  <a:pt x="98" y="425"/>
                  <a:pt x="98" y="425"/>
                </a:cubicBezTo>
                <a:cubicBezTo>
                  <a:pt x="98" y="424"/>
                  <a:pt x="99" y="424"/>
                  <a:pt x="99" y="423"/>
                </a:cubicBezTo>
                <a:close/>
                <a:moveTo>
                  <a:pt x="240" y="423"/>
                </a:moveTo>
                <a:cubicBezTo>
                  <a:pt x="241" y="424"/>
                  <a:pt x="242" y="423"/>
                  <a:pt x="242" y="425"/>
                </a:cubicBezTo>
                <a:cubicBezTo>
                  <a:pt x="241" y="425"/>
                  <a:pt x="240" y="424"/>
                  <a:pt x="240" y="423"/>
                </a:cubicBezTo>
                <a:close/>
                <a:moveTo>
                  <a:pt x="583" y="431"/>
                </a:moveTo>
                <a:cubicBezTo>
                  <a:pt x="584" y="431"/>
                  <a:pt x="583" y="433"/>
                  <a:pt x="582" y="432"/>
                </a:cubicBezTo>
                <a:cubicBezTo>
                  <a:pt x="581" y="431"/>
                  <a:pt x="583" y="432"/>
                  <a:pt x="583" y="431"/>
                </a:cubicBezTo>
                <a:close/>
                <a:moveTo>
                  <a:pt x="580" y="434"/>
                </a:moveTo>
                <a:cubicBezTo>
                  <a:pt x="579" y="435"/>
                  <a:pt x="578" y="436"/>
                  <a:pt x="577" y="436"/>
                </a:cubicBezTo>
                <a:cubicBezTo>
                  <a:pt x="578" y="435"/>
                  <a:pt x="579" y="433"/>
                  <a:pt x="580" y="434"/>
                </a:cubicBezTo>
                <a:close/>
                <a:moveTo>
                  <a:pt x="572" y="438"/>
                </a:moveTo>
                <a:cubicBezTo>
                  <a:pt x="573" y="437"/>
                  <a:pt x="573" y="437"/>
                  <a:pt x="574" y="437"/>
                </a:cubicBezTo>
                <a:cubicBezTo>
                  <a:pt x="574" y="438"/>
                  <a:pt x="574" y="438"/>
                  <a:pt x="574" y="439"/>
                </a:cubicBezTo>
                <a:cubicBezTo>
                  <a:pt x="573" y="439"/>
                  <a:pt x="573" y="438"/>
                  <a:pt x="572" y="438"/>
                </a:cubicBezTo>
                <a:close/>
                <a:moveTo>
                  <a:pt x="2" y="438"/>
                </a:moveTo>
                <a:cubicBezTo>
                  <a:pt x="3" y="440"/>
                  <a:pt x="1" y="440"/>
                  <a:pt x="0" y="440"/>
                </a:cubicBezTo>
                <a:cubicBezTo>
                  <a:pt x="0" y="439"/>
                  <a:pt x="0" y="439"/>
                  <a:pt x="0" y="438"/>
                </a:cubicBezTo>
                <a:cubicBezTo>
                  <a:pt x="0" y="438"/>
                  <a:pt x="2" y="438"/>
                  <a:pt x="2" y="438"/>
                </a:cubicBezTo>
                <a:close/>
                <a:moveTo>
                  <a:pt x="569" y="438"/>
                </a:moveTo>
                <a:cubicBezTo>
                  <a:pt x="569" y="438"/>
                  <a:pt x="570" y="438"/>
                  <a:pt x="570" y="438"/>
                </a:cubicBezTo>
                <a:cubicBezTo>
                  <a:pt x="571" y="440"/>
                  <a:pt x="569" y="440"/>
                  <a:pt x="569" y="442"/>
                </a:cubicBezTo>
                <a:cubicBezTo>
                  <a:pt x="568" y="442"/>
                  <a:pt x="566" y="441"/>
                  <a:pt x="566" y="442"/>
                </a:cubicBezTo>
                <a:cubicBezTo>
                  <a:pt x="565" y="441"/>
                  <a:pt x="567" y="440"/>
                  <a:pt x="567" y="439"/>
                </a:cubicBezTo>
                <a:cubicBezTo>
                  <a:pt x="568" y="439"/>
                  <a:pt x="569" y="440"/>
                  <a:pt x="569" y="438"/>
                </a:cubicBezTo>
                <a:close/>
                <a:moveTo>
                  <a:pt x="349" y="442"/>
                </a:moveTo>
                <a:cubicBezTo>
                  <a:pt x="349" y="439"/>
                  <a:pt x="350" y="444"/>
                  <a:pt x="350" y="442"/>
                </a:cubicBezTo>
                <a:cubicBezTo>
                  <a:pt x="352" y="442"/>
                  <a:pt x="351" y="444"/>
                  <a:pt x="351" y="444"/>
                </a:cubicBezTo>
                <a:cubicBezTo>
                  <a:pt x="350" y="444"/>
                  <a:pt x="350" y="444"/>
                  <a:pt x="349" y="443"/>
                </a:cubicBezTo>
                <a:cubicBezTo>
                  <a:pt x="349" y="442"/>
                  <a:pt x="350" y="442"/>
                  <a:pt x="349" y="442"/>
                </a:cubicBezTo>
                <a:close/>
                <a:moveTo>
                  <a:pt x="528" y="444"/>
                </a:moveTo>
                <a:cubicBezTo>
                  <a:pt x="531" y="444"/>
                  <a:pt x="532" y="447"/>
                  <a:pt x="530" y="448"/>
                </a:cubicBezTo>
                <a:cubicBezTo>
                  <a:pt x="529" y="447"/>
                  <a:pt x="528" y="447"/>
                  <a:pt x="528" y="444"/>
                </a:cubicBezTo>
                <a:close/>
                <a:moveTo>
                  <a:pt x="342" y="449"/>
                </a:moveTo>
                <a:cubicBezTo>
                  <a:pt x="342" y="449"/>
                  <a:pt x="343" y="449"/>
                  <a:pt x="343" y="449"/>
                </a:cubicBezTo>
                <a:cubicBezTo>
                  <a:pt x="343" y="450"/>
                  <a:pt x="341" y="450"/>
                  <a:pt x="342" y="449"/>
                </a:cubicBezTo>
                <a:close/>
                <a:moveTo>
                  <a:pt x="554" y="461"/>
                </a:moveTo>
                <a:cubicBezTo>
                  <a:pt x="552" y="462"/>
                  <a:pt x="552" y="461"/>
                  <a:pt x="551" y="460"/>
                </a:cubicBezTo>
                <a:cubicBezTo>
                  <a:pt x="552" y="459"/>
                  <a:pt x="554" y="459"/>
                  <a:pt x="554" y="461"/>
                </a:cubicBezTo>
                <a:close/>
                <a:moveTo>
                  <a:pt x="277" y="6"/>
                </a:moveTo>
                <a:cubicBezTo>
                  <a:pt x="277" y="7"/>
                  <a:pt x="276" y="6"/>
                  <a:pt x="275" y="6"/>
                </a:cubicBezTo>
                <a:cubicBezTo>
                  <a:pt x="273" y="7"/>
                  <a:pt x="274" y="9"/>
                  <a:pt x="273" y="12"/>
                </a:cubicBezTo>
                <a:cubicBezTo>
                  <a:pt x="275" y="13"/>
                  <a:pt x="275" y="12"/>
                  <a:pt x="276" y="12"/>
                </a:cubicBezTo>
                <a:cubicBezTo>
                  <a:pt x="276" y="16"/>
                  <a:pt x="278" y="18"/>
                  <a:pt x="280" y="22"/>
                </a:cubicBezTo>
                <a:cubicBezTo>
                  <a:pt x="281" y="23"/>
                  <a:pt x="289" y="24"/>
                  <a:pt x="287" y="28"/>
                </a:cubicBezTo>
                <a:cubicBezTo>
                  <a:pt x="293" y="31"/>
                  <a:pt x="295" y="38"/>
                  <a:pt x="298" y="44"/>
                </a:cubicBezTo>
                <a:cubicBezTo>
                  <a:pt x="300" y="45"/>
                  <a:pt x="299" y="42"/>
                  <a:pt x="300" y="43"/>
                </a:cubicBezTo>
                <a:cubicBezTo>
                  <a:pt x="301" y="46"/>
                  <a:pt x="304" y="46"/>
                  <a:pt x="306" y="47"/>
                </a:cubicBezTo>
                <a:cubicBezTo>
                  <a:pt x="307" y="45"/>
                  <a:pt x="304" y="46"/>
                  <a:pt x="305" y="44"/>
                </a:cubicBezTo>
                <a:cubicBezTo>
                  <a:pt x="306" y="43"/>
                  <a:pt x="306" y="45"/>
                  <a:pt x="307" y="45"/>
                </a:cubicBezTo>
                <a:cubicBezTo>
                  <a:pt x="308" y="43"/>
                  <a:pt x="307" y="40"/>
                  <a:pt x="306" y="38"/>
                </a:cubicBezTo>
                <a:cubicBezTo>
                  <a:pt x="315" y="37"/>
                  <a:pt x="317" y="49"/>
                  <a:pt x="322" y="54"/>
                </a:cubicBezTo>
                <a:cubicBezTo>
                  <a:pt x="321" y="55"/>
                  <a:pt x="322" y="56"/>
                  <a:pt x="321" y="57"/>
                </a:cubicBezTo>
                <a:cubicBezTo>
                  <a:pt x="319" y="57"/>
                  <a:pt x="319" y="56"/>
                  <a:pt x="317" y="55"/>
                </a:cubicBezTo>
                <a:cubicBezTo>
                  <a:pt x="318" y="58"/>
                  <a:pt x="317" y="60"/>
                  <a:pt x="318" y="63"/>
                </a:cubicBezTo>
                <a:cubicBezTo>
                  <a:pt x="317" y="63"/>
                  <a:pt x="317" y="63"/>
                  <a:pt x="317" y="63"/>
                </a:cubicBezTo>
                <a:cubicBezTo>
                  <a:pt x="315" y="63"/>
                  <a:pt x="314" y="63"/>
                  <a:pt x="313" y="61"/>
                </a:cubicBezTo>
                <a:cubicBezTo>
                  <a:pt x="314" y="61"/>
                  <a:pt x="315" y="61"/>
                  <a:pt x="315" y="61"/>
                </a:cubicBezTo>
                <a:cubicBezTo>
                  <a:pt x="314" y="60"/>
                  <a:pt x="313" y="60"/>
                  <a:pt x="312" y="59"/>
                </a:cubicBezTo>
                <a:cubicBezTo>
                  <a:pt x="314" y="58"/>
                  <a:pt x="313" y="57"/>
                  <a:pt x="312" y="56"/>
                </a:cubicBezTo>
                <a:cubicBezTo>
                  <a:pt x="315" y="55"/>
                  <a:pt x="316" y="54"/>
                  <a:pt x="316" y="51"/>
                </a:cubicBezTo>
                <a:cubicBezTo>
                  <a:pt x="309" y="49"/>
                  <a:pt x="305" y="48"/>
                  <a:pt x="299" y="49"/>
                </a:cubicBezTo>
                <a:cubicBezTo>
                  <a:pt x="298" y="48"/>
                  <a:pt x="300" y="47"/>
                  <a:pt x="299" y="46"/>
                </a:cubicBezTo>
                <a:cubicBezTo>
                  <a:pt x="298" y="48"/>
                  <a:pt x="299" y="44"/>
                  <a:pt x="298" y="44"/>
                </a:cubicBezTo>
                <a:cubicBezTo>
                  <a:pt x="297" y="45"/>
                  <a:pt x="296" y="45"/>
                  <a:pt x="296" y="44"/>
                </a:cubicBezTo>
                <a:cubicBezTo>
                  <a:pt x="295" y="53"/>
                  <a:pt x="285" y="50"/>
                  <a:pt x="282" y="56"/>
                </a:cubicBezTo>
                <a:cubicBezTo>
                  <a:pt x="283" y="57"/>
                  <a:pt x="284" y="59"/>
                  <a:pt x="284" y="61"/>
                </a:cubicBezTo>
                <a:cubicBezTo>
                  <a:pt x="283" y="61"/>
                  <a:pt x="283" y="61"/>
                  <a:pt x="282" y="61"/>
                </a:cubicBezTo>
                <a:cubicBezTo>
                  <a:pt x="282" y="62"/>
                  <a:pt x="282" y="63"/>
                  <a:pt x="283" y="63"/>
                </a:cubicBezTo>
                <a:cubicBezTo>
                  <a:pt x="283" y="62"/>
                  <a:pt x="286" y="59"/>
                  <a:pt x="287" y="61"/>
                </a:cubicBezTo>
                <a:cubicBezTo>
                  <a:pt x="286" y="61"/>
                  <a:pt x="285" y="61"/>
                  <a:pt x="285" y="62"/>
                </a:cubicBezTo>
                <a:cubicBezTo>
                  <a:pt x="287" y="62"/>
                  <a:pt x="288" y="63"/>
                  <a:pt x="287" y="64"/>
                </a:cubicBezTo>
                <a:cubicBezTo>
                  <a:pt x="288" y="64"/>
                  <a:pt x="289" y="64"/>
                  <a:pt x="290" y="65"/>
                </a:cubicBezTo>
                <a:cubicBezTo>
                  <a:pt x="288" y="76"/>
                  <a:pt x="286" y="88"/>
                  <a:pt x="279" y="95"/>
                </a:cubicBezTo>
                <a:cubicBezTo>
                  <a:pt x="279" y="96"/>
                  <a:pt x="280" y="97"/>
                  <a:pt x="280" y="97"/>
                </a:cubicBezTo>
                <a:cubicBezTo>
                  <a:pt x="276" y="97"/>
                  <a:pt x="274" y="100"/>
                  <a:pt x="273" y="104"/>
                </a:cubicBezTo>
                <a:cubicBezTo>
                  <a:pt x="271" y="102"/>
                  <a:pt x="272" y="105"/>
                  <a:pt x="270" y="104"/>
                </a:cubicBezTo>
                <a:cubicBezTo>
                  <a:pt x="269" y="112"/>
                  <a:pt x="277" y="108"/>
                  <a:pt x="279" y="112"/>
                </a:cubicBezTo>
                <a:cubicBezTo>
                  <a:pt x="281" y="117"/>
                  <a:pt x="275" y="122"/>
                  <a:pt x="270" y="121"/>
                </a:cubicBezTo>
                <a:cubicBezTo>
                  <a:pt x="264" y="120"/>
                  <a:pt x="261" y="122"/>
                  <a:pt x="259" y="127"/>
                </a:cubicBezTo>
                <a:cubicBezTo>
                  <a:pt x="258" y="127"/>
                  <a:pt x="258" y="126"/>
                  <a:pt x="256" y="126"/>
                </a:cubicBezTo>
                <a:cubicBezTo>
                  <a:pt x="254" y="130"/>
                  <a:pt x="250" y="134"/>
                  <a:pt x="245" y="135"/>
                </a:cubicBezTo>
                <a:cubicBezTo>
                  <a:pt x="244" y="138"/>
                  <a:pt x="243" y="138"/>
                  <a:pt x="241" y="139"/>
                </a:cubicBezTo>
                <a:cubicBezTo>
                  <a:pt x="243" y="139"/>
                  <a:pt x="240" y="141"/>
                  <a:pt x="240" y="142"/>
                </a:cubicBezTo>
                <a:cubicBezTo>
                  <a:pt x="241" y="142"/>
                  <a:pt x="241" y="143"/>
                  <a:pt x="242" y="143"/>
                </a:cubicBezTo>
                <a:cubicBezTo>
                  <a:pt x="242" y="143"/>
                  <a:pt x="242" y="141"/>
                  <a:pt x="243" y="142"/>
                </a:cubicBezTo>
                <a:cubicBezTo>
                  <a:pt x="243" y="143"/>
                  <a:pt x="244" y="144"/>
                  <a:pt x="245" y="145"/>
                </a:cubicBezTo>
                <a:cubicBezTo>
                  <a:pt x="251" y="142"/>
                  <a:pt x="251" y="146"/>
                  <a:pt x="255" y="148"/>
                </a:cubicBezTo>
                <a:cubicBezTo>
                  <a:pt x="274" y="153"/>
                  <a:pt x="252" y="166"/>
                  <a:pt x="252" y="177"/>
                </a:cubicBezTo>
                <a:cubicBezTo>
                  <a:pt x="248" y="179"/>
                  <a:pt x="247" y="184"/>
                  <a:pt x="243" y="185"/>
                </a:cubicBezTo>
                <a:cubicBezTo>
                  <a:pt x="243" y="182"/>
                  <a:pt x="247" y="174"/>
                  <a:pt x="246" y="172"/>
                </a:cubicBezTo>
                <a:cubicBezTo>
                  <a:pt x="245" y="173"/>
                  <a:pt x="245" y="174"/>
                  <a:pt x="244" y="174"/>
                </a:cubicBezTo>
                <a:cubicBezTo>
                  <a:pt x="244" y="173"/>
                  <a:pt x="243" y="172"/>
                  <a:pt x="243" y="171"/>
                </a:cubicBezTo>
                <a:cubicBezTo>
                  <a:pt x="243" y="174"/>
                  <a:pt x="243" y="174"/>
                  <a:pt x="243" y="176"/>
                </a:cubicBezTo>
                <a:cubicBezTo>
                  <a:pt x="242" y="176"/>
                  <a:pt x="241" y="176"/>
                  <a:pt x="240" y="176"/>
                </a:cubicBezTo>
                <a:cubicBezTo>
                  <a:pt x="238" y="182"/>
                  <a:pt x="241" y="188"/>
                  <a:pt x="239" y="193"/>
                </a:cubicBezTo>
                <a:cubicBezTo>
                  <a:pt x="237" y="199"/>
                  <a:pt x="231" y="204"/>
                  <a:pt x="230" y="210"/>
                </a:cubicBezTo>
                <a:cubicBezTo>
                  <a:pt x="226" y="214"/>
                  <a:pt x="225" y="219"/>
                  <a:pt x="221" y="223"/>
                </a:cubicBezTo>
                <a:cubicBezTo>
                  <a:pt x="216" y="241"/>
                  <a:pt x="207" y="261"/>
                  <a:pt x="203" y="278"/>
                </a:cubicBezTo>
                <a:cubicBezTo>
                  <a:pt x="198" y="282"/>
                  <a:pt x="201" y="292"/>
                  <a:pt x="195" y="294"/>
                </a:cubicBezTo>
                <a:cubicBezTo>
                  <a:pt x="193" y="295"/>
                  <a:pt x="186" y="295"/>
                  <a:pt x="182" y="295"/>
                </a:cubicBezTo>
                <a:cubicBezTo>
                  <a:pt x="176" y="295"/>
                  <a:pt x="168" y="295"/>
                  <a:pt x="162" y="295"/>
                </a:cubicBezTo>
                <a:cubicBezTo>
                  <a:pt x="164" y="293"/>
                  <a:pt x="160" y="292"/>
                  <a:pt x="160" y="294"/>
                </a:cubicBezTo>
                <a:cubicBezTo>
                  <a:pt x="160" y="295"/>
                  <a:pt x="161" y="295"/>
                  <a:pt x="162" y="296"/>
                </a:cubicBezTo>
                <a:cubicBezTo>
                  <a:pt x="160" y="296"/>
                  <a:pt x="157" y="296"/>
                  <a:pt x="155" y="296"/>
                </a:cubicBezTo>
                <a:cubicBezTo>
                  <a:pt x="155" y="294"/>
                  <a:pt x="157" y="295"/>
                  <a:pt x="157" y="294"/>
                </a:cubicBezTo>
                <a:cubicBezTo>
                  <a:pt x="157" y="294"/>
                  <a:pt x="156" y="293"/>
                  <a:pt x="156" y="293"/>
                </a:cubicBezTo>
                <a:cubicBezTo>
                  <a:pt x="157" y="292"/>
                  <a:pt x="158" y="294"/>
                  <a:pt x="158" y="292"/>
                </a:cubicBezTo>
                <a:cubicBezTo>
                  <a:pt x="155" y="289"/>
                  <a:pt x="151" y="295"/>
                  <a:pt x="148" y="293"/>
                </a:cubicBezTo>
                <a:cubicBezTo>
                  <a:pt x="148" y="294"/>
                  <a:pt x="149" y="294"/>
                  <a:pt x="147" y="295"/>
                </a:cubicBezTo>
                <a:cubicBezTo>
                  <a:pt x="147" y="294"/>
                  <a:pt x="147" y="294"/>
                  <a:pt x="147" y="293"/>
                </a:cubicBezTo>
                <a:cubicBezTo>
                  <a:pt x="145" y="294"/>
                  <a:pt x="144" y="295"/>
                  <a:pt x="142" y="294"/>
                </a:cubicBezTo>
                <a:cubicBezTo>
                  <a:pt x="141" y="295"/>
                  <a:pt x="143" y="296"/>
                  <a:pt x="142" y="296"/>
                </a:cubicBezTo>
                <a:cubicBezTo>
                  <a:pt x="139" y="296"/>
                  <a:pt x="137" y="295"/>
                  <a:pt x="135" y="293"/>
                </a:cubicBezTo>
                <a:cubicBezTo>
                  <a:pt x="136" y="295"/>
                  <a:pt x="133" y="296"/>
                  <a:pt x="133" y="294"/>
                </a:cubicBezTo>
                <a:cubicBezTo>
                  <a:pt x="133" y="294"/>
                  <a:pt x="134" y="294"/>
                  <a:pt x="135" y="294"/>
                </a:cubicBezTo>
                <a:cubicBezTo>
                  <a:pt x="135" y="293"/>
                  <a:pt x="133" y="292"/>
                  <a:pt x="133" y="291"/>
                </a:cubicBezTo>
                <a:cubicBezTo>
                  <a:pt x="130" y="291"/>
                  <a:pt x="127" y="291"/>
                  <a:pt x="126" y="292"/>
                </a:cubicBezTo>
                <a:cubicBezTo>
                  <a:pt x="125" y="291"/>
                  <a:pt x="127" y="290"/>
                  <a:pt x="125" y="290"/>
                </a:cubicBezTo>
                <a:cubicBezTo>
                  <a:pt x="123" y="290"/>
                  <a:pt x="123" y="293"/>
                  <a:pt x="121" y="293"/>
                </a:cubicBezTo>
                <a:cubicBezTo>
                  <a:pt x="122" y="292"/>
                  <a:pt x="122" y="290"/>
                  <a:pt x="123" y="289"/>
                </a:cubicBezTo>
                <a:cubicBezTo>
                  <a:pt x="119" y="290"/>
                  <a:pt x="121" y="294"/>
                  <a:pt x="116" y="293"/>
                </a:cubicBezTo>
                <a:cubicBezTo>
                  <a:pt x="117" y="294"/>
                  <a:pt x="118" y="295"/>
                  <a:pt x="120" y="294"/>
                </a:cubicBezTo>
                <a:cubicBezTo>
                  <a:pt x="119" y="296"/>
                  <a:pt x="124" y="296"/>
                  <a:pt x="126" y="295"/>
                </a:cubicBezTo>
                <a:cubicBezTo>
                  <a:pt x="128" y="298"/>
                  <a:pt x="136" y="296"/>
                  <a:pt x="135" y="301"/>
                </a:cubicBezTo>
                <a:cubicBezTo>
                  <a:pt x="137" y="301"/>
                  <a:pt x="140" y="302"/>
                  <a:pt x="139" y="300"/>
                </a:cubicBezTo>
                <a:cubicBezTo>
                  <a:pt x="139" y="300"/>
                  <a:pt x="136" y="300"/>
                  <a:pt x="137" y="299"/>
                </a:cubicBezTo>
                <a:cubicBezTo>
                  <a:pt x="137" y="299"/>
                  <a:pt x="137" y="298"/>
                  <a:pt x="137" y="298"/>
                </a:cubicBezTo>
                <a:cubicBezTo>
                  <a:pt x="138" y="299"/>
                  <a:pt x="140" y="297"/>
                  <a:pt x="142" y="298"/>
                </a:cubicBezTo>
                <a:cubicBezTo>
                  <a:pt x="142" y="299"/>
                  <a:pt x="143" y="301"/>
                  <a:pt x="144" y="301"/>
                </a:cubicBezTo>
                <a:cubicBezTo>
                  <a:pt x="144" y="302"/>
                  <a:pt x="144" y="303"/>
                  <a:pt x="143" y="304"/>
                </a:cubicBezTo>
                <a:cubicBezTo>
                  <a:pt x="138" y="303"/>
                  <a:pt x="136" y="305"/>
                  <a:pt x="133" y="306"/>
                </a:cubicBezTo>
                <a:cubicBezTo>
                  <a:pt x="133" y="312"/>
                  <a:pt x="134" y="311"/>
                  <a:pt x="137" y="315"/>
                </a:cubicBezTo>
                <a:cubicBezTo>
                  <a:pt x="138" y="319"/>
                  <a:pt x="135" y="321"/>
                  <a:pt x="132" y="321"/>
                </a:cubicBezTo>
                <a:cubicBezTo>
                  <a:pt x="137" y="320"/>
                  <a:pt x="137" y="325"/>
                  <a:pt x="137" y="327"/>
                </a:cubicBezTo>
                <a:cubicBezTo>
                  <a:pt x="137" y="325"/>
                  <a:pt x="138" y="327"/>
                  <a:pt x="138" y="325"/>
                </a:cubicBezTo>
                <a:cubicBezTo>
                  <a:pt x="141" y="325"/>
                  <a:pt x="141" y="328"/>
                  <a:pt x="143" y="328"/>
                </a:cubicBezTo>
                <a:cubicBezTo>
                  <a:pt x="143" y="326"/>
                  <a:pt x="146" y="327"/>
                  <a:pt x="146" y="326"/>
                </a:cubicBezTo>
                <a:cubicBezTo>
                  <a:pt x="146" y="323"/>
                  <a:pt x="148" y="323"/>
                  <a:pt x="148" y="321"/>
                </a:cubicBezTo>
                <a:cubicBezTo>
                  <a:pt x="149" y="323"/>
                  <a:pt x="150" y="324"/>
                  <a:pt x="151" y="325"/>
                </a:cubicBezTo>
                <a:cubicBezTo>
                  <a:pt x="153" y="324"/>
                  <a:pt x="150" y="321"/>
                  <a:pt x="151" y="321"/>
                </a:cubicBezTo>
                <a:cubicBezTo>
                  <a:pt x="155" y="321"/>
                  <a:pt x="154" y="323"/>
                  <a:pt x="158" y="323"/>
                </a:cubicBezTo>
                <a:cubicBezTo>
                  <a:pt x="159" y="320"/>
                  <a:pt x="155" y="321"/>
                  <a:pt x="155" y="319"/>
                </a:cubicBezTo>
                <a:cubicBezTo>
                  <a:pt x="156" y="318"/>
                  <a:pt x="157" y="319"/>
                  <a:pt x="157" y="317"/>
                </a:cubicBezTo>
                <a:cubicBezTo>
                  <a:pt x="156" y="317"/>
                  <a:pt x="154" y="316"/>
                  <a:pt x="155" y="314"/>
                </a:cubicBezTo>
                <a:cubicBezTo>
                  <a:pt x="159" y="313"/>
                  <a:pt x="164" y="314"/>
                  <a:pt x="170" y="314"/>
                </a:cubicBezTo>
                <a:cubicBezTo>
                  <a:pt x="169" y="310"/>
                  <a:pt x="173" y="313"/>
                  <a:pt x="173" y="311"/>
                </a:cubicBezTo>
                <a:cubicBezTo>
                  <a:pt x="176" y="313"/>
                  <a:pt x="179" y="311"/>
                  <a:pt x="181" y="312"/>
                </a:cubicBezTo>
                <a:cubicBezTo>
                  <a:pt x="180" y="312"/>
                  <a:pt x="180" y="313"/>
                  <a:pt x="181" y="313"/>
                </a:cubicBezTo>
                <a:cubicBezTo>
                  <a:pt x="180" y="313"/>
                  <a:pt x="184" y="310"/>
                  <a:pt x="183" y="315"/>
                </a:cubicBezTo>
                <a:cubicBezTo>
                  <a:pt x="185" y="315"/>
                  <a:pt x="187" y="315"/>
                  <a:pt x="187" y="316"/>
                </a:cubicBezTo>
                <a:cubicBezTo>
                  <a:pt x="187" y="321"/>
                  <a:pt x="184" y="324"/>
                  <a:pt x="183" y="328"/>
                </a:cubicBezTo>
                <a:cubicBezTo>
                  <a:pt x="186" y="329"/>
                  <a:pt x="183" y="325"/>
                  <a:pt x="186" y="325"/>
                </a:cubicBezTo>
                <a:cubicBezTo>
                  <a:pt x="184" y="337"/>
                  <a:pt x="179" y="349"/>
                  <a:pt x="177" y="360"/>
                </a:cubicBezTo>
                <a:cubicBezTo>
                  <a:pt x="177" y="358"/>
                  <a:pt x="174" y="358"/>
                  <a:pt x="172" y="359"/>
                </a:cubicBezTo>
                <a:cubicBezTo>
                  <a:pt x="173" y="357"/>
                  <a:pt x="173" y="354"/>
                  <a:pt x="174" y="353"/>
                </a:cubicBezTo>
                <a:cubicBezTo>
                  <a:pt x="172" y="352"/>
                  <a:pt x="170" y="353"/>
                  <a:pt x="169" y="353"/>
                </a:cubicBezTo>
                <a:cubicBezTo>
                  <a:pt x="168" y="356"/>
                  <a:pt x="170" y="357"/>
                  <a:pt x="168" y="358"/>
                </a:cubicBezTo>
                <a:cubicBezTo>
                  <a:pt x="169" y="358"/>
                  <a:pt x="170" y="358"/>
                  <a:pt x="171" y="359"/>
                </a:cubicBezTo>
                <a:cubicBezTo>
                  <a:pt x="167" y="359"/>
                  <a:pt x="163" y="363"/>
                  <a:pt x="165" y="364"/>
                </a:cubicBezTo>
                <a:cubicBezTo>
                  <a:pt x="164" y="364"/>
                  <a:pt x="164" y="365"/>
                  <a:pt x="163" y="365"/>
                </a:cubicBezTo>
                <a:cubicBezTo>
                  <a:pt x="161" y="366"/>
                  <a:pt x="160" y="365"/>
                  <a:pt x="159" y="365"/>
                </a:cubicBezTo>
                <a:cubicBezTo>
                  <a:pt x="158" y="366"/>
                  <a:pt x="160" y="367"/>
                  <a:pt x="159" y="369"/>
                </a:cubicBezTo>
                <a:cubicBezTo>
                  <a:pt x="156" y="368"/>
                  <a:pt x="156" y="371"/>
                  <a:pt x="153" y="370"/>
                </a:cubicBezTo>
                <a:cubicBezTo>
                  <a:pt x="153" y="370"/>
                  <a:pt x="153" y="369"/>
                  <a:pt x="153" y="369"/>
                </a:cubicBezTo>
                <a:cubicBezTo>
                  <a:pt x="151" y="369"/>
                  <a:pt x="151" y="369"/>
                  <a:pt x="150" y="370"/>
                </a:cubicBezTo>
                <a:cubicBezTo>
                  <a:pt x="152" y="372"/>
                  <a:pt x="152" y="371"/>
                  <a:pt x="154" y="372"/>
                </a:cubicBezTo>
                <a:cubicBezTo>
                  <a:pt x="153" y="372"/>
                  <a:pt x="153" y="373"/>
                  <a:pt x="153" y="373"/>
                </a:cubicBezTo>
                <a:cubicBezTo>
                  <a:pt x="151" y="372"/>
                  <a:pt x="148" y="371"/>
                  <a:pt x="146" y="372"/>
                </a:cubicBezTo>
                <a:cubicBezTo>
                  <a:pt x="147" y="372"/>
                  <a:pt x="148" y="372"/>
                  <a:pt x="149" y="373"/>
                </a:cubicBezTo>
                <a:cubicBezTo>
                  <a:pt x="149" y="376"/>
                  <a:pt x="145" y="373"/>
                  <a:pt x="147" y="376"/>
                </a:cubicBezTo>
                <a:cubicBezTo>
                  <a:pt x="146" y="375"/>
                  <a:pt x="145" y="374"/>
                  <a:pt x="145" y="376"/>
                </a:cubicBezTo>
                <a:cubicBezTo>
                  <a:pt x="145" y="376"/>
                  <a:pt x="145" y="376"/>
                  <a:pt x="145" y="377"/>
                </a:cubicBezTo>
                <a:cubicBezTo>
                  <a:pt x="147" y="377"/>
                  <a:pt x="146" y="377"/>
                  <a:pt x="148" y="377"/>
                </a:cubicBezTo>
                <a:cubicBezTo>
                  <a:pt x="149" y="379"/>
                  <a:pt x="150" y="380"/>
                  <a:pt x="151" y="381"/>
                </a:cubicBezTo>
                <a:cubicBezTo>
                  <a:pt x="151" y="384"/>
                  <a:pt x="148" y="385"/>
                  <a:pt x="149" y="387"/>
                </a:cubicBezTo>
                <a:cubicBezTo>
                  <a:pt x="146" y="385"/>
                  <a:pt x="145" y="387"/>
                  <a:pt x="143" y="387"/>
                </a:cubicBezTo>
                <a:cubicBezTo>
                  <a:pt x="142" y="389"/>
                  <a:pt x="145" y="388"/>
                  <a:pt x="145" y="389"/>
                </a:cubicBezTo>
                <a:cubicBezTo>
                  <a:pt x="143" y="391"/>
                  <a:pt x="137" y="387"/>
                  <a:pt x="135" y="389"/>
                </a:cubicBezTo>
                <a:cubicBezTo>
                  <a:pt x="137" y="390"/>
                  <a:pt x="138" y="391"/>
                  <a:pt x="138" y="392"/>
                </a:cubicBezTo>
                <a:cubicBezTo>
                  <a:pt x="137" y="392"/>
                  <a:pt x="136" y="392"/>
                  <a:pt x="136" y="393"/>
                </a:cubicBezTo>
                <a:cubicBezTo>
                  <a:pt x="137" y="394"/>
                  <a:pt x="136" y="396"/>
                  <a:pt x="138" y="396"/>
                </a:cubicBezTo>
                <a:cubicBezTo>
                  <a:pt x="137" y="397"/>
                  <a:pt x="137" y="399"/>
                  <a:pt x="136" y="400"/>
                </a:cubicBezTo>
                <a:cubicBezTo>
                  <a:pt x="136" y="400"/>
                  <a:pt x="135" y="400"/>
                  <a:pt x="135" y="399"/>
                </a:cubicBezTo>
                <a:cubicBezTo>
                  <a:pt x="135" y="398"/>
                  <a:pt x="136" y="397"/>
                  <a:pt x="137" y="395"/>
                </a:cubicBezTo>
                <a:cubicBezTo>
                  <a:pt x="136" y="396"/>
                  <a:pt x="135" y="394"/>
                  <a:pt x="134" y="395"/>
                </a:cubicBezTo>
                <a:cubicBezTo>
                  <a:pt x="136" y="396"/>
                  <a:pt x="133" y="397"/>
                  <a:pt x="133" y="395"/>
                </a:cubicBezTo>
                <a:cubicBezTo>
                  <a:pt x="134" y="394"/>
                  <a:pt x="136" y="395"/>
                  <a:pt x="136" y="393"/>
                </a:cubicBezTo>
                <a:cubicBezTo>
                  <a:pt x="134" y="393"/>
                  <a:pt x="131" y="395"/>
                  <a:pt x="129" y="392"/>
                </a:cubicBezTo>
                <a:cubicBezTo>
                  <a:pt x="128" y="394"/>
                  <a:pt x="128" y="394"/>
                  <a:pt x="127" y="396"/>
                </a:cubicBezTo>
                <a:cubicBezTo>
                  <a:pt x="126" y="396"/>
                  <a:pt x="127" y="393"/>
                  <a:pt x="126" y="394"/>
                </a:cubicBezTo>
                <a:cubicBezTo>
                  <a:pt x="121" y="400"/>
                  <a:pt x="110" y="398"/>
                  <a:pt x="100" y="402"/>
                </a:cubicBezTo>
                <a:cubicBezTo>
                  <a:pt x="100" y="401"/>
                  <a:pt x="100" y="401"/>
                  <a:pt x="100" y="400"/>
                </a:cubicBezTo>
                <a:cubicBezTo>
                  <a:pt x="97" y="401"/>
                  <a:pt x="96" y="401"/>
                  <a:pt x="95" y="403"/>
                </a:cubicBezTo>
                <a:cubicBezTo>
                  <a:pt x="95" y="402"/>
                  <a:pt x="95" y="401"/>
                  <a:pt x="94" y="401"/>
                </a:cubicBezTo>
                <a:cubicBezTo>
                  <a:pt x="91" y="402"/>
                  <a:pt x="87" y="402"/>
                  <a:pt x="84" y="403"/>
                </a:cubicBezTo>
                <a:cubicBezTo>
                  <a:pt x="85" y="403"/>
                  <a:pt x="85" y="403"/>
                  <a:pt x="85" y="404"/>
                </a:cubicBezTo>
                <a:cubicBezTo>
                  <a:pt x="84" y="405"/>
                  <a:pt x="82" y="403"/>
                  <a:pt x="83" y="402"/>
                </a:cubicBezTo>
                <a:cubicBezTo>
                  <a:pt x="82" y="402"/>
                  <a:pt x="81" y="402"/>
                  <a:pt x="81" y="403"/>
                </a:cubicBezTo>
                <a:cubicBezTo>
                  <a:pt x="82" y="403"/>
                  <a:pt x="82" y="404"/>
                  <a:pt x="82" y="405"/>
                </a:cubicBezTo>
                <a:cubicBezTo>
                  <a:pt x="80" y="403"/>
                  <a:pt x="81" y="406"/>
                  <a:pt x="81" y="406"/>
                </a:cubicBezTo>
                <a:cubicBezTo>
                  <a:pt x="78" y="406"/>
                  <a:pt x="82" y="403"/>
                  <a:pt x="79" y="403"/>
                </a:cubicBezTo>
                <a:cubicBezTo>
                  <a:pt x="78" y="405"/>
                  <a:pt x="73" y="402"/>
                  <a:pt x="72" y="406"/>
                </a:cubicBezTo>
                <a:cubicBezTo>
                  <a:pt x="72" y="406"/>
                  <a:pt x="72" y="405"/>
                  <a:pt x="71" y="405"/>
                </a:cubicBezTo>
                <a:cubicBezTo>
                  <a:pt x="69" y="405"/>
                  <a:pt x="72" y="407"/>
                  <a:pt x="70" y="407"/>
                </a:cubicBezTo>
                <a:cubicBezTo>
                  <a:pt x="69" y="407"/>
                  <a:pt x="68" y="404"/>
                  <a:pt x="67" y="406"/>
                </a:cubicBezTo>
                <a:cubicBezTo>
                  <a:pt x="65" y="408"/>
                  <a:pt x="56" y="406"/>
                  <a:pt x="52" y="410"/>
                </a:cubicBezTo>
                <a:cubicBezTo>
                  <a:pt x="52" y="409"/>
                  <a:pt x="50" y="408"/>
                  <a:pt x="49" y="410"/>
                </a:cubicBezTo>
                <a:cubicBezTo>
                  <a:pt x="50" y="410"/>
                  <a:pt x="50" y="411"/>
                  <a:pt x="49" y="411"/>
                </a:cubicBezTo>
                <a:cubicBezTo>
                  <a:pt x="46" y="411"/>
                  <a:pt x="49" y="407"/>
                  <a:pt x="45" y="407"/>
                </a:cubicBezTo>
                <a:cubicBezTo>
                  <a:pt x="46" y="409"/>
                  <a:pt x="47" y="411"/>
                  <a:pt x="44" y="412"/>
                </a:cubicBezTo>
                <a:cubicBezTo>
                  <a:pt x="44" y="410"/>
                  <a:pt x="45" y="407"/>
                  <a:pt x="41" y="406"/>
                </a:cubicBezTo>
                <a:cubicBezTo>
                  <a:pt x="41" y="408"/>
                  <a:pt x="41" y="409"/>
                  <a:pt x="41" y="411"/>
                </a:cubicBezTo>
                <a:cubicBezTo>
                  <a:pt x="43" y="411"/>
                  <a:pt x="43" y="413"/>
                  <a:pt x="43" y="415"/>
                </a:cubicBezTo>
                <a:cubicBezTo>
                  <a:pt x="44" y="414"/>
                  <a:pt x="45" y="413"/>
                  <a:pt x="47" y="412"/>
                </a:cubicBezTo>
                <a:cubicBezTo>
                  <a:pt x="47" y="414"/>
                  <a:pt x="47" y="415"/>
                  <a:pt x="48" y="416"/>
                </a:cubicBezTo>
                <a:cubicBezTo>
                  <a:pt x="48" y="415"/>
                  <a:pt x="49" y="415"/>
                  <a:pt x="50" y="415"/>
                </a:cubicBezTo>
                <a:cubicBezTo>
                  <a:pt x="51" y="416"/>
                  <a:pt x="50" y="417"/>
                  <a:pt x="49" y="417"/>
                </a:cubicBezTo>
                <a:cubicBezTo>
                  <a:pt x="50" y="418"/>
                  <a:pt x="55" y="414"/>
                  <a:pt x="53" y="417"/>
                </a:cubicBezTo>
                <a:cubicBezTo>
                  <a:pt x="57" y="418"/>
                  <a:pt x="59" y="417"/>
                  <a:pt x="62" y="419"/>
                </a:cubicBezTo>
                <a:cubicBezTo>
                  <a:pt x="63" y="417"/>
                  <a:pt x="63" y="417"/>
                  <a:pt x="65" y="417"/>
                </a:cubicBezTo>
                <a:cubicBezTo>
                  <a:pt x="65" y="417"/>
                  <a:pt x="65" y="418"/>
                  <a:pt x="66" y="418"/>
                </a:cubicBezTo>
                <a:cubicBezTo>
                  <a:pt x="65" y="417"/>
                  <a:pt x="65" y="416"/>
                  <a:pt x="65" y="415"/>
                </a:cubicBezTo>
                <a:cubicBezTo>
                  <a:pt x="64" y="417"/>
                  <a:pt x="62" y="415"/>
                  <a:pt x="62" y="415"/>
                </a:cubicBezTo>
                <a:cubicBezTo>
                  <a:pt x="64" y="415"/>
                  <a:pt x="61" y="413"/>
                  <a:pt x="63" y="413"/>
                </a:cubicBezTo>
                <a:cubicBezTo>
                  <a:pt x="64" y="413"/>
                  <a:pt x="64" y="414"/>
                  <a:pt x="65" y="414"/>
                </a:cubicBezTo>
                <a:cubicBezTo>
                  <a:pt x="64" y="412"/>
                  <a:pt x="65" y="413"/>
                  <a:pt x="66" y="412"/>
                </a:cubicBezTo>
                <a:cubicBezTo>
                  <a:pt x="64" y="412"/>
                  <a:pt x="66" y="411"/>
                  <a:pt x="64" y="410"/>
                </a:cubicBezTo>
                <a:cubicBezTo>
                  <a:pt x="65" y="411"/>
                  <a:pt x="67" y="409"/>
                  <a:pt x="67" y="410"/>
                </a:cubicBezTo>
                <a:cubicBezTo>
                  <a:pt x="66" y="412"/>
                  <a:pt x="67" y="412"/>
                  <a:pt x="66" y="414"/>
                </a:cubicBezTo>
                <a:cubicBezTo>
                  <a:pt x="68" y="414"/>
                  <a:pt x="67" y="412"/>
                  <a:pt x="68" y="412"/>
                </a:cubicBezTo>
                <a:cubicBezTo>
                  <a:pt x="68" y="413"/>
                  <a:pt x="68" y="414"/>
                  <a:pt x="68" y="414"/>
                </a:cubicBezTo>
                <a:cubicBezTo>
                  <a:pt x="68" y="411"/>
                  <a:pt x="71" y="413"/>
                  <a:pt x="71" y="412"/>
                </a:cubicBezTo>
                <a:cubicBezTo>
                  <a:pt x="71" y="412"/>
                  <a:pt x="70" y="411"/>
                  <a:pt x="70" y="411"/>
                </a:cubicBezTo>
                <a:cubicBezTo>
                  <a:pt x="72" y="412"/>
                  <a:pt x="71" y="409"/>
                  <a:pt x="73" y="410"/>
                </a:cubicBezTo>
                <a:cubicBezTo>
                  <a:pt x="74" y="411"/>
                  <a:pt x="72" y="411"/>
                  <a:pt x="74" y="412"/>
                </a:cubicBezTo>
                <a:cubicBezTo>
                  <a:pt x="74" y="409"/>
                  <a:pt x="76" y="411"/>
                  <a:pt x="76" y="409"/>
                </a:cubicBezTo>
                <a:cubicBezTo>
                  <a:pt x="77" y="410"/>
                  <a:pt x="81" y="409"/>
                  <a:pt x="83" y="410"/>
                </a:cubicBezTo>
                <a:cubicBezTo>
                  <a:pt x="85" y="407"/>
                  <a:pt x="90" y="408"/>
                  <a:pt x="91" y="405"/>
                </a:cubicBezTo>
                <a:cubicBezTo>
                  <a:pt x="94" y="407"/>
                  <a:pt x="99" y="405"/>
                  <a:pt x="99" y="411"/>
                </a:cubicBezTo>
                <a:cubicBezTo>
                  <a:pt x="95" y="413"/>
                  <a:pt x="94" y="416"/>
                  <a:pt x="93" y="420"/>
                </a:cubicBezTo>
                <a:cubicBezTo>
                  <a:pt x="95" y="424"/>
                  <a:pt x="101" y="421"/>
                  <a:pt x="105" y="426"/>
                </a:cubicBezTo>
                <a:cubicBezTo>
                  <a:pt x="105" y="425"/>
                  <a:pt x="105" y="425"/>
                  <a:pt x="106" y="425"/>
                </a:cubicBezTo>
                <a:cubicBezTo>
                  <a:pt x="101" y="429"/>
                  <a:pt x="98" y="425"/>
                  <a:pt x="95" y="426"/>
                </a:cubicBezTo>
                <a:cubicBezTo>
                  <a:pt x="95" y="426"/>
                  <a:pt x="95" y="426"/>
                  <a:pt x="95" y="426"/>
                </a:cubicBezTo>
                <a:cubicBezTo>
                  <a:pt x="94" y="428"/>
                  <a:pt x="97" y="427"/>
                  <a:pt x="96" y="428"/>
                </a:cubicBezTo>
                <a:cubicBezTo>
                  <a:pt x="96" y="428"/>
                  <a:pt x="93" y="428"/>
                  <a:pt x="93" y="430"/>
                </a:cubicBezTo>
                <a:cubicBezTo>
                  <a:pt x="99" y="433"/>
                  <a:pt x="109" y="432"/>
                  <a:pt x="114" y="428"/>
                </a:cubicBezTo>
                <a:cubicBezTo>
                  <a:pt x="114" y="433"/>
                  <a:pt x="121" y="430"/>
                  <a:pt x="122" y="433"/>
                </a:cubicBezTo>
                <a:cubicBezTo>
                  <a:pt x="124" y="433"/>
                  <a:pt x="125" y="432"/>
                  <a:pt x="127" y="433"/>
                </a:cubicBezTo>
                <a:cubicBezTo>
                  <a:pt x="136" y="429"/>
                  <a:pt x="148" y="427"/>
                  <a:pt x="159" y="430"/>
                </a:cubicBezTo>
                <a:cubicBezTo>
                  <a:pt x="162" y="427"/>
                  <a:pt x="166" y="433"/>
                  <a:pt x="168" y="428"/>
                </a:cubicBezTo>
                <a:cubicBezTo>
                  <a:pt x="175" y="431"/>
                  <a:pt x="181" y="429"/>
                  <a:pt x="188" y="430"/>
                </a:cubicBezTo>
                <a:cubicBezTo>
                  <a:pt x="187" y="431"/>
                  <a:pt x="186" y="432"/>
                  <a:pt x="185" y="431"/>
                </a:cubicBezTo>
                <a:cubicBezTo>
                  <a:pt x="186" y="434"/>
                  <a:pt x="189" y="431"/>
                  <a:pt x="190" y="431"/>
                </a:cubicBezTo>
                <a:cubicBezTo>
                  <a:pt x="190" y="431"/>
                  <a:pt x="190" y="430"/>
                  <a:pt x="190" y="430"/>
                </a:cubicBezTo>
                <a:cubicBezTo>
                  <a:pt x="191" y="430"/>
                  <a:pt x="191" y="431"/>
                  <a:pt x="191" y="432"/>
                </a:cubicBezTo>
                <a:cubicBezTo>
                  <a:pt x="193" y="431"/>
                  <a:pt x="194" y="432"/>
                  <a:pt x="196" y="432"/>
                </a:cubicBezTo>
                <a:cubicBezTo>
                  <a:pt x="196" y="429"/>
                  <a:pt x="198" y="430"/>
                  <a:pt x="200" y="429"/>
                </a:cubicBezTo>
                <a:cubicBezTo>
                  <a:pt x="201" y="426"/>
                  <a:pt x="205" y="419"/>
                  <a:pt x="210" y="421"/>
                </a:cubicBezTo>
                <a:cubicBezTo>
                  <a:pt x="211" y="419"/>
                  <a:pt x="208" y="420"/>
                  <a:pt x="208" y="419"/>
                </a:cubicBezTo>
                <a:cubicBezTo>
                  <a:pt x="208" y="418"/>
                  <a:pt x="211" y="417"/>
                  <a:pt x="210" y="416"/>
                </a:cubicBezTo>
                <a:cubicBezTo>
                  <a:pt x="209" y="417"/>
                  <a:pt x="207" y="417"/>
                  <a:pt x="207" y="416"/>
                </a:cubicBezTo>
                <a:cubicBezTo>
                  <a:pt x="208" y="414"/>
                  <a:pt x="213" y="414"/>
                  <a:pt x="211" y="417"/>
                </a:cubicBezTo>
                <a:cubicBezTo>
                  <a:pt x="213" y="415"/>
                  <a:pt x="216" y="414"/>
                  <a:pt x="218" y="412"/>
                </a:cubicBezTo>
                <a:cubicBezTo>
                  <a:pt x="218" y="413"/>
                  <a:pt x="218" y="414"/>
                  <a:pt x="218" y="414"/>
                </a:cubicBezTo>
                <a:cubicBezTo>
                  <a:pt x="221" y="411"/>
                  <a:pt x="224" y="415"/>
                  <a:pt x="226" y="411"/>
                </a:cubicBezTo>
                <a:cubicBezTo>
                  <a:pt x="228" y="413"/>
                  <a:pt x="231" y="412"/>
                  <a:pt x="236" y="412"/>
                </a:cubicBezTo>
                <a:cubicBezTo>
                  <a:pt x="235" y="414"/>
                  <a:pt x="237" y="414"/>
                  <a:pt x="237" y="415"/>
                </a:cubicBezTo>
                <a:cubicBezTo>
                  <a:pt x="242" y="414"/>
                  <a:pt x="245" y="412"/>
                  <a:pt x="250" y="411"/>
                </a:cubicBezTo>
                <a:cubicBezTo>
                  <a:pt x="247" y="411"/>
                  <a:pt x="246" y="408"/>
                  <a:pt x="244" y="405"/>
                </a:cubicBezTo>
                <a:cubicBezTo>
                  <a:pt x="247" y="402"/>
                  <a:pt x="252" y="403"/>
                  <a:pt x="255" y="402"/>
                </a:cubicBezTo>
                <a:cubicBezTo>
                  <a:pt x="251" y="402"/>
                  <a:pt x="249" y="400"/>
                  <a:pt x="247" y="403"/>
                </a:cubicBezTo>
                <a:cubicBezTo>
                  <a:pt x="244" y="402"/>
                  <a:pt x="240" y="400"/>
                  <a:pt x="237" y="402"/>
                </a:cubicBezTo>
                <a:cubicBezTo>
                  <a:pt x="238" y="399"/>
                  <a:pt x="237" y="398"/>
                  <a:pt x="236" y="400"/>
                </a:cubicBezTo>
                <a:cubicBezTo>
                  <a:pt x="235" y="399"/>
                  <a:pt x="236" y="399"/>
                  <a:pt x="236" y="398"/>
                </a:cubicBezTo>
                <a:cubicBezTo>
                  <a:pt x="234" y="397"/>
                  <a:pt x="237" y="400"/>
                  <a:pt x="234" y="400"/>
                </a:cubicBezTo>
                <a:cubicBezTo>
                  <a:pt x="234" y="396"/>
                  <a:pt x="229" y="398"/>
                  <a:pt x="230" y="396"/>
                </a:cubicBezTo>
                <a:cubicBezTo>
                  <a:pt x="229" y="396"/>
                  <a:pt x="229" y="396"/>
                  <a:pt x="229" y="395"/>
                </a:cubicBezTo>
                <a:cubicBezTo>
                  <a:pt x="227" y="395"/>
                  <a:pt x="226" y="399"/>
                  <a:pt x="228" y="399"/>
                </a:cubicBezTo>
                <a:cubicBezTo>
                  <a:pt x="225" y="401"/>
                  <a:pt x="224" y="398"/>
                  <a:pt x="223" y="400"/>
                </a:cubicBezTo>
                <a:cubicBezTo>
                  <a:pt x="224" y="398"/>
                  <a:pt x="222" y="399"/>
                  <a:pt x="222" y="398"/>
                </a:cubicBezTo>
                <a:cubicBezTo>
                  <a:pt x="223" y="398"/>
                  <a:pt x="223" y="399"/>
                  <a:pt x="224" y="399"/>
                </a:cubicBezTo>
                <a:cubicBezTo>
                  <a:pt x="224" y="396"/>
                  <a:pt x="221" y="398"/>
                  <a:pt x="221" y="397"/>
                </a:cubicBezTo>
                <a:cubicBezTo>
                  <a:pt x="222" y="394"/>
                  <a:pt x="225" y="398"/>
                  <a:pt x="227" y="397"/>
                </a:cubicBezTo>
                <a:cubicBezTo>
                  <a:pt x="226" y="396"/>
                  <a:pt x="225" y="394"/>
                  <a:pt x="222" y="395"/>
                </a:cubicBezTo>
                <a:cubicBezTo>
                  <a:pt x="223" y="392"/>
                  <a:pt x="223" y="394"/>
                  <a:pt x="224" y="392"/>
                </a:cubicBezTo>
                <a:cubicBezTo>
                  <a:pt x="221" y="393"/>
                  <a:pt x="221" y="391"/>
                  <a:pt x="220" y="391"/>
                </a:cubicBezTo>
                <a:cubicBezTo>
                  <a:pt x="219" y="391"/>
                  <a:pt x="222" y="394"/>
                  <a:pt x="220" y="394"/>
                </a:cubicBezTo>
                <a:cubicBezTo>
                  <a:pt x="219" y="393"/>
                  <a:pt x="217" y="394"/>
                  <a:pt x="217" y="393"/>
                </a:cubicBezTo>
                <a:cubicBezTo>
                  <a:pt x="219" y="393"/>
                  <a:pt x="219" y="392"/>
                  <a:pt x="219" y="391"/>
                </a:cubicBezTo>
                <a:cubicBezTo>
                  <a:pt x="217" y="391"/>
                  <a:pt x="217" y="393"/>
                  <a:pt x="216" y="393"/>
                </a:cubicBezTo>
                <a:cubicBezTo>
                  <a:pt x="215" y="392"/>
                  <a:pt x="215" y="392"/>
                  <a:pt x="216" y="391"/>
                </a:cubicBezTo>
                <a:cubicBezTo>
                  <a:pt x="214" y="390"/>
                  <a:pt x="213" y="391"/>
                  <a:pt x="213" y="392"/>
                </a:cubicBezTo>
                <a:cubicBezTo>
                  <a:pt x="214" y="392"/>
                  <a:pt x="215" y="392"/>
                  <a:pt x="215" y="393"/>
                </a:cubicBezTo>
                <a:cubicBezTo>
                  <a:pt x="214" y="393"/>
                  <a:pt x="213" y="394"/>
                  <a:pt x="213" y="394"/>
                </a:cubicBezTo>
                <a:cubicBezTo>
                  <a:pt x="213" y="392"/>
                  <a:pt x="212" y="392"/>
                  <a:pt x="212" y="390"/>
                </a:cubicBezTo>
                <a:cubicBezTo>
                  <a:pt x="211" y="389"/>
                  <a:pt x="207" y="387"/>
                  <a:pt x="205" y="389"/>
                </a:cubicBezTo>
                <a:cubicBezTo>
                  <a:pt x="205" y="387"/>
                  <a:pt x="202" y="386"/>
                  <a:pt x="203" y="388"/>
                </a:cubicBezTo>
                <a:cubicBezTo>
                  <a:pt x="202" y="387"/>
                  <a:pt x="199" y="387"/>
                  <a:pt x="199" y="384"/>
                </a:cubicBezTo>
                <a:cubicBezTo>
                  <a:pt x="200" y="385"/>
                  <a:pt x="201" y="386"/>
                  <a:pt x="201" y="384"/>
                </a:cubicBezTo>
                <a:cubicBezTo>
                  <a:pt x="199" y="382"/>
                  <a:pt x="198" y="387"/>
                  <a:pt x="195" y="386"/>
                </a:cubicBezTo>
                <a:cubicBezTo>
                  <a:pt x="194" y="384"/>
                  <a:pt x="194" y="381"/>
                  <a:pt x="193" y="381"/>
                </a:cubicBezTo>
                <a:cubicBezTo>
                  <a:pt x="193" y="382"/>
                  <a:pt x="194" y="384"/>
                  <a:pt x="192" y="384"/>
                </a:cubicBezTo>
                <a:cubicBezTo>
                  <a:pt x="192" y="383"/>
                  <a:pt x="193" y="383"/>
                  <a:pt x="192" y="382"/>
                </a:cubicBezTo>
                <a:cubicBezTo>
                  <a:pt x="191" y="385"/>
                  <a:pt x="190" y="383"/>
                  <a:pt x="188" y="384"/>
                </a:cubicBezTo>
                <a:cubicBezTo>
                  <a:pt x="189" y="382"/>
                  <a:pt x="187" y="382"/>
                  <a:pt x="185" y="381"/>
                </a:cubicBezTo>
                <a:cubicBezTo>
                  <a:pt x="187" y="378"/>
                  <a:pt x="188" y="374"/>
                  <a:pt x="192" y="373"/>
                </a:cubicBezTo>
                <a:cubicBezTo>
                  <a:pt x="192" y="371"/>
                  <a:pt x="190" y="374"/>
                  <a:pt x="190" y="372"/>
                </a:cubicBezTo>
                <a:cubicBezTo>
                  <a:pt x="193" y="371"/>
                  <a:pt x="191" y="367"/>
                  <a:pt x="194" y="367"/>
                </a:cubicBezTo>
                <a:cubicBezTo>
                  <a:pt x="193" y="364"/>
                  <a:pt x="193" y="360"/>
                  <a:pt x="196" y="359"/>
                </a:cubicBezTo>
                <a:cubicBezTo>
                  <a:pt x="196" y="362"/>
                  <a:pt x="197" y="358"/>
                  <a:pt x="198" y="359"/>
                </a:cubicBezTo>
                <a:cubicBezTo>
                  <a:pt x="199" y="360"/>
                  <a:pt x="196" y="364"/>
                  <a:pt x="199" y="366"/>
                </a:cubicBezTo>
                <a:cubicBezTo>
                  <a:pt x="200" y="362"/>
                  <a:pt x="204" y="357"/>
                  <a:pt x="201" y="354"/>
                </a:cubicBezTo>
                <a:cubicBezTo>
                  <a:pt x="202" y="354"/>
                  <a:pt x="202" y="354"/>
                  <a:pt x="203" y="353"/>
                </a:cubicBezTo>
                <a:cubicBezTo>
                  <a:pt x="201" y="352"/>
                  <a:pt x="201" y="349"/>
                  <a:pt x="201" y="347"/>
                </a:cubicBezTo>
                <a:cubicBezTo>
                  <a:pt x="204" y="347"/>
                  <a:pt x="206" y="344"/>
                  <a:pt x="205" y="342"/>
                </a:cubicBezTo>
                <a:cubicBezTo>
                  <a:pt x="203" y="342"/>
                  <a:pt x="204" y="344"/>
                  <a:pt x="202" y="344"/>
                </a:cubicBezTo>
                <a:cubicBezTo>
                  <a:pt x="203" y="342"/>
                  <a:pt x="202" y="339"/>
                  <a:pt x="205" y="339"/>
                </a:cubicBezTo>
                <a:cubicBezTo>
                  <a:pt x="205" y="341"/>
                  <a:pt x="204" y="341"/>
                  <a:pt x="205" y="342"/>
                </a:cubicBezTo>
                <a:cubicBezTo>
                  <a:pt x="208" y="342"/>
                  <a:pt x="205" y="340"/>
                  <a:pt x="208" y="339"/>
                </a:cubicBezTo>
                <a:cubicBezTo>
                  <a:pt x="207" y="332"/>
                  <a:pt x="215" y="325"/>
                  <a:pt x="214" y="318"/>
                </a:cubicBezTo>
                <a:cubicBezTo>
                  <a:pt x="217" y="317"/>
                  <a:pt x="217" y="313"/>
                  <a:pt x="218" y="310"/>
                </a:cubicBezTo>
                <a:cubicBezTo>
                  <a:pt x="220" y="310"/>
                  <a:pt x="221" y="310"/>
                  <a:pt x="221" y="311"/>
                </a:cubicBezTo>
                <a:cubicBezTo>
                  <a:pt x="221" y="309"/>
                  <a:pt x="221" y="309"/>
                  <a:pt x="222" y="308"/>
                </a:cubicBezTo>
                <a:cubicBezTo>
                  <a:pt x="224" y="308"/>
                  <a:pt x="223" y="311"/>
                  <a:pt x="225" y="311"/>
                </a:cubicBezTo>
                <a:cubicBezTo>
                  <a:pt x="225" y="310"/>
                  <a:pt x="224" y="309"/>
                  <a:pt x="225" y="309"/>
                </a:cubicBezTo>
                <a:cubicBezTo>
                  <a:pt x="226" y="310"/>
                  <a:pt x="227" y="307"/>
                  <a:pt x="228" y="309"/>
                </a:cubicBezTo>
                <a:cubicBezTo>
                  <a:pt x="227" y="309"/>
                  <a:pt x="227" y="310"/>
                  <a:pt x="226" y="310"/>
                </a:cubicBezTo>
                <a:cubicBezTo>
                  <a:pt x="226" y="311"/>
                  <a:pt x="227" y="312"/>
                  <a:pt x="225" y="311"/>
                </a:cubicBezTo>
                <a:cubicBezTo>
                  <a:pt x="227" y="315"/>
                  <a:pt x="223" y="320"/>
                  <a:pt x="222" y="326"/>
                </a:cubicBezTo>
                <a:cubicBezTo>
                  <a:pt x="225" y="327"/>
                  <a:pt x="224" y="323"/>
                  <a:pt x="227" y="324"/>
                </a:cubicBezTo>
                <a:cubicBezTo>
                  <a:pt x="228" y="322"/>
                  <a:pt x="226" y="322"/>
                  <a:pt x="226" y="321"/>
                </a:cubicBezTo>
                <a:cubicBezTo>
                  <a:pt x="226" y="319"/>
                  <a:pt x="228" y="319"/>
                  <a:pt x="228" y="318"/>
                </a:cubicBezTo>
                <a:cubicBezTo>
                  <a:pt x="226" y="315"/>
                  <a:pt x="231" y="312"/>
                  <a:pt x="232" y="309"/>
                </a:cubicBezTo>
                <a:cubicBezTo>
                  <a:pt x="232" y="312"/>
                  <a:pt x="234" y="309"/>
                  <a:pt x="235" y="309"/>
                </a:cubicBezTo>
                <a:cubicBezTo>
                  <a:pt x="235" y="311"/>
                  <a:pt x="233" y="310"/>
                  <a:pt x="234" y="312"/>
                </a:cubicBezTo>
                <a:cubicBezTo>
                  <a:pt x="235" y="313"/>
                  <a:pt x="237" y="309"/>
                  <a:pt x="238" y="312"/>
                </a:cubicBezTo>
                <a:cubicBezTo>
                  <a:pt x="237" y="312"/>
                  <a:pt x="237" y="312"/>
                  <a:pt x="237" y="314"/>
                </a:cubicBezTo>
                <a:cubicBezTo>
                  <a:pt x="239" y="313"/>
                  <a:pt x="239" y="312"/>
                  <a:pt x="240" y="312"/>
                </a:cubicBezTo>
                <a:cubicBezTo>
                  <a:pt x="241" y="310"/>
                  <a:pt x="239" y="311"/>
                  <a:pt x="239" y="310"/>
                </a:cubicBezTo>
                <a:cubicBezTo>
                  <a:pt x="242" y="308"/>
                  <a:pt x="243" y="309"/>
                  <a:pt x="244" y="311"/>
                </a:cubicBezTo>
                <a:cubicBezTo>
                  <a:pt x="243" y="311"/>
                  <a:pt x="243" y="310"/>
                  <a:pt x="242" y="310"/>
                </a:cubicBezTo>
                <a:cubicBezTo>
                  <a:pt x="243" y="313"/>
                  <a:pt x="240" y="312"/>
                  <a:pt x="240" y="314"/>
                </a:cubicBezTo>
                <a:cubicBezTo>
                  <a:pt x="243" y="314"/>
                  <a:pt x="242" y="311"/>
                  <a:pt x="246" y="311"/>
                </a:cubicBezTo>
                <a:cubicBezTo>
                  <a:pt x="246" y="310"/>
                  <a:pt x="247" y="310"/>
                  <a:pt x="246" y="308"/>
                </a:cubicBezTo>
                <a:cubicBezTo>
                  <a:pt x="248" y="310"/>
                  <a:pt x="249" y="308"/>
                  <a:pt x="249" y="307"/>
                </a:cubicBezTo>
                <a:cubicBezTo>
                  <a:pt x="251" y="309"/>
                  <a:pt x="255" y="309"/>
                  <a:pt x="257" y="311"/>
                </a:cubicBezTo>
                <a:cubicBezTo>
                  <a:pt x="256" y="311"/>
                  <a:pt x="256" y="312"/>
                  <a:pt x="254" y="312"/>
                </a:cubicBezTo>
                <a:cubicBezTo>
                  <a:pt x="257" y="315"/>
                  <a:pt x="269" y="314"/>
                  <a:pt x="272" y="313"/>
                </a:cubicBezTo>
                <a:cubicBezTo>
                  <a:pt x="271" y="317"/>
                  <a:pt x="281" y="311"/>
                  <a:pt x="277" y="315"/>
                </a:cubicBezTo>
                <a:cubicBezTo>
                  <a:pt x="280" y="314"/>
                  <a:pt x="280" y="314"/>
                  <a:pt x="282" y="316"/>
                </a:cubicBezTo>
                <a:cubicBezTo>
                  <a:pt x="283" y="314"/>
                  <a:pt x="288" y="313"/>
                  <a:pt x="290" y="314"/>
                </a:cubicBezTo>
                <a:cubicBezTo>
                  <a:pt x="288" y="313"/>
                  <a:pt x="288" y="314"/>
                  <a:pt x="288" y="316"/>
                </a:cubicBezTo>
                <a:cubicBezTo>
                  <a:pt x="292" y="315"/>
                  <a:pt x="292" y="316"/>
                  <a:pt x="293" y="314"/>
                </a:cubicBezTo>
                <a:cubicBezTo>
                  <a:pt x="294" y="314"/>
                  <a:pt x="295" y="315"/>
                  <a:pt x="295" y="315"/>
                </a:cubicBezTo>
                <a:cubicBezTo>
                  <a:pt x="292" y="315"/>
                  <a:pt x="296" y="318"/>
                  <a:pt x="294" y="318"/>
                </a:cubicBezTo>
                <a:cubicBezTo>
                  <a:pt x="287" y="316"/>
                  <a:pt x="285" y="321"/>
                  <a:pt x="278" y="319"/>
                </a:cubicBezTo>
                <a:cubicBezTo>
                  <a:pt x="276" y="319"/>
                  <a:pt x="277" y="320"/>
                  <a:pt x="277" y="320"/>
                </a:cubicBezTo>
                <a:cubicBezTo>
                  <a:pt x="275" y="318"/>
                  <a:pt x="271" y="320"/>
                  <a:pt x="269" y="320"/>
                </a:cubicBezTo>
                <a:cubicBezTo>
                  <a:pt x="269" y="320"/>
                  <a:pt x="269" y="319"/>
                  <a:pt x="268" y="319"/>
                </a:cubicBezTo>
                <a:cubicBezTo>
                  <a:pt x="263" y="316"/>
                  <a:pt x="255" y="320"/>
                  <a:pt x="251" y="314"/>
                </a:cubicBezTo>
                <a:cubicBezTo>
                  <a:pt x="252" y="313"/>
                  <a:pt x="253" y="313"/>
                  <a:pt x="253" y="312"/>
                </a:cubicBezTo>
                <a:cubicBezTo>
                  <a:pt x="250" y="313"/>
                  <a:pt x="249" y="312"/>
                  <a:pt x="247" y="312"/>
                </a:cubicBezTo>
                <a:cubicBezTo>
                  <a:pt x="247" y="314"/>
                  <a:pt x="245" y="314"/>
                  <a:pt x="244" y="315"/>
                </a:cubicBezTo>
                <a:cubicBezTo>
                  <a:pt x="244" y="316"/>
                  <a:pt x="244" y="317"/>
                  <a:pt x="243" y="317"/>
                </a:cubicBezTo>
                <a:cubicBezTo>
                  <a:pt x="245" y="319"/>
                  <a:pt x="248" y="322"/>
                  <a:pt x="247" y="324"/>
                </a:cubicBezTo>
                <a:cubicBezTo>
                  <a:pt x="248" y="325"/>
                  <a:pt x="249" y="325"/>
                  <a:pt x="249" y="326"/>
                </a:cubicBezTo>
                <a:cubicBezTo>
                  <a:pt x="251" y="324"/>
                  <a:pt x="255" y="325"/>
                  <a:pt x="256" y="322"/>
                </a:cubicBezTo>
                <a:cubicBezTo>
                  <a:pt x="271" y="324"/>
                  <a:pt x="290" y="321"/>
                  <a:pt x="302" y="321"/>
                </a:cubicBezTo>
                <a:cubicBezTo>
                  <a:pt x="302" y="320"/>
                  <a:pt x="302" y="319"/>
                  <a:pt x="303" y="319"/>
                </a:cubicBezTo>
                <a:cubicBezTo>
                  <a:pt x="303" y="319"/>
                  <a:pt x="303" y="320"/>
                  <a:pt x="304" y="320"/>
                </a:cubicBezTo>
                <a:cubicBezTo>
                  <a:pt x="304" y="318"/>
                  <a:pt x="305" y="320"/>
                  <a:pt x="307" y="320"/>
                </a:cubicBezTo>
                <a:cubicBezTo>
                  <a:pt x="308" y="319"/>
                  <a:pt x="307" y="318"/>
                  <a:pt x="309" y="317"/>
                </a:cubicBezTo>
                <a:cubicBezTo>
                  <a:pt x="313" y="319"/>
                  <a:pt x="321" y="314"/>
                  <a:pt x="323" y="321"/>
                </a:cubicBezTo>
                <a:cubicBezTo>
                  <a:pt x="323" y="320"/>
                  <a:pt x="322" y="318"/>
                  <a:pt x="324" y="319"/>
                </a:cubicBezTo>
                <a:cubicBezTo>
                  <a:pt x="322" y="322"/>
                  <a:pt x="329" y="321"/>
                  <a:pt x="329" y="326"/>
                </a:cubicBezTo>
                <a:cubicBezTo>
                  <a:pt x="341" y="323"/>
                  <a:pt x="342" y="335"/>
                  <a:pt x="349" y="340"/>
                </a:cubicBezTo>
                <a:cubicBezTo>
                  <a:pt x="348" y="342"/>
                  <a:pt x="350" y="343"/>
                  <a:pt x="350" y="344"/>
                </a:cubicBezTo>
                <a:cubicBezTo>
                  <a:pt x="354" y="345"/>
                  <a:pt x="354" y="353"/>
                  <a:pt x="358" y="356"/>
                </a:cubicBezTo>
                <a:cubicBezTo>
                  <a:pt x="358" y="362"/>
                  <a:pt x="354" y="365"/>
                  <a:pt x="353" y="369"/>
                </a:cubicBezTo>
                <a:cubicBezTo>
                  <a:pt x="352" y="372"/>
                  <a:pt x="353" y="376"/>
                  <a:pt x="349" y="378"/>
                </a:cubicBezTo>
                <a:cubicBezTo>
                  <a:pt x="349" y="380"/>
                  <a:pt x="349" y="382"/>
                  <a:pt x="349" y="383"/>
                </a:cubicBezTo>
                <a:cubicBezTo>
                  <a:pt x="345" y="385"/>
                  <a:pt x="350" y="389"/>
                  <a:pt x="345" y="389"/>
                </a:cubicBezTo>
                <a:cubicBezTo>
                  <a:pt x="344" y="393"/>
                  <a:pt x="345" y="400"/>
                  <a:pt x="341" y="401"/>
                </a:cubicBezTo>
                <a:cubicBezTo>
                  <a:pt x="340" y="406"/>
                  <a:pt x="340" y="413"/>
                  <a:pt x="335" y="414"/>
                </a:cubicBezTo>
                <a:cubicBezTo>
                  <a:pt x="335" y="417"/>
                  <a:pt x="333" y="419"/>
                  <a:pt x="329" y="418"/>
                </a:cubicBezTo>
                <a:cubicBezTo>
                  <a:pt x="330" y="421"/>
                  <a:pt x="327" y="422"/>
                  <a:pt x="326" y="420"/>
                </a:cubicBezTo>
                <a:cubicBezTo>
                  <a:pt x="323" y="422"/>
                  <a:pt x="327" y="425"/>
                  <a:pt x="325" y="427"/>
                </a:cubicBezTo>
                <a:cubicBezTo>
                  <a:pt x="325" y="428"/>
                  <a:pt x="326" y="428"/>
                  <a:pt x="326" y="430"/>
                </a:cubicBezTo>
                <a:cubicBezTo>
                  <a:pt x="325" y="433"/>
                  <a:pt x="322" y="434"/>
                  <a:pt x="323" y="438"/>
                </a:cubicBezTo>
                <a:cubicBezTo>
                  <a:pt x="321" y="440"/>
                  <a:pt x="316" y="440"/>
                  <a:pt x="316" y="444"/>
                </a:cubicBezTo>
                <a:cubicBezTo>
                  <a:pt x="316" y="443"/>
                  <a:pt x="311" y="444"/>
                  <a:pt x="313" y="445"/>
                </a:cubicBezTo>
                <a:cubicBezTo>
                  <a:pt x="313" y="444"/>
                  <a:pt x="317" y="445"/>
                  <a:pt x="317" y="446"/>
                </a:cubicBezTo>
                <a:cubicBezTo>
                  <a:pt x="316" y="447"/>
                  <a:pt x="313" y="444"/>
                  <a:pt x="314" y="447"/>
                </a:cubicBezTo>
                <a:cubicBezTo>
                  <a:pt x="317" y="447"/>
                  <a:pt x="320" y="449"/>
                  <a:pt x="322" y="448"/>
                </a:cubicBezTo>
                <a:cubicBezTo>
                  <a:pt x="321" y="448"/>
                  <a:pt x="321" y="447"/>
                  <a:pt x="321" y="447"/>
                </a:cubicBezTo>
                <a:cubicBezTo>
                  <a:pt x="324" y="445"/>
                  <a:pt x="328" y="446"/>
                  <a:pt x="331" y="447"/>
                </a:cubicBezTo>
                <a:cubicBezTo>
                  <a:pt x="331" y="447"/>
                  <a:pt x="331" y="446"/>
                  <a:pt x="331" y="446"/>
                </a:cubicBezTo>
                <a:cubicBezTo>
                  <a:pt x="333" y="447"/>
                  <a:pt x="330" y="448"/>
                  <a:pt x="333" y="447"/>
                </a:cubicBezTo>
                <a:cubicBezTo>
                  <a:pt x="334" y="448"/>
                  <a:pt x="332" y="448"/>
                  <a:pt x="332" y="449"/>
                </a:cubicBezTo>
                <a:cubicBezTo>
                  <a:pt x="335" y="449"/>
                  <a:pt x="335" y="449"/>
                  <a:pt x="338" y="449"/>
                </a:cubicBezTo>
                <a:cubicBezTo>
                  <a:pt x="339" y="447"/>
                  <a:pt x="336" y="447"/>
                  <a:pt x="337" y="445"/>
                </a:cubicBezTo>
                <a:cubicBezTo>
                  <a:pt x="336" y="445"/>
                  <a:pt x="334" y="446"/>
                  <a:pt x="334" y="445"/>
                </a:cubicBezTo>
                <a:cubicBezTo>
                  <a:pt x="337" y="443"/>
                  <a:pt x="339" y="444"/>
                  <a:pt x="342" y="442"/>
                </a:cubicBezTo>
                <a:cubicBezTo>
                  <a:pt x="341" y="443"/>
                  <a:pt x="341" y="443"/>
                  <a:pt x="341" y="444"/>
                </a:cubicBezTo>
                <a:cubicBezTo>
                  <a:pt x="343" y="444"/>
                  <a:pt x="344" y="443"/>
                  <a:pt x="346" y="442"/>
                </a:cubicBezTo>
                <a:cubicBezTo>
                  <a:pt x="346" y="444"/>
                  <a:pt x="347" y="444"/>
                  <a:pt x="347" y="445"/>
                </a:cubicBezTo>
                <a:cubicBezTo>
                  <a:pt x="348" y="444"/>
                  <a:pt x="349" y="445"/>
                  <a:pt x="349" y="444"/>
                </a:cubicBezTo>
                <a:cubicBezTo>
                  <a:pt x="347" y="443"/>
                  <a:pt x="348" y="439"/>
                  <a:pt x="348" y="437"/>
                </a:cubicBezTo>
                <a:cubicBezTo>
                  <a:pt x="351" y="436"/>
                  <a:pt x="350" y="439"/>
                  <a:pt x="351" y="439"/>
                </a:cubicBezTo>
                <a:cubicBezTo>
                  <a:pt x="353" y="437"/>
                  <a:pt x="355" y="438"/>
                  <a:pt x="359" y="437"/>
                </a:cubicBezTo>
                <a:cubicBezTo>
                  <a:pt x="359" y="439"/>
                  <a:pt x="360" y="441"/>
                  <a:pt x="361" y="442"/>
                </a:cubicBezTo>
                <a:cubicBezTo>
                  <a:pt x="361" y="440"/>
                  <a:pt x="362" y="439"/>
                  <a:pt x="363" y="438"/>
                </a:cubicBezTo>
                <a:cubicBezTo>
                  <a:pt x="363" y="439"/>
                  <a:pt x="363" y="439"/>
                  <a:pt x="364" y="439"/>
                </a:cubicBezTo>
                <a:cubicBezTo>
                  <a:pt x="364" y="441"/>
                  <a:pt x="362" y="441"/>
                  <a:pt x="362" y="443"/>
                </a:cubicBezTo>
                <a:cubicBezTo>
                  <a:pt x="365" y="443"/>
                  <a:pt x="363" y="441"/>
                  <a:pt x="366" y="442"/>
                </a:cubicBezTo>
                <a:cubicBezTo>
                  <a:pt x="366" y="440"/>
                  <a:pt x="365" y="440"/>
                  <a:pt x="366" y="438"/>
                </a:cubicBezTo>
                <a:cubicBezTo>
                  <a:pt x="370" y="437"/>
                  <a:pt x="366" y="439"/>
                  <a:pt x="370" y="439"/>
                </a:cubicBezTo>
                <a:cubicBezTo>
                  <a:pt x="370" y="436"/>
                  <a:pt x="368" y="437"/>
                  <a:pt x="366" y="436"/>
                </a:cubicBezTo>
                <a:cubicBezTo>
                  <a:pt x="366" y="435"/>
                  <a:pt x="366" y="434"/>
                  <a:pt x="366" y="433"/>
                </a:cubicBezTo>
                <a:cubicBezTo>
                  <a:pt x="367" y="435"/>
                  <a:pt x="369" y="435"/>
                  <a:pt x="370" y="436"/>
                </a:cubicBezTo>
                <a:cubicBezTo>
                  <a:pt x="370" y="430"/>
                  <a:pt x="375" y="429"/>
                  <a:pt x="375" y="427"/>
                </a:cubicBezTo>
                <a:cubicBezTo>
                  <a:pt x="378" y="430"/>
                  <a:pt x="387" y="429"/>
                  <a:pt x="389" y="427"/>
                </a:cubicBezTo>
                <a:cubicBezTo>
                  <a:pt x="388" y="426"/>
                  <a:pt x="386" y="428"/>
                  <a:pt x="386" y="427"/>
                </a:cubicBezTo>
                <a:cubicBezTo>
                  <a:pt x="388" y="427"/>
                  <a:pt x="387" y="424"/>
                  <a:pt x="389" y="423"/>
                </a:cubicBezTo>
                <a:cubicBezTo>
                  <a:pt x="389" y="424"/>
                  <a:pt x="390" y="423"/>
                  <a:pt x="390" y="424"/>
                </a:cubicBezTo>
                <a:cubicBezTo>
                  <a:pt x="388" y="426"/>
                  <a:pt x="390" y="427"/>
                  <a:pt x="389" y="428"/>
                </a:cubicBezTo>
                <a:cubicBezTo>
                  <a:pt x="391" y="428"/>
                  <a:pt x="392" y="428"/>
                  <a:pt x="394" y="428"/>
                </a:cubicBezTo>
                <a:cubicBezTo>
                  <a:pt x="403" y="440"/>
                  <a:pt x="410" y="460"/>
                  <a:pt x="432" y="456"/>
                </a:cubicBezTo>
                <a:cubicBezTo>
                  <a:pt x="432" y="454"/>
                  <a:pt x="434" y="453"/>
                  <a:pt x="433" y="450"/>
                </a:cubicBezTo>
                <a:cubicBezTo>
                  <a:pt x="428" y="453"/>
                  <a:pt x="421" y="447"/>
                  <a:pt x="426" y="442"/>
                </a:cubicBezTo>
                <a:cubicBezTo>
                  <a:pt x="429" y="443"/>
                  <a:pt x="430" y="442"/>
                  <a:pt x="431" y="440"/>
                </a:cubicBezTo>
                <a:cubicBezTo>
                  <a:pt x="433" y="443"/>
                  <a:pt x="438" y="439"/>
                  <a:pt x="441" y="442"/>
                </a:cubicBezTo>
                <a:cubicBezTo>
                  <a:pt x="448" y="440"/>
                  <a:pt x="456" y="440"/>
                  <a:pt x="465" y="439"/>
                </a:cubicBezTo>
                <a:cubicBezTo>
                  <a:pt x="472" y="439"/>
                  <a:pt x="477" y="437"/>
                  <a:pt x="482" y="437"/>
                </a:cubicBezTo>
                <a:cubicBezTo>
                  <a:pt x="490" y="436"/>
                  <a:pt x="496" y="438"/>
                  <a:pt x="502" y="441"/>
                </a:cubicBezTo>
                <a:cubicBezTo>
                  <a:pt x="502" y="441"/>
                  <a:pt x="502" y="440"/>
                  <a:pt x="502" y="440"/>
                </a:cubicBezTo>
                <a:cubicBezTo>
                  <a:pt x="504" y="440"/>
                  <a:pt x="503" y="443"/>
                  <a:pt x="504" y="443"/>
                </a:cubicBezTo>
                <a:cubicBezTo>
                  <a:pt x="507" y="443"/>
                  <a:pt x="509" y="445"/>
                  <a:pt x="511" y="446"/>
                </a:cubicBezTo>
                <a:cubicBezTo>
                  <a:pt x="512" y="445"/>
                  <a:pt x="513" y="445"/>
                  <a:pt x="514" y="445"/>
                </a:cubicBezTo>
                <a:cubicBezTo>
                  <a:pt x="516" y="449"/>
                  <a:pt x="520" y="451"/>
                  <a:pt x="523" y="447"/>
                </a:cubicBezTo>
                <a:cubicBezTo>
                  <a:pt x="525" y="451"/>
                  <a:pt x="527" y="453"/>
                  <a:pt x="529" y="457"/>
                </a:cubicBezTo>
                <a:cubicBezTo>
                  <a:pt x="533" y="457"/>
                  <a:pt x="534" y="459"/>
                  <a:pt x="536" y="460"/>
                </a:cubicBezTo>
                <a:cubicBezTo>
                  <a:pt x="536" y="458"/>
                  <a:pt x="534" y="457"/>
                  <a:pt x="533" y="454"/>
                </a:cubicBezTo>
                <a:cubicBezTo>
                  <a:pt x="530" y="455"/>
                  <a:pt x="527" y="453"/>
                  <a:pt x="526" y="450"/>
                </a:cubicBezTo>
                <a:cubicBezTo>
                  <a:pt x="527" y="449"/>
                  <a:pt x="528" y="450"/>
                  <a:pt x="530" y="450"/>
                </a:cubicBezTo>
                <a:cubicBezTo>
                  <a:pt x="525" y="442"/>
                  <a:pt x="515" y="440"/>
                  <a:pt x="511" y="433"/>
                </a:cubicBezTo>
                <a:cubicBezTo>
                  <a:pt x="511" y="432"/>
                  <a:pt x="511" y="432"/>
                  <a:pt x="512" y="431"/>
                </a:cubicBezTo>
                <a:cubicBezTo>
                  <a:pt x="520" y="434"/>
                  <a:pt x="527" y="437"/>
                  <a:pt x="536" y="439"/>
                </a:cubicBezTo>
                <a:cubicBezTo>
                  <a:pt x="537" y="439"/>
                  <a:pt x="534" y="437"/>
                  <a:pt x="537" y="437"/>
                </a:cubicBezTo>
                <a:cubicBezTo>
                  <a:pt x="537" y="438"/>
                  <a:pt x="537" y="439"/>
                  <a:pt x="536" y="439"/>
                </a:cubicBezTo>
                <a:cubicBezTo>
                  <a:pt x="539" y="440"/>
                  <a:pt x="543" y="443"/>
                  <a:pt x="545" y="441"/>
                </a:cubicBezTo>
                <a:cubicBezTo>
                  <a:pt x="545" y="444"/>
                  <a:pt x="548" y="442"/>
                  <a:pt x="549" y="441"/>
                </a:cubicBezTo>
                <a:cubicBezTo>
                  <a:pt x="548" y="443"/>
                  <a:pt x="550" y="444"/>
                  <a:pt x="552" y="444"/>
                </a:cubicBezTo>
                <a:cubicBezTo>
                  <a:pt x="551" y="441"/>
                  <a:pt x="556" y="445"/>
                  <a:pt x="557" y="443"/>
                </a:cubicBezTo>
                <a:cubicBezTo>
                  <a:pt x="556" y="443"/>
                  <a:pt x="555" y="441"/>
                  <a:pt x="557" y="441"/>
                </a:cubicBezTo>
                <a:cubicBezTo>
                  <a:pt x="557" y="442"/>
                  <a:pt x="560" y="440"/>
                  <a:pt x="559" y="442"/>
                </a:cubicBezTo>
                <a:cubicBezTo>
                  <a:pt x="558" y="441"/>
                  <a:pt x="557" y="442"/>
                  <a:pt x="557" y="443"/>
                </a:cubicBezTo>
                <a:cubicBezTo>
                  <a:pt x="558" y="443"/>
                  <a:pt x="559" y="443"/>
                  <a:pt x="560" y="443"/>
                </a:cubicBezTo>
                <a:cubicBezTo>
                  <a:pt x="561" y="442"/>
                  <a:pt x="560" y="440"/>
                  <a:pt x="561" y="441"/>
                </a:cubicBezTo>
                <a:cubicBezTo>
                  <a:pt x="562" y="442"/>
                  <a:pt x="560" y="443"/>
                  <a:pt x="561" y="443"/>
                </a:cubicBezTo>
                <a:cubicBezTo>
                  <a:pt x="561" y="442"/>
                  <a:pt x="564" y="443"/>
                  <a:pt x="563" y="441"/>
                </a:cubicBezTo>
                <a:cubicBezTo>
                  <a:pt x="559" y="439"/>
                  <a:pt x="556" y="438"/>
                  <a:pt x="552" y="439"/>
                </a:cubicBezTo>
                <a:cubicBezTo>
                  <a:pt x="551" y="438"/>
                  <a:pt x="550" y="437"/>
                  <a:pt x="548" y="437"/>
                </a:cubicBezTo>
                <a:cubicBezTo>
                  <a:pt x="547" y="439"/>
                  <a:pt x="547" y="436"/>
                  <a:pt x="546" y="438"/>
                </a:cubicBezTo>
                <a:cubicBezTo>
                  <a:pt x="547" y="438"/>
                  <a:pt x="548" y="441"/>
                  <a:pt x="547" y="441"/>
                </a:cubicBezTo>
                <a:cubicBezTo>
                  <a:pt x="546" y="440"/>
                  <a:pt x="546" y="439"/>
                  <a:pt x="544" y="438"/>
                </a:cubicBezTo>
                <a:cubicBezTo>
                  <a:pt x="544" y="437"/>
                  <a:pt x="547" y="436"/>
                  <a:pt x="546" y="435"/>
                </a:cubicBezTo>
                <a:cubicBezTo>
                  <a:pt x="545" y="436"/>
                  <a:pt x="543" y="434"/>
                  <a:pt x="542" y="436"/>
                </a:cubicBezTo>
                <a:cubicBezTo>
                  <a:pt x="542" y="433"/>
                  <a:pt x="537" y="434"/>
                  <a:pt x="538" y="432"/>
                </a:cubicBezTo>
                <a:cubicBezTo>
                  <a:pt x="533" y="432"/>
                  <a:pt x="530" y="427"/>
                  <a:pt x="527" y="425"/>
                </a:cubicBezTo>
                <a:cubicBezTo>
                  <a:pt x="520" y="428"/>
                  <a:pt x="512" y="422"/>
                  <a:pt x="505" y="422"/>
                </a:cubicBezTo>
                <a:cubicBezTo>
                  <a:pt x="505" y="421"/>
                  <a:pt x="505" y="417"/>
                  <a:pt x="504" y="419"/>
                </a:cubicBezTo>
                <a:cubicBezTo>
                  <a:pt x="505" y="420"/>
                  <a:pt x="503" y="422"/>
                  <a:pt x="503" y="422"/>
                </a:cubicBezTo>
                <a:cubicBezTo>
                  <a:pt x="501" y="421"/>
                  <a:pt x="499" y="420"/>
                  <a:pt x="500" y="417"/>
                </a:cubicBezTo>
                <a:cubicBezTo>
                  <a:pt x="498" y="416"/>
                  <a:pt x="499" y="419"/>
                  <a:pt x="498" y="420"/>
                </a:cubicBezTo>
                <a:cubicBezTo>
                  <a:pt x="498" y="416"/>
                  <a:pt x="494" y="414"/>
                  <a:pt x="494" y="411"/>
                </a:cubicBezTo>
                <a:cubicBezTo>
                  <a:pt x="493" y="411"/>
                  <a:pt x="492" y="412"/>
                  <a:pt x="490" y="411"/>
                </a:cubicBezTo>
                <a:cubicBezTo>
                  <a:pt x="490" y="411"/>
                  <a:pt x="489" y="409"/>
                  <a:pt x="491" y="409"/>
                </a:cubicBezTo>
                <a:cubicBezTo>
                  <a:pt x="492" y="409"/>
                  <a:pt x="491" y="411"/>
                  <a:pt x="493" y="410"/>
                </a:cubicBezTo>
                <a:cubicBezTo>
                  <a:pt x="493" y="410"/>
                  <a:pt x="493" y="410"/>
                  <a:pt x="494" y="410"/>
                </a:cubicBezTo>
                <a:cubicBezTo>
                  <a:pt x="495" y="408"/>
                  <a:pt x="492" y="408"/>
                  <a:pt x="492" y="406"/>
                </a:cubicBezTo>
                <a:cubicBezTo>
                  <a:pt x="489" y="408"/>
                  <a:pt x="487" y="407"/>
                  <a:pt x="481" y="408"/>
                </a:cubicBezTo>
                <a:cubicBezTo>
                  <a:pt x="481" y="404"/>
                  <a:pt x="477" y="406"/>
                  <a:pt x="480" y="407"/>
                </a:cubicBezTo>
                <a:cubicBezTo>
                  <a:pt x="478" y="407"/>
                  <a:pt x="476" y="407"/>
                  <a:pt x="476" y="405"/>
                </a:cubicBezTo>
                <a:cubicBezTo>
                  <a:pt x="476" y="405"/>
                  <a:pt x="477" y="405"/>
                  <a:pt x="477" y="404"/>
                </a:cubicBezTo>
                <a:cubicBezTo>
                  <a:pt x="470" y="402"/>
                  <a:pt x="470" y="394"/>
                  <a:pt x="466" y="390"/>
                </a:cubicBezTo>
                <a:cubicBezTo>
                  <a:pt x="465" y="390"/>
                  <a:pt x="464" y="385"/>
                  <a:pt x="464" y="383"/>
                </a:cubicBezTo>
                <a:cubicBezTo>
                  <a:pt x="463" y="383"/>
                  <a:pt x="462" y="384"/>
                  <a:pt x="462" y="382"/>
                </a:cubicBezTo>
                <a:cubicBezTo>
                  <a:pt x="458" y="370"/>
                  <a:pt x="449" y="362"/>
                  <a:pt x="448" y="349"/>
                </a:cubicBezTo>
                <a:cubicBezTo>
                  <a:pt x="446" y="348"/>
                  <a:pt x="445" y="349"/>
                  <a:pt x="444" y="350"/>
                </a:cubicBezTo>
                <a:cubicBezTo>
                  <a:pt x="444" y="349"/>
                  <a:pt x="444" y="348"/>
                  <a:pt x="443" y="347"/>
                </a:cubicBezTo>
                <a:cubicBezTo>
                  <a:pt x="440" y="349"/>
                  <a:pt x="435" y="343"/>
                  <a:pt x="434" y="338"/>
                </a:cubicBezTo>
                <a:cubicBezTo>
                  <a:pt x="432" y="337"/>
                  <a:pt x="431" y="338"/>
                  <a:pt x="430" y="334"/>
                </a:cubicBezTo>
                <a:cubicBezTo>
                  <a:pt x="434" y="326"/>
                  <a:pt x="419" y="318"/>
                  <a:pt x="422" y="308"/>
                </a:cubicBezTo>
                <a:cubicBezTo>
                  <a:pt x="418" y="305"/>
                  <a:pt x="418" y="299"/>
                  <a:pt x="414" y="296"/>
                </a:cubicBezTo>
                <a:cubicBezTo>
                  <a:pt x="417" y="294"/>
                  <a:pt x="414" y="292"/>
                  <a:pt x="414" y="289"/>
                </a:cubicBezTo>
                <a:cubicBezTo>
                  <a:pt x="407" y="286"/>
                  <a:pt x="400" y="276"/>
                  <a:pt x="407" y="269"/>
                </a:cubicBezTo>
                <a:cubicBezTo>
                  <a:pt x="408" y="270"/>
                  <a:pt x="408" y="272"/>
                  <a:pt x="409" y="273"/>
                </a:cubicBezTo>
                <a:cubicBezTo>
                  <a:pt x="408" y="269"/>
                  <a:pt x="416" y="272"/>
                  <a:pt x="412" y="276"/>
                </a:cubicBezTo>
                <a:cubicBezTo>
                  <a:pt x="414" y="276"/>
                  <a:pt x="413" y="279"/>
                  <a:pt x="415" y="279"/>
                </a:cubicBezTo>
                <a:cubicBezTo>
                  <a:pt x="415" y="277"/>
                  <a:pt x="416" y="277"/>
                  <a:pt x="417" y="275"/>
                </a:cubicBezTo>
                <a:cubicBezTo>
                  <a:pt x="416" y="273"/>
                  <a:pt x="415" y="269"/>
                  <a:pt x="415" y="266"/>
                </a:cubicBezTo>
                <a:cubicBezTo>
                  <a:pt x="414" y="267"/>
                  <a:pt x="414" y="267"/>
                  <a:pt x="413" y="265"/>
                </a:cubicBezTo>
                <a:cubicBezTo>
                  <a:pt x="414" y="265"/>
                  <a:pt x="415" y="265"/>
                  <a:pt x="415" y="265"/>
                </a:cubicBezTo>
                <a:cubicBezTo>
                  <a:pt x="412" y="263"/>
                  <a:pt x="412" y="268"/>
                  <a:pt x="410" y="269"/>
                </a:cubicBezTo>
                <a:cubicBezTo>
                  <a:pt x="409" y="267"/>
                  <a:pt x="409" y="266"/>
                  <a:pt x="411" y="265"/>
                </a:cubicBezTo>
                <a:cubicBezTo>
                  <a:pt x="410" y="264"/>
                  <a:pt x="408" y="266"/>
                  <a:pt x="408" y="264"/>
                </a:cubicBezTo>
                <a:cubicBezTo>
                  <a:pt x="411" y="265"/>
                  <a:pt x="404" y="258"/>
                  <a:pt x="404" y="254"/>
                </a:cubicBezTo>
                <a:cubicBezTo>
                  <a:pt x="403" y="251"/>
                  <a:pt x="404" y="250"/>
                  <a:pt x="402" y="249"/>
                </a:cubicBezTo>
                <a:cubicBezTo>
                  <a:pt x="401" y="241"/>
                  <a:pt x="394" y="241"/>
                  <a:pt x="392" y="234"/>
                </a:cubicBezTo>
                <a:cubicBezTo>
                  <a:pt x="389" y="233"/>
                  <a:pt x="387" y="230"/>
                  <a:pt x="388" y="226"/>
                </a:cubicBezTo>
                <a:cubicBezTo>
                  <a:pt x="385" y="225"/>
                  <a:pt x="385" y="221"/>
                  <a:pt x="383" y="217"/>
                </a:cubicBezTo>
                <a:cubicBezTo>
                  <a:pt x="384" y="217"/>
                  <a:pt x="385" y="220"/>
                  <a:pt x="385" y="218"/>
                </a:cubicBezTo>
                <a:cubicBezTo>
                  <a:pt x="383" y="217"/>
                  <a:pt x="384" y="215"/>
                  <a:pt x="383" y="214"/>
                </a:cubicBezTo>
                <a:cubicBezTo>
                  <a:pt x="375" y="214"/>
                  <a:pt x="375" y="205"/>
                  <a:pt x="374" y="201"/>
                </a:cubicBezTo>
                <a:cubicBezTo>
                  <a:pt x="376" y="200"/>
                  <a:pt x="377" y="204"/>
                  <a:pt x="378" y="203"/>
                </a:cubicBezTo>
                <a:cubicBezTo>
                  <a:pt x="377" y="201"/>
                  <a:pt x="377" y="199"/>
                  <a:pt x="375" y="198"/>
                </a:cubicBezTo>
                <a:cubicBezTo>
                  <a:pt x="374" y="198"/>
                  <a:pt x="374" y="199"/>
                  <a:pt x="373" y="200"/>
                </a:cubicBezTo>
                <a:cubicBezTo>
                  <a:pt x="373" y="199"/>
                  <a:pt x="372" y="199"/>
                  <a:pt x="372" y="199"/>
                </a:cubicBezTo>
                <a:cubicBezTo>
                  <a:pt x="373" y="198"/>
                  <a:pt x="376" y="197"/>
                  <a:pt x="374" y="195"/>
                </a:cubicBezTo>
                <a:cubicBezTo>
                  <a:pt x="370" y="194"/>
                  <a:pt x="373" y="189"/>
                  <a:pt x="372" y="184"/>
                </a:cubicBezTo>
                <a:cubicBezTo>
                  <a:pt x="381" y="176"/>
                  <a:pt x="372" y="169"/>
                  <a:pt x="369" y="161"/>
                </a:cubicBezTo>
                <a:cubicBezTo>
                  <a:pt x="366" y="152"/>
                  <a:pt x="369" y="148"/>
                  <a:pt x="375" y="142"/>
                </a:cubicBezTo>
                <a:cubicBezTo>
                  <a:pt x="377" y="143"/>
                  <a:pt x="381" y="142"/>
                  <a:pt x="384" y="140"/>
                </a:cubicBezTo>
                <a:cubicBezTo>
                  <a:pt x="384" y="141"/>
                  <a:pt x="386" y="144"/>
                  <a:pt x="387" y="142"/>
                </a:cubicBezTo>
                <a:cubicBezTo>
                  <a:pt x="384" y="140"/>
                  <a:pt x="390" y="137"/>
                  <a:pt x="392" y="137"/>
                </a:cubicBezTo>
                <a:cubicBezTo>
                  <a:pt x="393" y="135"/>
                  <a:pt x="391" y="135"/>
                  <a:pt x="391" y="133"/>
                </a:cubicBezTo>
                <a:cubicBezTo>
                  <a:pt x="392" y="133"/>
                  <a:pt x="392" y="134"/>
                  <a:pt x="393" y="134"/>
                </a:cubicBezTo>
                <a:cubicBezTo>
                  <a:pt x="392" y="132"/>
                  <a:pt x="393" y="132"/>
                  <a:pt x="393" y="129"/>
                </a:cubicBezTo>
                <a:cubicBezTo>
                  <a:pt x="390" y="129"/>
                  <a:pt x="390" y="129"/>
                  <a:pt x="389" y="131"/>
                </a:cubicBezTo>
                <a:cubicBezTo>
                  <a:pt x="389" y="129"/>
                  <a:pt x="389" y="128"/>
                  <a:pt x="388" y="128"/>
                </a:cubicBezTo>
                <a:cubicBezTo>
                  <a:pt x="389" y="129"/>
                  <a:pt x="391" y="127"/>
                  <a:pt x="392" y="128"/>
                </a:cubicBezTo>
                <a:cubicBezTo>
                  <a:pt x="390" y="123"/>
                  <a:pt x="386" y="120"/>
                  <a:pt x="380" y="121"/>
                </a:cubicBezTo>
                <a:cubicBezTo>
                  <a:pt x="379" y="117"/>
                  <a:pt x="372" y="119"/>
                  <a:pt x="370" y="116"/>
                </a:cubicBezTo>
                <a:cubicBezTo>
                  <a:pt x="370" y="117"/>
                  <a:pt x="370" y="117"/>
                  <a:pt x="369" y="116"/>
                </a:cubicBezTo>
                <a:cubicBezTo>
                  <a:pt x="369" y="118"/>
                  <a:pt x="369" y="119"/>
                  <a:pt x="367" y="120"/>
                </a:cubicBezTo>
                <a:cubicBezTo>
                  <a:pt x="367" y="117"/>
                  <a:pt x="364" y="119"/>
                  <a:pt x="362" y="119"/>
                </a:cubicBezTo>
                <a:cubicBezTo>
                  <a:pt x="362" y="120"/>
                  <a:pt x="363" y="121"/>
                  <a:pt x="361" y="121"/>
                </a:cubicBezTo>
                <a:cubicBezTo>
                  <a:pt x="362" y="119"/>
                  <a:pt x="361" y="119"/>
                  <a:pt x="360" y="118"/>
                </a:cubicBezTo>
                <a:cubicBezTo>
                  <a:pt x="359" y="121"/>
                  <a:pt x="353" y="118"/>
                  <a:pt x="354" y="120"/>
                </a:cubicBezTo>
                <a:cubicBezTo>
                  <a:pt x="350" y="118"/>
                  <a:pt x="344" y="121"/>
                  <a:pt x="340" y="117"/>
                </a:cubicBezTo>
                <a:cubicBezTo>
                  <a:pt x="340" y="111"/>
                  <a:pt x="335" y="104"/>
                  <a:pt x="334" y="101"/>
                </a:cubicBezTo>
                <a:cubicBezTo>
                  <a:pt x="334" y="102"/>
                  <a:pt x="334" y="103"/>
                  <a:pt x="333" y="102"/>
                </a:cubicBezTo>
                <a:cubicBezTo>
                  <a:pt x="332" y="98"/>
                  <a:pt x="329" y="93"/>
                  <a:pt x="327" y="87"/>
                </a:cubicBezTo>
                <a:cubicBezTo>
                  <a:pt x="324" y="80"/>
                  <a:pt x="320" y="74"/>
                  <a:pt x="326" y="70"/>
                </a:cubicBezTo>
                <a:cubicBezTo>
                  <a:pt x="328" y="75"/>
                  <a:pt x="330" y="78"/>
                  <a:pt x="332" y="84"/>
                </a:cubicBezTo>
                <a:cubicBezTo>
                  <a:pt x="331" y="84"/>
                  <a:pt x="330" y="84"/>
                  <a:pt x="330" y="85"/>
                </a:cubicBezTo>
                <a:cubicBezTo>
                  <a:pt x="330" y="86"/>
                  <a:pt x="331" y="86"/>
                  <a:pt x="331" y="87"/>
                </a:cubicBezTo>
                <a:cubicBezTo>
                  <a:pt x="331" y="88"/>
                  <a:pt x="333" y="85"/>
                  <a:pt x="334" y="87"/>
                </a:cubicBezTo>
                <a:cubicBezTo>
                  <a:pt x="332" y="87"/>
                  <a:pt x="332" y="89"/>
                  <a:pt x="331" y="91"/>
                </a:cubicBezTo>
                <a:cubicBezTo>
                  <a:pt x="332" y="91"/>
                  <a:pt x="333" y="91"/>
                  <a:pt x="333" y="92"/>
                </a:cubicBezTo>
                <a:cubicBezTo>
                  <a:pt x="332" y="92"/>
                  <a:pt x="332" y="92"/>
                  <a:pt x="333" y="93"/>
                </a:cubicBezTo>
                <a:cubicBezTo>
                  <a:pt x="334" y="91"/>
                  <a:pt x="333" y="91"/>
                  <a:pt x="332" y="90"/>
                </a:cubicBezTo>
                <a:cubicBezTo>
                  <a:pt x="333" y="91"/>
                  <a:pt x="334" y="90"/>
                  <a:pt x="335" y="89"/>
                </a:cubicBezTo>
                <a:cubicBezTo>
                  <a:pt x="335" y="85"/>
                  <a:pt x="333" y="82"/>
                  <a:pt x="334" y="78"/>
                </a:cubicBezTo>
                <a:cubicBezTo>
                  <a:pt x="332" y="78"/>
                  <a:pt x="333" y="77"/>
                  <a:pt x="331" y="79"/>
                </a:cubicBezTo>
                <a:cubicBezTo>
                  <a:pt x="331" y="76"/>
                  <a:pt x="332" y="74"/>
                  <a:pt x="329" y="75"/>
                </a:cubicBezTo>
                <a:cubicBezTo>
                  <a:pt x="328" y="71"/>
                  <a:pt x="326" y="66"/>
                  <a:pt x="329" y="62"/>
                </a:cubicBezTo>
                <a:cubicBezTo>
                  <a:pt x="331" y="62"/>
                  <a:pt x="333" y="64"/>
                  <a:pt x="332" y="65"/>
                </a:cubicBezTo>
                <a:cubicBezTo>
                  <a:pt x="334" y="67"/>
                  <a:pt x="338" y="66"/>
                  <a:pt x="337" y="63"/>
                </a:cubicBezTo>
                <a:cubicBezTo>
                  <a:pt x="335" y="62"/>
                  <a:pt x="335" y="64"/>
                  <a:pt x="334" y="63"/>
                </a:cubicBezTo>
                <a:cubicBezTo>
                  <a:pt x="334" y="62"/>
                  <a:pt x="336" y="62"/>
                  <a:pt x="334" y="61"/>
                </a:cubicBezTo>
                <a:cubicBezTo>
                  <a:pt x="333" y="61"/>
                  <a:pt x="333" y="61"/>
                  <a:pt x="333" y="62"/>
                </a:cubicBezTo>
                <a:cubicBezTo>
                  <a:pt x="333" y="56"/>
                  <a:pt x="331" y="54"/>
                  <a:pt x="328" y="54"/>
                </a:cubicBezTo>
                <a:cubicBezTo>
                  <a:pt x="328" y="52"/>
                  <a:pt x="329" y="53"/>
                  <a:pt x="329" y="51"/>
                </a:cubicBezTo>
                <a:cubicBezTo>
                  <a:pt x="327" y="52"/>
                  <a:pt x="327" y="50"/>
                  <a:pt x="327" y="49"/>
                </a:cubicBezTo>
                <a:cubicBezTo>
                  <a:pt x="326" y="49"/>
                  <a:pt x="324" y="49"/>
                  <a:pt x="323" y="48"/>
                </a:cubicBezTo>
                <a:cubicBezTo>
                  <a:pt x="326" y="45"/>
                  <a:pt x="322" y="42"/>
                  <a:pt x="320" y="41"/>
                </a:cubicBezTo>
                <a:cubicBezTo>
                  <a:pt x="319" y="40"/>
                  <a:pt x="320" y="40"/>
                  <a:pt x="320" y="39"/>
                </a:cubicBezTo>
                <a:cubicBezTo>
                  <a:pt x="314" y="31"/>
                  <a:pt x="309" y="21"/>
                  <a:pt x="300" y="16"/>
                </a:cubicBezTo>
                <a:cubicBezTo>
                  <a:pt x="296" y="12"/>
                  <a:pt x="295" y="5"/>
                  <a:pt x="293" y="0"/>
                </a:cubicBezTo>
                <a:cubicBezTo>
                  <a:pt x="291" y="2"/>
                  <a:pt x="292" y="7"/>
                  <a:pt x="291" y="9"/>
                </a:cubicBezTo>
                <a:cubicBezTo>
                  <a:pt x="287" y="7"/>
                  <a:pt x="283" y="7"/>
                  <a:pt x="278" y="6"/>
                </a:cubicBezTo>
                <a:cubicBezTo>
                  <a:pt x="279" y="7"/>
                  <a:pt x="276" y="9"/>
                  <a:pt x="276" y="7"/>
                </a:cubicBezTo>
                <a:cubicBezTo>
                  <a:pt x="277" y="8"/>
                  <a:pt x="278" y="6"/>
                  <a:pt x="277" y="6"/>
                </a:cubicBezTo>
                <a:close/>
                <a:moveTo>
                  <a:pt x="237" y="310"/>
                </a:moveTo>
                <a:cubicBezTo>
                  <a:pt x="238" y="308"/>
                  <a:pt x="238" y="307"/>
                  <a:pt x="239" y="307"/>
                </a:cubicBezTo>
                <a:cubicBezTo>
                  <a:pt x="240" y="307"/>
                  <a:pt x="238" y="309"/>
                  <a:pt x="239" y="310"/>
                </a:cubicBezTo>
                <a:cubicBezTo>
                  <a:pt x="239" y="311"/>
                  <a:pt x="239" y="311"/>
                  <a:pt x="240" y="311"/>
                </a:cubicBezTo>
                <a:cubicBezTo>
                  <a:pt x="239" y="312"/>
                  <a:pt x="238" y="310"/>
                  <a:pt x="237" y="310"/>
                </a:cubicBezTo>
                <a:cubicBezTo>
                  <a:pt x="237" y="310"/>
                  <a:pt x="237" y="310"/>
                  <a:pt x="237" y="310"/>
                </a:cubicBezTo>
                <a:close/>
                <a:moveTo>
                  <a:pt x="143" y="390"/>
                </a:moveTo>
                <a:cubicBezTo>
                  <a:pt x="143" y="390"/>
                  <a:pt x="143" y="390"/>
                  <a:pt x="143" y="390"/>
                </a:cubicBezTo>
                <a:cubicBezTo>
                  <a:pt x="145" y="391"/>
                  <a:pt x="142" y="392"/>
                  <a:pt x="142" y="393"/>
                </a:cubicBezTo>
                <a:cubicBezTo>
                  <a:pt x="141" y="392"/>
                  <a:pt x="141" y="390"/>
                  <a:pt x="139" y="390"/>
                </a:cubicBezTo>
                <a:cubicBezTo>
                  <a:pt x="141" y="391"/>
                  <a:pt x="136" y="394"/>
                  <a:pt x="139" y="395"/>
                </a:cubicBezTo>
                <a:cubicBezTo>
                  <a:pt x="138" y="392"/>
                  <a:pt x="144" y="394"/>
                  <a:pt x="145" y="394"/>
                </a:cubicBezTo>
                <a:cubicBezTo>
                  <a:pt x="145" y="395"/>
                  <a:pt x="144" y="396"/>
                  <a:pt x="144" y="396"/>
                </a:cubicBezTo>
                <a:cubicBezTo>
                  <a:pt x="142" y="396"/>
                  <a:pt x="143" y="394"/>
                  <a:pt x="142" y="394"/>
                </a:cubicBezTo>
                <a:cubicBezTo>
                  <a:pt x="141" y="399"/>
                  <a:pt x="150" y="398"/>
                  <a:pt x="151" y="398"/>
                </a:cubicBezTo>
                <a:cubicBezTo>
                  <a:pt x="150" y="399"/>
                  <a:pt x="150" y="403"/>
                  <a:pt x="153" y="402"/>
                </a:cubicBezTo>
                <a:cubicBezTo>
                  <a:pt x="154" y="401"/>
                  <a:pt x="152" y="401"/>
                  <a:pt x="153" y="400"/>
                </a:cubicBezTo>
                <a:cubicBezTo>
                  <a:pt x="155" y="403"/>
                  <a:pt x="160" y="401"/>
                  <a:pt x="161" y="399"/>
                </a:cubicBezTo>
                <a:cubicBezTo>
                  <a:pt x="161" y="400"/>
                  <a:pt x="163" y="400"/>
                  <a:pt x="164" y="400"/>
                </a:cubicBezTo>
                <a:cubicBezTo>
                  <a:pt x="165" y="399"/>
                  <a:pt x="162" y="399"/>
                  <a:pt x="164" y="399"/>
                </a:cubicBezTo>
                <a:cubicBezTo>
                  <a:pt x="165" y="399"/>
                  <a:pt x="165" y="401"/>
                  <a:pt x="167" y="400"/>
                </a:cubicBezTo>
                <a:cubicBezTo>
                  <a:pt x="169" y="397"/>
                  <a:pt x="168" y="393"/>
                  <a:pt x="171" y="391"/>
                </a:cubicBezTo>
                <a:cubicBezTo>
                  <a:pt x="170" y="385"/>
                  <a:pt x="173" y="380"/>
                  <a:pt x="173" y="375"/>
                </a:cubicBezTo>
                <a:cubicBezTo>
                  <a:pt x="173" y="373"/>
                  <a:pt x="172" y="374"/>
                  <a:pt x="172" y="372"/>
                </a:cubicBezTo>
                <a:cubicBezTo>
                  <a:pt x="171" y="372"/>
                  <a:pt x="172" y="374"/>
                  <a:pt x="170" y="374"/>
                </a:cubicBezTo>
                <a:cubicBezTo>
                  <a:pt x="170" y="373"/>
                  <a:pt x="171" y="372"/>
                  <a:pt x="170" y="371"/>
                </a:cubicBezTo>
                <a:cubicBezTo>
                  <a:pt x="170" y="373"/>
                  <a:pt x="168" y="373"/>
                  <a:pt x="168" y="374"/>
                </a:cubicBezTo>
                <a:cubicBezTo>
                  <a:pt x="169" y="374"/>
                  <a:pt x="169" y="374"/>
                  <a:pt x="170" y="375"/>
                </a:cubicBezTo>
                <a:cubicBezTo>
                  <a:pt x="166" y="379"/>
                  <a:pt x="164" y="386"/>
                  <a:pt x="163" y="389"/>
                </a:cubicBezTo>
                <a:cubicBezTo>
                  <a:pt x="163" y="388"/>
                  <a:pt x="164" y="388"/>
                  <a:pt x="164" y="388"/>
                </a:cubicBezTo>
                <a:cubicBezTo>
                  <a:pt x="164" y="391"/>
                  <a:pt x="162" y="393"/>
                  <a:pt x="164" y="396"/>
                </a:cubicBezTo>
                <a:cubicBezTo>
                  <a:pt x="163" y="396"/>
                  <a:pt x="163" y="397"/>
                  <a:pt x="162" y="397"/>
                </a:cubicBezTo>
                <a:cubicBezTo>
                  <a:pt x="162" y="393"/>
                  <a:pt x="159" y="393"/>
                  <a:pt x="161" y="391"/>
                </a:cubicBezTo>
                <a:cubicBezTo>
                  <a:pt x="161" y="391"/>
                  <a:pt x="162" y="392"/>
                  <a:pt x="162" y="391"/>
                </a:cubicBezTo>
                <a:cubicBezTo>
                  <a:pt x="162" y="391"/>
                  <a:pt x="160" y="389"/>
                  <a:pt x="162" y="388"/>
                </a:cubicBezTo>
                <a:cubicBezTo>
                  <a:pt x="160" y="388"/>
                  <a:pt x="161" y="387"/>
                  <a:pt x="160" y="386"/>
                </a:cubicBezTo>
                <a:cubicBezTo>
                  <a:pt x="160" y="384"/>
                  <a:pt x="161" y="384"/>
                  <a:pt x="161" y="382"/>
                </a:cubicBezTo>
                <a:cubicBezTo>
                  <a:pt x="158" y="382"/>
                  <a:pt x="158" y="386"/>
                  <a:pt x="156" y="383"/>
                </a:cubicBezTo>
                <a:cubicBezTo>
                  <a:pt x="156" y="385"/>
                  <a:pt x="151" y="382"/>
                  <a:pt x="151" y="384"/>
                </a:cubicBezTo>
                <a:cubicBezTo>
                  <a:pt x="152" y="383"/>
                  <a:pt x="152" y="385"/>
                  <a:pt x="153" y="385"/>
                </a:cubicBezTo>
                <a:cubicBezTo>
                  <a:pt x="153" y="384"/>
                  <a:pt x="153" y="384"/>
                  <a:pt x="155" y="384"/>
                </a:cubicBezTo>
                <a:cubicBezTo>
                  <a:pt x="155" y="385"/>
                  <a:pt x="156" y="385"/>
                  <a:pt x="155" y="386"/>
                </a:cubicBezTo>
                <a:cubicBezTo>
                  <a:pt x="155" y="385"/>
                  <a:pt x="155" y="384"/>
                  <a:pt x="154" y="384"/>
                </a:cubicBezTo>
                <a:cubicBezTo>
                  <a:pt x="154" y="386"/>
                  <a:pt x="151" y="385"/>
                  <a:pt x="151" y="388"/>
                </a:cubicBezTo>
                <a:cubicBezTo>
                  <a:pt x="153" y="389"/>
                  <a:pt x="154" y="388"/>
                  <a:pt x="155" y="388"/>
                </a:cubicBezTo>
                <a:cubicBezTo>
                  <a:pt x="154" y="391"/>
                  <a:pt x="150" y="388"/>
                  <a:pt x="150" y="392"/>
                </a:cubicBezTo>
                <a:cubicBezTo>
                  <a:pt x="150" y="391"/>
                  <a:pt x="149" y="391"/>
                  <a:pt x="149" y="391"/>
                </a:cubicBezTo>
                <a:cubicBezTo>
                  <a:pt x="148" y="389"/>
                  <a:pt x="149" y="388"/>
                  <a:pt x="149" y="388"/>
                </a:cubicBezTo>
                <a:cubicBezTo>
                  <a:pt x="149" y="387"/>
                  <a:pt x="148" y="387"/>
                  <a:pt x="146" y="387"/>
                </a:cubicBezTo>
                <a:cubicBezTo>
                  <a:pt x="146" y="389"/>
                  <a:pt x="148" y="388"/>
                  <a:pt x="148" y="389"/>
                </a:cubicBezTo>
                <a:cubicBezTo>
                  <a:pt x="146" y="390"/>
                  <a:pt x="143" y="390"/>
                  <a:pt x="143" y="390"/>
                </a:cubicBezTo>
                <a:close/>
                <a:moveTo>
                  <a:pt x="293" y="51"/>
                </a:moveTo>
                <a:cubicBezTo>
                  <a:pt x="292" y="49"/>
                  <a:pt x="295" y="49"/>
                  <a:pt x="294" y="49"/>
                </a:cubicBezTo>
                <a:cubicBezTo>
                  <a:pt x="295" y="48"/>
                  <a:pt x="296" y="47"/>
                  <a:pt x="298" y="47"/>
                </a:cubicBezTo>
                <a:cubicBezTo>
                  <a:pt x="298" y="48"/>
                  <a:pt x="297" y="47"/>
                  <a:pt x="297" y="48"/>
                </a:cubicBezTo>
                <a:cubicBezTo>
                  <a:pt x="297" y="48"/>
                  <a:pt x="298" y="49"/>
                  <a:pt x="298" y="50"/>
                </a:cubicBezTo>
                <a:cubicBezTo>
                  <a:pt x="296" y="48"/>
                  <a:pt x="295" y="50"/>
                  <a:pt x="294" y="51"/>
                </a:cubicBezTo>
                <a:cubicBezTo>
                  <a:pt x="294" y="51"/>
                  <a:pt x="294" y="51"/>
                  <a:pt x="293" y="51"/>
                </a:cubicBezTo>
                <a:cubicBezTo>
                  <a:pt x="293" y="51"/>
                  <a:pt x="293" y="51"/>
                  <a:pt x="293" y="51"/>
                </a:cubicBezTo>
                <a:close/>
                <a:moveTo>
                  <a:pt x="329" y="61"/>
                </a:moveTo>
                <a:cubicBezTo>
                  <a:pt x="328" y="61"/>
                  <a:pt x="327" y="61"/>
                  <a:pt x="327" y="60"/>
                </a:cubicBezTo>
                <a:cubicBezTo>
                  <a:pt x="328" y="60"/>
                  <a:pt x="329" y="60"/>
                  <a:pt x="329" y="61"/>
                </a:cubicBezTo>
                <a:cubicBezTo>
                  <a:pt x="329" y="61"/>
                  <a:pt x="329" y="61"/>
                  <a:pt x="329" y="61"/>
                </a:cubicBezTo>
                <a:close/>
                <a:moveTo>
                  <a:pt x="322" y="90"/>
                </a:moveTo>
                <a:cubicBezTo>
                  <a:pt x="322" y="90"/>
                  <a:pt x="322" y="90"/>
                  <a:pt x="322" y="90"/>
                </a:cubicBezTo>
                <a:cubicBezTo>
                  <a:pt x="319" y="93"/>
                  <a:pt x="323" y="96"/>
                  <a:pt x="324" y="98"/>
                </a:cubicBezTo>
                <a:cubicBezTo>
                  <a:pt x="323" y="99"/>
                  <a:pt x="323" y="100"/>
                  <a:pt x="322" y="101"/>
                </a:cubicBezTo>
                <a:cubicBezTo>
                  <a:pt x="324" y="102"/>
                  <a:pt x="325" y="100"/>
                  <a:pt x="325" y="101"/>
                </a:cubicBezTo>
                <a:cubicBezTo>
                  <a:pt x="322" y="104"/>
                  <a:pt x="322" y="106"/>
                  <a:pt x="322" y="109"/>
                </a:cubicBezTo>
                <a:cubicBezTo>
                  <a:pt x="324" y="108"/>
                  <a:pt x="325" y="110"/>
                  <a:pt x="326" y="112"/>
                </a:cubicBezTo>
                <a:cubicBezTo>
                  <a:pt x="323" y="113"/>
                  <a:pt x="327" y="114"/>
                  <a:pt x="325" y="116"/>
                </a:cubicBezTo>
                <a:cubicBezTo>
                  <a:pt x="329" y="118"/>
                  <a:pt x="330" y="117"/>
                  <a:pt x="334" y="118"/>
                </a:cubicBezTo>
                <a:cubicBezTo>
                  <a:pt x="334" y="115"/>
                  <a:pt x="332" y="112"/>
                  <a:pt x="332" y="109"/>
                </a:cubicBezTo>
                <a:cubicBezTo>
                  <a:pt x="332" y="109"/>
                  <a:pt x="332" y="110"/>
                  <a:pt x="332" y="110"/>
                </a:cubicBezTo>
                <a:cubicBezTo>
                  <a:pt x="332" y="107"/>
                  <a:pt x="327" y="103"/>
                  <a:pt x="331" y="100"/>
                </a:cubicBezTo>
                <a:cubicBezTo>
                  <a:pt x="329" y="99"/>
                  <a:pt x="330" y="101"/>
                  <a:pt x="328" y="101"/>
                </a:cubicBezTo>
                <a:cubicBezTo>
                  <a:pt x="325" y="94"/>
                  <a:pt x="325" y="87"/>
                  <a:pt x="320" y="81"/>
                </a:cubicBezTo>
                <a:cubicBezTo>
                  <a:pt x="320" y="86"/>
                  <a:pt x="321" y="88"/>
                  <a:pt x="322" y="90"/>
                </a:cubicBezTo>
                <a:close/>
                <a:moveTo>
                  <a:pt x="333" y="107"/>
                </a:moveTo>
                <a:cubicBezTo>
                  <a:pt x="332" y="107"/>
                  <a:pt x="332" y="106"/>
                  <a:pt x="332" y="105"/>
                </a:cubicBezTo>
                <a:cubicBezTo>
                  <a:pt x="333" y="106"/>
                  <a:pt x="334" y="107"/>
                  <a:pt x="333" y="107"/>
                </a:cubicBezTo>
                <a:cubicBezTo>
                  <a:pt x="333" y="107"/>
                  <a:pt x="333" y="107"/>
                  <a:pt x="333" y="107"/>
                </a:cubicBezTo>
                <a:close/>
                <a:moveTo>
                  <a:pt x="312" y="110"/>
                </a:moveTo>
                <a:cubicBezTo>
                  <a:pt x="311" y="110"/>
                  <a:pt x="311" y="109"/>
                  <a:pt x="311" y="108"/>
                </a:cubicBezTo>
                <a:cubicBezTo>
                  <a:pt x="312" y="108"/>
                  <a:pt x="313" y="108"/>
                  <a:pt x="312" y="110"/>
                </a:cubicBezTo>
                <a:cubicBezTo>
                  <a:pt x="312" y="110"/>
                  <a:pt x="312" y="110"/>
                  <a:pt x="312" y="110"/>
                </a:cubicBezTo>
                <a:close/>
                <a:moveTo>
                  <a:pt x="383" y="128"/>
                </a:moveTo>
                <a:cubicBezTo>
                  <a:pt x="383" y="127"/>
                  <a:pt x="385" y="127"/>
                  <a:pt x="384" y="125"/>
                </a:cubicBezTo>
                <a:cubicBezTo>
                  <a:pt x="385" y="125"/>
                  <a:pt x="385" y="125"/>
                  <a:pt x="386" y="125"/>
                </a:cubicBezTo>
                <a:cubicBezTo>
                  <a:pt x="385" y="125"/>
                  <a:pt x="386" y="126"/>
                  <a:pt x="386" y="126"/>
                </a:cubicBezTo>
                <a:cubicBezTo>
                  <a:pt x="385" y="126"/>
                  <a:pt x="385" y="128"/>
                  <a:pt x="383" y="128"/>
                </a:cubicBezTo>
                <a:cubicBezTo>
                  <a:pt x="383" y="128"/>
                  <a:pt x="383" y="128"/>
                  <a:pt x="383" y="128"/>
                </a:cubicBezTo>
                <a:close/>
                <a:moveTo>
                  <a:pt x="389" y="132"/>
                </a:moveTo>
                <a:cubicBezTo>
                  <a:pt x="390" y="131"/>
                  <a:pt x="390" y="131"/>
                  <a:pt x="390" y="131"/>
                </a:cubicBezTo>
                <a:cubicBezTo>
                  <a:pt x="391" y="131"/>
                  <a:pt x="391" y="131"/>
                  <a:pt x="391" y="132"/>
                </a:cubicBezTo>
                <a:cubicBezTo>
                  <a:pt x="390" y="132"/>
                  <a:pt x="390" y="132"/>
                  <a:pt x="389" y="132"/>
                </a:cubicBezTo>
                <a:cubicBezTo>
                  <a:pt x="389" y="132"/>
                  <a:pt x="389" y="132"/>
                  <a:pt x="389" y="132"/>
                </a:cubicBezTo>
                <a:close/>
                <a:moveTo>
                  <a:pt x="282" y="198"/>
                </a:moveTo>
                <a:cubicBezTo>
                  <a:pt x="282" y="198"/>
                  <a:pt x="282" y="198"/>
                  <a:pt x="282" y="198"/>
                </a:cubicBezTo>
                <a:cubicBezTo>
                  <a:pt x="281" y="198"/>
                  <a:pt x="282" y="196"/>
                  <a:pt x="281" y="196"/>
                </a:cubicBezTo>
                <a:cubicBezTo>
                  <a:pt x="281" y="197"/>
                  <a:pt x="280" y="199"/>
                  <a:pt x="279" y="198"/>
                </a:cubicBezTo>
                <a:cubicBezTo>
                  <a:pt x="278" y="197"/>
                  <a:pt x="278" y="191"/>
                  <a:pt x="276" y="190"/>
                </a:cubicBezTo>
                <a:cubicBezTo>
                  <a:pt x="272" y="196"/>
                  <a:pt x="263" y="197"/>
                  <a:pt x="263" y="206"/>
                </a:cubicBezTo>
                <a:cubicBezTo>
                  <a:pt x="262" y="206"/>
                  <a:pt x="261" y="206"/>
                  <a:pt x="260" y="207"/>
                </a:cubicBezTo>
                <a:cubicBezTo>
                  <a:pt x="260" y="210"/>
                  <a:pt x="259" y="213"/>
                  <a:pt x="256" y="214"/>
                </a:cubicBezTo>
                <a:cubicBezTo>
                  <a:pt x="256" y="215"/>
                  <a:pt x="256" y="216"/>
                  <a:pt x="256" y="217"/>
                </a:cubicBezTo>
                <a:cubicBezTo>
                  <a:pt x="251" y="221"/>
                  <a:pt x="250" y="229"/>
                  <a:pt x="245" y="234"/>
                </a:cubicBezTo>
                <a:cubicBezTo>
                  <a:pt x="247" y="240"/>
                  <a:pt x="240" y="243"/>
                  <a:pt x="241" y="249"/>
                </a:cubicBezTo>
                <a:cubicBezTo>
                  <a:pt x="240" y="249"/>
                  <a:pt x="240" y="249"/>
                  <a:pt x="239" y="249"/>
                </a:cubicBezTo>
                <a:cubicBezTo>
                  <a:pt x="237" y="256"/>
                  <a:pt x="233" y="261"/>
                  <a:pt x="232" y="268"/>
                </a:cubicBezTo>
                <a:cubicBezTo>
                  <a:pt x="231" y="271"/>
                  <a:pt x="228" y="276"/>
                  <a:pt x="228" y="279"/>
                </a:cubicBezTo>
                <a:cubicBezTo>
                  <a:pt x="227" y="284"/>
                  <a:pt x="224" y="284"/>
                  <a:pt x="223" y="287"/>
                </a:cubicBezTo>
                <a:cubicBezTo>
                  <a:pt x="221" y="290"/>
                  <a:pt x="223" y="292"/>
                  <a:pt x="221" y="295"/>
                </a:cubicBezTo>
                <a:cubicBezTo>
                  <a:pt x="227" y="295"/>
                  <a:pt x="232" y="296"/>
                  <a:pt x="238" y="294"/>
                </a:cubicBezTo>
                <a:cubicBezTo>
                  <a:pt x="238" y="296"/>
                  <a:pt x="239" y="296"/>
                  <a:pt x="240" y="296"/>
                </a:cubicBezTo>
                <a:cubicBezTo>
                  <a:pt x="246" y="294"/>
                  <a:pt x="252" y="297"/>
                  <a:pt x="257" y="296"/>
                </a:cubicBezTo>
                <a:cubicBezTo>
                  <a:pt x="258" y="296"/>
                  <a:pt x="259" y="294"/>
                  <a:pt x="260" y="294"/>
                </a:cubicBezTo>
                <a:cubicBezTo>
                  <a:pt x="263" y="294"/>
                  <a:pt x="265" y="298"/>
                  <a:pt x="268" y="295"/>
                </a:cubicBezTo>
                <a:cubicBezTo>
                  <a:pt x="270" y="295"/>
                  <a:pt x="272" y="295"/>
                  <a:pt x="272" y="297"/>
                </a:cubicBezTo>
                <a:cubicBezTo>
                  <a:pt x="287" y="296"/>
                  <a:pt x="302" y="298"/>
                  <a:pt x="319" y="297"/>
                </a:cubicBezTo>
                <a:cubicBezTo>
                  <a:pt x="320" y="294"/>
                  <a:pt x="317" y="292"/>
                  <a:pt x="318" y="291"/>
                </a:cubicBezTo>
                <a:cubicBezTo>
                  <a:pt x="321" y="291"/>
                  <a:pt x="325" y="291"/>
                  <a:pt x="329" y="291"/>
                </a:cubicBezTo>
                <a:cubicBezTo>
                  <a:pt x="329" y="286"/>
                  <a:pt x="327" y="284"/>
                  <a:pt x="325" y="281"/>
                </a:cubicBezTo>
                <a:cubicBezTo>
                  <a:pt x="325" y="279"/>
                  <a:pt x="325" y="278"/>
                  <a:pt x="326" y="277"/>
                </a:cubicBezTo>
                <a:cubicBezTo>
                  <a:pt x="321" y="268"/>
                  <a:pt x="317" y="255"/>
                  <a:pt x="311" y="245"/>
                </a:cubicBezTo>
                <a:cubicBezTo>
                  <a:pt x="308" y="245"/>
                  <a:pt x="307" y="244"/>
                  <a:pt x="303" y="245"/>
                </a:cubicBezTo>
                <a:cubicBezTo>
                  <a:pt x="301" y="242"/>
                  <a:pt x="303" y="242"/>
                  <a:pt x="302" y="239"/>
                </a:cubicBezTo>
                <a:cubicBezTo>
                  <a:pt x="304" y="241"/>
                  <a:pt x="305" y="240"/>
                  <a:pt x="307" y="242"/>
                </a:cubicBezTo>
                <a:cubicBezTo>
                  <a:pt x="307" y="239"/>
                  <a:pt x="308" y="239"/>
                  <a:pt x="309" y="238"/>
                </a:cubicBezTo>
                <a:cubicBezTo>
                  <a:pt x="301" y="221"/>
                  <a:pt x="295" y="206"/>
                  <a:pt x="283" y="193"/>
                </a:cubicBezTo>
                <a:cubicBezTo>
                  <a:pt x="283" y="195"/>
                  <a:pt x="285" y="198"/>
                  <a:pt x="285" y="201"/>
                </a:cubicBezTo>
                <a:cubicBezTo>
                  <a:pt x="289" y="201"/>
                  <a:pt x="289" y="204"/>
                  <a:pt x="288" y="207"/>
                </a:cubicBezTo>
                <a:cubicBezTo>
                  <a:pt x="292" y="214"/>
                  <a:pt x="294" y="219"/>
                  <a:pt x="296" y="225"/>
                </a:cubicBezTo>
                <a:cubicBezTo>
                  <a:pt x="291" y="220"/>
                  <a:pt x="289" y="214"/>
                  <a:pt x="288" y="210"/>
                </a:cubicBezTo>
                <a:cubicBezTo>
                  <a:pt x="288" y="210"/>
                  <a:pt x="287" y="211"/>
                  <a:pt x="287" y="211"/>
                </a:cubicBezTo>
                <a:cubicBezTo>
                  <a:pt x="287" y="207"/>
                  <a:pt x="285" y="206"/>
                  <a:pt x="283" y="204"/>
                </a:cubicBezTo>
                <a:cubicBezTo>
                  <a:pt x="286" y="204"/>
                  <a:pt x="281" y="200"/>
                  <a:pt x="280" y="199"/>
                </a:cubicBezTo>
                <a:cubicBezTo>
                  <a:pt x="281" y="197"/>
                  <a:pt x="282" y="198"/>
                  <a:pt x="282" y="198"/>
                </a:cubicBezTo>
                <a:close/>
                <a:moveTo>
                  <a:pt x="308" y="244"/>
                </a:moveTo>
                <a:cubicBezTo>
                  <a:pt x="309" y="244"/>
                  <a:pt x="306" y="240"/>
                  <a:pt x="309" y="240"/>
                </a:cubicBezTo>
                <a:cubicBezTo>
                  <a:pt x="309" y="242"/>
                  <a:pt x="307" y="244"/>
                  <a:pt x="310" y="243"/>
                </a:cubicBezTo>
                <a:cubicBezTo>
                  <a:pt x="310" y="244"/>
                  <a:pt x="309" y="244"/>
                  <a:pt x="308" y="244"/>
                </a:cubicBezTo>
                <a:cubicBezTo>
                  <a:pt x="308" y="244"/>
                  <a:pt x="308" y="244"/>
                  <a:pt x="308" y="244"/>
                </a:cubicBezTo>
                <a:close/>
                <a:moveTo>
                  <a:pt x="132" y="295"/>
                </a:moveTo>
                <a:cubicBezTo>
                  <a:pt x="131" y="296"/>
                  <a:pt x="128" y="293"/>
                  <a:pt x="129" y="292"/>
                </a:cubicBezTo>
                <a:cubicBezTo>
                  <a:pt x="130" y="293"/>
                  <a:pt x="131" y="294"/>
                  <a:pt x="132" y="295"/>
                </a:cubicBezTo>
                <a:cubicBezTo>
                  <a:pt x="132" y="295"/>
                  <a:pt x="132" y="295"/>
                  <a:pt x="132" y="295"/>
                </a:cubicBezTo>
                <a:close/>
                <a:moveTo>
                  <a:pt x="145" y="304"/>
                </a:moveTo>
                <a:cubicBezTo>
                  <a:pt x="145" y="304"/>
                  <a:pt x="146" y="304"/>
                  <a:pt x="146" y="303"/>
                </a:cubicBezTo>
                <a:cubicBezTo>
                  <a:pt x="147" y="303"/>
                  <a:pt x="146" y="304"/>
                  <a:pt x="146" y="305"/>
                </a:cubicBezTo>
                <a:cubicBezTo>
                  <a:pt x="146" y="305"/>
                  <a:pt x="146" y="304"/>
                  <a:pt x="145" y="304"/>
                </a:cubicBezTo>
                <a:cubicBezTo>
                  <a:pt x="145" y="304"/>
                  <a:pt x="145" y="304"/>
                  <a:pt x="145" y="304"/>
                </a:cubicBezTo>
                <a:close/>
                <a:moveTo>
                  <a:pt x="258" y="310"/>
                </a:moveTo>
                <a:cubicBezTo>
                  <a:pt x="257" y="310"/>
                  <a:pt x="258" y="307"/>
                  <a:pt x="259" y="308"/>
                </a:cubicBezTo>
                <a:cubicBezTo>
                  <a:pt x="260" y="309"/>
                  <a:pt x="258" y="309"/>
                  <a:pt x="258" y="310"/>
                </a:cubicBezTo>
                <a:cubicBezTo>
                  <a:pt x="258" y="310"/>
                  <a:pt x="258" y="310"/>
                  <a:pt x="258" y="310"/>
                </a:cubicBezTo>
                <a:close/>
                <a:moveTo>
                  <a:pt x="279" y="310"/>
                </a:moveTo>
                <a:cubicBezTo>
                  <a:pt x="279" y="309"/>
                  <a:pt x="280" y="309"/>
                  <a:pt x="279" y="308"/>
                </a:cubicBezTo>
                <a:cubicBezTo>
                  <a:pt x="281" y="308"/>
                  <a:pt x="281" y="309"/>
                  <a:pt x="280" y="310"/>
                </a:cubicBezTo>
                <a:cubicBezTo>
                  <a:pt x="280" y="310"/>
                  <a:pt x="279" y="310"/>
                  <a:pt x="279" y="310"/>
                </a:cubicBezTo>
                <a:cubicBezTo>
                  <a:pt x="279" y="310"/>
                  <a:pt x="279" y="310"/>
                  <a:pt x="279" y="310"/>
                </a:cubicBezTo>
                <a:close/>
                <a:moveTo>
                  <a:pt x="262" y="312"/>
                </a:moveTo>
                <a:cubicBezTo>
                  <a:pt x="262" y="313"/>
                  <a:pt x="260" y="311"/>
                  <a:pt x="260" y="310"/>
                </a:cubicBezTo>
                <a:cubicBezTo>
                  <a:pt x="262" y="310"/>
                  <a:pt x="261" y="312"/>
                  <a:pt x="262" y="312"/>
                </a:cubicBezTo>
                <a:cubicBezTo>
                  <a:pt x="262" y="312"/>
                  <a:pt x="262" y="312"/>
                  <a:pt x="262" y="312"/>
                </a:cubicBezTo>
                <a:close/>
                <a:moveTo>
                  <a:pt x="263" y="312"/>
                </a:moveTo>
                <a:cubicBezTo>
                  <a:pt x="263" y="311"/>
                  <a:pt x="264" y="311"/>
                  <a:pt x="266" y="311"/>
                </a:cubicBezTo>
                <a:cubicBezTo>
                  <a:pt x="266" y="313"/>
                  <a:pt x="264" y="313"/>
                  <a:pt x="263" y="312"/>
                </a:cubicBezTo>
                <a:cubicBezTo>
                  <a:pt x="263" y="312"/>
                  <a:pt x="263" y="312"/>
                  <a:pt x="263" y="312"/>
                </a:cubicBezTo>
                <a:close/>
                <a:moveTo>
                  <a:pt x="332" y="319"/>
                </a:moveTo>
                <a:cubicBezTo>
                  <a:pt x="336" y="318"/>
                  <a:pt x="338" y="319"/>
                  <a:pt x="340" y="321"/>
                </a:cubicBezTo>
                <a:cubicBezTo>
                  <a:pt x="339" y="325"/>
                  <a:pt x="333" y="322"/>
                  <a:pt x="332" y="319"/>
                </a:cubicBezTo>
                <a:cubicBezTo>
                  <a:pt x="332" y="319"/>
                  <a:pt x="332" y="319"/>
                  <a:pt x="332" y="319"/>
                </a:cubicBezTo>
                <a:close/>
                <a:moveTo>
                  <a:pt x="137" y="323"/>
                </a:moveTo>
                <a:cubicBezTo>
                  <a:pt x="137" y="322"/>
                  <a:pt x="137" y="321"/>
                  <a:pt x="137" y="321"/>
                </a:cubicBezTo>
                <a:cubicBezTo>
                  <a:pt x="137" y="321"/>
                  <a:pt x="137" y="321"/>
                  <a:pt x="137" y="321"/>
                </a:cubicBezTo>
                <a:cubicBezTo>
                  <a:pt x="138" y="321"/>
                  <a:pt x="138" y="321"/>
                  <a:pt x="138" y="321"/>
                </a:cubicBezTo>
                <a:cubicBezTo>
                  <a:pt x="139" y="321"/>
                  <a:pt x="136" y="323"/>
                  <a:pt x="139" y="322"/>
                </a:cubicBezTo>
                <a:cubicBezTo>
                  <a:pt x="139" y="323"/>
                  <a:pt x="138" y="323"/>
                  <a:pt x="137" y="323"/>
                </a:cubicBezTo>
                <a:cubicBezTo>
                  <a:pt x="137" y="323"/>
                  <a:pt x="137" y="323"/>
                  <a:pt x="137" y="323"/>
                </a:cubicBezTo>
                <a:close/>
                <a:moveTo>
                  <a:pt x="144" y="323"/>
                </a:moveTo>
                <a:cubicBezTo>
                  <a:pt x="143" y="322"/>
                  <a:pt x="144" y="322"/>
                  <a:pt x="144" y="321"/>
                </a:cubicBezTo>
                <a:cubicBezTo>
                  <a:pt x="145" y="321"/>
                  <a:pt x="145" y="324"/>
                  <a:pt x="144" y="323"/>
                </a:cubicBezTo>
                <a:cubicBezTo>
                  <a:pt x="144" y="323"/>
                  <a:pt x="144" y="323"/>
                  <a:pt x="144" y="323"/>
                </a:cubicBezTo>
                <a:close/>
                <a:moveTo>
                  <a:pt x="252" y="323"/>
                </a:moveTo>
                <a:cubicBezTo>
                  <a:pt x="251" y="323"/>
                  <a:pt x="252" y="322"/>
                  <a:pt x="251" y="322"/>
                </a:cubicBezTo>
                <a:cubicBezTo>
                  <a:pt x="251" y="321"/>
                  <a:pt x="252" y="322"/>
                  <a:pt x="253" y="322"/>
                </a:cubicBezTo>
                <a:cubicBezTo>
                  <a:pt x="253" y="323"/>
                  <a:pt x="252" y="323"/>
                  <a:pt x="252" y="323"/>
                </a:cubicBezTo>
                <a:cubicBezTo>
                  <a:pt x="252" y="323"/>
                  <a:pt x="252" y="323"/>
                  <a:pt x="252" y="323"/>
                </a:cubicBezTo>
                <a:close/>
                <a:moveTo>
                  <a:pt x="331" y="325"/>
                </a:moveTo>
                <a:cubicBezTo>
                  <a:pt x="331" y="325"/>
                  <a:pt x="331" y="324"/>
                  <a:pt x="331" y="323"/>
                </a:cubicBezTo>
                <a:cubicBezTo>
                  <a:pt x="332" y="323"/>
                  <a:pt x="332" y="324"/>
                  <a:pt x="332" y="325"/>
                </a:cubicBezTo>
                <a:cubicBezTo>
                  <a:pt x="332" y="325"/>
                  <a:pt x="331" y="325"/>
                  <a:pt x="331" y="325"/>
                </a:cubicBezTo>
                <a:cubicBezTo>
                  <a:pt x="331" y="325"/>
                  <a:pt x="331" y="325"/>
                  <a:pt x="331" y="325"/>
                </a:cubicBezTo>
                <a:close/>
                <a:moveTo>
                  <a:pt x="432" y="345"/>
                </a:moveTo>
                <a:cubicBezTo>
                  <a:pt x="432" y="344"/>
                  <a:pt x="430" y="345"/>
                  <a:pt x="431" y="343"/>
                </a:cubicBezTo>
                <a:cubicBezTo>
                  <a:pt x="432" y="343"/>
                  <a:pt x="434" y="346"/>
                  <a:pt x="432" y="345"/>
                </a:cubicBezTo>
                <a:cubicBezTo>
                  <a:pt x="432" y="345"/>
                  <a:pt x="432" y="345"/>
                  <a:pt x="432" y="345"/>
                </a:cubicBezTo>
                <a:cubicBezTo>
                  <a:pt x="432" y="345"/>
                  <a:pt x="432" y="345"/>
                  <a:pt x="432" y="345"/>
                </a:cubicBezTo>
                <a:close/>
                <a:moveTo>
                  <a:pt x="361" y="379"/>
                </a:moveTo>
                <a:cubicBezTo>
                  <a:pt x="365" y="379"/>
                  <a:pt x="360" y="375"/>
                  <a:pt x="360" y="372"/>
                </a:cubicBezTo>
                <a:cubicBezTo>
                  <a:pt x="359" y="372"/>
                  <a:pt x="360" y="374"/>
                  <a:pt x="359" y="374"/>
                </a:cubicBezTo>
                <a:cubicBezTo>
                  <a:pt x="358" y="373"/>
                  <a:pt x="358" y="372"/>
                  <a:pt x="356" y="373"/>
                </a:cubicBezTo>
                <a:cubicBezTo>
                  <a:pt x="359" y="369"/>
                  <a:pt x="359" y="367"/>
                  <a:pt x="359" y="361"/>
                </a:cubicBezTo>
                <a:cubicBezTo>
                  <a:pt x="366" y="369"/>
                  <a:pt x="370" y="377"/>
                  <a:pt x="372" y="387"/>
                </a:cubicBezTo>
                <a:cubicBezTo>
                  <a:pt x="372" y="388"/>
                  <a:pt x="371" y="388"/>
                  <a:pt x="370" y="389"/>
                </a:cubicBezTo>
                <a:cubicBezTo>
                  <a:pt x="369" y="388"/>
                  <a:pt x="366" y="387"/>
                  <a:pt x="366" y="385"/>
                </a:cubicBezTo>
                <a:cubicBezTo>
                  <a:pt x="365" y="386"/>
                  <a:pt x="364" y="386"/>
                  <a:pt x="362" y="386"/>
                </a:cubicBezTo>
                <a:cubicBezTo>
                  <a:pt x="363" y="383"/>
                  <a:pt x="364" y="381"/>
                  <a:pt x="361" y="381"/>
                </a:cubicBezTo>
                <a:cubicBezTo>
                  <a:pt x="361" y="380"/>
                  <a:pt x="361" y="380"/>
                  <a:pt x="361" y="379"/>
                </a:cubicBezTo>
                <a:cubicBezTo>
                  <a:pt x="361" y="379"/>
                  <a:pt x="361" y="379"/>
                  <a:pt x="361" y="379"/>
                </a:cubicBezTo>
                <a:close/>
                <a:moveTo>
                  <a:pt x="159" y="372"/>
                </a:moveTo>
                <a:cubicBezTo>
                  <a:pt x="157" y="371"/>
                  <a:pt x="158" y="371"/>
                  <a:pt x="159" y="370"/>
                </a:cubicBezTo>
                <a:cubicBezTo>
                  <a:pt x="160" y="370"/>
                  <a:pt x="161" y="370"/>
                  <a:pt x="161" y="372"/>
                </a:cubicBezTo>
                <a:cubicBezTo>
                  <a:pt x="159" y="372"/>
                  <a:pt x="159" y="369"/>
                  <a:pt x="159" y="372"/>
                </a:cubicBezTo>
                <a:cubicBezTo>
                  <a:pt x="159" y="372"/>
                  <a:pt x="159" y="372"/>
                  <a:pt x="159" y="372"/>
                </a:cubicBezTo>
                <a:close/>
                <a:moveTo>
                  <a:pt x="158" y="373"/>
                </a:moveTo>
                <a:cubicBezTo>
                  <a:pt x="159" y="373"/>
                  <a:pt x="160" y="373"/>
                  <a:pt x="160" y="372"/>
                </a:cubicBezTo>
                <a:cubicBezTo>
                  <a:pt x="160" y="372"/>
                  <a:pt x="160" y="373"/>
                  <a:pt x="160" y="373"/>
                </a:cubicBezTo>
                <a:cubicBezTo>
                  <a:pt x="159" y="374"/>
                  <a:pt x="161" y="374"/>
                  <a:pt x="160" y="376"/>
                </a:cubicBezTo>
                <a:cubicBezTo>
                  <a:pt x="159" y="375"/>
                  <a:pt x="158" y="375"/>
                  <a:pt x="158" y="373"/>
                </a:cubicBezTo>
                <a:cubicBezTo>
                  <a:pt x="158" y="373"/>
                  <a:pt x="158" y="373"/>
                  <a:pt x="158" y="373"/>
                </a:cubicBezTo>
                <a:close/>
                <a:moveTo>
                  <a:pt x="155" y="374"/>
                </a:moveTo>
                <a:cubicBezTo>
                  <a:pt x="156" y="374"/>
                  <a:pt x="157" y="374"/>
                  <a:pt x="157" y="373"/>
                </a:cubicBezTo>
                <a:cubicBezTo>
                  <a:pt x="158" y="374"/>
                  <a:pt x="156" y="374"/>
                  <a:pt x="157" y="376"/>
                </a:cubicBezTo>
                <a:cubicBezTo>
                  <a:pt x="155" y="376"/>
                  <a:pt x="155" y="375"/>
                  <a:pt x="155" y="374"/>
                </a:cubicBezTo>
                <a:cubicBezTo>
                  <a:pt x="155" y="374"/>
                  <a:pt x="155" y="374"/>
                  <a:pt x="155" y="374"/>
                </a:cubicBezTo>
                <a:close/>
                <a:moveTo>
                  <a:pt x="153" y="376"/>
                </a:moveTo>
                <a:cubicBezTo>
                  <a:pt x="154" y="376"/>
                  <a:pt x="155" y="378"/>
                  <a:pt x="153" y="377"/>
                </a:cubicBezTo>
                <a:cubicBezTo>
                  <a:pt x="153" y="377"/>
                  <a:pt x="153" y="376"/>
                  <a:pt x="153" y="376"/>
                </a:cubicBezTo>
                <a:cubicBezTo>
                  <a:pt x="153" y="376"/>
                  <a:pt x="153" y="376"/>
                  <a:pt x="153" y="376"/>
                </a:cubicBezTo>
                <a:close/>
                <a:moveTo>
                  <a:pt x="160" y="376"/>
                </a:moveTo>
                <a:cubicBezTo>
                  <a:pt x="162" y="377"/>
                  <a:pt x="158" y="377"/>
                  <a:pt x="159" y="378"/>
                </a:cubicBezTo>
                <a:cubicBezTo>
                  <a:pt x="158" y="377"/>
                  <a:pt x="159" y="377"/>
                  <a:pt x="158" y="376"/>
                </a:cubicBezTo>
                <a:cubicBezTo>
                  <a:pt x="159" y="376"/>
                  <a:pt x="159" y="377"/>
                  <a:pt x="160" y="376"/>
                </a:cubicBezTo>
                <a:cubicBezTo>
                  <a:pt x="160" y="376"/>
                  <a:pt x="160" y="376"/>
                  <a:pt x="160" y="376"/>
                </a:cubicBezTo>
                <a:close/>
                <a:moveTo>
                  <a:pt x="156" y="380"/>
                </a:moveTo>
                <a:cubicBezTo>
                  <a:pt x="156" y="378"/>
                  <a:pt x="160" y="378"/>
                  <a:pt x="160" y="380"/>
                </a:cubicBezTo>
                <a:cubicBezTo>
                  <a:pt x="159" y="380"/>
                  <a:pt x="158" y="379"/>
                  <a:pt x="156" y="380"/>
                </a:cubicBezTo>
                <a:cubicBezTo>
                  <a:pt x="156" y="380"/>
                  <a:pt x="156" y="380"/>
                  <a:pt x="156" y="380"/>
                </a:cubicBezTo>
                <a:close/>
                <a:moveTo>
                  <a:pt x="157" y="382"/>
                </a:moveTo>
                <a:cubicBezTo>
                  <a:pt x="156" y="381"/>
                  <a:pt x="154" y="382"/>
                  <a:pt x="153" y="380"/>
                </a:cubicBezTo>
                <a:cubicBezTo>
                  <a:pt x="156" y="380"/>
                  <a:pt x="156" y="381"/>
                  <a:pt x="158" y="380"/>
                </a:cubicBezTo>
                <a:cubicBezTo>
                  <a:pt x="158" y="381"/>
                  <a:pt x="157" y="381"/>
                  <a:pt x="157" y="382"/>
                </a:cubicBezTo>
                <a:cubicBezTo>
                  <a:pt x="157" y="382"/>
                  <a:pt x="157" y="382"/>
                  <a:pt x="157" y="382"/>
                </a:cubicBezTo>
                <a:close/>
                <a:moveTo>
                  <a:pt x="444" y="384"/>
                </a:moveTo>
                <a:cubicBezTo>
                  <a:pt x="446" y="385"/>
                  <a:pt x="443" y="388"/>
                  <a:pt x="444" y="384"/>
                </a:cubicBezTo>
                <a:cubicBezTo>
                  <a:pt x="444" y="384"/>
                  <a:pt x="444" y="384"/>
                  <a:pt x="444" y="384"/>
                </a:cubicBezTo>
                <a:close/>
                <a:moveTo>
                  <a:pt x="210" y="392"/>
                </a:moveTo>
                <a:cubicBezTo>
                  <a:pt x="211" y="391"/>
                  <a:pt x="212" y="392"/>
                  <a:pt x="212" y="393"/>
                </a:cubicBezTo>
                <a:cubicBezTo>
                  <a:pt x="210" y="393"/>
                  <a:pt x="210" y="393"/>
                  <a:pt x="210" y="392"/>
                </a:cubicBezTo>
                <a:cubicBezTo>
                  <a:pt x="210" y="392"/>
                  <a:pt x="210" y="392"/>
                  <a:pt x="210" y="392"/>
                </a:cubicBezTo>
                <a:close/>
                <a:moveTo>
                  <a:pt x="465" y="392"/>
                </a:moveTo>
                <a:cubicBezTo>
                  <a:pt x="465" y="393"/>
                  <a:pt x="463" y="393"/>
                  <a:pt x="463" y="392"/>
                </a:cubicBezTo>
                <a:cubicBezTo>
                  <a:pt x="463" y="391"/>
                  <a:pt x="465" y="391"/>
                  <a:pt x="465" y="392"/>
                </a:cubicBezTo>
                <a:cubicBezTo>
                  <a:pt x="465" y="392"/>
                  <a:pt x="465" y="392"/>
                  <a:pt x="465" y="392"/>
                </a:cubicBezTo>
                <a:close/>
                <a:moveTo>
                  <a:pt x="373" y="421"/>
                </a:moveTo>
                <a:cubicBezTo>
                  <a:pt x="375" y="411"/>
                  <a:pt x="373" y="403"/>
                  <a:pt x="375" y="393"/>
                </a:cubicBezTo>
                <a:cubicBezTo>
                  <a:pt x="375" y="393"/>
                  <a:pt x="375" y="393"/>
                  <a:pt x="376" y="393"/>
                </a:cubicBezTo>
                <a:cubicBezTo>
                  <a:pt x="378" y="403"/>
                  <a:pt x="387" y="408"/>
                  <a:pt x="388" y="417"/>
                </a:cubicBezTo>
                <a:cubicBezTo>
                  <a:pt x="388" y="419"/>
                  <a:pt x="391" y="418"/>
                  <a:pt x="391" y="420"/>
                </a:cubicBezTo>
                <a:cubicBezTo>
                  <a:pt x="390" y="420"/>
                  <a:pt x="390" y="421"/>
                  <a:pt x="390" y="422"/>
                </a:cubicBezTo>
                <a:cubicBezTo>
                  <a:pt x="384" y="420"/>
                  <a:pt x="378" y="424"/>
                  <a:pt x="373" y="421"/>
                </a:cubicBezTo>
                <a:cubicBezTo>
                  <a:pt x="373" y="421"/>
                  <a:pt x="373" y="421"/>
                  <a:pt x="373" y="421"/>
                </a:cubicBezTo>
                <a:close/>
                <a:moveTo>
                  <a:pt x="461" y="398"/>
                </a:moveTo>
                <a:cubicBezTo>
                  <a:pt x="459" y="398"/>
                  <a:pt x="459" y="394"/>
                  <a:pt x="460" y="393"/>
                </a:cubicBezTo>
                <a:cubicBezTo>
                  <a:pt x="461" y="394"/>
                  <a:pt x="462" y="396"/>
                  <a:pt x="461" y="398"/>
                </a:cubicBezTo>
                <a:cubicBezTo>
                  <a:pt x="461" y="398"/>
                  <a:pt x="461" y="398"/>
                  <a:pt x="461" y="398"/>
                </a:cubicBezTo>
                <a:close/>
                <a:moveTo>
                  <a:pt x="218" y="397"/>
                </a:moveTo>
                <a:cubicBezTo>
                  <a:pt x="216" y="397"/>
                  <a:pt x="219" y="395"/>
                  <a:pt x="217" y="395"/>
                </a:cubicBezTo>
                <a:cubicBezTo>
                  <a:pt x="218" y="393"/>
                  <a:pt x="219" y="396"/>
                  <a:pt x="220" y="396"/>
                </a:cubicBezTo>
                <a:cubicBezTo>
                  <a:pt x="220" y="398"/>
                  <a:pt x="218" y="396"/>
                  <a:pt x="218" y="397"/>
                </a:cubicBezTo>
                <a:cubicBezTo>
                  <a:pt x="218" y="397"/>
                  <a:pt x="218" y="397"/>
                  <a:pt x="218" y="397"/>
                </a:cubicBezTo>
                <a:close/>
                <a:moveTo>
                  <a:pt x="176" y="402"/>
                </a:moveTo>
                <a:cubicBezTo>
                  <a:pt x="174" y="400"/>
                  <a:pt x="175" y="399"/>
                  <a:pt x="176" y="397"/>
                </a:cubicBezTo>
                <a:cubicBezTo>
                  <a:pt x="178" y="397"/>
                  <a:pt x="179" y="399"/>
                  <a:pt x="179" y="401"/>
                </a:cubicBezTo>
                <a:cubicBezTo>
                  <a:pt x="178" y="401"/>
                  <a:pt x="177" y="402"/>
                  <a:pt x="176" y="402"/>
                </a:cubicBezTo>
                <a:cubicBezTo>
                  <a:pt x="176" y="402"/>
                  <a:pt x="176" y="402"/>
                  <a:pt x="176" y="402"/>
                </a:cubicBezTo>
                <a:close/>
                <a:moveTo>
                  <a:pt x="467" y="402"/>
                </a:moveTo>
                <a:cubicBezTo>
                  <a:pt x="465" y="401"/>
                  <a:pt x="468" y="400"/>
                  <a:pt x="466" y="398"/>
                </a:cubicBezTo>
                <a:cubicBezTo>
                  <a:pt x="468" y="398"/>
                  <a:pt x="467" y="400"/>
                  <a:pt x="468" y="400"/>
                </a:cubicBezTo>
                <a:cubicBezTo>
                  <a:pt x="468" y="401"/>
                  <a:pt x="467" y="401"/>
                  <a:pt x="467" y="402"/>
                </a:cubicBezTo>
                <a:cubicBezTo>
                  <a:pt x="467" y="402"/>
                  <a:pt x="467" y="402"/>
                  <a:pt x="467" y="402"/>
                </a:cubicBezTo>
                <a:close/>
                <a:moveTo>
                  <a:pt x="182" y="400"/>
                </a:moveTo>
                <a:cubicBezTo>
                  <a:pt x="182" y="400"/>
                  <a:pt x="183" y="400"/>
                  <a:pt x="183" y="399"/>
                </a:cubicBezTo>
                <a:cubicBezTo>
                  <a:pt x="183" y="399"/>
                  <a:pt x="183" y="400"/>
                  <a:pt x="183" y="400"/>
                </a:cubicBezTo>
                <a:cubicBezTo>
                  <a:pt x="183" y="400"/>
                  <a:pt x="182" y="400"/>
                  <a:pt x="182" y="400"/>
                </a:cubicBezTo>
                <a:cubicBezTo>
                  <a:pt x="182" y="400"/>
                  <a:pt x="182" y="400"/>
                  <a:pt x="182" y="400"/>
                </a:cubicBezTo>
                <a:close/>
                <a:moveTo>
                  <a:pt x="461" y="404"/>
                </a:moveTo>
                <a:cubicBezTo>
                  <a:pt x="463" y="404"/>
                  <a:pt x="463" y="405"/>
                  <a:pt x="463" y="403"/>
                </a:cubicBezTo>
                <a:cubicBezTo>
                  <a:pt x="460" y="404"/>
                  <a:pt x="461" y="401"/>
                  <a:pt x="460" y="399"/>
                </a:cubicBezTo>
                <a:cubicBezTo>
                  <a:pt x="461" y="399"/>
                  <a:pt x="462" y="399"/>
                  <a:pt x="463" y="399"/>
                </a:cubicBezTo>
                <a:cubicBezTo>
                  <a:pt x="464" y="403"/>
                  <a:pt x="464" y="404"/>
                  <a:pt x="465" y="405"/>
                </a:cubicBezTo>
                <a:cubicBezTo>
                  <a:pt x="464" y="406"/>
                  <a:pt x="464" y="407"/>
                  <a:pt x="463" y="407"/>
                </a:cubicBezTo>
                <a:cubicBezTo>
                  <a:pt x="462" y="406"/>
                  <a:pt x="461" y="405"/>
                  <a:pt x="461" y="404"/>
                </a:cubicBezTo>
                <a:cubicBezTo>
                  <a:pt x="461" y="404"/>
                  <a:pt x="461" y="404"/>
                  <a:pt x="461" y="404"/>
                </a:cubicBezTo>
                <a:close/>
                <a:moveTo>
                  <a:pt x="467" y="404"/>
                </a:moveTo>
                <a:cubicBezTo>
                  <a:pt x="467" y="401"/>
                  <a:pt x="469" y="402"/>
                  <a:pt x="469" y="399"/>
                </a:cubicBezTo>
                <a:cubicBezTo>
                  <a:pt x="471" y="401"/>
                  <a:pt x="472" y="405"/>
                  <a:pt x="475" y="406"/>
                </a:cubicBezTo>
                <a:cubicBezTo>
                  <a:pt x="475" y="408"/>
                  <a:pt x="473" y="408"/>
                  <a:pt x="471" y="408"/>
                </a:cubicBezTo>
                <a:cubicBezTo>
                  <a:pt x="472" y="404"/>
                  <a:pt x="469" y="406"/>
                  <a:pt x="467" y="404"/>
                </a:cubicBezTo>
                <a:cubicBezTo>
                  <a:pt x="467" y="404"/>
                  <a:pt x="467" y="404"/>
                  <a:pt x="467" y="404"/>
                </a:cubicBezTo>
                <a:close/>
                <a:moveTo>
                  <a:pt x="231" y="400"/>
                </a:moveTo>
                <a:cubicBezTo>
                  <a:pt x="231" y="401"/>
                  <a:pt x="229" y="401"/>
                  <a:pt x="229" y="400"/>
                </a:cubicBezTo>
                <a:cubicBezTo>
                  <a:pt x="230" y="400"/>
                  <a:pt x="230" y="400"/>
                  <a:pt x="231" y="400"/>
                </a:cubicBezTo>
                <a:cubicBezTo>
                  <a:pt x="231" y="400"/>
                  <a:pt x="231" y="400"/>
                  <a:pt x="231" y="400"/>
                </a:cubicBezTo>
                <a:close/>
                <a:moveTo>
                  <a:pt x="198" y="404"/>
                </a:moveTo>
                <a:cubicBezTo>
                  <a:pt x="200" y="405"/>
                  <a:pt x="203" y="400"/>
                  <a:pt x="205" y="405"/>
                </a:cubicBezTo>
                <a:cubicBezTo>
                  <a:pt x="202" y="406"/>
                  <a:pt x="198" y="407"/>
                  <a:pt x="198" y="404"/>
                </a:cubicBezTo>
                <a:cubicBezTo>
                  <a:pt x="198" y="404"/>
                  <a:pt x="198" y="404"/>
                  <a:pt x="198" y="404"/>
                </a:cubicBezTo>
                <a:close/>
                <a:moveTo>
                  <a:pt x="94" y="405"/>
                </a:moveTo>
                <a:cubicBezTo>
                  <a:pt x="94" y="404"/>
                  <a:pt x="94" y="404"/>
                  <a:pt x="94" y="404"/>
                </a:cubicBezTo>
                <a:cubicBezTo>
                  <a:pt x="95" y="404"/>
                  <a:pt x="95" y="404"/>
                  <a:pt x="96" y="404"/>
                </a:cubicBezTo>
                <a:cubicBezTo>
                  <a:pt x="96" y="404"/>
                  <a:pt x="96" y="404"/>
                  <a:pt x="96" y="405"/>
                </a:cubicBezTo>
                <a:cubicBezTo>
                  <a:pt x="95" y="405"/>
                  <a:pt x="95" y="405"/>
                  <a:pt x="94" y="405"/>
                </a:cubicBezTo>
                <a:cubicBezTo>
                  <a:pt x="94" y="405"/>
                  <a:pt x="94" y="405"/>
                  <a:pt x="94" y="405"/>
                </a:cubicBezTo>
                <a:close/>
                <a:moveTo>
                  <a:pt x="83" y="408"/>
                </a:moveTo>
                <a:cubicBezTo>
                  <a:pt x="82" y="409"/>
                  <a:pt x="82" y="406"/>
                  <a:pt x="83" y="405"/>
                </a:cubicBezTo>
                <a:cubicBezTo>
                  <a:pt x="83" y="405"/>
                  <a:pt x="84" y="405"/>
                  <a:pt x="84" y="405"/>
                </a:cubicBezTo>
                <a:cubicBezTo>
                  <a:pt x="85" y="406"/>
                  <a:pt x="82" y="407"/>
                  <a:pt x="83" y="408"/>
                </a:cubicBezTo>
                <a:cubicBezTo>
                  <a:pt x="83" y="408"/>
                  <a:pt x="83" y="408"/>
                  <a:pt x="83" y="408"/>
                </a:cubicBezTo>
                <a:close/>
                <a:moveTo>
                  <a:pt x="473" y="408"/>
                </a:moveTo>
                <a:cubicBezTo>
                  <a:pt x="476" y="410"/>
                  <a:pt x="480" y="411"/>
                  <a:pt x="483" y="412"/>
                </a:cubicBezTo>
                <a:cubicBezTo>
                  <a:pt x="483" y="410"/>
                  <a:pt x="479" y="411"/>
                  <a:pt x="478" y="408"/>
                </a:cubicBezTo>
                <a:cubicBezTo>
                  <a:pt x="482" y="410"/>
                  <a:pt x="483" y="409"/>
                  <a:pt x="487" y="411"/>
                </a:cubicBezTo>
                <a:cubicBezTo>
                  <a:pt x="485" y="412"/>
                  <a:pt x="485" y="412"/>
                  <a:pt x="483" y="412"/>
                </a:cubicBezTo>
                <a:cubicBezTo>
                  <a:pt x="483" y="414"/>
                  <a:pt x="486" y="414"/>
                  <a:pt x="484" y="416"/>
                </a:cubicBezTo>
                <a:cubicBezTo>
                  <a:pt x="483" y="416"/>
                  <a:pt x="483" y="414"/>
                  <a:pt x="482" y="414"/>
                </a:cubicBezTo>
                <a:cubicBezTo>
                  <a:pt x="481" y="415"/>
                  <a:pt x="480" y="412"/>
                  <a:pt x="480" y="415"/>
                </a:cubicBezTo>
                <a:cubicBezTo>
                  <a:pt x="478" y="414"/>
                  <a:pt x="477" y="414"/>
                  <a:pt x="475" y="414"/>
                </a:cubicBezTo>
                <a:cubicBezTo>
                  <a:pt x="475" y="412"/>
                  <a:pt x="476" y="412"/>
                  <a:pt x="475" y="411"/>
                </a:cubicBezTo>
                <a:cubicBezTo>
                  <a:pt x="472" y="412"/>
                  <a:pt x="472" y="411"/>
                  <a:pt x="470" y="411"/>
                </a:cubicBezTo>
                <a:cubicBezTo>
                  <a:pt x="470" y="410"/>
                  <a:pt x="470" y="410"/>
                  <a:pt x="470" y="409"/>
                </a:cubicBezTo>
                <a:cubicBezTo>
                  <a:pt x="472" y="408"/>
                  <a:pt x="473" y="410"/>
                  <a:pt x="473" y="408"/>
                </a:cubicBezTo>
                <a:cubicBezTo>
                  <a:pt x="473" y="408"/>
                  <a:pt x="473" y="408"/>
                  <a:pt x="473" y="408"/>
                </a:cubicBezTo>
                <a:close/>
                <a:moveTo>
                  <a:pt x="56" y="412"/>
                </a:moveTo>
                <a:cubicBezTo>
                  <a:pt x="56" y="410"/>
                  <a:pt x="57" y="411"/>
                  <a:pt x="57" y="409"/>
                </a:cubicBezTo>
                <a:cubicBezTo>
                  <a:pt x="58" y="410"/>
                  <a:pt x="59" y="409"/>
                  <a:pt x="60" y="410"/>
                </a:cubicBezTo>
                <a:cubicBezTo>
                  <a:pt x="59" y="411"/>
                  <a:pt x="57" y="410"/>
                  <a:pt x="57" y="411"/>
                </a:cubicBezTo>
                <a:cubicBezTo>
                  <a:pt x="57" y="412"/>
                  <a:pt x="58" y="411"/>
                  <a:pt x="59" y="411"/>
                </a:cubicBezTo>
                <a:cubicBezTo>
                  <a:pt x="59" y="413"/>
                  <a:pt x="58" y="412"/>
                  <a:pt x="56" y="412"/>
                </a:cubicBezTo>
                <a:cubicBezTo>
                  <a:pt x="56" y="412"/>
                  <a:pt x="56" y="412"/>
                  <a:pt x="56" y="412"/>
                </a:cubicBezTo>
                <a:close/>
                <a:moveTo>
                  <a:pt x="228" y="410"/>
                </a:moveTo>
                <a:cubicBezTo>
                  <a:pt x="228" y="411"/>
                  <a:pt x="224" y="412"/>
                  <a:pt x="225" y="409"/>
                </a:cubicBezTo>
                <a:cubicBezTo>
                  <a:pt x="226" y="409"/>
                  <a:pt x="228" y="409"/>
                  <a:pt x="228" y="410"/>
                </a:cubicBezTo>
                <a:cubicBezTo>
                  <a:pt x="228" y="410"/>
                  <a:pt x="228" y="410"/>
                  <a:pt x="228" y="410"/>
                </a:cubicBezTo>
                <a:close/>
                <a:moveTo>
                  <a:pt x="56" y="412"/>
                </a:moveTo>
                <a:cubicBezTo>
                  <a:pt x="56" y="413"/>
                  <a:pt x="54" y="412"/>
                  <a:pt x="54" y="411"/>
                </a:cubicBezTo>
                <a:cubicBezTo>
                  <a:pt x="55" y="411"/>
                  <a:pt x="56" y="412"/>
                  <a:pt x="56" y="412"/>
                </a:cubicBezTo>
                <a:cubicBezTo>
                  <a:pt x="56" y="412"/>
                  <a:pt x="56" y="412"/>
                  <a:pt x="56" y="412"/>
                </a:cubicBezTo>
                <a:close/>
                <a:moveTo>
                  <a:pt x="443" y="414"/>
                </a:moveTo>
                <a:cubicBezTo>
                  <a:pt x="442" y="411"/>
                  <a:pt x="447" y="411"/>
                  <a:pt x="447" y="411"/>
                </a:cubicBezTo>
                <a:cubicBezTo>
                  <a:pt x="449" y="412"/>
                  <a:pt x="445" y="414"/>
                  <a:pt x="447" y="415"/>
                </a:cubicBezTo>
                <a:cubicBezTo>
                  <a:pt x="445" y="416"/>
                  <a:pt x="445" y="413"/>
                  <a:pt x="443" y="414"/>
                </a:cubicBezTo>
                <a:cubicBezTo>
                  <a:pt x="443" y="414"/>
                  <a:pt x="443" y="414"/>
                  <a:pt x="443" y="414"/>
                </a:cubicBezTo>
                <a:close/>
                <a:moveTo>
                  <a:pt x="59" y="415"/>
                </a:moveTo>
                <a:cubicBezTo>
                  <a:pt x="59" y="414"/>
                  <a:pt x="60" y="413"/>
                  <a:pt x="61" y="412"/>
                </a:cubicBezTo>
                <a:cubicBezTo>
                  <a:pt x="62" y="412"/>
                  <a:pt x="61" y="414"/>
                  <a:pt x="61" y="415"/>
                </a:cubicBezTo>
                <a:cubicBezTo>
                  <a:pt x="60" y="415"/>
                  <a:pt x="59" y="415"/>
                  <a:pt x="59" y="415"/>
                </a:cubicBezTo>
                <a:cubicBezTo>
                  <a:pt x="59" y="415"/>
                  <a:pt x="59" y="415"/>
                  <a:pt x="59" y="415"/>
                </a:cubicBezTo>
                <a:close/>
                <a:moveTo>
                  <a:pt x="200" y="414"/>
                </a:moveTo>
                <a:cubicBezTo>
                  <a:pt x="200" y="415"/>
                  <a:pt x="198" y="413"/>
                  <a:pt x="199" y="412"/>
                </a:cubicBezTo>
                <a:cubicBezTo>
                  <a:pt x="200" y="412"/>
                  <a:pt x="199" y="414"/>
                  <a:pt x="200" y="414"/>
                </a:cubicBezTo>
                <a:cubicBezTo>
                  <a:pt x="200" y="414"/>
                  <a:pt x="200" y="414"/>
                  <a:pt x="200" y="414"/>
                </a:cubicBezTo>
                <a:close/>
                <a:moveTo>
                  <a:pt x="486" y="414"/>
                </a:moveTo>
                <a:cubicBezTo>
                  <a:pt x="486" y="414"/>
                  <a:pt x="486" y="413"/>
                  <a:pt x="486" y="413"/>
                </a:cubicBezTo>
                <a:cubicBezTo>
                  <a:pt x="487" y="413"/>
                  <a:pt x="487" y="413"/>
                  <a:pt x="488" y="413"/>
                </a:cubicBezTo>
                <a:cubicBezTo>
                  <a:pt x="488" y="413"/>
                  <a:pt x="488" y="414"/>
                  <a:pt x="488" y="414"/>
                </a:cubicBezTo>
                <a:cubicBezTo>
                  <a:pt x="487" y="414"/>
                  <a:pt x="487" y="414"/>
                  <a:pt x="486" y="414"/>
                </a:cubicBezTo>
                <a:cubicBezTo>
                  <a:pt x="486" y="414"/>
                  <a:pt x="486" y="414"/>
                  <a:pt x="486" y="414"/>
                </a:cubicBezTo>
                <a:close/>
                <a:moveTo>
                  <a:pt x="203" y="416"/>
                </a:moveTo>
                <a:cubicBezTo>
                  <a:pt x="203" y="415"/>
                  <a:pt x="203" y="415"/>
                  <a:pt x="203" y="415"/>
                </a:cubicBezTo>
                <a:cubicBezTo>
                  <a:pt x="204" y="415"/>
                  <a:pt x="205" y="415"/>
                  <a:pt x="205" y="415"/>
                </a:cubicBezTo>
                <a:cubicBezTo>
                  <a:pt x="205" y="415"/>
                  <a:pt x="205" y="415"/>
                  <a:pt x="205" y="416"/>
                </a:cubicBezTo>
                <a:cubicBezTo>
                  <a:pt x="205" y="416"/>
                  <a:pt x="204" y="416"/>
                  <a:pt x="203" y="416"/>
                </a:cubicBezTo>
                <a:cubicBezTo>
                  <a:pt x="203" y="416"/>
                  <a:pt x="203" y="416"/>
                  <a:pt x="203" y="416"/>
                </a:cubicBezTo>
                <a:close/>
                <a:moveTo>
                  <a:pt x="139" y="425"/>
                </a:moveTo>
                <a:cubicBezTo>
                  <a:pt x="139" y="424"/>
                  <a:pt x="140" y="423"/>
                  <a:pt x="142" y="424"/>
                </a:cubicBezTo>
                <a:cubicBezTo>
                  <a:pt x="141" y="425"/>
                  <a:pt x="140" y="426"/>
                  <a:pt x="139" y="425"/>
                </a:cubicBezTo>
                <a:cubicBezTo>
                  <a:pt x="139" y="425"/>
                  <a:pt x="139" y="425"/>
                  <a:pt x="139" y="425"/>
                </a:cubicBezTo>
                <a:close/>
                <a:moveTo>
                  <a:pt x="109" y="426"/>
                </a:moveTo>
                <a:cubicBezTo>
                  <a:pt x="109" y="426"/>
                  <a:pt x="110" y="425"/>
                  <a:pt x="110" y="425"/>
                </a:cubicBezTo>
                <a:cubicBezTo>
                  <a:pt x="111" y="425"/>
                  <a:pt x="110" y="425"/>
                  <a:pt x="110" y="425"/>
                </a:cubicBezTo>
                <a:cubicBezTo>
                  <a:pt x="111" y="426"/>
                  <a:pt x="111" y="425"/>
                  <a:pt x="111" y="425"/>
                </a:cubicBezTo>
                <a:cubicBezTo>
                  <a:pt x="113" y="425"/>
                  <a:pt x="113" y="426"/>
                  <a:pt x="114" y="427"/>
                </a:cubicBezTo>
                <a:cubicBezTo>
                  <a:pt x="113" y="428"/>
                  <a:pt x="111" y="426"/>
                  <a:pt x="109" y="426"/>
                </a:cubicBezTo>
                <a:cubicBezTo>
                  <a:pt x="109" y="426"/>
                  <a:pt x="109" y="426"/>
                  <a:pt x="109" y="426"/>
                </a:cubicBezTo>
                <a:close/>
                <a:moveTo>
                  <a:pt x="383" y="425"/>
                </a:moveTo>
                <a:cubicBezTo>
                  <a:pt x="385" y="425"/>
                  <a:pt x="383" y="426"/>
                  <a:pt x="382" y="426"/>
                </a:cubicBezTo>
                <a:cubicBezTo>
                  <a:pt x="381" y="425"/>
                  <a:pt x="383" y="428"/>
                  <a:pt x="381" y="427"/>
                </a:cubicBezTo>
                <a:cubicBezTo>
                  <a:pt x="380" y="425"/>
                  <a:pt x="382" y="426"/>
                  <a:pt x="382" y="425"/>
                </a:cubicBezTo>
                <a:cubicBezTo>
                  <a:pt x="382" y="425"/>
                  <a:pt x="383" y="425"/>
                  <a:pt x="383" y="425"/>
                </a:cubicBezTo>
                <a:cubicBezTo>
                  <a:pt x="383" y="425"/>
                  <a:pt x="383" y="425"/>
                  <a:pt x="383" y="425"/>
                </a:cubicBezTo>
                <a:close/>
                <a:moveTo>
                  <a:pt x="428" y="427"/>
                </a:moveTo>
                <a:cubicBezTo>
                  <a:pt x="426" y="427"/>
                  <a:pt x="429" y="426"/>
                  <a:pt x="428" y="425"/>
                </a:cubicBezTo>
                <a:cubicBezTo>
                  <a:pt x="430" y="425"/>
                  <a:pt x="431" y="424"/>
                  <a:pt x="433" y="425"/>
                </a:cubicBezTo>
                <a:cubicBezTo>
                  <a:pt x="433" y="425"/>
                  <a:pt x="433" y="426"/>
                  <a:pt x="433" y="427"/>
                </a:cubicBezTo>
                <a:cubicBezTo>
                  <a:pt x="435" y="426"/>
                  <a:pt x="435" y="427"/>
                  <a:pt x="437" y="427"/>
                </a:cubicBezTo>
                <a:cubicBezTo>
                  <a:pt x="435" y="428"/>
                  <a:pt x="434" y="428"/>
                  <a:pt x="433" y="429"/>
                </a:cubicBezTo>
                <a:cubicBezTo>
                  <a:pt x="432" y="427"/>
                  <a:pt x="429" y="427"/>
                  <a:pt x="428" y="427"/>
                </a:cubicBezTo>
                <a:cubicBezTo>
                  <a:pt x="428" y="427"/>
                  <a:pt x="428" y="427"/>
                  <a:pt x="428" y="427"/>
                </a:cubicBezTo>
                <a:close/>
                <a:moveTo>
                  <a:pt x="436" y="427"/>
                </a:moveTo>
                <a:cubicBezTo>
                  <a:pt x="436" y="426"/>
                  <a:pt x="436" y="426"/>
                  <a:pt x="436" y="426"/>
                </a:cubicBezTo>
                <a:cubicBezTo>
                  <a:pt x="437" y="426"/>
                  <a:pt x="437" y="426"/>
                  <a:pt x="438" y="426"/>
                </a:cubicBezTo>
                <a:cubicBezTo>
                  <a:pt x="438" y="426"/>
                  <a:pt x="438" y="426"/>
                  <a:pt x="438" y="427"/>
                </a:cubicBezTo>
                <a:cubicBezTo>
                  <a:pt x="437" y="427"/>
                  <a:pt x="437" y="427"/>
                  <a:pt x="436" y="427"/>
                </a:cubicBezTo>
                <a:cubicBezTo>
                  <a:pt x="436" y="427"/>
                  <a:pt x="436" y="427"/>
                  <a:pt x="436" y="427"/>
                </a:cubicBezTo>
                <a:close/>
                <a:moveTo>
                  <a:pt x="428" y="431"/>
                </a:moveTo>
                <a:cubicBezTo>
                  <a:pt x="427" y="431"/>
                  <a:pt x="427" y="430"/>
                  <a:pt x="427" y="428"/>
                </a:cubicBezTo>
                <a:cubicBezTo>
                  <a:pt x="428" y="428"/>
                  <a:pt x="428" y="428"/>
                  <a:pt x="429" y="428"/>
                </a:cubicBezTo>
                <a:cubicBezTo>
                  <a:pt x="429" y="429"/>
                  <a:pt x="428" y="430"/>
                  <a:pt x="428" y="431"/>
                </a:cubicBezTo>
                <a:cubicBezTo>
                  <a:pt x="428" y="431"/>
                  <a:pt x="428" y="431"/>
                  <a:pt x="428" y="431"/>
                </a:cubicBezTo>
                <a:close/>
                <a:moveTo>
                  <a:pt x="361" y="434"/>
                </a:moveTo>
                <a:cubicBezTo>
                  <a:pt x="359" y="434"/>
                  <a:pt x="362" y="434"/>
                  <a:pt x="361" y="432"/>
                </a:cubicBezTo>
                <a:cubicBezTo>
                  <a:pt x="362" y="432"/>
                  <a:pt x="363" y="433"/>
                  <a:pt x="365" y="433"/>
                </a:cubicBezTo>
                <a:cubicBezTo>
                  <a:pt x="364" y="434"/>
                  <a:pt x="364" y="435"/>
                  <a:pt x="365" y="436"/>
                </a:cubicBezTo>
                <a:cubicBezTo>
                  <a:pt x="365" y="437"/>
                  <a:pt x="363" y="437"/>
                  <a:pt x="362" y="437"/>
                </a:cubicBezTo>
                <a:cubicBezTo>
                  <a:pt x="362" y="436"/>
                  <a:pt x="362" y="435"/>
                  <a:pt x="363" y="434"/>
                </a:cubicBezTo>
                <a:cubicBezTo>
                  <a:pt x="363" y="433"/>
                  <a:pt x="361" y="434"/>
                  <a:pt x="361" y="434"/>
                </a:cubicBezTo>
                <a:cubicBezTo>
                  <a:pt x="361" y="434"/>
                  <a:pt x="361" y="434"/>
                  <a:pt x="361" y="434"/>
                </a:cubicBezTo>
                <a:close/>
                <a:moveTo>
                  <a:pt x="539" y="438"/>
                </a:moveTo>
                <a:cubicBezTo>
                  <a:pt x="539" y="439"/>
                  <a:pt x="537" y="438"/>
                  <a:pt x="537" y="437"/>
                </a:cubicBezTo>
                <a:cubicBezTo>
                  <a:pt x="537" y="436"/>
                  <a:pt x="539" y="437"/>
                  <a:pt x="539" y="438"/>
                </a:cubicBezTo>
                <a:cubicBezTo>
                  <a:pt x="539" y="438"/>
                  <a:pt x="539" y="438"/>
                  <a:pt x="539" y="438"/>
                </a:cubicBezTo>
                <a:close/>
                <a:moveTo>
                  <a:pt x="341" y="441"/>
                </a:moveTo>
                <a:cubicBezTo>
                  <a:pt x="340" y="442"/>
                  <a:pt x="339" y="439"/>
                  <a:pt x="338" y="439"/>
                </a:cubicBezTo>
                <a:cubicBezTo>
                  <a:pt x="339" y="438"/>
                  <a:pt x="340" y="441"/>
                  <a:pt x="341" y="441"/>
                </a:cubicBezTo>
                <a:cubicBezTo>
                  <a:pt x="341" y="441"/>
                  <a:pt x="341" y="441"/>
                  <a:pt x="341" y="441"/>
                </a:cubicBezTo>
                <a:close/>
                <a:moveTo>
                  <a:pt x="542" y="439"/>
                </a:moveTo>
                <a:cubicBezTo>
                  <a:pt x="542" y="440"/>
                  <a:pt x="542" y="439"/>
                  <a:pt x="542" y="439"/>
                </a:cubicBezTo>
                <a:cubicBezTo>
                  <a:pt x="543" y="439"/>
                  <a:pt x="543" y="441"/>
                  <a:pt x="542" y="441"/>
                </a:cubicBezTo>
                <a:cubicBezTo>
                  <a:pt x="542" y="440"/>
                  <a:pt x="542" y="440"/>
                  <a:pt x="542" y="439"/>
                </a:cubicBezTo>
                <a:cubicBezTo>
                  <a:pt x="542" y="439"/>
                  <a:pt x="542" y="439"/>
                  <a:pt x="542" y="439"/>
                </a:cubicBezTo>
                <a:close/>
                <a:moveTo>
                  <a:pt x="337" y="443"/>
                </a:moveTo>
                <a:cubicBezTo>
                  <a:pt x="336" y="442"/>
                  <a:pt x="336" y="441"/>
                  <a:pt x="337" y="441"/>
                </a:cubicBezTo>
                <a:cubicBezTo>
                  <a:pt x="338" y="441"/>
                  <a:pt x="337" y="441"/>
                  <a:pt x="337" y="443"/>
                </a:cubicBezTo>
                <a:cubicBezTo>
                  <a:pt x="337" y="443"/>
                  <a:pt x="337" y="443"/>
                  <a:pt x="337" y="443"/>
                </a:cubicBezTo>
                <a:close/>
                <a:moveTo>
                  <a:pt x="519" y="447"/>
                </a:moveTo>
                <a:cubicBezTo>
                  <a:pt x="518" y="448"/>
                  <a:pt x="517" y="447"/>
                  <a:pt x="516" y="447"/>
                </a:cubicBezTo>
                <a:cubicBezTo>
                  <a:pt x="516" y="445"/>
                  <a:pt x="518" y="446"/>
                  <a:pt x="519" y="447"/>
                </a:cubicBezTo>
                <a:cubicBezTo>
                  <a:pt x="519" y="447"/>
                  <a:pt x="519" y="447"/>
                  <a:pt x="519" y="447"/>
                </a:cubicBezTo>
                <a:close/>
                <a:moveTo>
                  <a:pt x="317" y="9"/>
                </a:moveTo>
                <a:cubicBezTo>
                  <a:pt x="316" y="9"/>
                  <a:pt x="314" y="10"/>
                  <a:pt x="314" y="12"/>
                </a:cubicBezTo>
                <a:cubicBezTo>
                  <a:pt x="314" y="12"/>
                  <a:pt x="315" y="12"/>
                  <a:pt x="316" y="12"/>
                </a:cubicBezTo>
                <a:cubicBezTo>
                  <a:pt x="315" y="14"/>
                  <a:pt x="317" y="13"/>
                  <a:pt x="317" y="14"/>
                </a:cubicBezTo>
                <a:cubicBezTo>
                  <a:pt x="315" y="15"/>
                  <a:pt x="315" y="12"/>
                  <a:pt x="314" y="12"/>
                </a:cubicBezTo>
                <a:cubicBezTo>
                  <a:pt x="313" y="14"/>
                  <a:pt x="316" y="15"/>
                  <a:pt x="313" y="15"/>
                </a:cubicBezTo>
                <a:cubicBezTo>
                  <a:pt x="313" y="15"/>
                  <a:pt x="313" y="16"/>
                  <a:pt x="313" y="16"/>
                </a:cubicBezTo>
                <a:cubicBezTo>
                  <a:pt x="315" y="16"/>
                  <a:pt x="314" y="16"/>
                  <a:pt x="316" y="16"/>
                </a:cubicBezTo>
                <a:cubicBezTo>
                  <a:pt x="317" y="14"/>
                  <a:pt x="318" y="13"/>
                  <a:pt x="320" y="15"/>
                </a:cubicBezTo>
                <a:cubicBezTo>
                  <a:pt x="320" y="12"/>
                  <a:pt x="317" y="11"/>
                  <a:pt x="316" y="13"/>
                </a:cubicBezTo>
                <a:cubicBezTo>
                  <a:pt x="316" y="12"/>
                  <a:pt x="317" y="11"/>
                  <a:pt x="318" y="11"/>
                </a:cubicBezTo>
                <a:cubicBezTo>
                  <a:pt x="319" y="11"/>
                  <a:pt x="318" y="13"/>
                  <a:pt x="320" y="12"/>
                </a:cubicBezTo>
                <a:cubicBezTo>
                  <a:pt x="320" y="11"/>
                  <a:pt x="320" y="10"/>
                  <a:pt x="320" y="10"/>
                </a:cubicBezTo>
                <a:cubicBezTo>
                  <a:pt x="319" y="12"/>
                  <a:pt x="319" y="8"/>
                  <a:pt x="318" y="9"/>
                </a:cubicBezTo>
                <a:cubicBezTo>
                  <a:pt x="317" y="11"/>
                  <a:pt x="317" y="9"/>
                  <a:pt x="317" y="9"/>
                </a:cubicBezTo>
                <a:close/>
                <a:moveTo>
                  <a:pt x="322" y="28"/>
                </a:moveTo>
                <a:cubicBezTo>
                  <a:pt x="321" y="31"/>
                  <a:pt x="323" y="34"/>
                  <a:pt x="326" y="35"/>
                </a:cubicBezTo>
                <a:cubicBezTo>
                  <a:pt x="326" y="34"/>
                  <a:pt x="327" y="33"/>
                  <a:pt x="326" y="32"/>
                </a:cubicBezTo>
                <a:cubicBezTo>
                  <a:pt x="326" y="31"/>
                  <a:pt x="324" y="31"/>
                  <a:pt x="323" y="30"/>
                </a:cubicBezTo>
                <a:cubicBezTo>
                  <a:pt x="325" y="27"/>
                  <a:pt x="322" y="24"/>
                  <a:pt x="321" y="24"/>
                </a:cubicBezTo>
                <a:cubicBezTo>
                  <a:pt x="321" y="23"/>
                  <a:pt x="321" y="22"/>
                  <a:pt x="321" y="21"/>
                </a:cubicBezTo>
                <a:cubicBezTo>
                  <a:pt x="320" y="21"/>
                  <a:pt x="320" y="20"/>
                  <a:pt x="319" y="18"/>
                </a:cubicBezTo>
                <a:cubicBezTo>
                  <a:pt x="317" y="21"/>
                  <a:pt x="316" y="15"/>
                  <a:pt x="314" y="18"/>
                </a:cubicBezTo>
                <a:cubicBezTo>
                  <a:pt x="316" y="18"/>
                  <a:pt x="315" y="20"/>
                  <a:pt x="316" y="21"/>
                </a:cubicBezTo>
                <a:cubicBezTo>
                  <a:pt x="318" y="21"/>
                  <a:pt x="319" y="19"/>
                  <a:pt x="319" y="21"/>
                </a:cubicBezTo>
                <a:cubicBezTo>
                  <a:pt x="316" y="23"/>
                  <a:pt x="320" y="31"/>
                  <a:pt x="322" y="28"/>
                </a:cubicBezTo>
                <a:close/>
                <a:moveTo>
                  <a:pt x="324" y="32"/>
                </a:moveTo>
                <a:cubicBezTo>
                  <a:pt x="326" y="34"/>
                  <a:pt x="322" y="34"/>
                  <a:pt x="324" y="32"/>
                </a:cubicBezTo>
                <a:cubicBezTo>
                  <a:pt x="324" y="32"/>
                  <a:pt x="324" y="32"/>
                  <a:pt x="324" y="32"/>
                </a:cubicBezTo>
                <a:close/>
                <a:moveTo>
                  <a:pt x="280" y="71"/>
                </a:moveTo>
                <a:cubicBezTo>
                  <a:pt x="279" y="72"/>
                  <a:pt x="279" y="74"/>
                  <a:pt x="279" y="76"/>
                </a:cubicBezTo>
                <a:cubicBezTo>
                  <a:pt x="276" y="75"/>
                  <a:pt x="278" y="73"/>
                  <a:pt x="278" y="71"/>
                </a:cubicBezTo>
                <a:cubicBezTo>
                  <a:pt x="279" y="70"/>
                  <a:pt x="279" y="71"/>
                  <a:pt x="281" y="71"/>
                </a:cubicBezTo>
                <a:cubicBezTo>
                  <a:pt x="279" y="69"/>
                  <a:pt x="279" y="66"/>
                  <a:pt x="282" y="65"/>
                </a:cubicBezTo>
                <a:cubicBezTo>
                  <a:pt x="282" y="68"/>
                  <a:pt x="279" y="69"/>
                  <a:pt x="282" y="70"/>
                </a:cubicBezTo>
                <a:cubicBezTo>
                  <a:pt x="282" y="70"/>
                  <a:pt x="280" y="71"/>
                  <a:pt x="282" y="72"/>
                </a:cubicBezTo>
                <a:cubicBezTo>
                  <a:pt x="281" y="73"/>
                  <a:pt x="281" y="71"/>
                  <a:pt x="280" y="71"/>
                </a:cubicBezTo>
                <a:close/>
                <a:moveTo>
                  <a:pt x="285" y="65"/>
                </a:moveTo>
                <a:cubicBezTo>
                  <a:pt x="286" y="65"/>
                  <a:pt x="286" y="65"/>
                  <a:pt x="287" y="65"/>
                </a:cubicBezTo>
                <a:cubicBezTo>
                  <a:pt x="286" y="66"/>
                  <a:pt x="285" y="66"/>
                  <a:pt x="284" y="67"/>
                </a:cubicBezTo>
                <a:cubicBezTo>
                  <a:pt x="283" y="66"/>
                  <a:pt x="286" y="67"/>
                  <a:pt x="285" y="65"/>
                </a:cubicBezTo>
                <a:close/>
                <a:moveTo>
                  <a:pt x="348" y="79"/>
                </a:moveTo>
                <a:cubicBezTo>
                  <a:pt x="348" y="78"/>
                  <a:pt x="348" y="79"/>
                  <a:pt x="348" y="79"/>
                </a:cubicBezTo>
                <a:cubicBezTo>
                  <a:pt x="350" y="78"/>
                  <a:pt x="351" y="77"/>
                  <a:pt x="350" y="80"/>
                </a:cubicBezTo>
                <a:cubicBezTo>
                  <a:pt x="349" y="80"/>
                  <a:pt x="349" y="79"/>
                  <a:pt x="348" y="79"/>
                </a:cubicBezTo>
                <a:close/>
                <a:moveTo>
                  <a:pt x="277" y="79"/>
                </a:moveTo>
                <a:cubicBezTo>
                  <a:pt x="276" y="78"/>
                  <a:pt x="277" y="80"/>
                  <a:pt x="277" y="82"/>
                </a:cubicBezTo>
                <a:cubicBezTo>
                  <a:pt x="274" y="81"/>
                  <a:pt x="277" y="80"/>
                  <a:pt x="277" y="79"/>
                </a:cubicBezTo>
                <a:close/>
                <a:moveTo>
                  <a:pt x="355" y="87"/>
                </a:moveTo>
                <a:cubicBezTo>
                  <a:pt x="354" y="87"/>
                  <a:pt x="355" y="89"/>
                  <a:pt x="353" y="88"/>
                </a:cubicBezTo>
                <a:cubicBezTo>
                  <a:pt x="353" y="85"/>
                  <a:pt x="349" y="83"/>
                  <a:pt x="351" y="82"/>
                </a:cubicBezTo>
                <a:cubicBezTo>
                  <a:pt x="351" y="81"/>
                  <a:pt x="350" y="83"/>
                  <a:pt x="349" y="82"/>
                </a:cubicBezTo>
                <a:cubicBezTo>
                  <a:pt x="349" y="79"/>
                  <a:pt x="352" y="83"/>
                  <a:pt x="351" y="79"/>
                </a:cubicBezTo>
                <a:cubicBezTo>
                  <a:pt x="353" y="82"/>
                  <a:pt x="353" y="85"/>
                  <a:pt x="356" y="88"/>
                </a:cubicBezTo>
                <a:cubicBezTo>
                  <a:pt x="356" y="88"/>
                  <a:pt x="355" y="88"/>
                  <a:pt x="355" y="87"/>
                </a:cubicBezTo>
                <a:close/>
                <a:moveTo>
                  <a:pt x="354" y="89"/>
                </a:moveTo>
                <a:cubicBezTo>
                  <a:pt x="354" y="89"/>
                  <a:pt x="354" y="89"/>
                  <a:pt x="354" y="90"/>
                </a:cubicBezTo>
                <a:cubicBezTo>
                  <a:pt x="355" y="90"/>
                  <a:pt x="355" y="89"/>
                  <a:pt x="356" y="89"/>
                </a:cubicBezTo>
                <a:cubicBezTo>
                  <a:pt x="357" y="90"/>
                  <a:pt x="356" y="91"/>
                  <a:pt x="356" y="92"/>
                </a:cubicBezTo>
                <a:cubicBezTo>
                  <a:pt x="354" y="92"/>
                  <a:pt x="354" y="90"/>
                  <a:pt x="354" y="89"/>
                </a:cubicBezTo>
                <a:close/>
                <a:moveTo>
                  <a:pt x="381" y="205"/>
                </a:moveTo>
                <a:cubicBezTo>
                  <a:pt x="380" y="201"/>
                  <a:pt x="383" y="208"/>
                  <a:pt x="381" y="205"/>
                </a:cubicBezTo>
                <a:close/>
                <a:moveTo>
                  <a:pt x="397" y="225"/>
                </a:moveTo>
                <a:cubicBezTo>
                  <a:pt x="399" y="224"/>
                  <a:pt x="397" y="224"/>
                  <a:pt x="398" y="222"/>
                </a:cubicBezTo>
                <a:cubicBezTo>
                  <a:pt x="397" y="223"/>
                  <a:pt x="397" y="223"/>
                  <a:pt x="395" y="222"/>
                </a:cubicBezTo>
                <a:cubicBezTo>
                  <a:pt x="396" y="221"/>
                  <a:pt x="398" y="221"/>
                  <a:pt x="397" y="218"/>
                </a:cubicBezTo>
                <a:cubicBezTo>
                  <a:pt x="399" y="218"/>
                  <a:pt x="399" y="219"/>
                  <a:pt x="400" y="220"/>
                </a:cubicBezTo>
                <a:cubicBezTo>
                  <a:pt x="400" y="222"/>
                  <a:pt x="398" y="221"/>
                  <a:pt x="399" y="223"/>
                </a:cubicBezTo>
                <a:cubicBezTo>
                  <a:pt x="399" y="224"/>
                  <a:pt x="401" y="224"/>
                  <a:pt x="400" y="227"/>
                </a:cubicBezTo>
                <a:cubicBezTo>
                  <a:pt x="401" y="226"/>
                  <a:pt x="402" y="226"/>
                  <a:pt x="402" y="225"/>
                </a:cubicBezTo>
                <a:cubicBezTo>
                  <a:pt x="404" y="227"/>
                  <a:pt x="401" y="229"/>
                  <a:pt x="399" y="228"/>
                </a:cubicBezTo>
                <a:cubicBezTo>
                  <a:pt x="400" y="226"/>
                  <a:pt x="398" y="226"/>
                  <a:pt x="397" y="225"/>
                </a:cubicBezTo>
                <a:close/>
                <a:moveTo>
                  <a:pt x="248" y="244"/>
                </a:moveTo>
                <a:cubicBezTo>
                  <a:pt x="249" y="243"/>
                  <a:pt x="248" y="248"/>
                  <a:pt x="246" y="248"/>
                </a:cubicBezTo>
                <a:cubicBezTo>
                  <a:pt x="247" y="246"/>
                  <a:pt x="247" y="245"/>
                  <a:pt x="248" y="244"/>
                </a:cubicBezTo>
                <a:close/>
                <a:moveTo>
                  <a:pt x="308" y="251"/>
                </a:moveTo>
                <a:cubicBezTo>
                  <a:pt x="308" y="250"/>
                  <a:pt x="306" y="250"/>
                  <a:pt x="305" y="249"/>
                </a:cubicBezTo>
                <a:cubicBezTo>
                  <a:pt x="305" y="248"/>
                  <a:pt x="306" y="247"/>
                  <a:pt x="306" y="246"/>
                </a:cubicBezTo>
                <a:cubicBezTo>
                  <a:pt x="309" y="246"/>
                  <a:pt x="307" y="250"/>
                  <a:pt x="309" y="251"/>
                </a:cubicBezTo>
                <a:cubicBezTo>
                  <a:pt x="309" y="251"/>
                  <a:pt x="308" y="251"/>
                  <a:pt x="308" y="252"/>
                </a:cubicBezTo>
                <a:cubicBezTo>
                  <a:pt x="307" y="252"/>
                  <a:pt x="308" y="251"/>
                  <a:pt x="308" y="251"/>
                </a:cubicBezTo>
                <a:close/>
                <a:moveTo>
                  <a:pt x="312" y="261"/>
                </a:moveTo>
                <a:cubicBezTo>
                  <a:pt x="312" y="260"/>
                  <a:pt x="312" y="260"/>
                  <a:pt x="312" y="260"/>
                </a:cubicBezTo>
                <a:cubicBezTo>
                  <a:pt x="313" y="260"/>
                  <a:pt x="313" y="260"/>
                  <a:pt x="314" y="260"/>
                </a:cubicBezTo>
                <a:cubicBezTo>
                  <a:pt x="313" y="260"/>
                  <a:pt x="313" y="261"/>
                  <a:pt x="314" y="261"/>
                </a:cubicBezTo>
                <a:cubicBezTo>
                  <a:pt x="313" y="263"/>
                  <a:pt x="313" y="260"/>
                  <a:pt x="312" y="261"/>
                </a:cubicBezTo>
                <a:close/>
                <a:moveTo>
                  <a:pt x="240" y="261"/>
                </a:moveTo>
                <a:cubicBezTo>
                  <a:pt x="240" y="266"/>
                  <a:pt x="235" y="270"/>
                  <a:pt x="237" y="274"/>
                </a:cubicBezTo>
                <a:cubicBezTo>
                  <a:pt x="235" y="274"/>
                  <a:pt x="235" y="275"/>
                  <a:pt x="234" y="276"/>
                </a:cubicBezTo>
                <a:cubicBezTo>
                  <a:pt x="236" y="271"/>
                  <a:pt x="237" y="265"/>
                  <a:pt x="240" y="261"/>
                </a:cubicBezTo>
                <a:close/>
                <a:moveTo>
                  <a:pt x="421" y="263"/>
                </a:moveTo>
                <a:cubicBezTo>
                  <a:pt x="421" y="262"/>
                  <a:pt x="422" y="264"/>
                  <a:pt x="423" y="263"/>
                </a:cubicBezTo>
                <a:cubicBezTo>
                  <a:pt x="422" y="265"/>
                  <a:pt x="426" y="265"/>
                  <a:pt x="425" y="268"/>
                </a:cubicBezTo>
                <a:cubicBezTo>
                  <a:pt x="424" y="268"/>
                  <a:pt x="422" y="267"/>
                  <a:pt x="423" y="269"/>
                </a:cubicBezTo>
                <a:cubicBezTo>
                  <a:pt x="422" y="267"/>
                  <a:pt x="422" y="265"/>
                  <a:pt x="421" y="263"/>
                </a:cubicBezTo>
                <a:close/>
                <a:moveTo>
                  <a:pt x="173" y="270"/>
                </a:moveTo>
                <a:cubicBezTo>
                  <a:pt x="174" y="270"/>
                  <a:pt x="174" y="271"/>
                  <a:pt x="175" y="271"/>
                </a:cubicBezTo>
                <a:cubicBezTo>
                  <a:pt x="174" y="272"/>
                  <a:pt x="171" y="271"/>
                  <a:pt x="170" y="270"/>
                </a:cubicBezTo>
                <a:cubicBezTo>
                  <a:pt x="170" y="268"/>
                  <a:pt x="173" y="271"/>
                  <a:pt x="173" y="269"/>
                </a:cubicBezTo>
                <a:cubicBezTo>
                  <a:pt x="174" y="269"/>
                  <a:pt x="174" y="270"/>
                  <a:pt x="173" y="270"/>
                </a:cubicBezTo>
                <a:close/>
                <a:moveTo>
                  <a:pt x="321" y="277"/>
                </a:moveTo>
                <a:cubicBezTo>
                  <a:pt x="322" y="276"/>
                  <a:pt x="323" y="279"/>
                  <a:pt x="325" y="278"/>
                </a:cubicBezTo>
                <a:cubicBezTo>
                  <a:pt x="325" y="280"/>
                  <a:pt x="324" y="278"/>
                  <a:pt x="323" y="278"/>
                </a:cubicBezTo>
                <a:cubicBezTo>
                  <a:pt x="323" y="279"/>
                  <a:pt x="323" y="279"/>
                  <a:pt x="323" y="279"/>
                </a:cubicBezTo>
                <a:cubicBezTo>
                  <a:pt x="323" y="280"/>
                  <a:pt x="324" y="279"/>
                  <a:pt x="325" y="279"/>
                </a:cubicBezTo>
                <a:cubicBezTo>
                  <a:pt x="324" y="281"/>
                  <a:pt x="325" y="280"/>
                  <a:pt x="325" y="282"/>
                </a:cubicBezTo>
                <a:cubicBezTo>
                  <a:pt x="324" y="282"/>
                  <a:pt x="323" y="281"/>
                  <a:pt x="323" y="281"/>
                </a:cubicBezTo>
                <a:cubicBezTo>
                  <a:pt x="323" y="283"/>
                  <a:pt x="320" y="285"/>
                  <a:pt x="319" y="281"/>
                </a:cubicBezTo>
                <a:cubicBezTo>
                  <a:pt x="321" y="283"/>
                  <a:pt x="322" y="277"/>
                  <a:pt x="321" y="277"/>
                </a:cubicBezTo>
                <a:close/>
                <a:moveTo>
                  <a:pt x="425" y="279"/>
                </a:moveTo>
                <a:cubicBezTo>
                  <a:pt x="423" y="279"/>
                  <a:pt x="423" y="279"/>
                  <a:pt x="421" y="278"/>
                </a:cubicBezTo>
                <a:cubicBezTo>
                  <a:pt x="421" y="280"/>
                  <a:pt x="422" y="281"/>
                  <a:pt x="420" y="282"/>
                </a:cubicBezTo>
                <a:cubicBezTo>
                  <a:pt x="422" y="282"/>
                  <a:pt x="423" y="283"/>
                  <a:pt x="423" y="284"/>
                </a:cubicBezTo>
                <a:cubicBezTo>
                  <a:pt x="422" y="283"/>
                  <a:pt x="422" y="285"/>
                  <a:pt x="421" y="285"/>
                </a:cubicBezTo>
                <a:cubicBezTo>
                  <a:pt x="421" y="288"/>
                  <a:pt x="423" y="289"/>
                  <a:pt x="422" y="290"/>
                </a:cubicBezTo>
                <a:cubicBezTo>
                  <a:pt x="424" y="288"/>
                  <a:pt x="423" y="291"/>
                  <a:pt x="423" y="291"/>
                </a:cubicBezTo>
                <a:cubicBezTo>
                  <a:pt x="424" y="290"/>
                  <a:pt x="425" y="290"/>
                  <a:pt x="425" y="288"/>
                </a:cubicBezTo>
                <a:cubicBezTo>
                  <a:pt x="423" y="288"/>
                  <a:pt x="422" y="288"/>
                  <a:pt x="422" y="287"/>
                </a:cubicBezTo>
                <a:cubicBezTo>
                  <a:pt x="424" y="286"/>
                  <a:pt x="424" y="288"/>
                  <a:pt x="426" y="289"/>
                </a:cubicBezTo>
                <a:cubicBezTo>
                  <a:pt x="427" y="288"/>
                  <a:pt x="427" y="287"/>
                  <a:pt x="428" y="287"/>
                </a:cubicBezTo>
                <a:cubicBezTo>
                  <a:pt x="425" y="287"/>
                  <a:pt x="426" y="283"/>
                  <a:pt x="423" y="283"/>
                </a:cubicBezTo>
                <a:cubicBezTo>
                  <a:pt x="423" y="280"/>
                  <a:pt x="425" y="281"/>
                  <a:pt x="425" y="279"/>
                </a:cubicBezTo>
                <a:close/>
                <a:moveTo>
                  <a:pt x="419" y="281"/>
                </a:moveTo>
                <a:cubicBezTo>
                  <a:pt x="419" y="281"/>
                  <a:pt x="418" y="281"/>
                  <a:pt x="418" y="281"/>
                </a:cubicBezTo>
                <a:cubicBezTo>
                  <a:pt x="418" y="282"/>
                  <a:pt x="418" y="282"/>
                  <a:pt x="419" y="282"/>
                </a:cubicBezTo>
                <a:cubicBezTo>
                  <a:pt x="419" y="282"/>
                  <a:pt x="418" y="282"/>
                  <a:pt x="417" y="282"/>
                </a:cubicBezTo>
                <a:cubicBezTo>
                  <a:pt x="418" y="282"/>
                  <a:pt x="417" y="282"/>
                  <a:pt x="417" y="282"/>
                </a:cubicBezTo>
                <a:cubicBezTo>
                  <a:pt x="417" y="281"/>
                  <a:pt x="418" y="281"/>
                  <a:pt x="419" y="281"/>
                </a:cubicBezTo>
                <a:close/>
                <a:moveTo>
                  <a:pt x="107" y="289"/>
                </a:moveTo>
                <a:cubicBezTo>
                  <a:pt x="107" y="290"/>
                  <a:pt x="108" y="290"/>
                  <a:pt x="109" y="290"/>
                </a:cubicBezTo>
                <a:cubicBezTo>
                  <a:pt x="110" y="290"/>
                  <a:pt x="109" y="287"/>
                  <a:pt x="111" y="288"/>
                </a:cubicBezTo>
                <a:cubicBezTo>
                  <a:pt x="111" y="288"/>
                  <a:pt x="108" y="289"/>
                  <a:pt x="110" y="290"/>
                </a:cubicBezTo>
                <a:cubicBezTo>
                  <a:pt x="110" y="291"/>
                  <a:pt x="107" y="290"/>
                  <a:pt x="106" y="290"/>
                </a:cubicBezTo>
                <a:cubicBezTo>
                  <a:pt x="108" y="289"/>
                  <a:pt x="105" y="287"/>
                  <a:pt x="108" y="287"/>
                </a:cubicBezTo>
                <a:cubicBezTo>
                  <a:pt x="109" y="288"/>
                  <a:pt x="108" y="288"/>
                  <a:pt x="107" y="289"/>
                </a:cubicBezTo>
                <a:close/>
                <a:moveTo>
                  <a:pt x="416" y="288"/>
                </a:moveTo>
                <a:cubicBezTo>
                  <a:pt x="417" y="289"/>
                  <a:pt x="416" y="291"/>
                  <a:pt x="418" y="291"/>
                </a:cubicBezTo>
                <a:cubicBezTo>
                  <a:pt x="417" y="293"/>
                  <a:pt x="416" y="289"/>
                  <a:pt x="416" y="288"/>
                </a:cubicBezTo>
                <a:close/>
                <a:moveTo>
                  <a:pt x="417" y="292"/>
                </a:moveTo>
                <a:cubicBezTo>
                  <a:pt x="419" y="291"/>
                  <a:pt x="418" y="294"/>
                  <a:pt x="419" y="294"/>
                </a:cubicBezTo>
                <a:cubicBezTo>
                  <a:pt x="419" y="295"/>
                  <a:pt x="417" y="293"/>
                  <a:pt x="417" y="292"/>
                </a:cubicBezTo>
                <a:close/>
                <a:moveTo>
                  <a:pt x="453" y="337"/>
                </a:moveTo>
                <a:cubicBezTo>
                  <a:pt x="452" y="340"/>
                  <a:pt x="456" y="341"/>
                  <a:pt x="456" y="344"/>
                </a:cubicBezTo>
                <a:cubicBezTo>
                  <a:pt x="455" y="344"/>
                  <a:pt x="455" y="344"/>
                  <a:pt x="454" y="344"/>
                </a:cubicBezTo>
                <a:cubicBezTo>
                  <a:pt x="458" y="352"/>
                  <a:pt x="462" y="356"/>
                  <a:pt x="466" y="364"/>
                </a:cubicBezTo>
                <a:cubicBezTo>
                  <a:pt x="466" y="363"/>
                  <a:pt x="466" y="363"/>
                  <a:pt x="467" y="363"/>
                </a:cubicBezTo>
                <a:cubicBezTo>
                  <a:pt x="467" y="361"/>
                  <a:pt x="466" y="361"/>
                  <a:pt x="467" y="360"/>
                </a:cubicBezTo>
                <a:cubicBezTo>
                  <a:pt x="466" y="358"/>
                  <a:pt x="463" y="358"/>
                  <a:pt x="463" y="355"/>
                </a:cubicBezTo>
                <a:cubicBezTo>
                  <a:pt x="464" y="355"/>
                  <a:pt x="464" y="355"/>
                  <a:pt x="465" y="355"/>
                </a:cubicBezTo>
                <a:cubicBezTo>
                  <a:pt x="462" y="354"/>
                  <a:pt x="462" y="347"/>
                  <a:pt x="459" y="348"/>
                </a:cubicBezTo>
                <a:cubicBezTo>
                  <a:pt x="459" y="347"/>
                  <a:pt x="460" y="347"/>
                  <a:pt x="460" y="345"/>
                </a:cubicBezTo>
                <a:cubicBezTo>
                  <a:pt x="458" y="345"/>
                  <a:pt x="457" y="343"/>
                  <a:pt x="458" y="342"/>
                </a:cubicBezTo>
                <a:cubicBezTo>
                  <a:pt x="460" y="344"/>
                  <a:pt x="461" y="348"/>
                  <a:pt x="463" y="346"/>
                </a:cubicBezTo>
                <a:cubicBezTo>
                  <a:pt x="465" y="351"/>
                  <a:pt x="469" y="354"/>
                  <a:pt x="470" y="360"/>
                </a:cubicBezTo>
                <a:cubicBezTo>
                  <a:pt x="473" y="361"/>
                  <a:pt x="476" y="366"/>
                  <a:pt x="474" y="369"/>
                </a:cubicBezTo>
                <a:cubicBezTo>
                  <a:pt x="473" y="369"/>
                  <a:pt x="472" y="367"/>
                  <a:pt x="471" y="367"/>
                </a:cubicBezTo>
                <a:cubicBezTo>
                  <a:pt x="472" y="368"/>
                  <a:pt x="472" y="369"/>
                  <a:pt x="472" y="370"/>
                </a:cubicBezTo>
                <a:cubicBezTo>
                  <a:pt x="473" y="370"/>
                  <a:pt x="473" y="369"/>
                  <a:pt x="473" y="369"/>
                </a:cubicBezTo>
                <a:cubicBezTo>
                  <a:pt x="475" y="371"/>
                  <a:pt x="475" y="372"/>
                  <a:pt x="477" y="371"/>
                </a:cubicBezTo>
                <a:cubicBezTo>
                  <a:pt x="477" y="372"/>
                  <a:pt x="478" y="372"/>
                  <a:pt x="478" y="374"/>
                </a:cubicBezTo>
                <a:cubicBezTo>
                  <a:pt x="477" y="374"/>
                  <a:pt x="477" y="374"/>
                  <a:pt x="476" y="374"/>
                </a:cubicBezTo>
                <a:cubicBezTo>
                  <a:pt x="476" y="377"/>
                  <a:pt x="478" y="374"/>
                  <a:pt x="478" y="376"/>
                </a:cubicBezTo>
                <a:cubicBezTo>
                  <a:pt x="478" y="376"/>
                  <a:pt x="478" y="376"/>
                  <a:pt x="477" y="376"/>
                </a:cubicBezTo>
                <a:cubicBezTo>
                  <a:pt x="478" y="379"/>
                  <a:pt x="481" y="378"/>
                  <a:pt x="482" y="380"/>
                </a:cubicBezTo>
                <a:cubicBezTo>
                  <a:pt x="482" y="380"/>
                  <a:pt x="481" y="380"/>
                  <a:pt x="481" y="381"/>
                </a:cubicBezTo>
                <a:cubicBezTo>
                  <a:pt x="486" y="383"/>
                  <a:pt x="489" y="386"/>
                  <a:pt x="491" y="391"/>
                </a:cubicBezTo>
                <a:cubicBezTo>
                  <a:pt x="491" y="391"/>
                  <a:pt x="492" y="391"/>
                  <a:pt x="493" y="391"/>
                </a:cubicBezTo>
                <a:cubicBezTo>
                  <a:pt x="495" y="396"/>
                  <a:pt x="500" y="399"/>
                  <a:pt x="504" y="403"/>
                </a:cubicBezTo>
                <a:cubicBezTo>
                  <a:pt x="502" y="404"/>
                  <a:pt x="504" y="406"/>
                  <a:pt x="502" y="408"/>
                </a:cubicBezTo>
                <a:cubicBezTo>
                  <a:pt x="501" y="407"/>
                  <a:pt x="499" y="406"/>
                  <a:pt x="497" y="406"/>
                </a:cubicBezTo>
                <a:cubicBezTo>
                  <a:pt x="497" y="409"/>
                  <a:pt x="498" y="407"/>
                  <a:pt x="499" y="407"/>
                </a:cubicBezTo>
                <a:cubicBezTo>
                  <a:pt x="499" y="407"/>
                  <a:pt x="500" y="408"/>
                  <a:pt x="500" y="409"/>
                </a:cubicBezTo>
                <a:cubicBezTo>
                  <a:pt x="503" y="408"/>
                  <a:pt x="503" y="406"/>
                  <a:pt x="505" y="406"/>
                </a:cubicBezTo>
                <a:cubicBezTo>
                  <a:pt x="509" y="409"/>
                  <a:pt x="515" y="414"/>
                  <a:pt x="519" y="413"/>
                </a:cubicBezTo>
                <a:cubicBezTo>
                  <a:pt x="515" y="413"/>
                  <a:pt x="515" y="409"/>
                  <a:pt x="511" y="408"/>
                </a:cubicBezTo>
                <a:cubicBezTo>
                  <a:pt x="512" y="407"/>
                  <a:pt x="512" y="406"/>
                  <a:pt x="513" y="405"/>
                </a:cubicBezTo>
                <a:cubicBezTo>
                  <a:pt x="514" y="405"/>
                  <a:pt x="514" y="406"/>
                  <a:pt x="515" y="406"/>
                </a:cubicBezTo>
                <a:cubicBezTo>
                  <a:pt x="514" y="403"/>
                  <a:pt x="515" y="402"/>
                  <a:pt x="513" y="400"/>
                </a:cubicBezTo>
                <a:cubicBezTo>
                  <a:pt x="513" y="399"/>
                  <a:pt x="514" y="400"/>
                  <a:pt x="514" y="398"/>
                </a:cubicBezTo>
                <a:cubicBezTo>
                  <a:pt x="510" y="395"/>
                  <a:pt x="508" y="388"/>
                  <a:pt x="502" y="391"/>
                </a:cubicBezTo>
                <a:cubicBezTo>
                  <a:pt x="503" y="391"/>
                  <a:pt x="503" y="391"/>
                  <a:pt x="503" y="392"/>
                </a:cubicBezTo>
                <a:cubicBezTo>
                  <a:pt x="487" y="384"/>
                  <a:pt x="483" y="365"/>
                  <a:pt x="471" y="354"/>
                </a:cubicBezTo>
                <a:cubicBezTo>
                  <a:pt x="469" y="349"/>
                  <a:pt x="467" y="345"/>
                  <a:pt x="463" y="342"/>
                </a:cubicBezTo>
                <a:cubicBezTo>
                  <a:pt x="464" y="340"/>
                  <a:pt x="458" y="337"/>
                  <a:pt x="460" y="334"/>
                </a:cubicBezTo>
                <a:cubicBezTo>
                  <a:pt x="457" y="332"/>
                  <a:pt x="455" y="330"/>
                  <a:pt x="454" y="326"/>
                </a:cubicBezTo>
                <a:cubicBezTo>
                  <a:pt x="452" y="323"/>
                  <a:pt x="448" y="320"/>
                  <a:pt x="446" y="316"/>
                </a:cubicBezTo>
                <a:cubicBezTo>
                  <a:pt x="444" y="316"/>
                  <a:pt x="444" y="317"/>
                  <a:pt x="443" y="317"/>
                </a:cubicBezTo>
                <a:cubicBezTo>
                  <a:pt x="443" y="315"/>
                  <a:pt x="444" y="313"/>
                  <a:pt x="445" y="313"/>
                </a:cubicBezTo>
                <a:cubicBezTo>
                  <a:pt x="444" y="313"/>
                  <a:pt x="443" y="311"/>
                  <a:pt x="442" y="312"/>
                </a:cubicBezTo>
                <a:cubicBezTo>
                  <a:pt x="441" y="314"/>
                  <a:pt x="444" y="315"/>
                  <a:pt x="442" y="315"/>
                </a:cubicBezTo>
                <a:cubicBezTo>
                  <a:pt x="442" y="315"/>
                  <a:pt x="441" y="315"/>
                  <a:pt x="441" y="314"/>
                </a:cubicBezTo>
                <a:cubicBezTo>
                  <a:pt x="442" y="311"/>
                  <a:pt x="438" y="306"/>
                  <a:pt x="436" y="308"/>
                </a:cubicBezTo>
                <a:cubicBezTo>
                  <a:pt x="436" y="307"/>
                  <a:pt x="437" y="307"/>
                  <a:pt x="438" y="306"/>
                </a:cubicBezTo>
                <a:cubicBezTo>
                  <a:pt x="434" y="306"/>
                  <a:pt x="434" y="302"/>
                  <a:pt x="433" y="300"/>
                </a:cubicBezTo>
                <a:cubicBezTo>
                  <a:pt x="432" y="299"/>
                  <a:pt x="430" y="299"/>
                  <a:pt x="429" y="298"/>
                </a:cubicBezTo>
                <a:cubicBezTo>
                  <a:pt x="429" y="303"/>
                  <a:pt x="433" y="305"/>
                  <a:pt x="432" y="311"/>
                </a:cubicBezTo>
                <a:cubicBezTo>
                  <a:pt x="434" y="312"/>
                  <a:pt x="435" y="313"/>
                  <a:pt x="434" y="316"/>
                </a:cubicBezTo>
                <a:cubicBezTo>
                  <a:pt x="436" y="317"/>
                  <a:pt x="437" y="318"/>
                  <a:pt x="438" y="319"/>
                </a:cubicBezTo>
                <a:cubicBezTo>
                  <a:pt x="438" y="323"/>
                  <a:pt x="438" y="329"/>
                  <a:pt x="442" y="331"/>
                </a:cubicBezTo>
                <a:cubicBezTo>
                  <a:pt x="442" y="329"/>
                  <a:pt x="441" y="327"/>
                  <a:pt x="441" y="325"/>
                </a:cubicBezTo>
                <a:cubicBezTo>
                  <a:pt x="443" y="325"/>
                  <a:pt x="440" y="323"/>
                  <a:pt x="442" y="323"/>
                </a:cubicBezTo>
                <a:cubicBezTo>
                  <a:pt x="445" y="326"/>
                  <a:pt x="445" y="334"/>
                  <a:pt x="452" y="332"/>
                </a:cubicBezTo>
                <a:cubicBezTo>
                  <a:pt x="451" y="333"/>
                  <a:pt x="451" y="334"/>
                  <a:pt x="453" y="333"/>
                </a:cubicBezTo>
                <a:cubicBezTo>
                  <a:pt x="453" y="335"/>
                  <a:pt x="454" y="336"/>
                  <a:pt x="455" y="336"/>
                </a:cubicBezTo>
                <a:cubicBezTo>
                  <a:pt x="454" y="338"/>
                  <a:pt x="457" y="340"/>
                  <a:pt x="456" y="340"/>
                </a:cubicBezTo>
                <a:cubicBezTo>
                  <a:pt x="453" y="341"/>
                  <a:pt x="454" y="338"/>
                  <a:pt x="453" y="337"/>
                </a:cubicBezTo>
                <a:close/>
                <a:moveTo>
                  <a:pt x="465" y="320"/>
                </a:moveTo>
                <a:cubicBezTo>
                  <a:pt x="466" y="320"/>
                  <a:pt x="467" y="319"/>
                  <a:pt x="466" y="318"/>
                </a:cubicBezTo>
                <a:cubicBezTo>
                  <a:pt x="467" y="318"/>
                  <a:pt x="467" y="319"/>
                  <a:pt x="469" y="319"/>
                </a:cubicBezTo>
                <a:cubicBezTo>
                  <a:pt x="469" y="318"/>
                  <a:pt x="469" y="318"/>
                  <a:pt x="469" y="317"/>
                </a:cubicBezTo>
                <a:cubicBezTo>
                  <a:pt x="468" y="317"/>
                  <a:pt x="467" y="317"/>
                  <a:pt x="466" y="317"/>
                </a:cubicBezTo>
                <a:cubicBezTo>
                  <a:pt x="466" y="316"/>
                  <a:pt x="466" y="316"/>
                  <a:pt x="466" y="315"/>
                </a:cubicBezTo>
                <a:cubicBezTo>
                  <a:pt x="466" y="315"/>
                  <a:pt x="467" y="315"/>
                  <a:pt x="467" y="315"/>
                </a:cubicBezTo>
                <a:cubicBezTo>
                  <a:pt x="468" y="314"/>
                  <a:pt x="466" y="314"/>
                  <a:pt x="467" y="312"/>
                </a:cubicBezTo>
                <a:cubicBezTo>
                  <a:pt x="465" y="313"/>
                  <a:pt x="464" y="311"/>
                  <a:pt x="463" y="311"/>
                </a:cubicBezTo>
                <a:cubicBezTo>
                  <a:pt x="461" y="313"/>
                  <a:pt x="459" y="312"/>
                  <a:pt x="458" y="312"/>
                </a:cubicBezTo>
                <a:cubicBezTo>
                  <a:pt x="459" y="314"/>
                  <a:pt x="460" y="316"/>
                  <a:pt x="461" y="314"/>
                </a:cubicBezTo>
                <a:cubicBezTo>
                  <a:pt x="462" y="316"/>
                  <a:pt x="460" y="317"/>
                  <a:pt x="461" y="319"/>
                </a:cubicBezTo>
                <a:cubicBezTo>
                  <a:pt x="463" y="318"/>
                  <a:pt x="463" y="326"/>
                  <a:pt x="467" y="325"/>
                </a:cubicBezTo>
                <a:cubicBezTo>
                  <a:pt x="467" y="327"/>
                  <a:pt x="469" y="327"/>
                  <a:pt x="469" y="328"/>
                </a:cubicBezTo>
                <a:cubicBezTo>
                  <a:pt x="467" y="330"/>
                  <a:pt x="471" y="332"/>
                  <a:pt x="472" y="334"/>
                </a:cubicBezTo>
                <a:cubicBezTo>
                  <a:pt x="470" y="334"/>
                  <a:pt x="475" y="336"/>
                  <a:pt x="475" y="338"/>
                </a:cubicBezTo>
                <a:cubicBezTo>
                  <a:pt x="476" y="338"/>
                  <a:pt x="479" y="338"/>
                  <a:pt x="480" y="337"/>
                </a:cubicBezTo>
                <a:cubicBezTo>
                  <a:pt x="478" y="337"/>
                  <a:pt x="475" y="335"/>
                  <a:pt x="477" y="334"/>
                </a:cubicBezTo>
                <a:cubicBezTo>
                  <a:pt x="475" y="334"/>
                  <a:pt x="475" y="334"/>
                  <a:pt x="473" y="334"/>
                </a:cubicBezTo>
                <a:cubicBezTo>
                  <a:pt x="472" y="330"/>
                  <a:pt x="474" y="333"/>
                  <a:pt x="475" y="331"/>
                </a:cubicBezTo>
                <a:cubicBezTo>
                  <a:pt x="476" y="331"/>
                  <a:pt x="476" y="332"/>
                  <a:pt x="477" y="333"/>
                </a:cubicBezTo>
                <a:cubicBezTo>
                  <a:pt x="479" y="330"/>
                  <a:pt x="474" y="329"/>
                  <a:pt x="471" y="330"/>
                </a:cubicBezTo>
                <a:cubicBezTo>
                  <a:pt x="471" y="329"/>
                  <a:pt x="471" y="329"/>
                  <a:pt x="471" y="329"/>
                </a:cubicBezTo>
                <a:cubicBezTo>
                  <a:pt x="473" y="329"/>
                  <a:pt x="470" y="325"/>
                  <a:pt x="469" y="325"/>
                </a:cubicBezTo>
                <a:cubicBezTo>
                  <a:pt x="470" y="324"/>
                  <a:pt x="471" y="324"/>
                  <a:pt x="471" y="322"/>
                </a:cubicBezTo>
                <a:cubicBezTo>
                  <a:pt x="470" y="321"/>
                  <a:pt x="468" y="322"/>
                  <a:pt x="468" y="321"/>
                </a:cubicBezTo>
                <a:cubicBezTo>
                  <a:pt x="468" y="321"/>
                  <a:pt x="469" y="320"/>
                  <a:pt x="469" y="320"/>
                </a:cubicBezTo>
                <a:cubicBezTo>
                  <a:pt x="469" y="321"/>
                  <a:pt x="470" y="321"/>
                  <a:pt x="470" y="321"/>
                </a:cubicBezTo>
                <a:cubicBezTo>
                  <a:pt x="470" y="321"/>
                  <a:pt x="470" y="321"/>
                  <a:pt x="470" y="320"/>
                </a:cubicBezTo>
                <a:cubicBezTo>
                  <a:pt x="470" y="320"/>
                  <a:pt x="470" y="320"/>
                  <a:pt x="470" y="320"/>
                </a:cubicBezTo>
                <a:cubicBezTo>
                  <a:pt x="470" y="321"/>
                  <a:pt x="468" y="319"/>
                  <a:pt x="466" y="320"/>
                </a:cubicBezTo>
                <a:cubicBezTo>
                  <a:pt x="466" y="321"/>
                  <a:pt x="467" y="322"/>
                  <a:pt x="467" y="322"/>
                </a:cubicBezTo>
                <a:cubicBezTo>
                  <a:pt x="464" y="322"/>
                  <a:pt x="469" y="324"/>
                  <a:pt x="467" y="325"/>
                </a:cubicBezTo>
                <a:cubicBezTo>
                  <a:pt x="465" y="324"/>
                  <a:pt x="466" y="321"/>
                  <a:pt x="465" y="320"/>
                </a:cubicBezTo>
                <a:close/>
                <a:moveTo>
                  <a:pt x="126" y="322"/>
                </a:moveTo>
                <a:cubicBezTo>
                  <a:pt x="126" y="324"/>
                  <a:pt x="125" y="325"/>
                  <a:pt x="124" y="325"/>
                </a:cubicBezTo>
                <a:cubicBezTo>
                  <a:pt x="122" y="323"/>
                  <a:pt x="123" y="325"/>
                  <a:pt x="120" y="325"/>
                </a:cubicBezTo>
                <a:cubicBezTo>
                  <a:pt x="121" y="323"/>
                  <a:pt x="118" y="324"/>
                  <a:pt x="118" y="323"/>
                </a:cubicBezTo>
                <a:cubicBezTo>
                  <a:pt x="119" y="323"/>
                  <a:pt x="118" y="322"/>
                  <a:pt x="118" y="322"/>
                </a:cubicBezTo>
                <a:cubicBezTo>
                  <a:pt x="119" y="323"/>
                  <a:pt x="120" y="321"/>
                  <a:pt x="121" y="321"/>
                </a:cubicBezTo>
                <a:cubicBezTo>
                  <a:pt x="121" y="322"/>
                  <a:pt x="121" y="322"/>
                  <a:pt x="122" y="322"/>
                </a:cubicBezTo>
                <a:cubicBezTo>
                  <a:pt x="122" y="320"/>
                  <a:pt x="125" y="323"/>
                  <a:pt x="125" y="320"/>
                </a:cubicBezTo>
                <a:cubicBezTo>
                  <a:pt x="121" y="321"/>
                  <a:pt x="119" y="319"/>
                  <a:pt x="115" y="319"/>
                </a:cubicBezTo>
                <a:cubicBezTo>
                  <a:pt x="116" y="322"/>
                  <a:pt x="112" y="323"/>
                  <a:pt x="111" y="323"/>
                </a:cubicBezTo>
                <a:cubicBezTo>
                  <a:pt x="113" y="325"/>
                  <a:pt x="108" y="327"/>
                  <a:pt x="111" y="329"/>
                </a:cubicBezTo>
                <a:cubicBezTo>
                  <a:pt x="113" y="329"/>
                  <a:pt x="114" y="328"/>
                  <a:pt x="116" y="327"/>
                </a:cubicBezTo>
                <a:cubicBezTo>
                  <a:pt x="116" y="326"/>
                  <a:pt x="114" y="323"/>
                  <a:pt x="115" y="322"/>
                </a:cubicBezTo>
                <a:cubicBezTo>
                  <a:pt x="117" y="325"/>
                  <a:pt x="116" y="326"/>
                  <a:pt x="117" y="328"/>
                </a:cubicBezTo>
                <a:cubicBezTo>
                  <a:pt x="120" y="327"/>
                  <a:pt x="124" y="326"/>
                  <a:pt x="127" y="325"/>
                </a:cubicBezTo>
                <a:cubicBezTo>
                  <a:pt x="126" y="326"/>
                  <a:pt x="128" y="326"/>
                  <a:pt x="127" y="327"/>
                </a:cubicBezTo>
                <a:cubicBezTo>
                  <a:pt x="130" y="326"/>
                  <a:pt x="130" y="319"/>
                  <a:pt x="127" y="321"/>
                </a:cubicBezTo>
                <a:cubicBezTo>
                  <a:pt x="127" y="322"/>
                  <a:pt x="128" y="324"/>
                  <a:pt x="127" y="324"/>
                </a:cubicBezTo>
                <a:cubicBezTo>
                  <a:pt x="126" y="323"/>
                  <a:pt x="127" y="322"/>
                  <a:pt x="125" y="321"/>
                </a:cubicBezTo>
                <a:cubicBezTo>
                  <a:pt x="125" y="323"/>
                  <a:pt x="123" y="323"/>
                  <a:pt x="125" y="324"/>
                </a:cubicBezTo>
                <a:cubicBezTo>
                  <a:pt x="125" y="323"/>
                  <a:pt x="125" y="322"/>
                  <a:pt x="126" y="322"/>
                </a:cubicBezTo>
                <a:close/>
                <a:moveTo>
                  <a:pt x="131" y="321"/>
                </a:moveTo>
                <a:cubicBezTo>
                  <a:pt x="130" y="321"/>
                  <a:pt x="130" y="320"/>
                  <a:pt x="129" y="320"/>
                </a:cubicBezTo>
                <a:cubicBezTo>
                  <a:pt x="130" y="319"/>
                  <a:pt x="132" y="320"/>
                  <a:pt x="132" y="322"/>
                </a:cubicBezTo>
                <a:cubicBezTo>
                  <a:pt x="131" y="321"/>
                  <a:pt x="131" y="321"/>
                  <a:pt x="131" y="322"/>
                </a:cubicBezTo>
                <a:cubicBezTo>
                  <a:pt x="130" y="322"/>
                  <a:pt x="130" y="321"/>
                  <a:pt x="131" y="321"/>
                </a:cubicBezTo>
                <a:close/>
                <a:moveTo>
                  <a:pt x="105" y="324"/>
                </a:moveTo>
                <a:cubicBezTo>
                  <a:pt x="106" y="324"/>
                  <a:pt x="106" y="323"/>
                  <a:pt x="106" y="322"/>
                </a:cubicBezTo>
                <a:cubicBezTo>
                  <a:pt x="107" y="323"/>
                  <a:pt x="106" y="324"/>
                  <a:pt x="108" y="324"/>
                </a:cubicBezTo>
                <a:cubicBezTo>
                  <a:pt x="109" y="325"/>
                  <a:pt x="106" y="324"/>
                  <a:pt x="105" y="324"/>
                </a:cubicBezTo>
                <a:close/>
                <a:moveTo>
                  <a:pt x="449" y="334"/>
                </a:moveTo>
                <a:cubicBezTo>
                  <a:pt x="451" y="334"/>
                  <a:pt x="451" y="338"/>
                  <a:pt x="452" y="340"/>
                </a:cubicBezTo>
                <a:cubicBezTo>
                  <a:pt x="451" y="340"/>
                  <a:pt x="449" y="336"/>
                  <a:pt x="449" y="334"/>
                </a:cubicBezTo>
                <a:close/>
                <a:moveTo>
                  <a:pt x="486" y="355"/>
                </a:moveTo>
                <a:cubicBezTo>
                  <a:pt x="487" y="353"/>
                  <a:pt x="488" y="356"/>
                  <a:pt x="488" y="357"/>
                </a:cubicBezTo>
                <a:cubicBezTo>
                  <a:pt x="489" y="357"/>
                  <a:pt x="489" y="357"/>
                  <a:pt x="489" y="356"/>
                </a:cubicBezTo>
                <a:cubicBezTo>
                  <a:pt x="491" y="357"/>
                  <a:pt x="490" y="360"/>
                  <a:pt x="493" y="360"/>
                </a:cubicBezTo>
                <a:cubicBezTo>
                  <a:pt x="492" y="363"/>
                  <a:pt x="494" y="363"/>
                  <a:pt x="494" y="365"/>
                </a:cubicBezTo>
                <a:cubicBezTo>
                  <a:pt x="493" y="365"/>
                  <a:pt x="493" y="365"/>
                  <a:pt x="492" y="365"/>
                </a:cubicBezTo>
                <a:cubicBezTo>
                  <a:pt x="493" y="363"/>
                  <a:pt x="492" y="360"/>
                  <a:pt x="491" y="360"/>
                </a:cubicBezTo>
                <a:cubicBezTo>
                  <a:pt x="490" y="360"/>
                  <a:pt x="490" y="360"/>
                  <a:pt x="489" y="361"/>
                </a:cubicBezTo>
                <a:cubicBezTo>
                  <a:pt x="489" y="361"/>
                  <a:pt x="489" y="360"/>
                  <a:pt x="488" y="360"/>
                </a:cubicBezTo>
                <a:cubicBezTo>
                  <a:pt x="488" y="358"/>
                  <a:pt x="487" y="356"/>
                  <a:pt x="486" y="355"/>
                </a:cubicBezTo>
                <a:close/>
                <a:moveTo>
                  <a:pt x="469" y="371"/>
                </a:moveTo>
                <a:cubicBezTo>
                  <a:pt x="470" y="369"/>
                  <a:pt x="469" y="368"/>
                  <a:pt x="470" y="366"/>
                </a:cubicBezTo>
                <a:cubicBezTo>
                  <a:pt x="469" y="366"/>
                  <a:pt x="469" y="365"/>
                  <a:pt x="468" y="365"/>
                </a:cubicBezTo>
                <a:cubicBezTo>
                  <a:pt x="469" y="367"/>
                  <a:pt x="467" y="369"/>
                  <a:pt x="468" y="369"/>
                </a:cubicBezTo>
                <a:cubicBezTo>
                  <a:pt x="470" y="367"/>
                  <a:pt x="467" y="371"/>
                  <a:pt x="469" y="371"/>
                </a:cubicBezTo>
                <a:close/>
                <a:moveTo>
                  <a:pt x="469" y="371"/>
                </a:moveTo>
                <a:cubicBezTo>
                  <a:pt x="469" y="372"/>
                  <a:pt x="471" y="372"/>
                  <a:pt x="472" y="373"/>
                </a:cubicBezTo>
                <a:cubicBezTo>
                  <a:pt x="472" y="373"/>
                  <a:pt x="472" y="371"/>
                  <a:pt x="472" y="371"/>
                </a:cubicBezTo>
                <a:cubicBezTo>
                  <a:pt x="474" y="370"/>
                  <a:pt x="472" y="379"/>
                  <a:pt x="474" y="379"/>
                </a:cubicBezTo>
                <a:cubicBezTo>
                  <a:pt x="473" y="379"/>
                  <a:pt x="472" y="375"/>
                  <a:pt x="470" y="375"/>
                </a:cubicBezTo>
                <a:cubicBezTo>
                  <a:pt x="472" y="373"/>
                  <a:pt x="468" y="373"/>
                  <a:pt x="469" y="371"/>
                </a:cubicBezTo>
                <a:close/>
                <a:moveTo>
                  <a:pt x="194" y="379"/>
                </a:moveTo>
                <a:cubicBezTo>
                  <a:pt x="194" y="378"/>
                  <a:pt x="193" y="379"/>
                  <a:pt x="193" y="378"/>
                </a:cubicBezTo>
                <a:cubicBezTo>
                  <a:pt x="193" y="378"/>
                  <a:pt x="193" y="378"/>
                  <a:pt x="193" y="377"/>
                </a:cubicBezTo>
                <a:cubicBezTo>
                  <a:pt x="194" y="377"/>
                  <a:pt x="194" y="377"/>
                  <a:pt x="194" y="377"/>
                </a:cubicBezTo>
                <a:cubicBezTo>
                  <a:pt x="195" y="378"/>
                  <a:pt x="194" y="379"/>
                  <a:pt x="194" y="380"/>
                </a:cubicBezTo>
                <a:cubicBezTo>
                  <a:pt x="193" y="379"/>
                  <a:pt x="193" y="379"/>
                  <a:pt x="194" y="379"/>
                </a:cubicBezTo>
                <a:close/>
                <a:moveTo>
                  <a:pt x="148" y="383"/>
                </a:moveTo>
                <a:cubicBezTo>
                  <a:pt x="146" y="382"/>
                  <a:pt x="147" y="385"/>
                  <a:pt x="146" y="385"/>
                </a:cubicBezTo>
                <a:cubicBezTo>
                  <a:pt x="149" y="383"/>
                  <a:pt x="149" y="382"/>
                  <a:pt x="149" y="379"/>
                </a:cubicBezTo>
                <a:cubicBezTo>
                  <a:pt x="148" y="379"/>
                  <a:pt x="147" y="379"/>
                  <a:pt x="147" y="378"/>
                </a:cubicBezTo>
                <a:cubicBezTo>
                  <a:pt x="147" y="380"/>
                  <a:pt x="144" y="379"/>
                  <a:pt x="143" y="380"/>
                </a:cubicBezTo>
                <a:cubicBezTo>
                  <a:pt x="143" y="383"/>
                  <a:pt x="145" y="381"/>
                  <a:pt x="146" y="381"/>
                </a:cubicBezTo>
                <a:cubicBezTo>
                  <a:pt x="146" y="382"/>
                  <a:pt x="147" y="382"/>
                  <a:pt x="148" y="381"/>
                </a:cubicBezTo>
                <a:cubicBezTo>
                  <a:pt x="146" y="382"/>
                  <a:pt x="148" y="382"/>
                  <a:pt x="148" y="383"/>
                </a:cubicBezTo>
                <a:close/>
                <a:moveTo>
                  <a:pt x="140" y="380"/>
                </a:moveTo>
                <a:cubicBezTo>
                  <a:pt x="142" y="382"/>
                  <a:pt x="138" y="383"/>
                  <a:pt x="140" y="380"/>
                </a:cubicBezTo>
                <a:close/>
                <a:moveTo>
                  <a:pt x="140" y="384"/>
                </a:moveTo>
                <a:cubicBezTo>
                  <a:pt x="140" y="385"/>
                  <a:pt x="138" y="386"/>
                  <a:pt x="140" y="386"/>
                </a:cubicBezTo>
                <a:cubicBezTo>
                  <a:pt x="140" y="387"/>
                  <a:pt x="139" y="387"/>
                  <a:pt x="138" y="387"/>
                </a:cubicBezTo>
                <a:cubicBezTo>
                  <a:pt x="139" y="386"/>
                  <a:pt x="138" y="385"/>
                  <a:pt x="140" y="384"/>
                </a:cubicBezTo>
                <a:close/>
                <a:moveTo>
                  <a:pt x="134" y="389"/>
                </a:moveTo>
                <a:cubicBezTo>
                  <a:pt x="134" y="389"/>
                  <a:pt x="134" y="389"/>
                  <a:pt x="134" y="389"/>
                </a:cubicBezTo>
                <a:cubicBezTo>
                  <a:pt x="133" y="390"/>
                  <a:pt x="133" y="389"/>
                  <a:pt x="133" y="389"/>
                </a:cubicBezTo>
                <a:cubicBezTo>
                  <a:pt x="133" y="388"/>
                  <a:pt x="133" y="388"/>
                  <a:pt x="133" y="388"/>
                </a:cubicBezTo>
                <a:cubicBezTo>
                  <a:pt x="134" y="388"/>
                  <a:pt x="135" y="388"/>
                  <a:pt x="135" y="388"/>
                </a:cubicBezTo>
                <a:cubicBezTo>
                  <a:pt x="135" y="388"/>
                  <a:pt x="135" y="388"/>
                  <a:pt x="134" y="388"/>
                </a:cubicBezTo>
                <a:cubicBezTo>
                  <a:pt x="134" y="389"/>
                  <a:pt x="135" y="389"/>
                  <a:pt x="135" y="389"/>
                </a:cubicBezTo>
                <a:cubicBezTo>
                  <a:pt x="135" y="389"/>
                  <a:pt x="134" y="389"/>
                  <a:pt x="134" y="389"/>
                </a:cubicBezTo>
                <a:close/>
                <a:moveTo>
                  <a:pt x="478" y="394"/>
                </a:moveTo>
                <a:cubicBezTo>
                  <a:pt x="475" y="390"/>
                  <a:pt x="476" y="384"/>
                  <a:pt x="470" y="382"/>
                </a:cubicBezTo>
                <a:cubicBezTo>
                  <a:pt x="471" y="381"/>
                  <a:pt x="473" y="383"/>
                  <a:pt x="473" y="381"/>
                </a:cubicBezTo>
                <a:cubicBezTo>
                  <a:pt x="478" y="384"/>
                  <a:pt x="479" y="391"/>
                  <a:pt x="481" y="394"/>
                </a:cubicBezTo>
                <a:cubicBezTo>
                  <a:pt x="481" y="396"/>
                  <a:pt x="479" y="392"/>
                  <a:pt x="478" y="394"/>
                </a:cubicBezTo>
                <a:close/>
                <a:moveTo>
                  <a:pt x="148" y="392"/>
                </a:moveTo>
                <a:cubicBezTo>
                  <a:pt x="149" y="393"/>
                  <a:pt x="147" y="393"/>
                  <a:pt x="149" y="394"/>
                </a:cubicBezTo>
                <a:cubicBezTo>
                  <a:pt x="148" y="395"/>
                  <a:pt x="147" y="393"/>
                  <a:pt x="145" y="393"/>
                </a:cubicBezTo>
                <a:cubicBezTo>
                  <a:pt x="145" y="393"/>
                  <a:pt x="146" y="393"/>
                  <a:pt x="146" y="393"/>
                </a:cubicBezTo>
                <a:cubicBezTo>
                  <a:pt x="146" y="392"/>
                  <a:pt x="146" y="391"/>
                  <a:pt x="146" y="391"/>
                </a:cubicBezTo>
                <a:cubicBezTo>
                  <a:pt x="147" y="391"/>
                  <a:pt x="146" y="392"/>
                  <a:pt x="147" y="392"/>
                </a:cubicBezTo>
                <a:cubicBezTo>
                  <a:pt x="147" y="392"/>
                  <a:pt x="148" y="391"/>
                  <a:pt x="148" y="391"/>
                </a:cubicBezTo>
                <a:cubicBezTo>
                  <a:pt x="148" y="391"/>
                  <a:pt x="148" y="392"/>
                  <a:pt x="148" y="392"/>
                </a:cubicBezTo>
                <a:close/>
                <a:moveTo>
                  <a:pt x="479" y="404"/>
                </a:moveTo>
                <a:cubicBezTo>
                  <a:pt x="479" y="403"/>
                  <a:pt x="478" y="403"/>
                  <a:pt x="478" y="403"/>
                </a:cubicBezTo>
                <a:cubicBezTo>
                  <a:pt x="478" y="403"/>
                  <a:pt x="478" y="403"/>
                  <a:pt x="478" y="402"/>
                </a:cubicBezTo>
                <a:cubicBezTo>
                  <a:pt x="478" y="401"/>
                  <a:pt x="477" y="403"/>
                  <a:pt x="476" y="402"/>
                </a:cubicBezTo>
                <a:cubicBezTo>
                  <a:pt x="476" y="401"/>
                  <a:pt x="476" y="401"/>
                  <a:pt x="475" y="401"/>
                </a:cubicBezTo>
                <a:cubicBezTo>
                  <a:pt x="480" y="399"/>
                  <a:pt x="483" y="400"/>
                  <a:pt x="479" y="405"/>
                </a:cubicBezTo>
                <a:cubicBezTo>
                  <a:pt x="478" y="405"/>
                  <a:pt x="478" y="404"/>
                  <a:pt x="479" y="404"/>
                </a:cubicBezTo>
                <a:close/>
                <a:moveTo>
                  <a:pt x="71" y="417"/>
                </a:moveTo>
                <a:cubicBezTo>
                  <a:pt x="71" y="416"/>
                  <a:pt x="72" y="418"/>
                  <a:pt x="74" y="417"/>
                </a:cubicBezTo>
                <a:cubicBezTo>
                  <a:pt x="74" y="419"/>
                  <a:pt x="72" y="418"/>
                  <a:pt x="72" y="419"/>
                </a:cubicBezTo>
                <a:cubicBezTo>
                  <a:pt x="71" y="419"/>
                  <a:pt x="72" y="417"/>
                  <a:pt x="71" y="417"/>
                </a:cubicBezTo>
                <a:close/>
                <a:moveTo>
                  <a:pt x="312" y="419"/>
                </a:moveTo>
                <a:cubicBezTo>
                  <a:pt x="311" y="419"/>
                  <a:pt x="311" y="421"/>
                  <a:pt x="310" y="421"/>
                </a:cubicBezTo>
                <a:cubicBezTo>
                  <a:pt x="310" y="420"/>
                  <a:pt x="309" y="421"/>
                  <a:pt x="309" y="421"/>
                </a:cubicBezTo>
                <a:cubicBezTo>
                  <a:pt x="310" y="421"/>
                  <a:pt x="312" y="422"/>
                  <a:pt x="312" y="421"/>
                </a:cubicBezTo>
                <a:cubicBezTo>
                  <a:pt x="310" y="421"/>
                  <a:pt x="314" y="419"/>
                  <a:pt x="312" y="419"/>
                </a:cubicBezTo>
                <a:close/>
                <a:moveTo>
                  <a:pt x="285" y="422"/>
                </a:moveTo>
                <a:cubicBezTo>
                  <a:pt x="285" y="423"/>
                  <a:pt x="285" y="423"/>
                  <a:pt x="286" y="422"/>
                </a:cubicBezTo>
                <a:cubicBezTo>
                  <a:pt x="285" y="422"/>
                  <a:pt x="284" y="422"/>
                  <a:pt x="284" y="421"/>
                </a:cubicBezTo>
                <a:cubicBezTo>
                  <a:pt x="286" y="423"/>
                  <a:pt x="288" y="421"/>
                  <a:pt x="288" y="419"/>
                </a:cubicBezTo>
                <a:cubicBezTo>
                  <a:pt x="284" y="419"/>
                  <a:pt x="280" y="422"/>
                  <a:pt x="275" y="421"/>
                </a:cubicBezTo>
                <a:cubicBezTo>
                  <a:pt x="277" y="425"/>
                  <a:pt x="281" y="422"/>
                  <a:pt x="285" y="422"/>
                </a:cubicBezTo>
                <a:close/>
                <a:moveTo>
                  <a:pt x="211" y="420"/>
                </a:moveTo>
                <a:cubicBezTo>
                  <a:pt x="211" y="421"/>
                  <a:pt x="213" y="420"/>
                  <a:pt x="212" y="422"/>
                </a:cubicBezTo>
                <a:cubicBezTo>
                  <a:pt x="212" y="421"/>
                  <a:pt x="211" y="421"/>
                  <a:pt x="211" y="420"/>
                </a:cubicBezTo>
                <a:close/>
                <a:moveTo>
                  <a:pt x="65" y="421"/>
                </a:moveTo>
                <a:cubicBezTo>
                  <a:pt x="65" y="420"/>
                  <a:pt x="65" y="420"/>
                  <a:pt x="65" y="421"/>
                </a:cubicBezTo>
                <a:cubicBezTo>
                  <a:pt x="66" y="420"/>
                  <a:pt x="66" y="420"/>
                  <a:pt x="67" y="420"/>
                </a:cubicBezTo>
                <a:cubicBezTo>
                  <a:pt x="67" y="421"/>
                  <a:pt x="66" y="421"/>
                  <a:pt x="66" y="422"/>
                </a:cubicBezTo>
                <a:cubicBezTo>
                  <a:pt x="65" y="422"/>
                  <a:pt x="65" y="421"/>
                  <a:pt x="65" y="421"/>
                </a:cubicBezTo>
                <a:close/>
                <a:moveTo>
                  <a:pt x="210" y="424"/>
                </a:moveTo>
                <a:cubicBezTo>
                  <a:pt x="210" y="423"/>
                  <a:pt x="211" y="426"/>
                  <a:pt x="213" y="425"/>
                </a:cubicBezTo>
                <a:cubicBezTo>
                  <a:pt x="214" y="424"/>
                  <a:pt x="213" y="422"/>
                  <a:pt x="214" y="421"/>
                </a:cubicBezTo>
                <a:cubicBezTo>
                  <a:pt x="217" y="422"/>
                  <a:pt x="222" y="421"/>
                  <a:pt x="223" y="423"/>
                </a:cubicBezTo>
                <a:cubicBezTo>
                  <a:pt x="222" y="423"/>
                  <a:pt x="222" y="423"/>
                  <a:pt x="222" y="422"/>
                </a:cubicBezTo>
                <a:cubicBezTo>
                  <a:pt x="221" y="423"/>
                  <a:pt x="223" y="424"/>
                  <a:pt x="222" y="425"/>
                </a:cubicBezTo>
                <a:cubicBezTo>
                  <a:pt x="221" y="425"/>
                  <a:pt x="220" y="425"/>
                  <a:pt x="220" y="426"/>
                </a:cubicBezTo>
                <a:cubicBezTo>
                  <a:pt x="219" y="423"/>
                  <a:pt x="217" y="423"/>
                  <a:pt x="215" y="422"/>
                </a:cubicBezTo>
                <a:cubicBezTo>
                  <a:pt x="213" y="423"/>
                  <a:pt x="216" y="424"/>
                  <a:pt x="216" y="425"/>
                </a:cubicBezTo>
                <a:cubicBezTo>
                  <a:pt x="217" y="424"/>
                  <a:pt x="217" y="424"/>
                  <a:pt x="218" y="424"/>
                </a:cubicBezTo>
                <a:cubicBezTo>
                  <a:pt x="216" y="426"/>
                  <a:pt x="214" y="424"/>
                  <a:pt x="210" y="425"/>
                </a:cubicBezTo>
                <a:cubicBezTo>
                  <a:pt x="210" y="425"/>
                  <a:pt x="210" y="424"/>
                  <a:pt x="210" y="424"/>
                </a:cubicBezTo>
                <a:close/>
                <a:moveTo>
                  <a:pt x="243" y="422"/>
                </a:moveTo>
                <a:cubicBezTo>
                  <a:pt x="243" y="420"/>
                  <a:pt x="246" y="423"/>
                  <a:pt x="247" y="421"/>
                </a:cubicBezTo>
                <a:cubicBezTo>
                  <a:pt x="246" y="424"/>
                  <a:pt x="244" y="421"/>
                  <a:pt x="243" y="422"/>
                </a:cubicBezTo>
                <a:close/>
                <a:moveTo>
                  <a:pt x="67" y="424"/>
                </a:moveTo>
                <a:cubicBezTo>
                  <a:pt x="69" y="423"/>
                  <a:pt x="68" y="421"/>
                  <a:pt x="67" y="422"/>
                </a:cubicBezTo>
                <a:cubicBezTo>
                  <a:pt x="68" y="423"/>
                  <a:pt x="67" y="426"/>
                  <a:pt x="66" y="426"/>
                </a:cubicBezTo>
                <a:cubicBezTo>
                  <a:pt x="64" y="424"/>
                  <a:pt x="58" y="422"/>
                  <a:pt x="56" y="425"/>
                </a:cubicBezTo>
                <a:cubicBezTo>
                  <a:pt x="55" y="424"/>
                  <a:pt x="55" y="423"/>
                  <a:pt x="54" y="423"/>
                </a:cubicBezTo>
                <a:cubicBezTo>
                  <a:pt x="52" y="424"/>
                  <a:pt x="54" y="426"/>
                  <a:pt x="52" y="426"/>
                </a:cubicBezTo>
                <a:cubicBezTo>
                  <a:pt x="48" y="426"/>
                  <a:pt x="49" y="424"/>
                  <a:pt x="48" y="422"/>
                </a:cubicBezTo>
                <a:cubicBezTo>
                  <a:pt x="48" y="424"/>
                  <a:pt x="43" y="424"/>
                  <a:pt x="42" y="422"/>
                </a:cubicBezTo>
                <a:cubicBezTo>
                  <a:pt x="40" y="424"/>
                  <a:pt x="42" y="424"/>
                  <a:pt x="41" y="425"/>
                </a:cubicBezTo>
                <a:cubicBezTo>
                  <a:pt x="40" y="424"/>
                  <a:pt x="39" y="422"/>
                  <a:pt x="38" y="425"/>
                </a:cubicBezTo>
                <a:cubicBezTo>
                  <a:pt x="40" y="424"/>
                  <a:pt x="40" y="425"/>
                  <a:pt x="39" y="426"/>
                </a:cubicBezTo>
                <a:cubicBezTo>
                  <a:pt x="37" y="426"/>
                  <a:pt x="37" y="423"/>
                  <a:pt x="36" y="422"/>
                </a:cubicBezTo>
                <a:cubicBezTo>
                  <a:pt x="35" y="422"/>
                  <a:pt x="34" y="422"/>
                  <a:pt x="33" y="422"/>
                </a:cubicBezTo>
                <a:cubicBezTo>
                  <a:pt x="33" y="423"/>
                  <a:pt x="30" y="425"/>
                  <a:pt x="29" y="424"/>
                </a:cubicBezTo>
                <a:cubicBezTo>
                  <a:pt x="30" y="423"/>
                  <a:pt x="31" y="423"/>
                  <a:pt x="32" y="422"/>
                </a:cubicBezTo>
                <a:cubicBezTo>
                  <a:pt x="31" y="422"/>
                  <a:pt x="28" y="422"/>
                  <a:pt x="27" y="422"/>
                </a:cubicBezTo>
                <a:cubicBezTo>
                  <a:pt x="27" y="424"/>
                  <a:pt x="30" y="426"/>
                  <a:pt x="28" y="428"/>
                </a:cubicBezTo>
                <a:cubicBezTo>
                  <a:pt x="30" y="428"/>
                  <a:pt x="30" y="427"/>
                  <a:pt x="31" y="427"/>
                </a:cubicBezTo>
                <a:cubicBezTo>
                  <a:pt x="31" y="431"/>
                  <a:pt x="36" y="428"/>
                  <a:pt x="38" y="427"/>
                </a:cubicBezTo>
                <a:cubicBezTo>
                  <a:pt x="42" y="428"/>
                  <a:pt x="48" y="427"/>
                  <a:pt x="54" y="429"/>
                </a:cubicBezTo>
                <a:cubicBezTo>
                  <a:pt x="54" y="428"/>
                  <a:pt x="54" y="427"/>
                  <a:pt x="56" y="427"/>
                </a:cubicBezTo>
                <a:cubicBezTo>
                  <a:pt x="63" y="430"/>
                  <a:pt x="68" y="425"/>
                  <a:pt x="75" y="427"/>
                </a:cubicBezTo>
                <a:cubicBezTo>
                  <a:pt x="75" y="428"/>
                  <a:pt x="76" y="429"/>
                  <a:pt x="76" y="430"/>
                </a:cubicBezTo>
                <a:cubicBezTo>
                  <a:pt x="79" y="429"/>
                  <a:pt x="81" y="432"/>
                  <a:pt x="84" y="429"/>
                </a:cubicBezTo>
                <a:cubicBezTo>
                  <a:pt x="81" y="425"/>
                  <a:pt x="77" y="425"/>
                  <a:pt x="73" y="423"/>
                </a:cubicBezTo>
                <a:cubicBezTo>
                  <a:pt x="72" y="424"/>
                  <a:pt x="74" y="425"/>
                  <a:pt x="72" y="425"/>
                </a:cubicBezTo>
                <a:cubicBezTo>
                  <a:pt x="71" y="424"/>
                  <a:pt x="69" y="425"/>
                  <a:pt x="67" y="424"/>
                </a:cubicBezTo>
                <a:close/>
                <a:moveTo>
                  <a:pt x="34" y="425"/>
                </a:moveTo>
                <a:cubicBezTo>
                  <a:pt x="34" y="424"/>
                  <a:pt x="35" y="424"/>
                  <a:pt x="35" y="423"/>
                </a:cubicBezTo>
                <a:cubicBezTo>
                  <a:pt x="37" y="422"/>
                  <a:pt x="36" y="424"/>
                  <a:pt x="36" y="425"/>
                </a:cubicBezTo>
                <a:cubicBezTo>
                  <a:pt x="35" y="425"/>
                  <a:pt x="35" y="425"/>
                  <a:pt x="34" y="425"/>
                </a:cubicBezTo>
                <a:cubicBezTo>
                  <a:pt x="34" y="425"/>
                  <a:pt x="34" y="425"/>
                  <a:pt x="34" y="425"/>
                </a:cubicBezTo>
                <a:close/>
                <a:moveTo>
                  <a:pt x="35" y="426"/>
                </a:moveTo>
                <a:cubicBezTo>
                  <a:pt x="35" y="427"/>
                  <a:pt x="33" y="427"/>
                  <a:pt x="33" y="425"/>
                </a:cubicBezTo>
                <a:cubicBezTo>
                  <a:pt x="34" y="425"/>
                  <a:pt x="34" y="426"/>
                  <a:pt x="35" y="426"/>
                </a:cubicBezTo>
                <a:cubicBezTo>
                  <a:pt x="35" y="426"/>
                  <a:pt x="35" y="426"/>
                  <a:pt x="35" y="426"/>
                </a:cubicBezTo>
                <a:close/>
                <a:moveTo>
                  <a:pt x="232" y="422"/>
                </a:moveTo>
                <a:cubicBezTo>
                  <a:pt x="233" y="422"/>
                  <a:pt x="233" y="422"/>
                  <a:pt x="234" y="422"/>
                </a:cubicBezTo>
                <a:cubicBezTo>
                  <a:pt x="234" y="422"/>
                  <a:pt x="235" y="423"/>
                  <a:pt x="235" y="423"/>
                </a:cubicBezTo>
                <a:cubicBezTo>
                  <a:pt x="235" y="424"/>
                  <a:pt x="233" y="424"/>
                  <a:pt x="232" y="423"/>
                </a:cubicBezTo>
                <a:cubicBezTo>
                  <a:pt x="232" y="424"/>
                  <a:pt x="232" y="425"/>
                  <a:pt x="231" y="425"/>
                </a:cubicBezTo>
                <a:cubicBezTo>
                  <a:pt x="230" y="423"/>
                  <a:pt x="232" y="424"/>
                  <a:pt x="232" y="422"/>
                </a:cubicBezTo>
                <a:close/>
                <a:moveTo>
                  <a:pt x="22" y="426"/>
                </a:moveTo>
                <a:cubicBezTo>
                  <a:pt x="21" y="425"/>
                  <a:pt x="23" y="426"/>
                  <a:pt x="24" y="426"/>
                </a:cubicBezTo>
                <a:cubicBezTo>
                  <a:pt x="25" y="428"/>
                  <a:pt x="23" y="426"/>
                  <a:pt x="23" y="427"/>
                </a:cubicBezTo>
                <a:cubicBezTo>
                  <a:pt x="22" y="427"/>
                  <a:pt x="22" y="426"/>
                  <a:pt x="22" y="426"/>
                </a:cubicBezTo>
                <a:close/>
                <a:moveTo>
                  <a:pt x="354" y="440"/>
                </a:moveTo>
                <a:cubicBezTo>
                  <a:pt x="357" y="438"/>
                  <a:pt x="356" y="444"/>
                  <a:pt x="359" y="442"/>
                </a:cubicBezTo>
                <a:cubicBezTo>
                  <a:pt x="359" y="444"/>
                  <a:pt x="357" y="443"/>
                  <a:pt x="357" y="445"/>
                </a:cubicBezTo>
                <a:cubicBezTo>
                  <a:pt x="354" y="445"/>
                  <a:pt x="354" y="447"/>
                  <a:pt x="353" y="447"/>
                </a:cubicBezTo>
                <a:cubicBezTo>
                  <a:pt x="353" y="445"/>
                  <a:pt x="355" y="445"/>
                  <a:pt x="355" y="443"/>
                </a:cubicBezTo>
                <a:cubicBezTo>
                  <a:pt x="354" y="443"/>
                  <a:pt x="352" y="444"/>
                  <a:pt x="352" y="441"/>
                </a:cubicBezTo>
                <a:cubicBezTo>
                  <a:pt x="353" y="441"/>
                  <a:pt x="353" y="441"/>
                  <a:pt x="354" y="442"/>
                </a:cubicBezTo>
                <a:cubicBezTo>
                  <a:pt x="354" y="442"/>
                  <a:pt x="355" y="441"/>
                  <a:pt x="356" y="441"/>
                </a:cubicBezTo>
                <a:cubicBezTo>
                  <a:pt x="355" y="441"/>
                  <a:pt x="355" y="440"/>
                  <a:pt x="354" y="440"/>
                </a:cubicBezTo>
                <a:close/>
                <a:moveTo>
                  <a:pt x="344" y="445"/>
                </a:moveTo>
                <a:cubicBezTo>
                  <a:pt x="345" y="445"/>
                  <a:pt x="345" y="446"/>
                  <a:pt x="345" y="447"/>
                </a:cubicBezTo>
                <a:cubicBezTo>
                  <a:pt x="346" y="447"/>
                  <a:pt x="346" y="446"/>
                  <a:pt x="348" y="446"/>
                </a:cubicBezTo>
                <a:cubicBezTo>
                  <a:pt x="348" y="446"/>
                  <a:pt x="348" y="447"/>
                  <a:pt x="348" y="448"/>
                </a:cubicBezTo>
                <a:cubicBezTo>
                  <a:pt x="348" y="448"/>
                  <a:pt x="348" y="447"/>
                  <a:pt x="348" y="447"/>
                </a:cubicBezTo>
                <a:cubicBezTo>
                  <a:pt x="347" y="447"/>
                  <a:pt x="346" y="447"/>
                  <a:pt x="346" y="448"/>
                </a:cubicBezTo>
                <a:cubicBezTo>
                  <a:pt x="345" y="448"/>
                  <a:pt x="345" y="447"/>
                  <a:pt x="344" y="445"/>
                </a:cubicBezTo>
                <a:close/>
                <a:moveTo>
                  <a:pt x="326" y="38"/>
                </a:moveTo>
                <a:cubicBezTo>
                  <a:pt x="327" y="37"/>
                  <a:pt x="329" y="38"/>
                  <a:pt x="330" y="38"/>
                </a:cubicBezTo>
                <a:cubicBezTo>
                  <a:pt x="330" y="39"/>
                  <a:pt x="330" y="40"/>
                  <a:pt x="331" y="40"/>
                </a:cubicBezTo>
                <a:cubicBezTo>
                  <a:pt x="329" y="41"/>
                  <a:pt x="330" y="42"/>
                  <a:pt x="330" y="44"/>
                </a:cubicBezTo>
                <a:cubicBezTo>
                  <a:pt x="327" y="44"/>
                  <a:pt x="328" y="39"/>
                  <a:pt x="326" y="38"/>
                </a:cubicBezTo>
                <a:close/>
                <a:moveTo>
                  <a:pt x="339" y="67"/>
                </a:moveTo>
                <a:cubicBezTo>
                  <a:pt x="337" y="67"/>
                  <a:pt x="341" y="69"/>
                  <a:pt x="339" y="68"/>
                </a:cubicBezTo>
                <a:cubicBezTo>
                  <a:pt x="337" y="69"/>
                  <a:pt x="338" y="67"/>
                  <a:pt x="336" y="67"/>
                </a:cubicBezTo>
                <a:cubicBezTo>
                  <a:pt x="337" y="66"/>
                  <a:pt x="338" y="65"/>
                  <a:pt x="339" y="66"/>
                </a:cubicBezTo>
                <a:cubicBezTo>
                  <a:pt x="339" y="64"/>
                  <a:pt x="338" y="63"/>
                  <a:pt x="338" y="61"/>
                </a:cubicBezTo>
                <a:cubicBezTo>
                  <a:pt x="338" y="61"/>
                  <a:pt x="339" y="61"/>
                  <a:pt x="340" y="61"/>
                </a:cubicBezTo>
                <a:cubicBezTo>
                  <a:pt x="339" y="59"/>
                  <a:pt x="338" y="61"/>
                  <a:pt x="337" y="60"/>
                </a:cubicBezTo>
                <a:cubicBezTo>
                  <a:pt x="337" y="59"/>
                  <a:pt x="337" y="58"/>
                  <a:pt x="338" y="57"/>
                </a:cubicBezTo>
                <a:cubicBezTo>
                  <a:pt x="341" y="60"/>
                  <a:pt x="341" y="61"/>
                  <a:pt x="344" y="64"/>
                </a:cubicBezTo>
                <a:cubicBezTo>
                  <a:pt x="341" y="68"/>
                  <a:pt x="345" y="69"/>
                  <a:pt x="347" y="70"/>
                </a:cubicBezTo>
                <a:cubicBezTo>
                  <a:pt x="346" y="74"/>
                  <a:pt x="349" y="74"/>
                  <a:pt x="350" y="77"/>
                </a:cubicBezTo>
                <a:cubicBezTo>
                  <a:pt x="349" y="77"/>
                  <a:pt x="348" y="77"/>
                  <a:pt x="348" y="78"/>
                </a:cubicBezTo>
                <a:cubicBezTo>
                  <a:pt x="344" y="75"/>
                  <a:pt x="342" y="71"/>
                  <a:pt x="339" y="67"/>
                </a:cubicBezTo>
                <a:close/>
                <a:moveTo>
                  <a:pt x="344" y="72"/>
                </a:moveTo>
                <a:cubicBezTo>
                  <a:pt x="344" y="71"/>
                  <a:pt x="345" y="70"/>
                  <a:pt x="346" y="70"/>
                </a:cubicBezTo>
                <a:cubicBezTo>
                  <a:pt x="346" y="72"/>
                  <a:pt x="346" y="72"/>
                  <a:pt x="344" y="72"/>
                </a:cubicBezTo>
                <a:cubicBezTo>
                  <a:pt x="344" y="72"/>
                  <a:pt x="344" y="72"/>
                  <a:pt x="344" y="72"/>
                </a:cubicBezTo>
                <a:close/>
                <a:moveTo>
                  <a:pt x="404" y="232"/>
                </a:moveTo>
                <a:cubicBezTo>
                  <a:pt x="404" y="232"/>
                  <a:pt x="405" y="232"/>
                  <a:pt x="406" y="232"/>
                </a:cubicBezTo>
                <a:cubicBezTo>
                  <a:pt x="408" y="234"/>
                  <a:pt x="413" y="237"/>
                  <a:pt x="414" y="243"/>
                </a:cubicBezTo>
                <a:cubicBezTo>
                  <a:pt x="414" y="244"/>
                  <a:pt x="414" y="245"/>
                  <a:pt x="414" y="245"/>
                </a:cubicBezTo>
                <a:cubicBezTo>
                  <a:pt x="414" y="247"/>
                  <a:pt x="414" y="245"/>
                  <a:pt x="415" y="246"/>
                </a:cubicBezTo>
                <a:cubicBezTo>
                  <a:pt x="415" y="247"/>
                  <a:pt x="415" y="247"/>
                  <a:pt x="414" y="248"/>
                </a:cubicBezTo>
                <a:cubicBezTo>
                  <a:pt x="415" y="248"/>
                  <a:pt x="416" y="248"/>
                  <a:pt x="417" y="249"/>
                </a:cubicBezTo>
                <a:cubicBezTo>
                  <a:pt x="417" y="254"/>
                  <a:pt x="420" y="255"/>
                  <a:pt x="419" y="259"/>
                </a:cubicBezTo>
                <a:cubicBezTo>
                  <a:pt x="420" y="259"/>
                  <a:pt x="420" y="258"/>
                  <a:pt x="420" y="257"/>
                </a:cubicBezTo>
                <a:cubicBezTo>
                  <a:pt x="423" y="258"/>
                  <a:pt x="420" y="260"/>
                  <a:pt x="418" y="261"/>
                </a:cubicBezTo>
                <a:cubicBezTo>
                  <a:pt x="419" y="265"/>
                  <a:pt x="418" y="265"/>
                  <a:pt x="419" y="268"/>
                </a:cubicBezTo>
                <a:cubicBezTo>
                  <a:pt x="417" y="269"/>
                  <a:pt x="415" y="264"/>
                  <a:pt x="416" y="263"/>
                </a:cubicBezTo>
                <a:cubicBezTo>
                  <a:pt x="416" y="261"/>
                  <a:pt x="414" y="262"/>
                  <a:pt x="412" y="261"/>
                </a:cubicBezTo>
                <a:cubicBezTo>
                  <a:pt x="413" y="255"/>
                  <a:pt x="412" y="244"/>
                  <a:pt x="405" y="240"/>
                </a:cubicBezTo>
                <a:cubicBezTo>
                  <a:pt x="406" y="238"/>
                  <a:pt x="405" y="237"/>
                  <a:pt x="404" y="237"/>
                </a:cubicBezTo>
                <a:cubicBezTo>
                  <a:pt x="403" y="235"/>
                  <a:pt x="404" y="235"/>
                  <a:pt x="405" y="234"/>
                </a:cubicBezTo>
                <a:cubicBezTo>
                  <a:pt x="405" y="233"/>
                  <a:pt x="404" y="234"/>
                  <a:pt x="404" y="234"/>
                </a:cubicBezTo>
                <a:cubicBezTo>
                  <a:pt x="402" y="234"/>
                  <a:pt x="403" y="232"/>
                  <a:pt x="404" y="232"/>
                </a:cubicBezTo>
                <a:close/>
                <a:moveTo>
                  <a:pt x="415" y="259"/>
                </a:moveTo>
                <a:cubicBezTo>
                  <a:pt x="416" y="259"/>
                  <a:pt x="416" y="258"/>
                  <a:pt x="416" y="258"/>
                </a:cubicBezTo>
                <a:cubicBezTo>
                  <a:pt x="417" y="258"/>
                  <a:pt x="417" y="261"/>
                  <a:pt x="415" y="260"/>
                </a:cubicBezTo>
                <a:cubicBezTo>
                  <a:pt x="415" y="259"/>
                  <a:pt x="415" y="259"/>
                  <a:pt x="415" y="259"/>
                </a:cubicBezTo>
                <a:cubicBezTo>
                  <a:pt x="415" y="259"/>
                  <a:pt x="415" y="259"/>
                  <a:pt x="415" y="259"/>
                </a:cubicBezTo>
                <a:close/>
                <a:moveTo>
                  <a:pt x="112" y="288"/>
                </a:moveTo>
                <a:cubicBezTo>
                  <a:pt x="112" y="290"/>
                  <a:pt x="117" y="287"/>
                  <a:pt x="116" y="289"/>
                </a:cubicBezTo>
                <a:cubicBezTo>
                  <a:pt x="117" y="289"/>
                  <a:pt x="118" y="289"/>
                  <a:pt x="119" y="288"/>
                </a:cubicBezTo>
                <a:cubicBezTo>
                  <a:pt x="121" y="289"/>
                  <a:pt x="118" y="290"/>
                  <a:pt x="119" y="291"/>
                </a:cubicBezTo>
                <a:cubicBezTo>
                  <a:pt x="118" y="291"/>
                  <a:pt x="117" y="291"/>
                  <a:pt x="117" y="292"/>
                </a:cubicBezTo>
                <a:cubicBezTo>
                  <a:pt x="116" y="290"/>
                  <a:pt x="113" y="290"/>
                  <a:pt x="111" y="290"/>
                </a:cubicBezTo>
                <a:cubicBezTo>
                  <a:pt x="110" y="288"/>
                  <a:pt x="112" y="289"/>
                  <a:pt x="112" y="288"/>
                </a:cubicBezTo>
                <a:close/>
                <a:moveTo>
                  <a:pt x="233" y="314"/>
                </a:moveTo>
                <a:cubicBezTo>
                  <a:pt x="235" y="317"/>
                  <a:pt x="235" y="313"/>
                  <a:pt x="239" y="314"/>
                </a:cubicBezTo>
                <a:cubicBezTo>
                  <a:pt x="239" y="316"/>
                  <a:pt x="236" y="315"/>
                  <a:pt x="236" y="316"/>
                </a:cubicBezTo>
                <a:cubicBezTo>
                  <a:pt x="235" y="318"/>
                  <a:pt x="236" y="318"/>
                  <a:pt x="236" y="320"/>
                </a:cubicBezTo>
                <a:cubicBezTo>
                  <a:pt x="235" y="319"/>
                  <a:pt x="235" y="320"/>
                  <a:pt x="235" y="321"/>
                </a:cubicBezTo>
                <a:cubicBezTo>
                  <a:pt x="233" y="321"/>
                  <a:pt x="231" y="320"/>
                  <a:pt x="230" y="320"/>
                </a:cubicBezTo>
                <a:cubicBezTo>
                  <a:pt x="230" y="317"/>
                  <a:pt x="230" y="318"/>
                  <a:pt x="230" y="315"/>
                </a:cubicBezTo>
                <a:cubicBezTo>
                  <a:pt x="231" y="314"/>
                  <a:pt x="233" y="315"/>
                  <a:pt x="233" y="314"/>
                </a:cubicBezTo>
                <a:close/>
              </a:path>
            </a:pathLst>
          </a:custGeom>
          <a:blipFill>
            <a:blip r:embed="rId7" cstate="email">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ea typeface="幼圆" panose="02010509060101010101" pitchFamily="49" charset="-122"/>
            </a:endParaRPr>
          </a:p>
        </p:txBody>
      </p:sp>
      <p:sp>
        <p:nvSpPr>
          <p:cNvPr id="10" name="Freeform 25"/>
          <p:cNvSpPr>
            <a:spLocks noEditPoints="1"/>
          </p:cNvSpPr>
          <p:nvPr/>
        </p:nvSpPr>
        <p:spPr bwMode="auto">
          <a:xfrm>
            <a:off x="3434172" y="2018309"/>
            <a:ext cx="914741" cy="746071"/>
          </a:xfrm>
          <a:custGeom>
            <a:avLst/>
            <a:gdLst>
              <a:gd name="T0" fmla="*/ 335 w 493"/>
              <a:gd name="T1" fmla="*/ 78 h 402"/>
              <a:gd name="T2" fmla="*/ 330 w 493"/>
              <a:gd name="T3" fmla="*/ 135 h 402"/>
              <a:gd name="T4" fmla="*/ 410 w 493"/>
              <a:gd name="T5" fmla="*/ 167 h 402"/>
              <a:gd name="T6" fmla="*/ 408 w 493"/>
              <a:gd name="T7" fmla="*/ 194 h 402"/>
              <a:gd name="T8" fmla="*/ 332 w 493"/>
              <a:gd name="T9" fmla="*/ 211 h 402"/>
              <a:gd name="T10" fmla="*/ 413 w 493"/>
              <a:gd name="T11" fmla="*/ 231 h 402"/>
              <a:gd name="T12" fmla="*/ 328 w 493"/>
              <a:gd name="T13" fmla="*/ 240 h 402"/>
              <a:gd name="T14" fmla="*/ 189 w 493"/>
              <a:gd name="T15" fmla="*/ 276 h 402"/>
              <a:gd name="T16" fmla="*/ 184 w 493"/>
              <a:gd name="T17" fmla="*/ 328 h 402"/>
              <a:gd name="T18" fmla="*/ 323 w 493"/>
              <a:gd name="T19" fmla="*/ 384 h 402"/>
              <a:gd name="T20" fmla="*/ 276 w 493"/>
              <a:gd name="T21" fmla="*/ 25 h 402"/>
              <a:gd name="T22" fmla="*/ 301 w 493"/>
              <a:gd name="T23" fmla="*/ 173 h 402"/>
              <a:gd name="T24" fmla="*/ 184 w 493"/>
              <a:gd name="T25" fmla="*/ 84 h 402"/>
              <a:gd name="T26" fmla="*/ 202 w 493"/>
              <a:gd name="T27" fmla="*/ 6 h 402"/>
              <a:gd name="T28" fmla="*/ 37 w 493"/>
              <a:gd name="T29" fmla="*/ 16 h 402"/>
              <a:gd name="T30" fmla="*/ 85 w 493"/>
              <a:gd name="T31" fmla="*/ 260 h 402"/>
              <a:gd name="T32" fmla="*/ 92 w 493"/>
              <a:gd name="T33" fmla="*/ 278 h 402"/>
              <a:gd name="T34" fmla="*/ 6 w 493"/>
              <a:gd name="T35" fmla="*/ 360 h 402"/>
              <a:gd name="T36" fmla="*/ 216 w 493"/>
              <a:gd name="T37" fmla="*/ 363 h 402"/>
              <a:gd name="T38" fmla="*/ 165 w 493"/>
              <a:gd name="T39" fmla="*/ 268 h 402"/>
              <a:gd name="T40" fmla="*/ 189 w 493"/>
              <a:gd name="T41" fmla="*/ 251 h 402"/>
              <a:gd name="T42" fmla="*/ 335 w 493"/>
              <a:gd name="T43" fmla="*/ 192 h 402"/>
              <a:gd name="T44" fmla="*/ 329 w 493"/>
              <a:gd name="T45" fmla="*/ 328 h 402"/>
              <a:gd name="T46" fmla="*/ 279 w 493"/>
              <a:gd name="T47" fmla="*/ 374 h 402"/>
              <a:gd name="T48" fmla="*/ 434 w 493"/>
              <a:gd name="T49" fmla="*/ 370 h 402"/>
              <a:gd name="T50" fmla="*/ 419 w 493"/>
              <a:gd name="T51" fmla="*/ 329 h 402"/>
              <a:gd name="T52" fmla="*/ 400 w 493"/>
              <a:gd name="T53" fmla="*/ 193 h 402"/>
              <a:gd name="T54" fmla="*/ 416 w 493"/>
              <a:gd name="T55" fmla="*/ 43 h 402"/>
              <a:gd name="T56" fmla="*/ 444 w 493"/>
              <a:gd name="T57" fmla="*/ 4 h 402"/>
              <a:gd name="T58" fmla="*/ 163 w 493"/>
              <a:gd name="T59" fmla="*/ 13 h 402"/>
              <a:gd name="T60" fmla="*/ 394 w 493"/>
              <a:gd name="T61" fmla="*/ 23 h 402"/>
              <a:gd name="T62" fmla="*/ 306 w 493"/>
              <a:gd name="T63" fmla="*/ 30 h 402"/>
              <a:gd name="T64" fmla="*/ 162 w 493"/>
              <a:gd name="T65" fmla="*/ 46 h 402"/>
              <a:gd name="T66" fmla="*/ 101 w 493"/>
              <a:gd name="T67" fmla="*/ 71 h 402"/>
              <a:gd name="T68" fmla="*/ 108 w 493"/>
              <a:gd name="T69" fmla="*/ 87 h 402"/>
              <a:gd name="T70" fmla="*/ 169 w 493"/>
              <a:gd name="T71" fmla="*/ 136 h 402"/>
              <a:gd name="T72" fmla="*/ 156 w 493"/>
              <a:gd name="T73" fmla="*/ 121 h 402"/>
              <a:gd name="T74" fmla="*/ 362 w 493"/>
              <a:gd name="T75" fmla="*/ 151 h 402"/>
              <a:gd name="T76" fmla="*/ 367 w 493"/>
              <a:gd name="T77" fmla="*/ 207 h 402"/>
              <a:gd name="T78" fmla="*/ 226 w 493"/>
              <a:gd name="T79" fmla="*/ 198 h 402"/>
              <a:gd name="T80" fmla="*/ 111 w 493"/>
              <a:gd name="T81" fmla="*/ 228 h 402"/>
              <a:gd name="T82" fmla="*/ 395 w 493"/>
              <a:gd name="T83" fmla="*/ 213 h 402"/>
              <a:gd name="T84" fmla="*/ 125 w 493"/>
              <a:gd name="T85" fmla="*/ 215 h 402"/>
              <a:gd name="T86" fmla="*/ 117 w 493"/>
              <a:gd name="T87" fmla="*/ 227 h 402"/>
              <a:gd name="T88" fmla="*/ 102 w 493"/>
              <a:gd name="T89" fmla="*/ 259 h 402"/>
              <a:gd name="T90" fmla="*/ 400 w 493"/>
              <a:gd name="T91" fmla="*/ 250 h 402"/>
              <a:gd name="T92" fmla="*/ 373 w 493"/>
              <a:gd name="T93" fmla="*/ 272 h 402"/>
              <a:gd name="T94" fmla="*/ 102 w 493"/>
              <a:gd name="T95" fmla="*/ 282 h 402"/>
              <a:gd name="T96" fmla="*/ 380 w 493"/>
              <a:gd name="T97" fmla="*/ 287 h 402"/>
              <a:gd name="T98" fmla="*/ 90 w 493"/>
              <a:gd name="T99" fmla="*/ 295 h 402"/>
              <a:gd name="T100" fmla="*/ 90 w 493"/>
              <a:gd name="T101" fmla="*/ 311 h 402"/>
              <a:gd name="T102" fmla="*/ 130 w 493"/>
              <a:gd name="T103" fmla="*/ 316 h 402"/>
              <a:gd name="T104" fmla="*/ 176 w 493"/>
              <a:gd name="T105" fmla="*/ 344 h 402"/>
              <a:gd name="T106" fmla="*/ 129 w 493"/>
              <a:gd name="T107" fmla="*/ 367 h 402"/>
              <a:gd name="T108" fmla="*/ 65 w 493"/>
              <a:gd name="T109" fmla="*/ 356 h 402"/>
              <a:gd name="T110" fmla="*/ 44 w 493"/>
              <a:gd name="T111" fmla="*/ 365 h 402"/>
              <a:gd name="T112" fmla="*/ 345 w 493"/>
              <a:gd name="T113" fmla="*/ 382 h 402"/>
              <a:gd name="T114" fmla="*/ 335 w 493"/>
              <a:gd name="T115" fmla="*/ 89 h 402"/>
              <a:gd name="T116" fmla="*/ 225 w 493"/>
              <a:gd name="T117" fmla="*/ 206 h 402"/>
              <a:gd name="T118" fmla="*/ 308 w 493"/>
              <a:gd name="T119" fmla="*/ 257 h 402"/>
              <a:gd name="T120" fmla="*/ 305 w 493"/>
              <a:gd name="T121" fmla="*/ 272 h 402"/>
              <a:gd name="T122" fmla="*/ 459 w 493"/>
              <a:gd name="T123" fmla="*/ 23 h 402"/>
              <a:gd name="T124" fmla="*/ 243 w 493"/>
              <a:gd name="T125" fmla="*/ 37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3" h="402">
                <a:moveTo>
                  <a:pt x="460" y="6"/>
                </a:moveTo>
                <a:cubicBezTo>
                  <a:pt x="461" y="6"/>
                  <a:pt x="461" y="4"/>
                  <a:pt x="462" y="5"/>
                </a:cubicBezTo>
                <a:cubicBezTo>
                  <a:pt x="463" y="5"/>
                  <a:pt x="463" y="6"/>
                  <a:pt x="463" y="7"/>
                </a:cubicBezTo>
                <a:cubicBezTo>
                  <a:pt x="462" y="7"/>
                  <a:pt x="461" y="7"/>
                  <a:pt x="461" y="8"/>
                </a:cubicBezTo>
                <a:cubicBezTo>
                  <a:pt x="460" y="5"/>
                  <a:pt x="459" y="10"/>
                  <a:pt x="457" y="9"/>
                </a:cubicBezTo>
                <a:cubicBezTo>
                  <a:pt x="457" y="8"/>
                  <a:pt x="457" y="9"/>
                  <a:pt x="458" y="8"/>
                </a:cubicBezTo>
                <a:cubicBezTo>
                  <a:pt x="456" y="7"/>
                  <a:pt x="457" y="4"/>
                  <a:pt x="457" y="3"/>
                </a:cubicBezTo>
                <a:cubicBezTo>
                  <a:pt x="462" y="4"/>
                  <a:pt x="457" y="5"/>
                  <a:pt x="460" y="6"/>
                </a:cubicBezTo>
                <a:close/>
                <a:moveTo>
                  <a:pt x="284" y="6"/>
                </a:moveTo>
                <a:cubicBezTo>
                  <a:pt x="284" y="6"/>
                  <a:pt x="284" y="7"/>
                  <a:pt x="284" y="7"/>
                </a:cubicBezTo>
                <a:cubicBezTo>
                  <a:pt x="283" y="7"/>
                  <a:pt x="281" y="8"/>
                  <a:pt x="281" y="6"/>
                </a:cubicBezTo>
                <a:cubicBezTo>
                  <a:pt x="282" y="6"/>
                  <a:pt x="283" y="6"/>
                  <a:pt x="284" y="6"/>
                </a:cubicBezTo>
                <a:close/>
                <a:moveTo>
                  <a:pt x="27" y="13"/>
                </a:moveTo>
                <a:cubicBezTo>
                  <a:pt x="27" y="13"/>
                  <a:pt x="28" y="13"/>
                  <a:pt x="28" y="13"/>
                </a:cubicBezTo>
                <a:cubicBezTo>
                  <a:pt x="28" y="14"/>
                  <a:pt x="27" y="14"/>
                  <a:pt x="26" y="14"/>
                </a:cubicBezTo>
                <a:cubicBezTo>
                  <a:pt x="27" y="13"/>
                  <a:pt x="27" y="13"/>
                  <a:pt x="27" y="13"/>
                </a:cubicBezTo>
                <a:close/>
                <a:moveTo>
                  <a:pt x="34" y="18"/>
                </a:moveTo>
                <a:cubicBezTo>
                  <a:pt x="35" y="18"/>
                  <a:pt x="35" y="18"/>
                  <a:pt x="36" y="18"/>
                </a:cubicBezTo>
                <a:cubicBezTo>
                  <a:pt x="35" y="19"/>
                  <a:pt x="35" y="19"/>
                  <a:pt x="34" y="19"/>
                </a:cubicBezTo>
                <a:cubicBezTo>
                  <a:pt x="34" y="18"/>
                  <a:pt x="34" y="18"/>
                  <a:pt x="34" y="18"/>
                </a:cubicBezTo>
                <a:close/>
                <a:moveTo>
                  <a:pt x="256" y="23"/>
                </a:moveTo>
                <a:cubicBezTo>
                  <a:pt x="257" y="21"/>
                  <a:pt x="259" y="23"/>
                  <a:pt x="257" y="24"/>
                </a:cubicBezTo>
                <a:cubicBezTo>
                  <a:pt x="257" y="24"/>
                  <a:pt x="257" y="23"/>
                  <a:pt x="256" y="23"/>
                </a:cubicBezTo>
                <a:close/>
                <a:moveTo>
                  <a:pt x="330" y="54"/>
                </a:moveTo>
                <a:cubicBezTo>
                  <a:pt x="332" y="55"/>
                  <a:pt x="335" y="54"/>
                  <a:pt x="335" y="57"/>
                </a:cubicBezTo>
                <a:cubicBezTo>
                  <a:pt x="332" y="56"/>
                  <a:pt x="330" y="55"/>
                  <a:pt x="329" y="57"/>
                </a:cubicBezTo>
                <a:cubicBezTo>
                  <a:pt x="327" y="56"/>
                  <a:pt x="331" y="56"/>
                  <a:pt x="330" y="54"/>
                </a:cubicBezTo>
                <a:close/>
                <a:moveTo>
                  <a:pt x="330" y="64"/>
                </a:moveTo>
                <a:cubicBezTo>
                  <a:pt x="329" y="65"/>
                  <a:pt x="328" y="65"/>
                  <a:pt x="327" y="65"/>
                </a:cubicBezTo>
                <a:cubicBezTo>
                  <a:pt x="327" y="64"/>
                  <a:pt x="327" y="63"/>
                  <a:pt x="327" y="63"/>
                </a:cubicBezTo>
                <a:cubicBezTo>
                  <a:pt x="327" y="62"/>
                  <a:pt x="330" y="62"/>
                  <a:pt x="330" y="64"/>
                </a:cubicBezTo>
                <a:close/>
                <a:moveTo>
                  <a:pt x="336" y="73"/>
                </a:moveTo>
                <a:cubicBezTo>
                  <a:pt x="335" y="75"/>
                  <a:pt x="333" y="75"/>
                  <a:pt x="335" y="78"/>
                </a:cubicBezTo>
                <a:cubicBezTo>
                  <a:pt x="333" y="77"/>
                  <a:pt x="334" y="78"/>
                  <a:pt x="332" y="77"/>
                </a:cubicBezTo>
                <a:cubicBezTo>
                  <a:pt x="332" y="75"/>
                  <a:pt x="333" y="73"/>
                  <a:pt x="336" y="73"/>
                </a:cubicBezTo>
                <a:close/>
                <a:moveTo>
                  <a:pt x="328" y="85"/>
                </a:moveTo>
                <a:cubicBezTo>
                  <a:pt x="328" y="84"/>
                  <a:pt x="330" y="85"/>
                  <a:pt x="330" y="84"/>
                </a:cubicBezTo>
                <a:cubicBezTo>
                  <a:pt x="331" y="85"/>
                  <a:pt x="333" y="85"/>
                  <a:pt x="333" y="86"/>
                </a:cubicBezTo>
                <a:cubicBezTo>
                  <a:pt x="330" y="89"/>
                  <a:pt x="330" y="85"/>
                  <a:pt x="328" y="85"/>
                </a:cubicBezTo>
                <a:close/>
                <a:moveTo>
                  <a:pt x="330" y="93"/>
                </a:moveTo>
                <a:cubicBezTo>
                  <a:pt x="331" y="93"/>
                  <a:pt x="331" y="93"/>
                  <a:pt x="331" y="93"/>
                </a:cubicBezTo>
                <a:cubicBezTo>
                  <a:pt x="331" y="94"/>
                  <a:pt x="331" y="94"/>
                  <a:pt x="331" y="95"/>
                </a:cubicBezTo>
                <a:cubicBezTo>
                  <a:pt x="330" y="94"/>
                  <a:pt x="330" y="94"/>
                  <a:pt x="330" y="93"/>
                </a:cubicBezTo>
                <a:close/>
                <a:moveTo>
                  <a:pt x="336" y="93"/>
                </a:moveTo>
                <a:cubicBezTo>
                  <a:pt x="337" y="95"/>
                  <a:pt x="334" y="93"/>
                  <a:pt x="334" y="95"/>
                </a:cubicBezTo>
                <a:cubicBezTo>
                  <a:pt x="332" y="94"/>
                  <a:pt x="334" y="93"/>
                  <a:pt x="336" y="93"/>
                </a:cubicBezTo>
                <a:close/>
                <a:moveTo>
                  <a:pt x="372" y="97"/>
                </a:moveTo>
                <a:cubicBezTo>
                  <a:pt x="373" y="98"/>
                  <a:pt x="373" y="97"/>
                  <a:pt x="374" y="97"/>
                </a:cubicBezTo>
                <a:cubicBezTo>
                  <a:pt x="374" y="98"/>
                  <a:pt x="374" y="99"/>
                  <a:pt x="373" y="100"/>
                </a:cubicBezTo>
                <a:cubicBezTo>
                  <a:pt x="372" y="99"/>
                  <a:pt x="372" y="98"/>
                  <a:pt x="372" y="97"/>
                </a:cubicBezTo>
                <a:close/>
                <a:moveTo>
                  <a:pt x="408" y="115"/>
                </a:moveTo>
                <a:cubicBezTo>
                  <a:pt x="409" y="115"/>
                  <a:pt x="409" y="116"/>
                  <a:pt x="409" y="117"/>
                </a:cubicBezTo>
                <a:cubicBezTo>
                  <a:pt x="409" y="117"/>
                  <a:pt x="408" y="116"/>
                  <a:pt x="408" y="116"/>
                </a:cubicBezTo>
                <a:cubicBezTo>
                  <a:pt x="408" y="116"/>
                  <a:pt x="408" y="115"/>
                  <a:pt x="408" y="115"/>
                </a:cubicBezTo>
                <a:close/>
                <a:moveTo>
                  <a:pt x="187" y="117"/>
                </a:moveTo>
                <a:cubicBezTo>
                  <a:pt x="189" y="119"/>
                  <a:pt x="187" y="124"/>
                  <a:pt x="189" y="126"/>
                </a:cubicBezTo>
                <a:cubicBezTo>
                  <a:pt x="188" y="130"/>
                  <a:pt x="189" y="132"/>
                  <a:pt x="188" y="134"/>
                </a:cubicBezTo>
                <a:cubicBezTo>
                  <a:pt x="187" y="137"/>
                  <a:pt x="188" y="130"/>
                  <a:pt x="187" y="129"/>
                </a:cubicBezTo>
                <a:cubicBezTo>
                  <a:pt x="187" y="126"/>
                  <a:pt x="187" y="122"/>
                  <a:pt x="187" y="118"/>
                </a:cubicBezTo>
                <a:cubicBezTo>
                  <a:pt x="188" y="118"/>
                  <a:pt x="187" y="117"/>
                  <a:pt x="187" y="117"/>
                </a:cubicBezTo>
                <a:close/>
                <a:moveTo>
                  <a:pt x="327" y="131"/>
                </a:moveTo>
                <a:cubicBezTo>
                  <a:pt x="328" y="131"/>
                  <a:pt x="330" y="131"/>
                  <a:pt x="330" y="133"/>
                </a:cubicBezTo>
                <a:cubicBezTo>
                  <a:pt x="329" y="133"/>
                  <a:pt x="327" y="132"/>
                  <a:pt x="327" y="131"/>
                </a:cubicBezTo>
                <a:close/>
                <a:moveTo>
                  <a:pt x="330" y="135"/>
                </a:moveTo>
                <a:cubicBezTo>
                  <a:pt x="332" y="136"/>
                  <a:pt x="330" y="138"/>
                  <a:pt x="329" y="138"/>
                </a:cubicBezTo>
                <a:cubicBezTo>
                  <a:pt x="328" y="135"/>
                  <a:pt x="331" y="137"/>
                  <a:pt x="330" y="135"/>
                </a:cubicBezTo>
                <a:close/>
                <a:moveTo>
                  <a:pt x="187" y="136"/>
                </a:moveTo>
                <a:cubicBezTo>
                  <a:pt x="188" y="135"/>
                  <a:pt x="186" y="141"/>
                  <a:pt x="187" y="136"/>
                </a:cubicBezTo>
                <a:close/>
                <a:moveTo>
                  <a:pt x="325" y="138"/>
                </a:moveTo>
                <a:cubicBezTo>
                  <a:pt x="328" y="138"/>
                  <a:pt x="325" y="140"/>
                  <a:pt x="327" y="140"/>
                </a:cubicBezTo>
                <a:cubicBezTo>
                  <a:pt x="325" y="142"/>
                  <a:pt x="325" y="140"/>
                  <a:pt x="325" y="138"/>
                </a:cubicBezTo>
                <a:close/>
                <a:moveTo>
                  <a:pt x="330" y="139"/>
                </a:moveTo>
                <a:cubicBezTo>
                  <a:pt x="331" y="142"/>
                  <a:pt x="328" y="141"/>
                  <a:pt x="328" y="143"/>
                </a:cubicBezTo>
                <a:cubicBezTo>
                  <a:pt x="330" y="143"/>
                  <a:pt x="327" y="146"/>
                  <a:pt x="330" y="145"/>
                </a:cubicBezTo>
                <a:cubicBezTo>
                  <a:pt x="331" y="143"/>
                  <a:pt x="330" y="143"/>
                  <a:pt x="331" y="141"/>
                </a:cubicBezTo>
                <a:cubicBezTo>
                  <a:pt x="330" y="141"/>
                  <a:pt x="331" y="139"/>
                  <a:pt x="330" y="139"/>
                </a:cubicBezTo>
                <a:close/>
                <a:moveTo>
                  <a:pt x="329" y="146"/>
                </a:moveTo>
                <a:cubicBezTo>
                  <a:pt x="331" y="145"/>
                  <a:pt x="325" y="148"/>
                  <a:pt x="329" y="146"/>
                </a:cubicBezTo>
                <a:close/>
                <a:moveTo>
                  <a:pt x="330" y="148"/>
                </a:moveTo>
                <a:cubicBezTo>
                  <a:pt x="330" y="149"/>
                  <a:pt x="330" y="150"/>
                  <a:pt x="330" y="150"/>
                </a:cubicBezTo>
                <a:cubicBezTo>
                  <a:pt x="330" y="149"/>
                  <a:pt x="330" y="149"/>
                  <a:pt x="331" y="149"/>
                </a:cubicBezTo>
                <a:cubicBezTo>
                  <a:pt x="331" y="148"/>
                  <a:pt x="331" y="148"/>
                  <a:pt x="330" y="148"/>
                </a:cubicBezTo>
                <a:close/>
                <a:moveTo>
                  <a:pt x="408" y="149"/>
                </a:moveTo>
                <a:cubicBezTo>
                  <a:pt x="409" y="150"/>
                  <a:pt x="409" y="156"/>
                  <a:pt x="408" y="160"/>
                </a:cubicBezTo>
                <a:cubicBezTo>
                  <a:pt x="406" y="157"/>
                  <a:pt x="409" y="153"/>
                  <a:pt x="408" y="149"/>
                </a:cubicBezTo>
                <a:close/>
                <a:moveTo>
                  <a:pt x="328" y="151"/>
                </a:moveTo>
                <a:cubicBezTo>
                  <a:pt x="329" y="151"/>
                  <a:pt x="329" y="152"/>
                  <a:pt x="329" y="153"/>
                </a:cubicBezTo>
                <a:cubicBezTo>
                  <a:pt x="328" y="152"/>
                  <a:pt x="325" y="153"/>
                  <a:pt x="325" y="152"/>
                </a:cubicBezTo>
                <a:cubicBezTo>
                  <a:pt x="325" y="151"/>
                  <a:pt x="327" y="152"/>
                  <a:pt x="328" y="151"/>
                </a:cubicBezTo>
                <a:close/>
                <a:moveTo>
                  <a:pt x="324" y="156"/>
                </a:moveTo>
                <a:cubicBezTo>
                  <a:pt x="325" y="156"/>
                  <a:pt x="326" y="156"/>
                  <a:pt x="327" y="156"/>
                </a:cubicBezTo>
                <a:cubicBezTo>
                  <a:pt x="327" y="156"/>
                  <a:pt x="327" y="157"/>
                  <a:pt x="328" y="157"/>
                </a:cubicBezTo>
                <a:cubicBezTo>
                  <a:pt x="326" y="157"/>
                  <a:pt x="325" y="156"/>
                  <a:pt x="323" y="157"/>
                </a:cubicBezTo>
                <a:cubicBezTo>
                  <a:pt x="324" y="157"/>
                  <a:pt x="324" y="156"/>
                  <a:pt x="324" y="156"/>
                </a:cubicBezTo>
                <a:close/>
                <a:moveTo>
                  <a:pt x="328" y="161"/>
                </a:moveTo>
                <a:cubicBezTo>
                  <a:pt x="329" y="161"/>
                  <a:pt x="328" y="164"/>
                  <a:pt x="328" y="164"/>
                </a:cubicBezTo>
                <a:cubicBezTo>
                  <a:pt x="326" y="163"/>
                  <a:pt x="328" y="162"/>
                  <a:pt x="328" y="161"/>
                </a:cubicBezTo>
                <a:close/>
                <a:moveTo>
                  <a:pt x="408" y="163"/>
                </a:moveTo>
                <a:cubicBezTo>
                  <a:pt x="409" y="164"/>
                  <a:pt x="409" y="166"/>
                  <a:pt x="410" y="167"/>
                </a:cubicBezTo>
                <a:cubicBezTo>
                  <a:pt x="407" y="168"/>
                  <a:pt x="409" y="165"/>
                  <a:pt x="408" y="163"/>
                </a:cubicBezTo>
                <a:close/>
                <a:moveTo>
                  <a:pt x="328" y="168"/>
                </a:moveTo>
                <a:cubicBezTo>
                  <a:pt x="326" y="166"/>
                  <a:pt x="330" y="165"/>
                  <a:pt x="328" y="168"/>
                </a:cubicBezTo>
                <a:close/>
                <a:moveTo>
                  <a:pt x="408" y="168"/>
                </a:moveTo>
                <a:cubicBezTo>
                  <a:pt x="410" y="168"/>
                  <a:pt x="409" y="170"/>
                  <a:pt x="410" y="172"/>
                </a:cubicBezTo>
                <a:cubicBezTo>
                  <a:pt x="408" y="172"/>
                  <a:pt x="409" y="169"/>
                  <a:pt x="408" y="168"/>
                </a:cubicBezTo>
                <a:close/>
                <a:moveTo>
                  <a:pt x="289" y="169"/>
                </a:moveTo>
                <a:cubicBezTo>
                  <a:pt x="289" y="170"/>
                  <a:pt x="290" y="170"/>
                  <a:pt x="290" y="172"/>
                </a:cubicBezTo>
                <a:cubicBezTo>
                  <a:pt x="290" y="172"/>
                  <a:pt x="289" y="172"/>
                  <a:pt x="289" y="172"/>
                </a:cubicBezTo>
                <a:cubicBezTo>
                  <a:pt x="289" y="170"/>
                  <a:pt x="288" y="171"/>
                  <a:pt x="289" y="169"/>
                </a:cubicBezTo>
                <a:close/>
                <a:moveTo>
                  <a:pt x="396" y="171"/>
                </a:moveTo>
                <a:cubicBezTo>
                  <a:pt x="399" y="171"/>
                  <a:pt x="396" y="174"/>
                  <a:pt x="396" y="171"/>
                </a:cubicBezTo>
                <a:close/>
                <a:moveTo>
                  <a:pt x="79" y="173"/>
                </a:moveTo>
                <a:cubicBezTo>
                  <a:pt x="79" y="175"/>
                  <a:pt x="77" y="174"/>
                  <a:pt x="76" y="174"/>
                </a:cubicBezTo>
                <a:cubicBezTo>
                  <a:pt x="75" y="173"/>
                  <a:pt x="78" y="173"/>
                  <a:pt x="79" y="173"/>
                </a:cubicBezTo>
                <a:close/>
                <a:moveTo>
                  <a:pt x="408" y="174"/>
                </a:moveTo>
                <a:cubicBezTo>
                  <a:pt x="412" y="174"/>
                  <a:pt x="407" y="177"/>
                  <a:pt x="410" y="177"/>
                </a:cubicBezTo>
                <a:cubicBezTo>
                  <a:pt x="410" y="178"/>
                  <a:pt x="409" y="179"/>
                  <a:pt x="409" y="180"/>
                </a:cubicBezTo>
                <a:cubicBezTo>
                  <a:pt x="407" y="179"/>
                  <a:pt x="409" y="177"/>
                  <a:pt x="408" y="174"/>
                </a:cubicBezTo>
                <a:close/>
                <a:moveTo>
                  <a:pt x="71" y="178"/>
                </a:moveTo>
                <a:cubicBezTo>
                  <a:pt x="72" y="176"/>
                  <a:pt x="74" y="178"/>
                  <a:pt x="73" y="179"/>
                </a:cubicBezTo>
                <a:cubicBezTo>
                  <a:pt x="72" y="179"/>
                  <a:pt x="72" y="178"/>
                  <a:pt x="71" y="178"/>
                </a:cubicBezTo>
                <a:close/>
                <a:moveTo>
                  <a:pt x="74" y="179"/>
                </a:moveTo>
                <a:cubicBezTo>
                  <a:pt x="75" y="177"/>
                  <a:pt x="75" y="181"/>
                  <a:pt x="75" y="182"/>
                </a:cubicBezTo>
                <a:cubicBezTo>
                  <a:pt x="74" y="181"/>
                  <a:pt x="74" y="180"/>
                  <a:pt x="74" y="179"/>
                </a:cubicBezTo>
                <a:close/>
                <a:moveTo>
                  <a:pt x="67" y="180"/>
                </a:moveTo>
                <a:cubicBezTo>
                  <a:pt x="68" y="180"/>
                  <a:pt x="69" y="180"/>
                  <a:pt x="70" y="180"/>
                </a:cubicBezTo>
                <a:cubicBezTo>
                  <a:pt x="70" y="182"/>
                  <a:pt x="68" y="182"/>
                  <a:pt x="68" y="183"/>
                </a:cubicBezTo>
                <a:cubicBezTo>
                  <a:pt x="68" y="183"/>
                  <a:pt x="67" y="183"/>
                  <a:pt x="67" y="183"/>
                </a:cubicBezTo>
                <a:cubicBezTo>
                  <a:pt x="66" y="182"/>
                  <a:pt x="67" y="182"/>
                  <a:pt x="67" y="180"/>
                </a:cubicBezTo>
                <a:close/>
                <a:moveTo>
                  <a:pt x="408" y="194"/>
                </a:moveTo>
                <a:cubicBezTo>
                  <a:pt x="409" y="192"/>
                  <a:pt x="409" y="196"/>
                  <a:pt x="409" y="196"/>
                </a:cubicBezTo>
                <a:cubicBezTo>
                  <a:pt x="408" y="198"/>
                  <a:pt x="408" y="195"/>
                  <a:pt x="408" y="194"/>
                </a:cubicBezTo>
                <a:close/>
                <a:moveTo>
                  <a:pt x="412" y="197"/>
                </a:moveTo>
                <a:cubicBezTo>
                  <a:pt x="413" y="197"/>
                  <a:pt x="414" y="199"/>
                  <a:pt x="413" y="200"/>
                </a:cubicBezTo>
                <a:cubicBezTo>
                  <a:pt x="412" y="199"/>
                  <a:pt x="412" y="199"/>
                  <a:pt x="412" y="197"/>
                </a:cubicBezTo>
                <a:close/>
                <a:moveTo>
                  <a:pt x="412" y="202"/>
                </a:moveTo>
                <a:cubicBezTo>
                  <a:pt x="414" y="202"/>
                  <a:pt x="415" y="206"/>
                  <a:pt x="412" y="206"/>
                </a:cubicBezTo>
                <a:cubicBezTo>
                  <a:pt x="413" y="205"/>
                  <a:pt x="412" y="204"/>
                  <a:pt x="412" y="202"/>
                </a:cubicBezTo>
                <a:close/>
                <a:moveTo>
                  <a:pt x="80" y="205"/>
                </a:moveTo>
                <a:cubicBezTo>
                  <a:pt x="82" y="205"/>
                  <a:pt x="82" y="207"/>
                  <a:pt x="81" y="208"/>
                </a:cubicBezTo>
                <a:cubicBezTo>
                  <a:pt x="80" y="208"/>
                  <a:pt x="79" y="208"/>
                  <a:pt x="79" y="208"/>
                </a:cubicBezTo>
                <a:cubicBezTo>
                  <a:pt x="79" y="207"/>
                  <a:pt x="78" y="207"/>
                  <a:pt x="78" y="206"/>
                </a:cubicBezTo>
                <a:cubicBezTo>
                  <a:pt x="80" y="206"/>
                  <a:pt x="81" y="208"/>
                  <a:pt x="80" y="205"/>
                </a:cubicBezTo>
                <a:close/>
                <a:moveTo>
                  <a:pt x="228" y="207"/>
                </a:moveTo>
                <a:cubicBezTo>
                  <a:pt x="228" y="206"/>
                  <a:pt x="229" y="207"/>
                  <a:pt x="230" y="207"/>
                </a:cubicBezTo>
                <a:cubicBezTo>
                  <a:pt x="229" y="209"/>
                  <a:pt x="229" y="207"/>
                  <a:pt x="228" y="207"/>
                </a:cubicBezTo>
                <a:close/>
                <a:moveTo>
                  <a:pt x="217" y="208"/>
                </a:moveTo>
                <a:cubicBezTo>
                  <a:pt x="217" y="210"/>
                  <a:pt x="215" y="209"/>
                  <a:pt x="214" y="209"/>
                </a:cubicBezTo>
                <a:cubicBezTo>
                  <a:pt x="215" y="208"/>
                  <a:pt x="216" y="208"/>
                  <a:pt x="217" y="208"/>
                </a:cubicBezTo>
                <a:close/>
                <a:moveTo>
                  <a:pt x="413" y="210"/>
                </a:moveTo>
                <a:cubicBezTo>
                  <a:pt x="415" y="211"/>
                  <a:pt x="416" y="217"/>
                  <a:pt x="414" y="217"/>
                </a:cubicBezTo>
                <a:cubicBezTo>
                  <a:pt x="414" y="217"/>
                  <a:pt x="414" y="218"/>
                  <a:pt x="414" y="219"/>
                </a:cubicBezTo>
                <a:cubicBezTo>
                  <a:pt x="414" y="219"/>
                  <a:pt x="415" y="218"/>
                  <a:pt x="416" y="218"/>
                </a:cubicBezTo>
                <a:cubicBezTo>
                  <a:pt x="416" y="221"/>
                  <a:pt x="416" y="222"/>
                  <a:pt x="415" y="224"/>
                </a:cubicBezTo>
                <a:cubicBezTo>
                  <a:pt x="414" y="222"/>
                  <a:pt x="415" y="224"/>
                  <a:pt x="413" y="224"/>
                </a:cubicBezTo>
                <a:cubicBezTo>
                  <a:pt x="413" y="223"/>
                  <a:pt x="413" y="222"/>
                  <a:pt x="413" y="222"/>
                </a:cubicBezTo>
                <a:cubicBezTo>
                  <a:pt x="413" y="222"/>
                  <a:pt x="414" y="222"/>
                  <a:pt x="414" y="222"/>
                </a:cubicBezTo>
                <a:cubicBezTo>
                  <a:pt x="411" y="217"/>
                  <a:pt x="414" y="214"/>
                  <a:pt x="413" y="210"/>
                </a:cubicBezTo>
                <a:close/>
                <a:moveTo>
                  <a:pt x="327" y="210"/>
                </a:moveTo>
                <a:cubicBezTo>
                  <a:pt x="327" y="211"/>
                  <a:pt x="327" y="213"/>
                  <a:pt x="325" y="213"/>
                </a:cubicBezTo>
                <a:cubicBezTo>
                  <a:pt x="324" y="212"/>
                  <a:pt x="324" y="212"/>
                  <a:pt x="324" y="211"/>
                </a:cubicBezTo>
                <a:cubicBezTo>
                  <a:pt x="326" y="211"/>
                  <a:pt x="326" y="210"/>
                  <a:pt x="327" y="210"/>
                </a:cubicBezTo>
                <a:close/>
                <a:moveTo>
                  <a:pt x="332" y="211"/>
                </a:moveTo>
                <a:cubicBezTo>
                  <a:pt x="333" y="211"/>
                  <a:pt x="334" y="214"/>
                  <a:pt x="333" y="215"/>
                </a:cubicBezTo>
                <a:cubicBezTo>
                  <a:pt x="330" y="215"/>
                  <a:pt x="331" y="212"/>
                  <a:pt x="332" y="211"/>
                </a:cubicBezTo>
                <a:close/>
                <a:moveTo>
                  <a:pt x="338" y="212"/>
                </a:moveTo>
                <a:cubicBezTo>
                  <a:pt x="342" y="214"/>
                  <a:pt x="338" y="220"/>
                  <a:pt x="339" y="225"/>
                </a:cubicBezTo>
                <a:cubicBezTo>
                  <a:pt x="337" y="222"/>
                  <a:pt x="338" y="216"/>
                  <a:pt x="338" y="212"/>
                </a:cubicBezTo>
                <a:close/>
                <a:moveTo>
                  <a:pt x="364" y="212"/>
                </a:moveTo>
                <a:cubicBezTo>
                  <a:pt x="365" y="212"/>
                  <a:pt x="365" y="215"/>
                  <a:pt x="363" y="214"/>
                </a:cubicBezTo>
                <a:cubicBezTo>
                  <a:pt x="363" y="213"/>
                  <a:pt x="364" y="213"/>
                  <a:pt x="364" y="212"/>
                </a:cubicBezTo>
                <a:close/>
                <a:moveTo>
                  <a:pt x="323" y="215"/>
                </a:moveTo>
                <a:cubicBezTo>
                  <a:pt x="324" y="215"/>
                  <a:pt x="324" y="216"/>
                  <a:pt x="324" y="218"/>
                </a:cubicBezTo>
                <a:cubicBezTo>
                  <a:pt x="323" y="217"/>
                  <a:pt x="324" y="218"/>
                  <a:pt x="322" y="218"/>
                </a:cubicBezTo>
                <a:cubicBezTo>
                  <a:pt x="322" y="217"/>
                  <a:pt x="323" y="217"/>
                  <a:pt x="323" y="217"/>
                </a:cubicBezTo>
                <a:cubicBezTo>
                  <a:pt x="323" y="215"/>
                  <a:pt x="322" y="216"/>
                  <a:pt x="323" y="215"/>
                </a:cubicBezTo>
                <a:close/>
                <a:moveTo>
                  <a:pt x="319" y="216"/>
                </a:moveTo>
                <a:cubicBezTo>
                  <a:pt x="320" y="217"/>
                  <a:pt x="321" y="219"/>
                  <a:pt x="319" y="220"/>
                </a:cubicBezTo>
                <a:cubicBezTo>
                  <a:pt x="318" y="219"/>
                  <a:pt x="320" y="217"/>
                  <a:pt x="319" y="216"/>
                </a:cubicBezTo>
                <a:close/>
                <a:moveTo>
                  <a:pt x="183" y="221"/>
                </a:moveTo>
                <a:cubicBezTo>
                  <a:pt x="183" y="221"/>
                  <a:pt x="183" y="222"/>
                  <a:pt x="184" y="222"/>
                </a:cubicBezTo>
                <a:cubicBezTo>
                  <a:pt x="183" y="225"/>
                  <a:pt x="184" y="229"/>
                  <a:pt x="183" y="231"/>
                </a:cubicBezTo>
                <a:cubicBezTo>
                  <a:pt x="183" y="232"/>
                  <a:pt x="186" y="231"/>
                  <a:pt x="185" y="233"/>
                </a:cubicBezTo>
                <a:cubicBezTo>
                  <a:pt x="186" y="235"/>
                  <a:pt x="183" y="233"/>
                  <a:pt x="184" y="235"/>
                </a:cubicBezTo>
                <a:cubicBezTo>
                  <a:pt x="185" y="236"/>
                  <a:pt x="186" y="233"/>
                  <a:pt x="185" y="237"/>
                </a:cubicBezTo>
                <a:cubicBezTo>
                  <a:pt x="184" y="236"/>
                  <a:pt x="185" y="237"/>
                  <a:pt x="184" y="238"/>
                </a:cubicBezTo>
                <a:cubicBezTo>
                  <a:pt x="186" y="239"/>
                  <a:pt x="185" y="240"/>
                  <a:pt x="183" y="243"/>
                </a:cubicBezTo>
                <a:cubicBezTo>
                  <a:pt x="180" y="239"/>
                  <a:pt x="185" y="230"/>
                  <a:pt x="178" y="232"/>
                </a:cubicBezTo>
                <a:cubicBezTo>
                  <a:pt x="178" y="230"/>
                  <a:pt x="178" y="227"/>
                  <a:pt x="180" y="227"/>
                </a:cubicBezTo>
                <a:cubicBezTo>
                  <a:pt x="180" y="229"/>
                  <a:pt x="179" y="230"/>
                  <a:pt x="181" y="230"/>
                </a:cubicBezTo>
                <a:cubicBezTo>
                  <a:pt x="181" y="230"/>
                  <a:pt x="181" y="230"/>
                  <a:pt x="182" y="230"/>
                </a:cubicBezTo>
                <a:cubicBezTo>
                  <a:pt x="179" y="228"/>
                  <a:pt x="181" y="223"/>
                  <a:pt x="183" y="221"/>
                </a:cubicBezTo>
                <a:close/>
                <a:moveTo>
                  <a:pt x="338" y="226"/>
                </a:moveTo>
                <a:cubicBezTo>
                  <a:pt x="340" y="225"/>
                  <a:pt x="338" y="229"/>
                  <a:pt x="339" y="230"/>
                </a:cubicBezTo>
                <a:cubicBezTo>
                  <a:pt x="337" y="230"/>
                  <a:pt x="338" y="227"/>
                  <a:pt x="338" y="226"/>
                </a:cubicBezTo>
                <a:close/>
                <a:moveTo>
                  <a:pt x="417" y="226"/>
                </a:moveTo>
                <a:cubicBezTo>
                  <a:pt x="417" y="228"/>
                  <a:pt x="415" y="229"/>
                  <a:pt x="414" y="228"/>
                </a:cubicBezTo>
                <a:cubicBezTo>
                  <a:pt x="414" y="229"/>
                  <a:pt x="413" y="230"/>
                  <a:pt x="413" y="231"/>
                </a:cubicBezTo>
                <a:cubicBezTo>
                  <a:pt x="412" y="230"/>
                  <a:pt x="414" y="228"/>
                  <a:pt x="413" y="227"/>
                </a:cubicBezTo>
                <a:cubicBezTo>
                  <a:pt x="414" y="226"/>
                  <a:pt x="415" y="225"/>
                  <a:pt x="417" y="226"/>
                </a:cubicBezTo>
                <a:close/>
                <a:moveTo>
                  <a:pt x="415" y="229"/>
                </a:moveTo>
                <a:cubicBezTo>
                  <a:pt x="416" y="230"/>
                  <a:pt x="415" y="233"/>
                  <a:pt x="417" y="233"/>
                </a:cubicBezTo>
                <a:cubicBezTo>
                  <a:pt x="417" y="232"/>
                  <a:pt x="417" y="230"/>
                  <a:pt x="417" y="229"/>
                </a:cubicBezTo>
                <a:cubicBezTo>
                  <a:pt x="416" y="229"/>
                  <a:pt x="416" y="229"/>
                  <a:pt x="415" y="229"/>
                </a:cubicBezTo>
                <a:close/>
                <a:moveTo>
                  <a:pt x="408" y="231"/>
                </a:moveTo>
                <a:cubicBezTo>
                  <a:pt x="408" y="230"/>
                  <a:pt x="410" y="232"/>
                  <a:pt x="409" y="233"/>
                </a:cubicBezTo>
                <a:cubicBezTo>
                  <a:pt x="409" y="233"/>
                  <a:pt x="408" y="231"/>
                  <a:pt x="408" y="231"/>
                </a:cubicBezTo>
                <a:close/>
                <a:moveTo>
                  <a:pt x="414" y="234"/>
                </a:moveTo>
                <a:cubicBezTo>
                  <a:pt x="413" y="234"/>
                  <a:pt x="413" y="233"/>
                  <a:pt x="413" y="232"/>
                </a:cubicBezTo>
                <a:cubicBezTo>
                  <a:pt x="413" y="232"/>
                  <a:pt x="413" y="233"/>
                  <a:pt x="414" y="233"/>
                </a:cubicBezTo>
                <a:cubicBezTo>
                  <a:pt x="414" y="233"/>
                  <a:pt x="414" y="233"/>
                  <a:pt x="414" y="234"/>
                </a:cubicBezTo>
                <a:close/>
                <a:moveTo>
                  <a:pt x="415" y="233"/>
                </a:moveTo>
                <a:cubicBezTo>
                  <a:pt x="415" y="234"/>
                  <a:pt x="414" y="234"/>
                  <a:pt x="413" y="234"/>
                </a:cubicBezTo>
                <a:cubicBezTo>
                  <a:pt x="413" y="235"/>
                  <a:pt x="413" y="236"/>
                  <a:pt x="413" y="237"/>
                </a:cubicBezTo>
                <a:cubicBezTo>
                  <a:pt x="414" y="236"/>
                  <a:pt x="417" y="235"/>
                  <a:pt x="415" y="233"/>
                </a:cubicBezTo>
                <a:close/>
                <a:moveTo>
                  <a:pt x="416" y="233"/>
                </a:moveTo>
                <a:cubicBezTo>
                  <a:pt x="416" y="235"/>
                  <a:pt x="416" y="237"/>
                  <a:pt x="417" y="238"/>
                </a:cubicBezTo>
                <a:cubicBezTo>
                  <a:pt x="416" y="238"/>
                  <a:pt x="416" y="237"/>
                  <a:pt x="414" y="237"/>
                </a:cubicBezTo>
                <a:cubicBezTo>
                  <a:pt x="414" y="239"/>
                  <a:pt x="415" y="241"/>
                  <a:pt x="414" y="243"/>
                </a:cubicBezTo>
                <a:cubicBezTo>
                  <a:pt x="415" y="243"/>
                  <a:pt x="416" y="244"/>
                  <a:pt x="417" y="245"/>
                </a:cubicBezTo>
                <a:cubicBezTo>
                  <a:pt x="417" y="242"/>
                  <a:pt x="416" y="241"/>
                  <a:pt x="415" y="238"/>
                </a:cubicBezTo>
                <a:cubicBezTo>
                  <a:pt x="416" y="238"/>
                  <a:pt x="416" y="239"/>
                  <a:pt x="418" y="239"/>
                </a:cubicBezTo>
                <a:cubicBezTo>
                  <a:pt x="418" y="237"/>
                  <a:pt x="418" y="235"/>
                  <a:pt x="416" y="233"/>
                </a:cubicBezTo>
                <a:close/>
                <a:moveTo>
                  <a:pt x="330" y="238"/>
                </a:moveTo>
                <a:cubicBezTo>
                  <a:pt x="328" y="237"/>
                  <a:pt x="331" y="237"/>
                  <a:pt x="331" y="238"/>
                </a:cubicBezTo>
                <a:cubicBezTo>
                  <a:pt x="332" y="239"/>
                  <a:pt x="330" y="240"/>
                  <a:pt x="332" y="240"/>
                </a:cubicBezTo>
                <a:cubicBezTo>
                  <a:pt x="333" y="242"/>
                  <a:pt x="329" y="243"/>
                  <a:pt x="332" y="244"/>
                </a:cubicBezTo>
                <a:cubicBezTo>
                  <a:pt x="332" y="245"/>
                  <a:pt x="332" y="245"/>
                  <a:pt x="331" y="245"/>
                </a:cubicBezTo>
                <a:cubicBezTo>
                  <a:pt x="331" y="245"/>
                  <a:pt x="331" y="245"/>
                  <a:pt x="331" y="245"/>
                </a:cubicBezTo>
                <a:cubicBezTo>
                  <a:pt x="330" y="244"/>
                  <a:pt x="331" y="237"/>
                  <a:pt x="330" y="238"/>
                </a:cubicBezTo>
                <a:close/>
                <a:moveTo>
                  <a:pt x="328" y="240"/>
                </a:moveTo>
                <a:cubicBezTo>
                  <a:pt x="327" y="241"/>
                  <a:pt x="327" y="242"/>
                  <a:pt x="326" y="242"/>
                </a:cubicBezTo>
                <a:cubicBezTo>
                  <a:pt x="327" y="242"/>
                  <a:pt x="326" y="240"/>
                  <a:pt x="328" y="240"/>
                </a:cubicBezTo>
                <a:close/>
                <a:moveTo>
                  <a:pt x="389" y="241"/>
                </a:moveTo>
                <a:cubicBezTo>
                  <a:pt x="391" y="240"/>
                  <a:pt x="390" y="243"/>
                  <a:pt x="391" y="243"/>
                </a:cubicBezTo>
                <a:cubicBezTo>
                  <a:pt x="390" y="244"/>
                  <a:pt x="389" y="242"/>
                  <a:pt x="389" y="241"/>
                </a:cubicBezTo>
                <a:close/>
                <a:moveTo>
                  <a:pt x="310" y="246"/>
                </a:moveTo>
                <a:cubicBezTo>
                  <a:pt x="311" y="246"/>
                  <a:pt x="310" y="249"/>
                  <a:pt x="309" y="248"/>
                </a:cubicBezTo>
                <a:cubicBezTo>
                  <a:pt x="308" y="246"/>
                  <a:pt x="310" y="247"/>
                  <a:pt x="310" y="246"/>
                </a:cubicBezTo>
                <a:close/>
                <a:moveTo>
                  <a:pt x="329" y="246"/>
                </a:moveTo>
                <a:cubicBezTo>
                  <a:pt x="331" y="247"/>
                  <a:pt x="328" y="249"/>
                  <a:pt x="329" y="251"/>
                </a:cubicBezTo>
                <a:cubicBezTo>
                  <a:pt x="327" y="251"/>
                  <a:pt x="330" y="249"/>
                  <a:pt x="327" y="249"/>
                </a:cubicBezTo>
                <a:cubicBezTo>
                  <a:pt x="327" y="247"/>
                  <a:pt x="328" y="247"/>
                  <a:pt x="329" y="248"/>
                </a:cubicBezTo>
                <a:cubicBezTo>
                  <a:pt x="329" y="248"/>
                  <a:pt x="329" y="247"/>
                  <a:pt x="329" y="246"/>
                </a:cubicBezTo>
                <a:close/>
                <a:moveTo>
                  <a:pt x="180" y="248"/>
                </a:moveTo>
                <a:cubicBezTo>
                  <a:pt x="182" y="247"/>
                  <a:pt x="182" y="250"/>
                  <a:pt x="182" y="251"/>
                </a:cubicBezTo>
                <a:cubicBezTo>
                  <a:pt x="181" y="253"/>
                  <a:pt x="180" y="250"/>
                  <a:pt x="180" y="251"/>
                </a:cubicBezTo>
                <a:cubicBezTo>
                  <a:pt x="178" y="251"/>
                  <a:pt x="180" y="249"/>
                  <a:pt x="180" y="248"/>
                </a:cubicBezTo>
                <a:close/>
                <a:moveTo>
                  <a:pt x="319" y="248"/>
                </a:moveTo>
                <a:cubicBezTo>
                  <a:pt x="321" y="249"/>
                  <a:pt x="320" y="251"/>
                  <a:pt x="319" y="253"/>
                </a:cubicBezTo>
                <a:cubicBezTo>
                  <a:pt x="318" y="251"/>
                  <a:pt x="319" y="248"/>
                  <a:pt x="319" y="248"/>
                </a:cubicBezTo>
                <a:close/>
                <a:moveTo>
                  <a:pt x="305" y="260"/>
                </a:moveTo>
                <a:cubicBezTo>
                  <a:pt x="306" y="259"/>
                  <a:pt x="307" y="262"/>
                  <a:pt x="308" y="263"/>
                </a:cubicBezTo>
                <a:cubicBezTo>
                  <a:pt x="307" y="262"/>
                  <a:pt x="307" y="264"/>
                  <a:pt x="305" y="263"/>
                </a:cubicBezTo>
                <a:cubicBezTo>
                  <a:pt x="305" y="262"/>
                  <a:pt x="306" y="261"/>
                  <a:pt x="305" y="260"/>
                </a:cubicBezTo>
                <a:close/>
                <a:moveTo>
                  <a:pt x="364" y="266"/>
                </a:moveTo>
                <a:cubicBezTo>
                  <a:pt x="366" y="266"/>
                  <a:pt x="365" y="272"/>
                  <a:pt x="363" y="272"/>
                </a:cubicBezTo>
                <a:cubicBezTo>
                  <a:pt x="363" y="269"/>
                  <a:pt x="364" y="268"/>
                  <a:pt x="364" y="266"/>
                </a:cubicBezTo>
                <a:close/>
                <a:moveTo>
                  <a:pt x="172" y="267"/>
                </a:moveTo>
                <a:cubicBezTo>
                  <a:pt x="173" y="267"/>
                  <a:pt x="172" y="269"/>
                  <a:pt x="171" y="268"/>
                </a:cubicBezTo>
                <a:cubicBezTo>
                  <a:pt x="171" y="268"/>
                  <a:pt x="171" y="268"/>
                  <a:pt x="171" y="267"/>
                </a:cubicBezTo>
                <a:cubicBezTo>
                  <a:pt x="171" y="267"/>
                  <a:pt x="172" y="267"/>
                  <a:pt x="172" y="267"/>
                </a:cubicBezTo>
                <a:close/>
                <a:moveTo>
                  <a:pt x="188" y="270"/>
                </a:moveTo>
                <a:cubicBezTo>
                  <a:pt x="190" y="272"/>
                  <a:pt x="189" y="274"/>
                  <a:pt x="189" y="276"/>
                </a:cubicBezTo>
                <a:cubicBezTo>
                  <a:pt x="187" y="274"/>
                  <a:pt x="188" y="273"/>
                  <a:pt x="188" y="270"/>
                </a:cubicBezTo>
                <a:close/>
                <a:moveTo>
                  <a:pt x="297" y="276"/>
                </a:moveTo>
                <a:cubicBezTo>
                  <a:pt x="298" y="276"/>
                  <a:pt x="298" y="276"/>
                  <a:pt x="299" y="276"/>
                </a:cubicBezTo>
                <a:cubicBezTo>
                  <a:pt x="299" y="277"/>
                  <a:pt x="299" y="277"/>
                  <a:pt x="299" y="278"/>
                </a:cubicBezTo>
                <a:cubicBezTo>
                  <a:pt x="298" y="277"/>
                  <a:pt x="298" y="277"/>
                  <a:pt x="297" y="277"/>
                </a:cubicBezTo>
                <a:cubicBezTo>
                  <a:pt x="297" y="277"/>
                  <a:pt x="297" y="277"/>
                  <a:pt x="297" y="276"/>
                </a:cubicBezTo>
                <a:close/>
                <a:moveTo>
                  <a:pt x="188" y="277"/>
                </a:moveTo>
                <a:cubicBezTo>
                  <a:pt x="191" y="277"/>
                  <a:pt x="188" y="280"/>
                  <a:pt x="189" y="281"/>
                </a:cubicBezTo>
                <a:cubicBezTo>
                  <a:pt x="188" y="281"/>
                  <a:pt x="187" y="277"/>
                  <a:pt x="188" y="277"/>
                </a:cubicBezTo>
                <a:close/>
                <a:moveTo>
                  <a:pt x="299" y="282"/>
                </a:moveTo>
                <a:cubicBezTo>
                  <a:pt x="301" y="282"/>
                  <a:pt x="300" y="284"/>
                  <a:pt x="298" y="284"/>
                </a:cubicBezTo>
                <a:cubicBezTo>
                  <a:pt x="298" y="283"/>
                  <a:pt x="299" y="283"/>
                  <a:pt x="299" y="282"/>
                </a:cubicBezTo>
                <a:close/>
                <a:moveTo>
                  <a:pt x="187" y="300"/>
                </a:moveTo>
                <a:cubicBezTo>
                  <a:pt x="189" y="302"/>
                  <a:pt x="189" y="312"/>
                  <a:pt x="187" y="314"/>
                </a:cubicBezTo>
                <a:cubicBezTo>
                  <a:pt x="187" y="309"/>
                  <a:pt x="188" y="305"/>
                  <a:pt x="187" y="300"/>
                </a:cubicBezTo>
                <a:close/>
                <a:moveTo>
                  <a:pt x="167" y="307"/>
                </a:moveTo>
                <a:cubicBezTo>
                  <a:pt x="167" y="306"/>
                  <a:pt x="168" y="306"/>
                  <a:pt x="169" y="306"/>
                </a:cubicBezTo>
                <a:cubicBezTo>
                  <a:pt x="169" y="308"/>
                  <a:pt x="170" y="311"/>
                  <a:pt x="167" y="311"/>
                </a:cubicBezTo>
                <a:cubicBezTo>
                  <a:pt x="166" y="310"/>
                  <a:pt x="168" y="307"/>
                  <a:pt x="167" y="307"/>
                </a:cubicBezTo>
                <a:close/>
                <a:moveTo>
                  <a:pt x="167" y="311"/>
                </a:moveTo>
                <a:cubicBezTo>
                  <a:pt x="169" y="312"/>
                  <a:pt x="168" y="315"/>
                  <a:pt x="169" y="318"/>
                </a:cubicBezTo>
                <a:cubicBezTo>
                  <a:pt x="168" y="316"/>
                  <a:pt x="167" y="315"/>
                  <a:pt x="167" y="311"/>
                </a:cubicBezTo>
                <a:close/>
                <a:moveTo>
                  <a:pt x="333" y="312"/>
                </a:moveTo>
                <a:cubicBezTo>
                  <a:pt x="335" y="315"/>
                  <a:pt x="332" y="314"/>
                  <a:pt x="333" y="312"/>
                </a:cubicBezTo>
                <a:close/>
                <a:moveTo>
                  <a:pt x="187" y="316"/>
                </a:moveTo>
                <a:cubicBezTo>
                  <a:pt x="189" y="316"/>
                  <a:pt x="188" y="320"/>
                  <a:pt x="189" y="322"/>
                </a:cubicBezTo>
                <a:cubicBezTo>
                  <a:pt x="187" y="321"/>
                  <a:pt x="188" y="319"/>
                  <a:pt x="187" y="316"/>
                </a:cubicBezTo>
                <a:close/>
                <a:moveTo>
                  <a:pt x="168" y="321"/>
                </a:moveTo>
                <a:cubicBezTo>
                  <a:pt x="168" y="321"/>
                  <a:pt x="169" y="321"/>
                  <a:pt x="169" y="321"/>
                </a:cubicBezTo>
                <a:cubicBezTo>
                  <a:pt x="169" y="322"/>
                  <a:pt x="170" y="324"/>
                  <a:pt x="168" y="324"/>
                </a:cubicBezTo>
                <a:cubicBezTo>
                  <a:pt x="168" y="323"/>
                  <a:pt x="168" y="322"/>
                  <a:pt x="168" y="321"/>
                </a:cubicBezTo>
                <a:close/>
                <a:moveTo>
                  <a:pt x="185" y="326"/>
                </a:moveTo>
                <a:cubicBezTo>
                  <a:pt x="185" y="327"/>
                  <a:pt x="184" y="327"/>
                  <a:pt x="184" y="328"/>
                </a:cubicBezTo>
                <a:cubicBezTo>
                  <a:pt x="183" y="328"/>
                  <a:pt x="184" y="325"/>
                  <a:pt x="185" y="326"/>
                </a:cubicBezTo>
                <a:close/>
                <a:moveTo>
                  <a:pt x="185" y="330"/>
                </a:moveTo>
                <a:cubicBezTo>
                  <a:pt x="185" y="331"/>
                  <a:pt x="185" y="332"/>
                  <a:pt x="184" y="332"/>
                </a:cubicBezTo>
                <a:cubicBezTo>
                  <a:pt x="183" y="331"/>
                  <a:pt x="184" y="330"/>
                  <a:pt x="185" y="330"/>
                </a:cubicBezTo>
                <a:close/>
                <a:moveTo>
                  <a:pt x="184" y="357"/>
                </a:moveTo>
                <a:cubicBezTo>
                  <a:pt x="185" y="356"/>
                  <a:pt x="185" y="358"/>
                  <a:pt x="185" y="359"/>
                </a:cubicBezTo>
                <a:cubicBezTo>
                  <a:pt x="184" y="359"/>
                  <a:pt x="183" y="358"/>
                  <a:pt x="184" y="357"/>
                </a:cubicBezTo>
                <a:close/>
                <a:moveTo>
                  <a:pt x="2" y="360"/>
                </a:moveTo>
                <a:cubicBezTo>
                  <a:pt x="2" y="360"/>
                  <a:pt x="2" y="360"/>
                  <a:pt x="3" y="360"/>
                </a:cubicBezTo>
                <a:cubicBezTo>
                  <a:pt x="3" y="361"/>
                  <a:pt x="2" y="361"/>
                  <a:pt x="1" y="361"/>
                </a:cubicBezTo>
                <a:cubicBezTo>
                  <a:pt x="1" y="360"/>
                  <a:pt x="2" y="360"/>
                  <a:pt x="2" y="360"/>
                </a:cubicBezTo>
                <a:close/>
                <a:moveTo>
                  <a:pt x="1" y="362"/>
                </a:moveTo>
                <a:cubicBezTo>
                  <a:pt x="3" y="362"/>
                  <a:pt x="3" y="363"/>
                  <a:pt x="5" y="363"/>
                </a:cubicBezTo>
                <a:cubicBezTo>
                  <a:pt x="4" y="364"/>
                  <a:pt x="0" y="365"/>
                  <a:pt x="1" y="362"/>
                </a:cubicBezTo>
                <a:close/>
                <a:moveTo>
                  <a:pt x="253" y="363"/>
                </a:moveTo>
                <a:cubicBezTo>
                  <a:pt x="253" y="364"/>
                  <a:pt x="252" y="364"/>
                  <a:pt x="252" y="365"/>
                </a:cubicBezTo>
                <a:cubicBezTo>
                  <a:pt x="250" y="364"/>
                  <a:pt x="252" y="362"/>
                  <a:pt x="253" y="363"/>
                </a:cubicBezTo>
                <a:close/>
                <a:moveTo>
                  <a:pt x="253" y="366"/>
                </a:moveTo>
                <a:cubicBezTo>
                  <a:pt x="254" y="366"/>
                  <a:pt x="255" y="366"/>
                  <a:pt x="255" y="368"/>
                </a:cubicBezTo>
                <a:cubicBezTo>
                  <a:pt x="254" y="367"/>
                  <a:pt x="253" y="367"/>
                  <a:pt x="253" y="366"/>
                </a:cubicBezTo>
                <a:close/>
                <a:moveTo>
                  <a:pt x="454" y="367"/>
                </a:moveTo>
                <a:cubicBezTo>
                  <a:pt x="455" y="367"/>
                  <a:pt x="455" y="369"/>
                  <a:pt x="455" y="370"/>
                </a:cubicBezTo>
                <a:cubicBezTo>
                  <a:pt x="453" y="370"/>
                  <a:pt x="454" y="368"/>
                  <a:pt x="452" y="368"/>
                </a:cubicBezTo>
                <a:cubicBezTo>
                  <a:pt x="453" y="368"/>
                  <a:pt x="453" y="368"/>
                  <a:pt x="454" y="367"/>
                </a:cubicBezTo>
                <a:close/>
                <a:moveTo>
                  <a:pt x="423" y="373"/>
                </a:moveTo>
                <a:cubicBezTo>
                  <a:pt x="423" y="372"/>
                  <a:pt x="425" y="373"/>
                  <a:pt x="426" y="372"/>
                </a:cubicBezTo>
                <a:cubicBezTo>
                  <a:pt x="426" y="373"/>
                  <a:pt x="424" y="373"/>
                  <a:pt x="423" y="373"/>
                </a:cubicBezTo>
                <a:close/>
                <a:moveTo>
                  <a:pt x="251" y="376"/>
                </a:moveTo>
                <a:cubicBezTo>
                  <a:pt x="251" y="376"/>
                  <a:pt x="251" y="376"/>
                  <a:pt x="252" y="376"/>
                </a:cubicBezTo>
                <a:cubicBezTo>
                  <a:pt x="251" y="377"/>
                  <a:pt x="251" y="377"/>
                  <a:pt x="251" y="378"/>
                </a:cubicBezTo>
                <a:cubicBezTo>
                  <a:pt x="250" y="377"/>
                  <a:pt x="250" y="377"/>
                  <a:pt x="251" y="376"/>
                </a:cubicBezTo>
                <a:close/>
                <a:moveTo>
                  <a:pt x="322" y="384"/>
                </a:moveTo>
                <a:cubicBezTo>
                  <a:pt x="321" y="383"/>
                  <a:pt x="324" y="383"/>
                  <a:pt x="323" y="384"/>
                </a:cubicBezTo>
                <a:cubicBezTo>
                  <a:pt x="323" y="384"/>
                  <a:pt x="323" y="384"/>
                  <a:pt x="322" y="384"/>
                </a:cubicBezTo>
                <a:cubicBezTo>
                  <a:pt x="322" y="384"/>
                  <a:pt x="322" y="384"/>
                  <a:pt x="322" y="384"/>
                </a:cubicBezTo>
                <a:close/>
                <a:moveTo>
                  <a:pt x="444" y="4"/>
                </a:moveTo>
                <a:cubicBezTo>
                  <a:pt x="445" y="5"/>
                  <a:pt x="448" y="4"/>
                  <a:pt x="447" y="4"/>
                </a:cubicBezTo>
                <a:cubicBezTo>
                  <a:pt x="445" y="3"/>
                  <a:pt x="442" y="3"/>
                  <a:pt x="442" y="0"/>
                </a:cubicBezTo>
                <a:cubicBezTo>
                  <a:pt x="436" y="0"/>
                  <a:pt x="435" y="3"/>
                  <a:pt x="432" y="6"/>
                </a:cubicBezTo>
                <a:cubicBezTo>
                  <a:pt x="434" y="6"/>
                  <a:pt x="435" y="4"/>
                  <a:pt x="434" y="7"/>
                </a:cubicBezTo>
                <a:cubicBezTo>
                  <a:pt x="436" y="7"/>
                  <a:pt x="438" y="6"/>
                  <a:pt x="438" y="8"/>
                </a:cubicBezTo>
                <a:cubicBezTo>
                  <a:pt x="436" y="9"/>
                  <a:pt x="438" y="11"/>
                  <a:pt x="438" y="12"/>
                </a:cubicBezTo>
                <a:cubicBezTo>
                  <a:pt x="436" y="13"/>
                  <a:pt x="433" y="12"/>
                  <a:pt x="431" y="13"/>
                </a:cubicBezTo>
                <a:cubicBezTo>
                  <a:pt x="430" y="12"/>
                  <a:pt x="431" y="11"/>
                  <a:pt x="430" y="11"/>
                </a:cubicBezTo>
                <a:cubicBezTo>
                  <a:pt x="429" y="11"/>
                  <a:pt x="424" y="13"/>
                  <a:pt x="422" y="11"/>
                </a:cubicBezTo>
                <a:cubicBezTo>
                  <a:pt x="422" y="8"/>
                  <a:pt x="420" y="7"/>
                  <a:pt x="417" y="7"/>
                </a:cubicBezTo>
                <a:cubicBezTo>
                  <a:pt x="416" y="5"/>
                  <a:pt x="413" y="4"/>
                  <a:pt x="411" y="5"/>
                </a:cubicBezTo>
                <a:cubicBezTo>
                  <a:pt x="411" y="4"/>
                  <a:pt x="411" y="4"/>
                  <a:pt x="411" y="3"/>
                </a:cubicBezTo>
                <a:cubicBezTo>
                  <a:pt x="407" y="6"/>
                  <a:pt x="404" y="8"/>
                  <a:pt x="402" y="13"/>
                </a:cubicBezTo>
                <a:cubicBezTo>
                  <a:pt x="399" y="13"/>
                  <a:pt x="392" y="17"/>
                  <a:pt x="390" y="13"/>
                </a:cubicBezTo>
                <a:cubicBezTo>
                  <a:pt x="388" y="13"/>
                  <a:pt x="387" y="13"/>
                  <a:pt x="386" y="14"/>
                </a:cubicBezTo>
                <a:cubicBezTo>
                  <a:pt x="380" y="10"/>
                  <a:pt x="370" y="13"/>
                  <a:pt x="363" y="11"/>
                </a:cubicBezTo>
                <a:cubicBezTo>
                  <a:pt x="361" y="10"/>
                  <a:pt x="359" y="7"/>
                  <a:pt x="356" y="8"/>
                </a:cubicBezTo>
                <a:cubicBezTo>
                  <a:pt x="355" y="10"/>
                  <a:pt x="355" y="11"/>
                  <a:pt x="353" y="12"/>
                </a:cubicBezTo>
                <a:cubicBezTo>
                  <a:pt x="351" y="12"/>
                  <a:pt x="350" y="12"/>
                  <a:pt x="349" y="9"/>
                </a:cubicBezTo>
                <a:cubicBezTo>
                  <a:pt x="345" y="9"/>
                  <a:pt x="344" y="11"/>
                  <a:pt x="341" y="9"/>
                </a:cubicBezTo>
                <a:cubicBezTo>
                  <a:pt x="334" y="17"/>
                  <a:pt x="318" y="12"/>
                  <a:pt x="307" y="13"/>
                </a:cubicBezTo>
                <a:cubicBezTo>
                  <a:pt x="307" y="11"/>
                  <a:pt x="306" y="12"/>
                  <a:pt x="304" y="11"/>
                </a:cubicBezTo>
                <a:cubicBezTo>
                  <a:pt x="303" y="12"/>
                  <a:pt x="303" y="13"/>
                  <a:pt x="302" y="13"/>
                </a:cubicBezTo>
                <a:cubicBezTo>
                  <a:pt x="296" y="12"/>
                  <a:pt x="289" y="12"/>
                  <a:pt x="282" y="12"/>
                </a:cubicBezTo>
                <a:cubicBezTo>
                  <a:pt x="274" y="12"/>
                  <a:pt x="265" y="11"/>
                  <a:pt x="262" y="18"/>
                </a:cubicBezTo>
                <a:cubicBezTo>
                  <a:pt x="261" y="18"/>
                  <a:pt x="260" y="18"/>
                  <a:pt x="259" y="19"/>
                </a:cubicBezTo>
                <a:cubicBezTo>
                  <a:pt x="260" y="21"/>
                  <a:pt x="259" y="21"/>
                  <a:pt x="258" y="22"/>
                </a:cubicBezTo>
                <a:cubicBezTo>
                  <a:pt x="261" y="22"/>
                  <a:pt x="258" y="23"/>
                  <a:pt x="259" y="24"/>
                </a:cubicBezTo>
                <a:cubicBezTo>
                  <a:pt x="262" y="22"/>
                  <a:pt x="269" y="22"/>
                  <a:pt x="272" y="25"/>
                </a:cubicBezTo>
                <a:cubicBezTo>
                  <a:pt x="274" y="26"/>
                  <a:pt x="274" y="26"/>
                  <a:pt x="276" y="25"/>
                </a:cubicBezTo>
                <a:cubicBezTo>
                  <a:pt x="277" y="27"/>
                  <a:pt x="278" y="28"/>
                  <a:pt x="279" y="29"/>
                </a:cubicBezTo>
                <a:cubicBezTo>
                  <a:pt x="281" y="28"/>
                  <a:pt x="283" y="27"/>
                  <a:pt x="285" y="28"/>
                </a:cubicBezTo>
                <a:cubicBezTo>
                  <a:pt x="291" y="39"/>
                  <a:pt x="309" y="37"/>
                  <a:pt x="318" y="45"/>
                </a:cubicBezTo>
                <a:cubicBezTo>
                  <a:pt x="318" y="44"/>
                  <a:pt x="318" y="43"/>
                  <a:pt x="318" y="43"/>
                </a:cubicBezTo>
                <a:cubicBezTo>
                  <a:pt x="322" y="43"/>
                  <a:pt x="328" y="44"/>
                  <a:pt x="327" y="49"/>
                </a:cubicBezTo>
                <a:cubicBezTo>
                  <a:pt x="328" y="48"/>
                  <a:pt x="328" y="51"/>
                  <a:pt x="329" y="53"/>
                </a:cubicBezTo>
                <a:cubicBezTo>
                  <a:pt x="332" y="54"/>
                  <a:pt x="333" y="51"/>
                  <a:pt x="335" y="54"/>
                </a:cubicBezTo>
                <a:cubicBezTo>
                  <a:pt x="335" y="52"/>
                  <a:pt x="334" y="52"/>
                  <a:pt x="334" y="51"/>
                </a:cubicBezTo>
                <a:cubicBezTo>
                  <a:pt x="335" y="51"/>
                  <a:pt x="335" y="50"/>
                  <a:pt x="336" y="50"/>
                </a:cubicBezTo>
                <a:cubicBezTo>
                  <a:pt x="336" y="53"/>
                  <a:pt x="337" y="52"/>
                  <a:pt x="339" y="53"/>
                </a:cubicBezTo>
                <a:cubicBezTo>
                  <a:pt x="339" y="55"/>
                  <a:pt x="339" y="57"/>
                  <a:pt x="339" y="60"/>
                </a:cubicBezTo>
                <a:cubicBezTo>
                  <a:pt x="338" y="60"/>
                  <a:pt x="337" y="59"/>
                  <a:pt x="337" y="59"/>
                </a:cubicBezTo>
                <a:cubicBezTo>
                  <a:pt x="337" y="60"/>
                  <a:pt x="336" y="62"/>
                  <a:pt x="338" y="62"/>
                </a:cubicBezTo>
                <a:cubicBezTo>
                  <a:pt x="338" y="61"/>
                  <a:pt x="337" y="60"/>
                  <a:pt x="339" y="60"/>
                </a:cubicBezTo>
                <a:cubicBezTo>
                  <a:pt x="338" y="64"/>
                  <a:pt x="338" y="65"/>
                  <a:pt x="338" y="67"/>
                </a:cubicBezTo>
                <a:cubicBezTo>
                  <a:pt x="338" y="67"/>
                  <a:pt x="339" y="67"/>
                  <a:pt x="339" y="68"/>
                </a:cubicBezTo>
                <a:cubicBezTo>
                  <a:pt x="340" y="76"/>
                  <a:pt x="338" y="85"/>
                  <a:pt x="340" y="93"/>
                </a:cubicBezTo>
                <a:cubicBezTo>
                  <a:pt x="340" y="93"/>
                  <a:pt x="339" y="93"/>
                  <a:pt x="339" y="94"/>
                </a:cubicBezTo>
                <a:cubicBezTo>
                  <a:pt x="340" y="94"/>
                  <a:pt x="340" y="95"/>
                  <a:pt x="340" y="96"/>
                </a:cubicBezTo>
                <a:cubicBezTo>
                  <a:pt x="340" y="116"/>
                  <a:pt x="343" y="135"/>
                  <a:pt x="340" y="152"/>
                </a:cubicBezTo>
                <a:cubicBezTo>
                  <a:pt x="339" y="159"/>
                  <a:pt x="342" y="175"/>
                  <a:pt x="332" y="172"/>
                </a:cubicBezTo>
                <a:cubicBezTo>
                  <a:pt x="332" y="173"/>
                  <a:pt x="334" y="174"/>
                  <a:pt x="332" y="174"/>
                </a:cubicBezTo>
                <a:cubicBezTo>
                  <a:pt x="331" y="172"/>
                  <a:pt x="330" y="172"/>
                  <a:pt x="330" y="170"/>
                </a:cubicBezTo>
                <a:cubicBezTo>
                  <a:pt x="328" y="170"/>
                  <a:pt x="326" y="168"/>
                  <a:pt x="325" y="166"/>
                </a:cubicBezTo>
                <a:cubicBezTo>
                  <a:pt x="324" y="167"/>
                  <a:pt x="324" y="166"/>
                  <a:pt x="322" y="165"/>
                </a:cubicBezTo>
                <a:cubicBezTo>
                  <a:pt x="320" y="166"/>
                  <a:pt x="321" y="167"/>
                  <a:pt x="320" y="168"/>
                </a:cubicBezTo>
                <a:cubicBezTo>
                  <a:pt x="320" y="168"/>
                  <a:pt x="320" y="167"/>
                  <a:pt x="319" y="167"/>
                </a:cubicBezTo>
                <a:cubicBezTo>
                  <a:pt x="319" y="169"/>
                  <a:pt x="319" y="172"/>
                  <a:pt x="317" y="172"/>
                </a:cubicBezTo>
                <a:cubicBezTo>
                  <a:pt x="315" y="170"/>
                  <a:pt x="315" y="174"/>
                  <a:pt x="312" y="173"/>
                </a:cubicBezTo>
                <a:cubicBezTo>
                  <a:pt x="313" y="171"/>
                  <a:pt x="308" y="174"/>
                  <a:pt x="306" y="173"/>
                </a:cubicBezTo>
                <a:cubicBezTo>
                  <a:pt x="306" y="172"/>
                  <a:pt x="308" y="170"/>
                  <a:pt x="306" y="170"/>
                </a:cubicBezTo>
                <a:cubicBezTo>
                  <a:pt x="305" y="172"/>
                  <a:pt x="301" y="171"/>
                  <a:pt x="300" y="171"/>
                </a:cubicBezTo>
                <a:cubicBezTo>
                  <a:pt x="301" y="171"/>
                  <a:pt x="301" y="172"/>
                  <a:pt x="301" y="173"/>
                </a:cubicBezTo>
                <a:cubicBezTo>
                  <a:pt x="298" y="172"/>
                  <a:pt x="299" y="174"/>
                  <a:pt x="297" y="174"/>
                </a:cubicBezTo>
                <a:cubicBezTo>
                  <a:pt x="298" y="172"/>
                  <a:pt x="297" y="171"/>
                  <a:pt x="296" y="170"/>
                </a:cubicBezTo>
                <a:cubicBezTo>
                  <a:pt x="296" y="173"/>
                  <a:pt x="293" y="172"/>
                  <a:pt x="291" y="173"/>
                </a:cubicBezTo>
                <a:cubicBezTo>
                  <a:pt x="290" y="172"/>
                  <a:pt x="289" y="172"/>
                  <a:pt x="287" y="173"/>
                </a:cubicBezTo>
                <a:cubicBezTo>
                  <a:pt x="287" y="172"/>
                  <a:pt x="287" y="171"/>
                  <a:pt x="286" y="171"/>
                </a:cubicBezTo>
                <a:cubicBezTo>
                  <a:pt x="286" y="174"/>
                  <a:pt x="282" y="170"/>
                  <a:pt x="281" y="173"/>
                </a:cubicBezTo>
                <a:cubicBezTo>
                  <a:pt x="282" y="170"/>
                  <a:pt x="281" y="171"/>
                  <a:pt x="279" y="172"/>
                </a:cubicBezTo>
                <a:cubicBezTo>
                  <a:pt x="280" y="169"/>
                  <a:pt x="277" y="171"/>
                  <a:pt x="277" y="168"/>
                </a:cubicBezTo>
                <a:cubicBezTo>
                  <a:pt x="273" y="171"/>
                  <a:pt x="267" y="169"/>
                  <a:pt x="262" y="169"/>
                </a:cubicBezTo>
                <a:cubicBezTo>
                  <a:pt x="264" y="168"/>
                  <a:pt x="260" y="168"/>
                  <a:pt x="259" y="168"/>
                </a:cubicBezTo>
                <a:cubicBezTo>
                  <a:pt x="260" y="169"/>
                  <a:pt x="258" y="170"/>
                  <a:pt x="257" y="170"/>
                </a:cubicBezTo>
                <a:cubicBezTo>
                  <a:pt x="258" y="168"/>
                  <a:pt x="251" y="169"/>
                  <a:pt x="250" y="169"/>
                </a:cubicBezTo>
                <a:cubicBezTo>
                  <a:pt x="250" y="169"/>
                  <a:pt x="250" y="169"/>
                  <a:pt x="250" y="168"/>
                </a:cubicBezTo>
                <a:cubicBezTo>
                  <a:pt x="246" y="168"/>
                  <a:pt x="240" y="170"/>
                  <a:pt x="236" y="167"/>
                </a:cubicBezTo>
                <a:cubicBezTo>
                  <a:pt x="234" y="168"/>
                  <a:pt x="234" y="167"/>
                  <a:pt x="232" y="168"/>
                </a:cubicBezTo>
                <a:cubicBezTo>
                  <a:pt x="231" y="166"/>
                  <a:pt x="222" y="166"/>
                  <a:pt x="222" y="166"/>
                </a:cubicBezTo>
                <a:cubicBezTo>
                  <a:pt x="223" y="166"/>
                  <a:pt x="224" y="166"/>
                  <a:pt x="224" y="167"/>
                </a:cubicBezTo>
                <a:cubicBezTo>
                  <a:pt x="222" y="167"/>
                  <a:pt x="222" y="168"/>
                  <a:pt x="221" y="168"/>
                </a:cubicBezTo>
                <a:cubicBezTo>
                  <a:pt x="220" y="167"/>
                  <a:pt x="221" y="167"/>
                  <a:pt x="220" y="166"/>
                </a:cubicBezTo>
                <a:cubicBezTo>
                  <a:pt x="219" y="166"/>
                  <a:pt x="219" y="165"/>
                  <a:pt x="218" y="165"/>
                </a:cubicBezTo>
                <a:cubicBezTo>
                  <a:pt x="210" y="168"/>
                  <a:pt x="197" y="162"/>
                  <a:pt x="189" y="164"/>
                </a:cubicBezTo>
                <a:cubicBezTo>
                  <a:pt x="187" y="163"/>
                  <a:pt x="189" y="159"/>
                  <a:pt x="187" y="158"/>
                </a:cubicBezTo>
                <a:cubicBezTo>
                  <a:pt x="187" y="159"/>
                  <a:pt x="187" y="161"/>
                  <a:pt x="185" y="161"/>
                </a:cubicBezTo>
                <a:cubicBezTo>
                  <a:pt x="186" y="155"/>
                  <a:pt x="187" y="142"/>
                  <a:pt x="183" y="137"/>
                </a:cubicBezTo>
                <a:cubicBezTo>
                  <a:pt x="184" y="137"/>
                  <a:pt x="183" y="134"/>
                  <a:pt x="185" y="135"/>
                </a:cubicBezTo>
                <a:cubicBezTo>
                  <a:pt x="184" y="132"/>
                  <a:pt x="185" y="130"/>
                  <a:pt x="183" y="128"/>
                </a:cubicBezTo>
                <a:cubicBezTo>
                  <a:pt x="182" y="126"/>
                  <a:pt x="184" y="128"/>
                  <a:pt x="184" y="127"/>
                </a:cubicBezTo>
                <a:cubicBezTo>
                  <a:pt x="184" y="124"/>
                  <a:pt x="182" y="121"/>
                  <a:pt x="184" y="117"/>
                </a:cubicBezTo>
                <a:cubicBezTo>
                  <a:pt x="182" y="117"/>
                  <a:pt x="182" y="111"/>
                  <a:pt x="185" y="111"/>
                </a:cubicBezTo>
                <a:cubicBezTo>
                  <a:pt x="185" y="109"/>
                  <a:pt x="183" y="110"/>
                  <a:pt x="183" y="108"/>
                </a:cubicBezTo>
                <a:cubicBezTo>
                  <a:pt x="183" y="106"/>
                  <a:pt x="184" y="106"/>
                  <a:pt x="184" y="104"/>
                </a:cubicBezTo>
                <a:cubicBezTo>
                  <a:pt x="182" y="98"/>
                  <a:pt x="182" y="93"/>
                  <a:pt x="182" y="85"/>
                </a:cubicBezTo>
                <a:cubicBezTo>
                  <a:pt x="183" y="85"/>
                  <a:pt x="183" y="84"/>
                  <a:pt x="184" y="84"/>
                </a:cubicBezTo>
                <a:cubicBezTo>
                  <a:pt x="184" y="83"/>
                  <a:pt x="182" y="79"/>
                  <a:pt x="185" y="79"/>
                </a:cubicBezTo>
                <a:cubicBezTo>
                  <a:pt x="185" y="89"/>
                  <a:pt x="187" y="98"/>
                  <a:pt x="186" y="106"/>
                </a:cubicBezTo>
                <a:cubicBezTo>
                  <a:pt x="187" y="105"/>
                  <a:pt x="187" y="106"/>
                  <a:pt x="187" y="107"/>
                </a:cubicBezTo>
                <a:cubicBezTo>
                  <a:pt x="184" y="109"/>
                  <a:pt x="186" y="113"/>
                  <a:pt x="188" y="115"/>
                </a:cubicBezTo>
                <a:cubicBezTo>
                  <a:pt x="187" y="92"/>
                  <a:pt x="188" y="74"/>
                  <a:pt x="191" y="56"/>
                </a:cubicBezTo>
                <a:cubicBezTo>
                  <a:pt x="191" y="55"/>
                  <a:pt x="190" y="55"/>
                  <a:pt x="190" y="54"/>
                </a:cubicBezTo>
                <a:cubicBezTo>
                  <a:pt x="194" y="51"/>
                  <a:pt x="195" y="44"/>
                  <a:pt x="195" y="38"/>
                </a:cubicBezTo>
                <a:cubicBezTo>
                  <a:pt x="198" y="38"/>
                  <a:pt x="196" y="31"/>
                  <a:pt x="199" y="30"/>
                </a:cubicBezTo>
                <a:cubicBezTo>
                  <a:pt x="196" y="24"/>
                  <a:pt x="214" y="26"/>
                  <a:pt x="220" y="25"/>
                </a:cubicBezTo>
                <a:cubicBezTo>
                  <a:pt x="223" y="30"/>
                  <a:pt x="231" y="31"/>
                  <a:pt x="238" y="28"/>
                </a:cubicBezTo>
                <a:cubicBezTo>
                  <a:pt x="239" y="29"/>
                  <a:pt x="240" y="31"/>
                  <a:pt x="242" y="30"/>
                </a:cubicBezTo>
                <a:cubicBezTo>
                  <a:pt x="243" y="29"/>
                  <a:pt x="242" y="28"/>
                  <a:pt x="242" y="27"/>
                </a:cubicBezTo>
                <a:cubicBezTo>
                  <a:pt x="246" y="26"/>
                  <a:pt x="249" y="25"/>
                  <a:pt x="251" y="24"/>
                </a:cubicBezTo>
                <a:cubicBezTo>
                  <a:pt x="250" y="22"/>
                  <a:pt x="247" y="24"/>
                  <a:pt x="247" y="25"/>
                </a:cubicBezTo>
                <a:cubicBezTo>
                  <a:pt x="249" y="18"/>
                  <a:pt x="241" y="18"/>
                  <a:pt x="241" y="11"/>
                </a:cubicBezTo>
                <a:cubicBezTo>
                  <a:pt x="240" y="11"/>
                  <a:pt x="239" y="11"/>
                  <a:pt x="239" y="10"/>
                </a:cubicBezTo>
                <a:cubicBezTo>
                  <a:pt x="241" y="10"/>
                  <a:pt x="244" y="7"/>
                  <a:pt x="245" y="4"/>
                </a:cubicBezTo>
                <a:cubicBezTo>
                  <a:pt x="242" y="5"/>
                  <a:pt x="239" y="3"/>
                  <a:pt x="237" y="4"/>
                </a:cubicBezTo>
                <a:cubicBezTo>
                  <a:pt x="236" y="5"/>
                  <a:pt x="238" y="6"/>
                  <a:pt x="236" y="6"/>
                </a:cubicBezTo>
                <a:cubicBezTo>
                  <a:pt x="233" y="4"/>
                  <a:pt x="225" y="3"/>
                  <a:pt x="222" y="7"/>
                </a:cubicBezTo>
                <a:cubicBezTo>
                  <a:pt x="221" y="4"/>
                  <a:pt x="217" y="7"/>
                  <a:pt x="214" y="5"/>
                </a:cubicBezTo>
                <a:cubicBezTo>
                  <a:pt x="213" y="7"/>
                  <a:pt x="213" y="5"/>
                  <a:pt x="212" y="8"/>
                </a:cubicBezTo>
                <a:cubicBezTo>
                  <a:pt x="214" y="9"/>
                  <a:pt x="215" y="7"/>
                  <a:pt x="216" y="6"/>
                </a:cubicBezTo>
                <a:cubicBezTo>
                  <a:pt x="218" y="8"/>
                  <a:pt x="221" y="6"/>
                  <a:pt x="223" y="10"/>
                </a:cubicBezTo>
                <a:cubicBezTo>
                  <a:pt x="222" y="11"/>
                  <a:pt x="222" y="11"/>
                  <a:pt x="221" y="12"/>
                </a:cubicBezTo>
                <a:cubicBezTo>
                  <a:pt x="217" y="11"/>
                  <a:pt x="210" y="9"/>
                  <a:pt x="207" y="12"/>
                </a:cubicBezTo>
                <a:cubicBezTo>
                  <a:pt x="206" y="11"/>
                  <a:pt x="206" y="10"/>
                  <a:pt x="206" y="10"/>
                </a:cubicBezTo>
                <a:cubicBezTo>
                  <a:pt x="207" y="10"/>
                  <a:pt x="208" y="9"/>
                  <a:pt x="209" y="9"/>
                </a:cubicBezTo>
                <a:cubicBezTo>
                  <a:pt x="209" y="8"/>
                  <a:pt x="208" y="7"/>
                  <a:pt x="208" y="6"/>
                </a:cubicBezTo>
                <a:cubicBezTo>
                  <a:pt x="206" y="6"/>
                  <a:pt x="207" y="9"/>
                  <a:pt x="204" y="8"/>
                </a:cubicBezTo>
                <a:cubicBezTo>
                  <a:pt x="205" y="8"/>
                  <a:pt x="205" y="7"/>
                  <a:pt x="204" y="6"/>
                </a:cubicBezTo>
                <a:cubicBezTo>
                  <a:pt x="204" y="7"/>
                  <a:pt x="203" y="7"/>
                  <a:pt x="203" y="8"/>
                </a:cubicBezTo>
                <a:cubicBezTo>
                  <a:pt x="203" y="7"/>
                  <a:pt x="203" y="6"/>
                  <a:pt x="202" y="6"/>
                </a:cubicBezTo>
                <a:cubicBezTo>
                  <a:pt x="202" y="7"/>
                  <a:pt x="202" y="7"/>
                  <a:pt x="201" y="8"/>
                </a:cubicBezTo>
                <a:cubicBezTo>
                  <a:pt x="201" y="7"/>
                  <a:pt x="201" y="6"/>
                  <a:pt x="200" y="6"/>
                </a:cubicBezTo>
                <a:cubicBezTo>
                  <a:pt x="200" y="8"/>
                  <a:pt x="198" y="6"/>
                  <a:pt x="197" y="8"/>
                </a:cubicBezTo>
                <a:cubicBezTo>
                  <a:pt x="200" y="8"/>
                  <a:pt x="197" y="12"/>
                  <a:pt x="199" y="9"/>
                </a:cubicBezTo>
                <a:cubicBezTo>
                  <a:pt x="199" y="10"/>
                  <a:pt x="199" y="10"/>
                  <a:pt x="199" y="11"/>
                </a:cubicBezTo>
                <a:cubicBezTo>
                  <a:pt x="197" y="11"/>
                  <a:pt x="197" y="10"/>
                  <a:pt x="196" y="12"/>
                </a:cubicBezTo>
                <a:cubicBezTo>
                  <a:pt x="195" y="11"/>
                  <a:pt x="198" y="10"/>
                  <a:pt x="196" y="8"/>
                </a:cubicBezTo>
                <a:cubicBezTo>
                  <a:pt x="195" y="9"/>
                  <a:pt x="195" y="11"/>
                  <a:pt x="194" y="11"/>
                </a:cubicBezTo>
                <a:cubicBezTo>
                  <a:pt x="193" y="7"/>
                  <a:pt x="196" y="9"/>
                  <a:pt x="196" y="7"/>
                </a:cubicBezTo>
                <a:cubicBezTo>
                  <a:pt x="193" y="7"/>
                  <a:pt x="189" y="10"/>
                  <a:pt x="184" y="7"/>
                </a:cubicBezTo>
                <a:cubicBezTo>
                  <a:pt x="181" y="7"/>
                  <a:pt x="186" y="9"/>
                  <a:pt x="183" y="10"/>
                </a:cubicBezTo>
                <a:cubicBezTo>
                  <a:pt x="182" y="6"/>
                  <a:pt x="177" y="4"/>
                  <a:pt x="174" y="7"/>
                </a:cubicBezTo>
                <a:cubicBezTo>
                  <a:pt x="175" y="7"/>
                  <a:pt x="176" y="7"/>
                  <a:pt x="175" y="8"/>
                </a:cubicBezTo>
                <a:cubicBezTo>
                  <a:pt x="174" y="8"/>
                  <a:pt x="173" y="7"/>
                  <a:pt x="172" y="6"/>
                </a:cubicBezTo>
                <a:cubicBezTo>
                  <a:pt x="172" y="8"/>
                  <a:pt x="170" y="6"/>
                  <a:pt x="168" y="7"/>
                </a:cubicBezTo>
                <a:cubicBezTo>
                  <a:pt x="167" y="8"/>
                  <a:pt x="165" y="9"/>
                  <a:pt x="164" y="10"/>
                </a:cubicBezTo>
                <a:cubicBezTo>
                  <a:pt x="153" y="12"/>
                  <a:pt x="142" y="10"/>
                  <a:pt x="129" y="14"/>
                </a:cubicBezTo>
                <a:cubicBezTo>
                  <a:pt x="130" y="12"/>
                  <a:pt x="128" y="13"/>
                  <a:pt x="128" y="12"/>
                </a:cubicBezTo>
                <a:cubicBezTo>
                  <a:pt x="126" y="13"/>
                  <a:pt x="125" y="13"/>
                  <a:pt x="124" y="14"/>
                </a:cubicBezTo>
                <a:cubicBezTo>
                  <a:pt x="124" y="14"/>
                  <a:pt x="124" y="14"/>
                  <a:pt x="123" y="13"/>
                </a:cubicBezTo>
                <a:cubicBezTo>
                  <a:pt x="117" y="16"/>
                  <a:pt x="104" y="18"/>
                  <a:pt x="97" y="13"/>
                </a:cubicBezTo>
                <a:cubicBezTo>
                  <a:pt x="92" y="12"/>
                  <a:pt x="89" y="14"/>
                  <a:pt x="86" y="14"/>
                </a:cubicBezTo>
                <a:cubicBezTo>
                  <a:pt x="85" y="12"/>
                  <a:pt x="84" y="14"/>
                  <a:pt x="81" y="13"/>
                </a:cubicBezTo>
                <a:cubicBezTo>
                  <a:pt x="81" y="14"/>
                  <a:pt x="81" y="15"/>
                  <a:pt x="80" y="15"/>
                </a:cubicBezTo>
                <a:cubicBezTo>
                  <a:pt x="73" y="16"/>
                  <a:pt x="66" y="11"/>
                  <a:pt x="58" y="10"/>
                </a:cubicBezTo>
                <a:cubicBezTo>
                  <a:pt x="52" y="9"/>
                  <a:pt x="45" y="11"/>
                  <a:pt x="37" y="10"/>
                </a:cubicBezTo>
                <a:cubicBezTo>
                  <a:pt x="37" y="10"/>
                  <a:pt x="37" y="11"/>
                  <a:pt x="37" y="12"/>
                </a:cubicBezTo>
                <a:cubicBezTo>
                  <a:pt x="39" y="12"/>
                  <a:pt x="40" y="13"/>
                  <a:pt x="41" y="14"/>
                </a:cubicBezTo>
                <a:cubicBezTo>
                  <a:pt x="40" y="14"/>
                  <a:pt x="39" y="14"/>
                  <a:pt x="38" y="14"/>
                </a:cubicBezTo>
                <a:cubicBezTo>
                  <a:pt x="39" y="14"/>
                  <a:pt x="39" y="13"/>
                  <a:pt x="37" y="13"/>
                </a:cubicBezTo>
                <a:cubicBezTo>
                  <a:pt x="37" y="14"/>
                  <a:pt x="35" y="12"/>
                  <a:pt x="34" y="13"/>
                </a:cubicBezTo>
                <a:cubicBezTo>
                  <a:pt x="34" y="15"/>
                  <a:pt x="36" y="14"/>
                  <a:pt x="34" y="16"/>
                </a:cubicBezTo>
                <a:cubicBezTo>
                  <a:pt x="36" y="16"/>
                  <a:pt x="36" y="18"/>
                  <a:pt x="37" y="16"/>
                </a:cubicBezTo>
                <a:cubicBezTo>
                  <a:pt x="38" y="18"/>
                  <a:pt x="36" y="18"/>
                  <a:pt x="38" y="19"/>
                </a:cubicBezTo>
                <a:cubicBezTo>
                  <a:pt x="39" y="18"/>
                  <a:pt x="37" y="16"/>
                  <a:pt x="39" y="16"/>
                </a:cubicBezTo>
                <a:cubicBezTo>
                  <a:pt x="40" y="16"/>
                  <a:pt x="41" y="17"/>
                  <a:pt x="41" y="18"/>
                </a:cubicBezTo>
                <a:cubicBezTo>
                  <a:pt x="39" y="19"/>
                  <a:pt x="38" y="19"/>
                  <a:pt x="38" y="21"/>
                </a:cubicBezTo>
                <a:cubicBezTo>
                  <a:pt x="39" y="21"/>
                  <a:pt x="41" y="21"/>
                  <a:pt x="42" y="21"/>
                </a:cubicBezTo>
                <a:cubicBezTo>
                  <a:pt x="44" y="25"/>
                  <a:pt x="43" y="27"/>
                  <a:pt x="42" y="31"/>
                </a:cubicBezTo>
                <a:cubicBezTo>
                  <a:pt x="43" y="32"/>
                  <a:pt x="44" y="34"/>
                  <a:pt x="45" y="32"/>
                </a:cubicBezTo>
                <a:cubicBezTo>
                  <a:pt x="45" y="32"/>
                  <a:pt x="44" y="32"/>
                  <a:pt x="45" y="31"/>
                </a:cubicBezTo>
                <a:cubicBezTo>
                  <a:pt x="53" y="30"/>
                  <a:pt x="64" y="33"/>
                  <a:pt x="74" y="32"/>
                </a:cubicBezTo>
                <a:cubicBezTo>
                  <a:pt x="77" y="34"/>
                  <a:pt x="75" y="38"/>
                  <a:pt x="78" y="40"/>
                </a:cubicBezTo>
                <a:cubicBezTo>
                  <a:pt x="77" y="44"/>
                  <a:pt x="79" y="50"/>
                  <a:pt x="78" y="55"/>
                </a:cubicBezTo>
                <a:cubicBezTo>
                  <a:pt x="75" y="56"/>
                  <a:pt x="77" y="60"/>
                  <a:pt x="75" y="61"/>
                </a:cubicBezTo>
                <a:cubicBezTo>
                  <a:pt x="75" y="63"/>
                  <a:pt x="78" y="61"/>
                  <a:pt x="78" y="63"/>
                </a:cubicBezTo>
                <a:cubicBezTo>
                  <a:pt x="77" y="73"/>
                  <a:pt x="77" y="86"/>
                  <a:pt x="79" y="92"/>
                </a:cubicBezTo>
                <a:cubicBezTo>
                  <a:pt x="79" y="91"/>
                  <a:pt x="79" y="90"/>
                  <a:pt x="79" y="90"/>
                </a:cubicBezTo>
                <a:cubicBezTo>
                  <a:pt x="79" y="93"/>
                  <a:pt x="80" y="93"/>
                  <a:pt x="81" y="92"/>
                </a:cubicBezTo>
                <a:cubicBezTo>
                  <a:pt x="84" y="96"/>
                  <a:pt x="82" y="99"/>
                  <a:pt x="82" y="104"/>
                </a:cubicBezTo>
                <a:cubicBezTo>
                  <a:pt x="82" y="107"/>
                  <a:pt x="84" y="110"/>
                  <a:pt x="84" y="112"/>
                </a:cubicBezTo>
                <a:cubicBezTo>
                  <a:pt x="84" y="112"/>
                  <a:pt x="83" y="112"/>
                  <a:pt x="83" y="113"/>
                </a:cubicBezTo>
                <a:cubicBezTo>
                  <a:pt x="81" y="131"/>
                  <a:pt x="85" y="158"/>
                  <a:pt x="82" y="174"/>
                </a:cubicBezTo>
                <a:cubicBezTo>
                  <a:pt x="81" y="174"/>
                  <a:pt x="81" y="173"/>
                  <a:pt x="80" y="173"/>
                </a:cubicBezTo>
                <a:cubicBezTo>
                  <a:pt x="85" y="181"/>
                  <a:pt x="83" y="195"/>
                  <a:pt x="82" y="205"/>
                </a:cubicBezTo>
                <a:cubicBezTo>
                  <a:pt x="86" y="207"/>
                  <a:pt x="82" y="213"/>
                  <a:pt x="86" y="215"/>
                </a:cubicBezTo>
                <a:cubicBezTo>
                  <a:pt x="85" y="215"/>
                  <a:pt x="85" y="216"/>
                  <a:pt x="85" y="217"/>
                </a:cubicBezTo>
                <a:cubicBezTo>
                  <a:pt x="88" y="221"/>
                  <a:pt x="85" y="228"/>
                  <a:pt x="85" y="232"/>
                </a:cubicBezTo>
                <a:cubicBezTo>
                  <a:pt x="86" y="230"/>
                  <a:pt x="85" y="229"/>
                  <a:pt x="86" y="229"/>
                </a:cubicBezTo>
                <a:cubicBezTo>
                  <a:pt x="87" y="233"/>
                  <a:pt x="86" y="235"/>
                  <a:pt x="85" y="238"/>
                </a:cubicBezTo>
                <a:cubicBezTo>
                  <a:pt x="85" y="236"/>
                  <a:pt x="87" y="238"/>
                  <a:pt x="87" y="238"/>
                </a:cubicBezTo>
                <a:cubicBezTo>
                  <a:pt x="84" y="239"/>
                  <a:pt x="86" y="241"/>
                  <a:pt x="87" y="244"/>
                </a:cubicBezTo>
                <a:cubicBezTo>
                  <a:pt x="84" y="244"/>
                  <a:pt x="86" y="246"/>
                  <a:pt x="86" y="248"/>
                </a:cubicBezTo>
                <a:cubicBezTo>
                  <a:pt x="84" y="248"/>
                  <a:pt x="87" y="249"/>
                  <a:pt x="85" y="251"/>
                </a:cubicBezTo>
                <a:cubicBezTo>
                  <a:pt x="86" y="252"/>
                  <a:pt x="86" y="249"/>
                  <a:pt x="87" y="250"/>
                </a:cubicBezTo>
                <a:cubicBezTo>
                  <a:pt x="83" y="252"/>
                  <a:pt x="89" y="258"/>
                  <a:pt x="85" y="260"/>
                </a:cubicBezTo>
                <a:cubicBezTo>
                  <a:pt x="85" y="260"/>
                  <a:pt x="86" y="259"/>
                  <a:pt x="86" y="259"/>
                </a:cubicBezTo>
                <a:cubicBezTo>
                  <a:pt x="86" y="263"/>
                  <a:pt x="86" y="266"/>
                  <a:pt x="86" y="270"/>
                </a:cubicBezTo>
                <a:cubicBezTo>
                  <a:pt x="88" y="268"/>
                  <a:pt x="87" y="265"/>
                  <a:pt x="90" y="267"/>
                </a:cubicBezTo>
                <a:cubicBezTo>
                  <a:pt x="90" y="255"/>
                  <a:pt x="90" y="249"/>
                  <a:pt x="90" y="239"/>
                </a:cubicBezTo>
                <a:cubicBezTo>
                  <a:pt x="92" y="239"/>
                  <a:pt x="91" y="237"/>
                  <a:pt x="93" y="238"/>
                </a:cubicBezTo>
                <a:cubicBezTo>
                  <a:pt x="94" y="236"/>
                  <a:pt x="91" y="237"/>
                  <a:pt x="92" y="235"/>
                </a:cubicBezTo>
                <a:cubicBezTo>
                  <a:pt x="93" y="235"/>
                  <a:pt x="94" y="236"/>
                  <a:pt x="94" y="234"/>
                </a:cubicBezTo>
                <a:cubicBezTo>
                  <a:pt x="93" y="233"/>
                  <a:pt x="93" y="236"/>
                  <a:pt x="92" y="234"/>
                </a:cubicBezTo>
                <a:cubicBezTo>
                  <a:pt x="94" y="233"/>
                  <a:pt x="93" y="231"/>
                  <a:pt x="95" y="229"/>
                </a:cubicBezTo>
                <a:cubicBezTo>
                  <a:pt x="94" y="232"/>
                  <a:pt x="97" y="230"/>
                  <a:pt x="97" y="232"/>
                </a:cubicBezTo>
                <a:cubicBezTo>
                  <a:pt x="97" y="232"/>
                  <a:pt x="98" y="233"/>
                  <a:pt x="98" y="233"/>
                </a:cubicBezTo>
                <a:cubicBezTo>
                  <a:pt x="97" y="233"/>
                  <a:pt x="95" y="233"/>
                  <a:pt x="95" y="234"/>
                </a:cubicBezTo>
                <a:cubicBezTo>
                  <a:pt x="97" y="236"/>
                  <a:pt x="98" y="241"/>
                  <a:pt x="95" y="244"/>
                </a:cubicBezTo>
                <a:cubicBezTo>
                  <a:pt x="97" y="244"/>
                  <a:pt x="98" y="248"/>
                  <a:pt x="96" y="249"/>
                </a:cubicBezTo>
                <a:cubicBezTo>
                  <a:pt x="96" y="252"/>
                  <a:pt x="96" y="254"/>
                  <a:pt x="98" y="252"/>
                </a:cubicBezTo>
                <a:cubicBezTo>
                  <a:pt x="96" y="254"/>
                  <a:pt x="96" y="257"/>
                  <a:pt x="96" y="259"/>
                </a:cubicBezTo>
                <a:cubicBezTo>
                  <a:pt x="96" y="257"/>
                  <a:pt x="98" y="259"/>
                  <a:pt x="98" y="259"/>
                </a:cubicBezTo>
                <a:cubicBezTo>
                  <a:pt x="98" y="261"/>
                  <a:pt x="96" y="259"/>
                  <a:pt x="96" y="260"/>
                </a:cubicBezTo>
                <a:cubicBezTo>
                  <a:pt x="97" y="261"/>
                  <a:pt x="98" y="262"/>
                  <a:pt x="98" y="263"/>
                </a:cubicBezTo>
                <a:cubicBezTo>
                  <a:pt x="97" y="263"/>
                  <a:pt x="97" y="266"/>
                  <a:pt x="96" y="265"/>
                </a:cubicBezTo>
                <a:cubicBezTo>
                  <a:pt x="97" y="268"/>
                  <a:pt x="95" y="273"/>
                  <a:pt x="97" y="274"/>
                </a:cubicBezTo>
                <a:cubicBezTo>
                  <a:pt x="95" y="274"/>
                  <a:pt x="97" y="277"/>
                  <a:pt x="95" y="276"/>
                </a:cubicBezTo>
                <a:cubicBezTo>
                  <a:pt x="96" y="278"/>
                  <a:pt x="93" y="278"/>
                  <a:pt x="95" y="279"/>
                </a:cubicBezTo>
                <a:cubicBezTo>
                  <a:pt x="97" y="280"/>
                  <a:pt x="94" y="278"/>
                  <a:pt x="96" y="278"/>
                </a:cubicBezTo>
                <a:cubicBezTo>
                  <a:pt x="96" y="280"/>
                  <a:pt x="99" y="279"/>
                  <a:pt x="98" y="282"/>
                </a:cubicBezTo>
                <a:cubicBezTo>
                  <a:pt x="95" y="281"/>
                  <a:pt x="96" y="284"/>
                  <a:pt x="97" y="285"/>
                </a:cubicBezTo>
                <a:cubicBezTo>
                  <a:pt x="96" y="286"/>
                  <a:pt x="95" y="286"/>
                  <a:pt x="93" y="286"/>
                </a:cubicBezTo>
                <a:cubicBezTo>
                  <a:pt x="92" y="285"/>
                  <a:pt x="93" y="283"/>
                  <a:pt x="92" y="283"/>
                </a:cubicBezTo>
                <a:cubicBezTo>
                  <a:pt x="92" y="283"/>
                  <a:pt x="91" y="284"/>
                  <a:pt x="91" y="284"/>
                </a:cubicBezTo>
                <a:cubicBezTo>
                  <a:pt x="91" y="282"/>
                  <a:pt x="89" y="284"/>
                  <a:pt x="89" y="283"/>
                </a:cubicBezTo>
                <a:cubicBezTo>
                  <a:pt x="89" y="283"/>
                  <a:pt x="89" y="283"/>
                  <a:pt x="89" y="282"/>
                </a:cubicBezTo>
                <a:cubicBezTo>
                  <a:pt x="90" y="282"/>
                  <a:pt x="90" y="284"/>
                  <a:pt x="91" y="283"/>
                </a:cubicBezTo>
                <a:cubicBezTo>
                  <a:pt x="90" y="281"/>
                  <a:pt x="92" y="280"/>
                  <a:pt x="92" y="278"/>
                </a:cubicBezTo>
                <a:cubicBezTo>
                  <a:pt x="90" y="278"/>
                  <a:pt x="93" y="276"/>
                  <a:pt x="90" y="276"/>
                </a:cubicBezTo>
                <a:cubicBezTo>
                  <a:pt x="89" y="277"/>
                  <a:pt x="92" y="278"/>
                  <a:pt x="90" y="278"/>
                </a:cubicBezTo>
                <a:cubicBezTo>
                  <a:pt x="88" y="277"/>
                  <a:pt x="88" y="271"/>
                  <a:pt x="91" y="271"/>
                </a:cubicBezTo>
                <a:cubicBezTo>
                  <a:pt x="91" y="269"/>
                  <a:pt x="90" y="269"/>
                  <a:pt x="89" y="268"/>
                </a:cubicBezTo>
                <a:cubicBezTo>
                  <a:pt x="88" y="271"/>
                  <a:pt x="90" y="274"/>
                  <a:pt x="86" y="276"/>
                </a:cubicBezTo>
                <a:cubicBezTo>
                  <a:pt x="87" y="281"/>
                  <a:pt x="86" y="286"/>
                  <a:pt x="88" y="290"/>
                </a:cubicBezTo>
                <a:cubicBezTo>
                  <a:pt x="89" y="289"/>
                  <a:pt x="91" y="286"/>
                  <a:pt x="92" y="287"/>
                </a:cubicBezTo>
                <a:cubicBezTo>
                  <a:pt x="92" y="288"/>
                  <a:pt x="91" y="289"/>
                  <a:pt x="90" y="290"/>
                </a:cubicBezTo>
                <a:cubicBezTo>
                  <a:pt x="91" y="291"/>
                  <a:pt x="91" y="291"/>
                  <a:pt x="92" y="292"/>
                </a:cubicBezTo>
                <a:cubicBezTo>
                  <a:pt x="91" y="292"/>
                  <a:pt x="91" y="293"/>
                  <a:pt x="90" y="293"/>
                </a:cubicBezTo>
                <a:cubicBezTo>
                  <a:pt x="90" y="292"/>
                  <a:pt x="90" y="290"/>
                  <a:pt x="89" y="290"/>
                </a:cubicBezTo>
                <a:cubicBezTo>
                  <a:pt x="89" y="292"/>
                  <a:pt x="88" y="293"/>
                  <a:pt x="87" y="294"/>
                </a:cubicBezTo>
                <a:cubicBezTo>
                  <a:pt x="88" y="296"/>
                  <a:pt x="89" y="293"/>
                  <a:pt x="89" y="295"/>
                </a:cubicBezTo>
                <a:cubicBezTo>
                  <a:pt x="87" y="296"/>
                  <a:pt x="90" y="300"/>
                  <a:pt x="89" y="302"/>
                </a:cubicBezTo>
                <a:cubicBezTo>
                  <a:pt x="89" y="304"/>
                  <a:pt x="91" y="303"/>
                  <a:pt x="92" y="304"/>
                </a:cubicBezTo>
                <a:cubicBezTo>
                  <a:pt x="91" y="305"/>
                  <a:pt x="90" y="305"/>
                  <a:pt x="89" y="304"/>
                </a:cubicBezTo>
                <a:cubicBezTo>
                  <a:pt x="89" y="312"/>
                  <a:pt x="87" y="315"/>
                  <a:pt x="90" y="320"/>
                </a:cubicBezTo>
                <a:cubicBezTo>
                  <a:pt x="89" y="320"/>
                  <a:pt x="88" y="321"/>
                  <a:pt x="88" y="322"/>
                </a:cubicBezTo>
                <a:cubicBezTo>
                  <a:pt x="91" y="324"/>
                  <a:pt x="90" y="329"/>
                  <a:pt x="90" y="333"/>
                </a:cubicBezTo>
                <a:cubicBezTo>
                  <a:pt x="88" y="333"/>
                  <a:pt x="88" y="334"/>
                  <a:pt x="88" y="336"/>
                </a:cubicBezTo>
                <a:cubicBezTo>
                  <a:pt x="81" y="341"/>
                  <a:pt x="75" y="346"/>
                  <a:pt x="69" y="350"/>
                </a:cubicBezTo>
                <a:cubicBezTo>
                  <a:pt x="65" y="352"/>
                  <a:pt x="61" y="353"/>
                  <a:pt x="58" y="356"/>
                </a:cubicBezTo>
                <a:cubicBezTo>
                  <a:pt x="52" y="357"/>
                  <a:pt x="43" y="360"/>
                  <a:pt x="39" y="361"/>
                </a:cubicBezTo>
                <a:cubicBezTo>
                  <a:pt x="35" y="360"/>
                  <a:pt x="31" y="358"/>
                  <a:pt x="28" y="360"/>
                </a:cubicBezTo>
                <a:cubicBezTo>
                  <a:pt x="26" y="359"/>
                  <a:pt x="25" y="357"/>
                  <a:pt x="22" y="356"/>
                </a:cubicBezTo>
                <a:cubicBezTo>
                  <a:pt x="22" y="359"/>
                  <a:pt x="20" y="356"/>
                  <a:pt x="18" y="357"/>
                </a:cubicBezTo>
                <a:cubicBezTo>
                  <a:pt x="18" y="360"/>
                  <a:pt x="19" y="360"/>
                  <a:pt x="20" y="360"/>
                </a:cubicBezTo>
                <a:cubicBezTo>
                  <a:pt x="18" y="361"/>
                  <a:pt x="17" y="362"/>
                  <a:pt x="17" y="363"/>
                </a:cubicBezTo>
                <a:cubicBezTo>
                  <a:pt x="16" y="363"/>
                  <a:pt x="15" y="362"/>
                  <a:pt x="14" y="363"/>
                </a:cubicBezTo>
                <a:cubicBezTo>
                  <a:pt x="15" y="362"/>
                  <a:pt x="14" y="361"/>
                  <a:pt x="15" y="361"/>
                </a:cubicBezTo>
                <a:cubicBezTo>
                  <a:pt x="16" y="361"/>
                  <a:pt x="16" y="360"/>
                  <a:pt x="17" y="361"/>
                </a:cubicBezTo>
                <a:cubicBezTo>
                  <a:pt x="17" y="359"/>
                  <a:pt x="19" y="356"/>
                  <a:pt x="18" y="356"/>
                </a:cubicBezTo>
                <a:cubicBezTo>
                  <a:pt x="15" y="359"/>
                  <a:pt x="8" y="354"/>
                  <a:pt x="6" y="360"/>
                </a:cubicBezTo>
                <a:cubicBezTo>
                  <a:pt x="7" y="360"/>
                  <a:pt x="8" y="359"/>
                  <a:pt x="8" y="360"/>
                </a:cubicBezTo>
                <a:cubicBezTo>
                  <a:pt x="6" y="362"/>
                  <a:pt x="9" y="361"/>
                  <a:pt x="9" y="363"/>
                </a:cubicBezTo>
                <a:cubicBezTo>
                  <a:pt x="8" y="362"/>
                  <a:pt x="7" y="363"/>
                  <a:pt x="7" y="363"/>
                </a:cubicBezTo>
                <a:cubicBezTo>
                  <a:pt x="8" y="365"/>
                  <a:pt x="12" y="365"/>
                  <a:pt x="10" y="368"/>
                </a:cubicBezTo>
                <a:cubicBezTo>
                  <a:pt x="13" y="366"/>
                  <a:pt x="7" y="360"/>
                  <a:pt x="12" y="358"/>
                </a:cubicBezTo>
                <a:cubicBezTo>
                  <a:pt x="12" y="360"/>
                  <a:pt x="14" y="359"/>
                  <a:pt x="14" y="360"/>
                </a:cubicBezTo>
                <a:cubicBezTo>
                  <a:pt x="14" y="362"/>
                  <a:pt x="12" y="364"/>
                  <a:pt x="13" y="365"/>
                </a:cubicBezTo>
                <a:cubicBezTo>
                  <a:pt x="14" y="364"/>
                  <a:pt x="17" y="365"/>
                  <a:pt x="18" y="366"/>
                </a:cubicBezTo>
                <a:cubicBezTo>
                  <a:pt x="17" y="367"/>
                  <a:pt x="16" y="366"/>
                  <a:pt x="14" y="367"/>
                </a:cubicBezTo>
                <a:cubicBezTo>
                  <a:pt x="15" y="369"/>
                  <a:pt x="13" y="369"/>
                  <a:pt x="13" y="371"/>
                </a:cubicBezTo>
                <a:cubicBezTo>
                  <a:pt x="15" y="372"/>
                  <a:pt x="19" y="372"/>
                  <a:pt x="20" y="374"/>
                </a:cubicBezTo>
                <a:cubicBezTo>
                  <a:pt x="21" y="374"/>
                  <a:pt x="22" y="373"/>
                  <a:pt x="22" y="373"/>
                </a:cubicBezTo>
                <a:cubicBezTo>
                  <a:pt x="27" y="374"/>
                  <a:pt x="35" y="374"/>
                  <a:pt x="41" y="374"/>
                </a:cubicBezTo>
                <a:cubicBezTo>
                  <a:pt x="50" y="373"/>
                  <a:pt x="79" y="372"/>
                  <a:pt x="89" y="374"/>
                </a:cubicBezTo>
                <a:cubicBezTo>
                  <a:pt x="89" y="374"/>
                  <a:pt x="88" y="374"/>
                  <a:pt x="89" y="373"/>
                </a:cubicBezTo>
                <a:cubicBezTo>
                  <a:pt x="91" y="376"/>
                  <a:pt x="90" y="382"/>
                  <a:pt x="95" y="385"/>
                </a:cubicBezTo>
                <a:cubicBezTo>
                  <a:pt x="95" y="385"/>
                  <a:pt x="96" y="384"/>
                  <a:pt x="96" y="384"/>
                </a:cubicBezTo>
                <a:cubicBezTo>
                  <a:pt x="97" y="387"/>
                  <a:pt x="100" y="388"/>
                  <a:pt x="103" y="389"/>
                </a:cubicBezTo>
                <a:cubicBezTo>
                  <a:pt x="105" y="387"/>
                  <a:pt x="102" y="387"/>
                  <a:pt x="103" y="384"/>
                </a:cubicBezTo>
                <a:cubicBezTo>
                  <a:pt x="101" y="385"/>
                  <a:pt x="101" y="384"/>
                  <a:pt x="101" y="383"/>
                </a:cubicBezTo>
                <a:cubicBezTo>
                  <a:pt x="100" y="383"/>
                  <a:pt x="98" y="383"/>
                  <a:pt x="97" y="383"/>
                </a:cubicBezTo>
                <a:cubicBezTo>
                  <a:pt x="99" y="382"/>
                  <a:pt x="96" y="382"/>
                  <a:pt x="96" y="381"/>
                </a:cubicBezTo>
                <a:cubicBezTo>
                  <a:pt x="97" y="379"/>
                  <a:pt x="95" y="374"/>
                  <a:pt x="99" y="372"/>
                </a:cubicBezTo>
                <a:cubicBezTo>
                  <a:pt x="114" y="373"/>
                  <a:pt x="127" y="373"/>
                  <a:pt x="142" y="375"/>
                </a:cubicBezTo>
                <a:cubicBezTo>
                  <a:pt x="145" y="381"/>
                  <a:pt x="147" y="388"/>
                  <a:pt x="151" y="393"/>
                </a:cubicBezTo>
                <a:cubicBezTo>
                  <a:pt x="151" y="396"/>
                  <a:pt x="154" y="401"/>
                  <a:pt x="157" y="402"/>
                </a:cubicBezTo>
                <a:cubicBezTo>
                  <a:pt x="157" y="398"/>
                  <a:pt x="159" y="395"/>
                  <a:pt x="157" y="392"/>
                </a:cubicBezTo>
                <a:cubicBezTo>
                  <a:pt x="163" y="388"/>
                  <a:pt x="156" y="380"/>
                  <a:pt x="159" y="376"/>
                </a:cubicBezTo>
                <a:cubicBezTo>
                  <a:pt x="170" y="375"/>
                  <a:pt x="182" y="376"/>
                  <a:pt x="191" y="372"/>
                </a:cubicBezTo>
                <a:cubicBezTo>
                  <a:pt x="196" y="372"/>
                  <a:pt x="201" y="372"/>
                  <a:pt x="206" y="371"/>
                </a:cubicBezTo>
                <a:cubicBezTo>
                  <a:pt x="210" y="370"/>
                  <a:pt x="213" y="366"/>
                  <a:pt x="218" y="368"/>
                </a:cubicBezTo>
                <a:cubicBezTo>
                  <a:pt x="218" y="367"/>
                  <a:pt x="218" y="366"/>
                  <a:pt x="218" y="365"/>
                </a:cubicBezTo>
                <a:cubicBezTo>
                  <a:pt x="218" y="366"/>
                  <a:pt x="214" y="365"/>
                  <a:pt x="216" y="363"/>
                </a:cubicBezTo>
                <a:cubicBezTo>
                  <a:pt x="212" y="362"/>
                  <a:pt x="209" y="363"/>
                  <a:pt x="206" y="364"/>
                </a:cubicBezTo>
                <a:cubicBezTo>
                  <a:pt x="206" y="361"/>
                  <a:pt x="203" y="362"/>
                  <a:pt x="202" y="363"/>
                </a:cubicBezTo>
                <a:cubicBezTo>
                  <a:pt x="201" y="359"/>
                  <a:pt x="193" y="360"/>
                  <a:pt x="192" y="361"/>
                </a:cubicBezTo>
                <a:cubicBezTo>
                  <a:pt x="192" y="360"/>
                  <a:pt x="192" y="359"/>
                  <a:pt x="192" y="359"/>
                </a:cubicBezTo>
                <a:cubicBezTo>
                  <a:pt x="189" y="359"/>
                  <a:pt x="188" y="362"/>
                  <a:pt x="185" y="359"/>
                </a:cubicBezTo>
                <a:cubicBezTo>
                  <a:pt x="185" y="360"/>
                  <a:pt x="185" y="361"/>
                  <a:pt x="184" y="361"/>
                </a:cubicBezTo>
                <a:cubicBezTo>
                  <a:pt x="185" y="359"/>
                  <a:pt x="182" y="360"/>
                  <a:pt x="182" y="359"/>
                </a:cubicBezTo>
                <a:cubicBezTo>
                  <a:pt x="185" y="357"/>
                  <a:pt x="183" y="354"/>
                  <a:pt x="184" y="351"/>
                </a:cubicBezTo>
                <a:cubicBezTo>
                  <a:pt x="184" y="352"/>
                  <a:pt x="184" y="352"/>
                  <a:pt x="185" y="353"/>
                </a:cubicBezTo>
                <a:cubicBezTo>
                  <a:pt x="183" y="350"/>
                  <a:pt x="180" y="348"/>
                  <a:pt x="180" y="344"/>
                </a:cubicBezTo>
                <a:cubicBezTo>
                  <a:pt x="177" y="344"/>
                  <a:pt x="177" y="342"/>
                  <a:pt x="176" y="340"/>
                </a:cubicBezTo>
                <a:cubicBezTo>
                  <a:pt x="176" y="342"/>
                  <a:pt x="175" y="344"/>
                  <a:pt x="172" y="344"/>
                </a:cubicBezTo>
                <a:cubicBezTo>
                  <a:pt x="173" y="343"/>
                  <a:pt x="173" y="340"/>
                  <a:pt x="172" y="339"/>
                </a:cubicBezTo>
                <a:cubicBezTo>
                  <a:pt x="171" y="340"/>
                  <a:pt x="171" y="341"/>
                  <a:pt x="169" y="341"/>
                </a:cubicBezTo>
                <a:cubicBezTo>
                  <a:pt x="170" y="338"/>
                  <a:pt x="165" y="340"/>
                  <a:pt x="165" y="338"/>
                </a:cubicBezTo>
                <a:cubicBezTo>
                  <a:pt x="166" y="337"/>
                  <a:pt x="166" y="338"/>
                  <a:pt x="167" y="337"/>
                </a:cubicBezTo>
                <a:cubicBezTo>
                  <a:pt x="167" y="335"/>
                  <a:pt x="166" y="336"/>
                  <a:pt x="167" y="334"/>
                </a:cubicBezTo>
                <a:cubicBezTo>
                  <a:pt x="166" y="334"/>
                  <a:pt x="165" y="334"/>
                  <a:pt x="165" y="333"/>
                </a:cubicBezTo>
                <a:cubicBezTo>
                  <a:pt x="166" y="331"/>
                  <a:pt x="164" y="323"/>
                  <a:pt x="165" y="321"/>
                </a:cubicBezTo>
                <a:cubicBezTo>
                  <a:pt x="165" y="321"/>
                  <a:pt x="164" y="321"/>
                  <a:pt x="164" y="321"/>
                </a:cubicBezTo>
                <a:cubicBezTo>
                  <a:pt x="164" y="319"/>
                  <a:pt x="165" y="319"/>
                  <a:pt x="165" y="320"/>
                </a:cubicBezTo>
                <a:cubicBezTo>
                  <a:pt x="165" y="318"/>
                  <a:pt x="163" y="317"/>
                  <a:pt x="163" y="317"/>
                </a:cubicBezTo>
                <a:cubicBezTo>
                  <a:pt x="161" y="313"/>
                  <a:pt x="165" y="307"/>
                  <a:pt x="164" y="303"/>
                </a:cubicBezTo>
                <a:cubicBezTo>
                  <a:pt x="165" y="303"/>
                  <a:pt x="167" y="304"/>
                  <a:pt x="167" y="302"/>
                </a:cubicBezTo>
                <a:cubicBezTo>
                  <a:pt x="167" y="301"/>
                  <a:pt x="166" y="300"/>
                  <a:pt x="165" y="299"/>
                </a:cubicBezTo>
                <a:cubicBezTo>
                  <a:pt x="168" y="297"/>
                  <a:pt x="167" y="296"/>
                  <a:pt x="167" y="292"/>
                </a:cubicBezTo>
                <a:cubicBezTo>
                  <a:pt x="166" y="292"/>
                  <a:pt x="165" y="292"/>
                  <a:pt x="164" y="291"/>
                </a:cubicBezTo>
                <a:cubicBezTo>
                  <a:pt x="165" y="289"/>
                  <a:pt x="165" y="288"/>
                  <a:pt x="167" y="287"/>
                </a:cubicBezTo>
                <a:cubicBezTo>
                  <a:pt x="166" y="286"/>
                  <a:pt x="165" y="288"/>
                  <a:pt x="164" y="286"/>
                </a:cubicBezTo>
                <a:cubicBezTo>
                  <a:pt x="165" y="286"/>
                  <a:pt x="165" y="286"/>
                  <a:pt x="166" y="286"/>
                </a:cubicBezTo>
                <a:cubicBezTo>
                  <a:pt x="166" y="280"/>
                  <a:pt x="165" y="277"/>
                  <a:pt x="165" y="270"/>
                </a:cubicBezTo>
                <a:cubicBezTo>
                  <a:pt x="166" y="270"/>
                  <a:pt x="168" y="270"/>
                  <a:pt x="167" y="268"/>
                </a:cubicBezTo>
                <a:cubicBezTo>
                  <a:pt x="167" y="266"/>
                  <a:pt x="165" y="270"/>
                  <a:pt x="165" y="268"/>
                </a:cubicBezTo>
                <a:cubicBezTo>
                  <a:pt x="165" y="266"/>
                  <a:pt x="168" y="264"/>
                  <a:pt x="168" y="266"/>
                </a:cubicBezTo>
                <a:cubicBezTo>
                  <a:pt x="167" y="265"/>
                  <a:pt x="167" y="266"/>
                  <a:pt x="167" y="268"/>
                </a:cubicBezTo>
                <a:cubicBezTo>
                  <a:pt x="168" y="268"/>
                  <a:pt x="169" y="268"/>
                  <a:pt x="169" y="268"/>
                </a:cubicBezTo>
                <a:cubicBezTo>
                  <a:pt x="169" y="266"/>
                  <a:pt x="169" y="265"/>
                  <a:pt x="170" y="265"/>
                </a:cubicBezTo>
                <a:cubicBezTo>
                  <a:pt x="172" y="264"/>
                  <a:pt x="171" y="266"/>
                  <a:pt x="172" y="266"/>
                </a:cubicBezTo>
                <a:cubicBezTo>
                  <a:pt x="173" y="261"/>
                  <a:pt x="173" y="263"/>
                  <a:pt x="172" y="256"/>
                </a:cubicBezTo>
                <a:cubicBezTo>
                  <a:pt x="169" y="256"/>
                  <a:pt x="171" y="255"/>
                  <a:pt x="170" y="252"/>
                </a:cubicBezTo>
                <a:cubicBezTo>
                  <a:pt x="167" y="252"/>
                  <a:pt x="170" y="254"/>
                  <a:pt x="169" y="254"/>
                </a:cubicBezTo>
                <a:cubicBezTo>
                  <a:pt x="169" y="253"/>
                  <a:pt x="168" y="253"/>
                  <a:pt x="168" y="252"/>
                </a:cubicBezTo>
                <a:cubicBezTo>
                  <a:pt x="168" y="251"/>
                  <a:pt x="168" y="249"/>
                  <a:pt x="170" y="249"/>
                </a:cubicBezTo>
                <a:cubicBezTo>
                  <a:pt x="169" y="247"/>
                  <a:pt x="169" y="246"/>
                  <a:pt x="171" y="244"/>
                </a:cubicBezTo>
                <a:cubicBezTo>
                  <a:pt x="172" y="244"/>
                  <a:pt x="172" y="245"/>
                  <a:pt x="173" y="245"/>
                </a:cubicBezTo>
                <a:cubicBezTo>
                  <a:pt x="175" y="244"/>
                  <a:pt x="174" y="239"/>
                  <a:pt x="177" y="239"/>
                </a:cubicBezTo>
                <a:cubicBezTo>
                  <a:pt x="174" y="237"/>
                  <a:pt x="178" y="234"/>
                  <a:pt x="177" y="233"/>
                </a:cubicBezTo>
                <a:cubicBezTo>
                  <a:pt x="175" y="234"/>
                  <a:pt x="175" y="234"/>
                  <a:pt x="173" y="233"/>
                </a:cubicBezTo>
                <a:cubicBezTo>
                  <a:pt x="171" y="235"/>
                  <a:pt x="172" y="239"/>
                  <a:pt x="169" y="240"/>
                </a:cubicBezTo>
                <a:cubicBezTo>
                  <a:pt x="168" y="239"/>
                  <a:pt x="169" y="235"/>
                  <a:pt x="167" y="237"/>
                </a:cubicBezTo>
                <a:cubicBezTo>
                  <a:pt x="168" y="238"/>
                  <a:pt x="167" y="236"/>
                  <a:pt x="166" y="236"/>
                </a:cubicBezTo>
                <a:cubicBezTo>
                  <a:pt x="167" y="238"/>
                  <a:pt x="167" y="238"/>
                  <a:pt x="165" y="240"/>
                </a:cubicBezTo>
                <a:cubicBezTo>
                  <a:pt x="166" y="237"/>
                  <a:pt x="167" y="239"/>
                  <a:pt x="165" y="237"/>
                </a:cubicBezTo>
                <a:cubicBezTo>
                  <a:pt x="166" y="236"/>
                  <a:pt x="168" y="234"/>
                  <a:pt x="169" y="235"/>
                </a:cubicBezTo>
                <a:cubicBezTo>
                  <a:pt x="167" y="226"/>
                  <a:pt x="168" y="219"/>
                  <a:pt x="167" y="211"/>
                </a:cubicBezTo>
                <a:cubicBezTo>
                  <a:pt x="168" y="212"/>
                  <a:pt x="170" y="211"/>
                  <a:pt x="170" y="212"/>
                </a:cubicBezTo>
                <a:cubicBezTo>
                  <a:pt x="169" y="213"/>
                  <a:pt x="169" y="215"/>
                  <a:pt x="171" y="216"/>
                </a:cubicBezTo>
                <a:cubicBezTo>
                  <a:pt x="171" y="214"/>
                  <a:pt x="171" y="212"/>
                  <a:pt x="172" y="211"/>
                </a:cubicBezTo>
                <a:cubicBezTo>
                  <a:pt x="174" y="215"/>
                  <a:pt x="177" y="211"/>
                  <a:pt x="180" y="211"/>
                </a:cubicBezTo>
                <a:cubicBezTo>
                  <a:pt x="180" y="210"/>
                  <a:pt x="180" y="209"/>
                  <a:pt x="181" y="208"/>
                </a:cubicBezTo>
                <a:cubicBezTo>
                  <a:pt x="184" y="210"/>
                  <a:pt x="186" y="213"/>
                  <a:pt x="187" y="215"/>
                </a:cubicBezTo>
                <a:cubicBezTo>
                  <a:pt x="187" y="215"/>
                  <a:pt x="186" y="215"/>
                  <a:pt x="185" y="215"/>
                </a:cubicBezTo>
                <a:cubicBezTo>
                  <a:pt x="186" y="217"/>
                  <a:pt x="185" y="219"/>
                  <a:pt x="184" y="219"/>
                </a:cubicBezTo>
                <a:cubicBezTo>
                  <a:pt x="185" y="221"/>
                  <a:pt x="185" y="222"/>
                  <a:pt x="187" y="223"/>
                </a:cubicBezTo>
                <a:cubicBezTo>
                  <a:pt x="186" y="239"/>
                  <a:pt x="187" y="251"/>
                  <a:pt x="188" y="268"/>
                </a:cubicBezTo>
                <a:cubicBezTo>
                  <a:pt x="190" y="264"/>
                  <a:pt x="189" y="258"/>
                  <a:pt x="189" y="251"/>
                </a:cubicBezTo>
                <a:cubicBezTo>
                  <a:pt x="191" y="252"/>
                  <a:pt x="190" y="249"/>
                  <a:pt x="191" y="248"/>
                </a:cubicBezTo>
                <a:cubicBezTo>
                  <a:pt x="189" y="244"/>
                  <a:pt x="188" y="231"/>
                  <a:pt x="188" y="222"/>
                </a:cubicBezTo>
                <a:cubicBezTo>
                  <a:pt x="188" y="216"/>
                  <a:pt x="188" y="211"/>
                  <a:pt x="189" y="208"/>
                </a:cubicBezTo>
                <a:cubicBezTo>
                  <a:pt x="190" y="207"/>
                  <a:pt x="193" y="209"/>
                  <a:pt x="195" y="206"/>
                </a:cubicBezTo>
                <a:cubicBezTo>
                  <a:pt x="196" y="208"/>
                  <a:pt x="198" y="205"/>
                  <a:pt x="200" y="205"/>
                </a:cubicBezTo>
                <a:cubicBezTo>
                  <a:pt x="201" y="205"/>
                  <a:pt x="201" y="206"/>
                  <a:pt x="202" y="206"/>
                </a:cubicBezTo>
                <a:cubicBezTo>
                  <a:pt x="204" y="206"/>
                  <a:pt x="201" y="205"/>
                  <a:pt x="202" y="205"/>
                </a:cubicBezTo>
                <a:cubicBezTo>
                  <a:pt x="203" y="205"/>
                  <a:pt x="205" y="207"/>
                  <a:pt x="206" y="206"/>
                </a:cubicBezTo>
                <a:cubicBezTo>
                  <a:pt x="205" y="206"/>
                  <a:pt x="205" y="207"/>
                  <a:pt x="205" y="208"/>
                </a:cubicBezTo>
                <a:cubicBezTo>
                  <a:pt x="207" y="207"/>
                  <a:pt x="211" y="209"/>
                  <a:pt x="213" y="207"/>
                </a:cubicBezTo>
                <a:cubicBezTo>
                  <a:pt x="211" y="208"/>
                  <a:pt x="213" y="205"/>
                  <a:pt x="211" y="205"/>
                </a:cubicBezTo>
                <a:cubicBezTo>
                  <a:pt x="210" y="206"/>
                  <a:pt x="208" y="208"/>
                  <a:pt x="208" y="205"/>
                </a:cubicBezTo>
                <a:cubicBezTo>
                  <a:pt x="209" y="206"/>
                  <a:pt x="211" y="205"/>
                  <a:pt x="212" y="204"/>
                </a:cubicBezTo>
                <a:cubicBezTo>
                  <a:pt x="209" y="204"/>
                  <a:pt x="209" y="202"/>
                  <a:pt x="207" y="202"/>
                </a:cubicBezTo>
                <a:cubicBezTo>
                  <a:pt x="205" y="203"/>
                  <a:pt x="208" y="205"/>
                  <a:pt x="206" y="206"/>
                </a:cubicBezTo>
                <a:cubicBezTo>
                  <a:pt x="205" y="203"/>
                  <a:pt x="206" y="201"/>
                  <a:pt x="208" y="200"/>
                </a:cubicBezTo>
                <a:cubicBezTo>
                  <a:pt x="211" y="201"/>
                  <a:pt x="216" y="203"/>
                  <a:pt x="218" y="200"/>
                </a:cubicBezTo>
                <a:cubicBezTo>
                  <a:pt x="231" y="200"/>
                  <a:pt x="257" y="200"/>
                  <a:pt x="272" y="199"/>
                </a:cubicBezTo>
                <a:cubicBezTo>
                  <a:pt x="270" y="199"/>
                  <a:pt x="273" y="199"/>
                  <a:pt x="273" y="198"/>
                </a:cubicBezTo>
                <a:cubicBezTo>
                  <a:pt x="273" y="199"/>
                  <a:pt x="273" y="200"/>
                  <a:pt x="274" y="200"/>
                </a:cubicBezTo>
                <a:cubicBezTo>
                  <a:pt x="278" y="194"/>
                  <a:pt x="286" y="199"/>
                  <a:pt x="289" y="193"/>
                </a:cubicBezTo>
                <a:cubicBezTo>
                  <a:pt x="290" y="193"/>
                  <a:pt x="290" y="195"/>
                  <a:pt x="291" y="196"/>
                </a:cubicBezTo>
                <a:cubicBezTo>
                  <a:pt x="291" y="195"/>
                  <a:pt x="294" y="196"/>
                  <a:pt x="294" y="194"/>
                </a:cubicBezTo>
                <a:cubicBezTo>
                  <a:pt x="293" y="192"/>
                  <a:pt x="292" y="195"/>
                  <a:pt x="292" y="193"/>
                </a:cubicBezTo>
                <a:cubicBezTo>
                  <a:pt x="293" y="187"/>
                  <a:pt x="301" y="194"/>
                  <a:pt x="303" y="189"/>
                </a:cubicBezTo>
                <a:cubicBezTo>
                  <a:pt x="310" y="190"/>
                  <a:pt x="316" y="187"/>
                  <a:pt x="320" y="191"/>
                </a:cubicBezTo>
                <a:cubicBezTo>
                  <a:pt x="320" y="192"/>
                  <a:pt x="319" y="192"/>
                  <a:pt x="319" y="193"/>
                </a:cubicBezTo>
                <a:cubicBezTo>
                  <a:pt x="321" y="195"/>
                  <a:pt x="323" y="195"/>
                  <a:pt x="325" y="195"/>
                </a:cubicBezTo>
                <a:cubicBezTo>
                  <a:pt x="324" y="195"/>
                  <a:pt x="324" y="199"/>
                  <a:pt x="325" y="197"/>
                </a:cubicBezTo>
                <a:cubicBezTo>
                  <a:pt x="325" y="196"/>
                  <a:pt x="326" y="195"/>
                  <a:pt x="327" y="195"/>
                </a:cubicBezTo>
                <a:cubicBezTo>
                  <a:pt x="329" y="192"/>
                  <a:pt x="325" y="192"/>
                  <a:pt x="324" y="190"/>
                </a:cubicBezTo>
                <a:cubicBezTo>
                  <a:pt x="326" y="191"/>
                  <a:pt x="329" y="187"/>
                  <a:pt x="334" y="189"/>
                </a:cubicBezTo>
                <a:cubicBezTo>
                  <a:pt x="333" y="191"/>
                  <a:pt x="334" y="192"/>
                  <a:pt x="335" y="192"/>
                </a:cubicBezTo>
                <a:cubicBezTo>
                  <a:pt x="336" y="190"/>
                  <a:pt x="337" y="192"/>
                  <a:pt x="339" y="191"/>
                </a:cubicBezTo>
                <a:cubicBezTo>
                  <a:pt x="339" y="192"/>
                  <a:pt x="339" y="192"/>
                  <a:pt x="339" y="193"/>
                </a:cubicBezTo>
                <a:cubicBezTo>
                  <a:pt x="338" y="193"/>
                  <a:pt x="337" y="193"/>
                  <a:pt x="336" y="193"/>
                </a:cubicBezTo>
                <a:cubicBezTo>
                  <a:pt x="337" y="195"/>
                  <a:pt x="338" y="194"/>
                  <a:pt x="339" y="196"/>
                </a:cubicBezTo>
                <a:cubicBezTo>
                  <a:pt x="339" y="198"/>
                  <a:pt x="338" y="199"/>
                  <a:pt x="338" y="201"/>
                </a:cubicBezTo>
                <a:cubicBezTo>
                  <a:pt x="335" y="201"/>
                  <a:pt x="334" y="203"/>
                  <a:pt x="334" y="206"/>
                </a:cubicBezTo>
                <a:cubicBezTo>
                  <a:pt x="336" y="207"/>
                  <a:pt x="336" y="205"/>
                  <a:pt x="338" y="206"/>
                </a:cubicBezTo>
                <a:cubicBezTo>
                  <a:pt x="338" y="207"/>
                  <a:pt x="338" y="207"/>
                  <a:pt x="338" y="208"/>
                </a:cubicBezTo>
                <a:cubicBezTo>
                  <a:pt x="340" y="209"/>
                  <a:pt x="340" y="207"/>
                  <a:pt x="341" y="206"/>
                </a:cubicBezTo>
                <a:cubicBezTo>
                  <a:pt x="345" y="213"/>
                  <a:pt x="341" y="224"/>
                  <a:pt x="341" y="231"/>
                </a:cubicBezTo>
                <a:cubicBezTo>
                  <a:pt x="339" y="230"/>
                  <a:pt x="341" y="234"/>
                  <a:pt x="339" y="233"/>
                </a:cubicBezTo>
                <a:cubicBezTo>
                  <a:pt x="337" y="240"/>
                  <a:pt x="339" y="248"/>
                  <a:pt x="337" y="255"/>
                </a:cubicBezTo>
                <a:cubicBezTo>
                  <a:pt x="339" y="255"/>
                  <a:pt x="339" y="260"/>
                  <a:pt x="337" y="261"/>
                </a:cubicBezTo>
                <a:cubicBezTo>
                  <a:pt x="337" y="269"/>
                  <a:pt x="338" y="273"/>
                  <a:pt x="336" y="280"/>
                </a:cubicBezTo>
                <a:cubicBezTo>
                  <a:pt x="337" y="280"/>
                  <a:pt x="337" y="280"/>
                  <a:pt x="337" y="281"/>
                </a:cubicBezTo>
                <a:cubicBezTo>
                  <a:pt x="338" y="281"/>
                  <a:pt x="339" y="281"/>
                  <a:pt x="340" y="281"/>
                </a:cubicBezTo>
                <a:cubicBezTo>
                  <a:pt x="345" y="278"/>
                  <a:pt x="338" y="263"/>
                  <a:pt x="343" y="266"/>
                </a:cubicBezTo>
                <a:cubicBezTo>
                  <a:pt x="343" y="265"/>
                  <a:pt x="342" y="262"/>
                  <a:pt x="344" y="262"/>
                </a:cubicBezTo>
                <a:cubicBezTo>
                  <a:pt x="346" y="264"/>
                  <a:pt x="343" y="271"/>
                  <a:pt x="346" y="273"/>
                </a:cubicBezTo>
                <a:cubicBezTo>
                  <a:pt x="344" y="273"/>
                  <a:pt x="345" y="274"/>
                  <a:pt x="344" y="273"/>
                </a:cubicBezTo>
                <a:cubicBezTo>
                  <a:pt x="343" y="279"/>
                  <a:pt x="346" y="286"/>
                  <a:pt x="344" y="289"/>
                </a:cubicBezTo>
                <a:cubicBezTo>
                  <a:pt x="345" y="294"/>
                  <a:pt x="343" y="301"/>
                  <a:pt x="344" y="309"/>
                </a:cubicBezTo>
                <a:cubicBezTo>
                  <a:pt x="344" y="315"/>
                  <a:pt x="343" y="320"/>
                  <a:pt x="340" y="325"/>
                </a:cubicBezTo>
                <a:cubicBezTo>
                  <a:pt x="339" y="324"/>
                  <a:pt x="339" y="321"/>
                  <a:pt x="338" y="321"/>
                </a:cubicBezTo>
                <a:cubicBezTo>
                  <a:pt x="339" y="320"/>
                  <a:pt x="337" y="318"/>
                  <a:pt x="340" y="318"/>
                </a:cubicBezTo>
                <a:cubicBezTo>
                  <a:pt x="340" y="316"/>
                  <a:pt x="340" y="315"/>
                  <a:pt x="339" y="314"/>
                </a:cubicBezTo>
                <a:cubicBezTo>
                  <a:pt x="339" y="315"/>
                  <a:pt x="339" y="317"/>
                  <a:pt x="338" y="317"/>
                </a:cubicBezTo>
                <a:cubicBezTo>
                  <a:pt x="337" y="316"/>
                  <a:pt x="338" y="315"/>
                  <a:pt x="337" y="315"/>
                </a:cubicBezTo>
                <a:cubicBezTo>
                  <a:pt x="335" y="319"/>
                  <a:pt x="329" y="316"/>
                  <a:pt x="328" y="321"/>
                </a:cubicBezTo>
                <a:cubicBezTo>
                  <a:pt x="330" y="321"/>
                  <a:pt x="329" y="323"/>
                  <a:pt x="328" y="324"/>
                </a:cubicBezTo>
                <a:cubicBezTo>
                  <a:pt x="329" y="324"/>
                  <a:pt x="330" y="325"/>
                  <a:pt x="330" y="326"/>
                </a:cubicBezTo>
                <a:cubicBezTo>
                  <a:pt x="329" y="326"/>
                  <a:pt x="328" y="325"/>
                  <a:pt x="328" y="326"/>
                </a:cubicBezTo>
                <a:cubicBezTo>
                  <a:pt x="329" y="326"/>
                  <a:pt x="329" y="327"/>
                  <a:pt x="329" y="328"/>
                </a:cubicBezTo>
                <a:cubicBezTo>
                  <a:pt x="326" y="335"/>
                  <a:pt x="330" y="346"/>
                  <a:pt x="320" y="347"/>
                </a:cubicBezTo>
                <a:cubicBezTo>
                  <a:pt x="321" y="347"/>
                  <a:pt x="320" y="348"/>
                  <a:pt x="319" y="348"/>
                </a:cubicBezTo>
                <a:cubicBezTo>
                  <a:pt x="319" y="348"/>
                  <a:pt x="320" y="349"/>
                  <a:pt x="320" y="349"/>
                </a:cubicBezTo>
                <a:cubicBezTo>
                  <a:pt x="317" y="349"/>
                  <a:pt x="318" y="352"/>
                  <a:pt x="316" y="353"/>
                </a:cubicBezTo>
                <a:cubicBezTo>
                  <a:pt x="316" y="352"/>
                  <a:pt x="315" y="352"/>
                  <a:pt x="313" y="352"/>
                </a:cubicBezTo>
                <a:cubicBezTo>
                  <a:pt x="313" y="351"/>
                  <a:pt x="313" y="350"/>
                  <a:pt x="313" y="350"/>
                </a:cubicBezTo>
                <a:cubicBezTo>
                  <a:pt x="312" y="350"/>
                  <a:pt x="312" y="350"/>
                  <a:pt x="311" y="350"/>
                </a:cubicBezTo>
                <a:cubicBezTo>
                  <a:pt x="311" y="348"/>
                  <a:pt x="310" y="347"/>
                  <a:pt x="309" y="346"/>
                </a:cubicBezTo>
                <a:cubicBezTo>
                  <a:pt x="307" y="348"/>
                  <a:pt x="304" y="345"/>
                  <a:pt x="302" y="344"/>
                </a:cubicBezTo>
                <a:cubicBezTo>
                  <a:pt x="304" y="344"/>
                  <a:pt x="304" y="341"/>
                  <a:pt x="302" y="342"/>
                </a:cubicBezTo>
                <a:cubicBezTo>
                  <a:pt x="304" y="343"/>
                  <a:pt x="301" y="343"/>
                  <a:pt x="299" y="343"/>
                </a:cubicBezTo>
                <a:cubicBezTo>
                  <a:pt x="300" y="349"/>
                  <a:pt x="304" y="360"/>
                  <a:pt x="294" y="359"/>
                </a:cubicBezTo>
                <a:cubicBezTo>
                  <a:pt x="294" y="358"/>
                  <a:pt x="293" y="358"/>
                  <a:pt x="294" y="357"/>
                </a:cubicBezTo>
                <a:cubicBezTo>
                  <a:pt x="292" y="357"/>
                  <a:pt x="292" y="359"/>
                  <a:pt x="291" y="359"/>
                </a:cubicBezTo>
                <a:cubicBezTo>
                  <a:pt x="281" y="357"/>
                  <a:pt x="274" y="358"/>
                  <a:pt x="264" y="355"/>
                </a:cubicBezTo>
                <a:cubicBezTo>
                  <a:pt x="264" y="357"/>
                  <a:pt x="263" y="358"/>
                  <a:pt x="262" y="359"/>
                </a:cubicBezTo>
                <a:cubicBezTo>
                  <a:pt x="262" y="358"/>
                  <a:pt x="260" y="358"/>
                  <a:pt x="261" y="357"/>
                </a:cubicBezTo>
                <a:cubicBezTo>
                  <a:pt x="261" y="357"/>
                  <a:pt x="262" y="357"/>
                  <a:pt x="262" y="356"/>
                </a:cubicBezTo>
                <a:cubicBezTo>
                  <a:pt x="260" y="356"/>
                  <a:pt x="260" y="358"/>
                  <a:pt x="258" y="357"/>
                </a:cubicBezTo>
                <a:cubicBezTo>
                  <a:pt x="258" y="359"/>
                  <a:pt x="261" y="358"/>
                  <a:pt x="261" y="360"/>
                </a:cubicBezTo>
                <a:cubicBezTo>
                  <a:pt x="261" y="362"/>
                  <a:pt x="261" y="362"/>
                  <a:pt x="259" y="363"/>
                </a:cubicBezTo>
                <a:cubicBezTo>
                  <a:pt x="261" y="362"/>
                  <a:pt x="260" y="360"/>
                  <a:pt x="258" y="359"/>
                </a:cubicBezTo>
                <a:cubicBezTo>
                  <a:pt x="258" y="361"/>
                  <a:pt x="252" y="363"/>
                  <a:pt x="255" y="365"/>
                </a:cubicBezTo>
                <a:cubicBezTo>
                  <a:pt x="255" y="365"/>
                  <a:pt x="255" y="364"/>
                  <a:pt x="256" y="364"/>
                </a:cubicBezTo>
                <a:cubicBezTo>
                  <a:pt x="257" y="366"/>
                  <a:pt x="255" y="365"/>
                  <a:pt x="255" y="367"/>
                </a:cubicBezTo>
                <a:cubicBezTo>
                  <a:pt x="256" y="368"/>
                  <a:pt x="257" y="366"/>
                  <a:pt x="258" y="368"/>
                </a:cubicBezTo>
                <a:cubicBezTo>
                  <a:pt x="258" y="367"/>
                  <a:pt x="259" y="367"/>
                  <a:pt x="259" y="366"/>
                </a:cubicBezTo>
                <a:cubicBezTo>
                  <a:pt x="261" y="368"/>
                  <a:pt x="260" y="370"/>
                  <a:pt x="260" y="372"/>
                </a:cubicBezTo>
                <a:cubicBezTo>
                  <a:pt x="260" y="371"/>
                  <a:pt x="261" y="371"/>
                  <a:pt x="262" y="371"/>
                </a:cubicBezTo>
                <a:cubicBezTo>
                  <a:pt x="262" y="369"/>
                  <a:pt x="260" y="369"/>
                  <a:pt x="261" y="368"/>
                </a:cubicBezTo>
                <a:cubicBezTo>
                  <a:pt x="264" y="368"/>
                  <a:pt x="264" y="370"/>
                  <a:pt x="266" y="370"/>
                </a:cubicBezTo>
                <a:cubicBezTo>
                  <a:pt x="265" y="370"/>
                  <a:pt x="266" y="373"/>
                  <a:pt x="267" y="373"/>
                </a:cubicBezTo>
                <a:cubicBezTo>
                  <a:pt x="270" y="373"/>
                  <a:pt x="275" y="373"/>
                  <a:pt x="279" y="374"/>
                </a:cubicBezTo>
                <a:cubicBezTo>
                  <a:pt x="282" y="371"/>
                  <a:pt x="287" y="374"/>
                  <a:pt x="288" y="375"/>
                </a:cubicBezTo>
                <a:cubicBezTo>
                  <a:pt x="291" y="374"/>
                  <a:pt x="292" y="374"/>
                  <a:pt x="295" y="374"/>
                </a:cubicBezTo>
                <a:cubicBezTo>
                  <a:pt x="295" y="375"/>
                  <a:pt x="295" y="375"/>
                  <a:pt x="295" y="376"/>
                </a:cubicBezTo>
                <a:cubicBezTo>
                  <a:pt x="297" y="375"/>
                  <a:pt x="300" y="376"/>
                  <a:pt x="297" y="374"/>
                </a:cubicBezTo>
                <a:cubicBezTo>
                  <a:pt x="298" y="374"/>
                  <a:pt x="298" y="374"/>
                  <a:pt x="298" y="373"/>
                </a:cubicBezTo>
                <a:cubicBezTo>
                  <a:pt x="300" y="373"/>
                  <a:pt x="302" y="374"/>
                  <a:pt x="303" y="374"/>
                </a:cubicBezTo>
                <a:cubicBezTo>
                  <a:pt x="309" y="372"/>
                  <a:pt x="320" y="371"/>
                  <a:pt x="325" y="368"/>
                </a:cubicBezTo>
                <a:cubicBezTo>
                  <a:pt x="327" y="370"/>
                  <a:pt x="332" y="370"/>
                  <a:pt x="334" y="368"/>
                </a:cubicBezTo>
                <a:cubicBezTo>
                  <a:pt x="335" y="370"/>
                  <a:pt x="339" y="371"/>
                  <a:pt x="340" y="370"/>
                </a:cubicBezTo>
                <a:cubicBezTo>
                  <a:pt x="340" y="370"/>
                  <a:pt x="338" y="369"/>
                  <a:pt x="340" y="368"/>
                </a:cubicBezTo>
                <a:cubicBezTo>
                  <a:pt x="341" y="369"/>
                  <a:pt x="342" y="370"/>
                  <a:pt x="343" y="372"/>
                </a:cubicBezTo>
                <a:cubicBezTo>
                  <a:pt x="339" y="372"/>
                  <a:pt x="339" y="372"/>
                  <a:pt x="335" y="372"/>
                </a:cubicBezTo>
                <a:cubicBezTo>
                  <a:pt x="334" y="373"/>
                  <a:pt x="333" y="373"/>
                  <a:pt x="334" y="375"/>
                </a:cubicBezTo>
                <a:cubicBezTo>
                  <a:pt x="331" y="374"/>
                  <a:pt x="328" y="382"/>
                  <a:pt x="330" y="384"/>
                </a:cubicBezTo>
                <a:cubicBezTo>
                  <a:pt x="332" y="384"/>
                  <a:pt x="332" y="382"/>
                  <a:pt x="334" y="382"/>
                </a:cubicBezTo>
                <a:cubicBezTo>
                  <a:pt x="333" y="383"/>
                  <a:pt x="333" y="384"/>
                  <a:pt x="334" y="384"/>
                </a:cubicBezTo>
                <a:cubicBezTo>
                  <a:pt x="335" y="385"/>
                  <a:pt x="336" y="385"/>
                  <a:pt x="337" y="384"/>
                </a:cubicBezTo>
                <a:cubicBezTo>
                  <a:pt x="337" y="385"/>
                  <a:pt x="337" y="385"/>
                  <a:pt x="338" y="385"/>
                </a:cubicBezTo>
                <a:cubicBezTo>
                  <a:pt x="340" y="384"/>
                  <a:pt x="342" y="385"/>
                  <a:pt x="344" y="387"/>
                </a:cubicBezTo>
                <a:cubicBezTo>
                  <a:pt x="349" y="386"/>
                  <a:pt x="354" y="389"/>
                  <a:pt x="357" y="385"/>
                </a:cubicBezTo>
                <a:cubicBezTo>
                  <a:pt x="358" y="386"/>
                  <a:pt x="358" y="387"/>
                  <a:pt x="360" y="387"/>
                </a:cubicBezTo>
                <a:cubicBezTo>
                  <a:pt x="362" y="387"/>
                  <a:pt x="362" y="384"/>
                  <a:pt x="366" y="385"/>
                </a:cubicBezTo>
                <a:cubicBezTo>
                  <a:pt x="367" y="382"/>
                  <a:pt x="370" y="382"/>
                  <a:pt x="371" y="379"/>
                </a:cubicBezTo>
                <a:cubicBezTo>
                  <a:pt x="378" y="378"/>
                  <a:pt x="386" y="376"/>
                  <a:pt x="394" y="375"/>
                </a:cubicBezTo>
                <a:cubicBezTo>
                  <a:pt x="394" y="375"/>
                  <a:pt x="394" y="377"/>
                  <a:pt x="395" y="377"/>
                </a:cubicBezTo>
                <a:cubicBezTo>
                  <a:pt x="398" y="374"/>
                  <a:pt x="405" y="376"/>
                  <a:pt x="408" y="373"/>
                </a:cubicBezTo>
                <a:cubicBezTo>
                  <a:pt x="409" y="375"/>
                  <a:pt x="412" y="375"/>
                  <a:pt x="414" y="375"/>
                </a:cubicBezTo>
                <a:cubicBezTo>
                  <a:pt x="415" y="372"/>
                  <a:pt x="420" y="373"/>
                  <a:pt x="423" y="373"/>
                </a:cubicBezTo>
                <a:cubicBezTo>
                  <a:pt x="422" y="369"/>
                  <a:pt x="424" y="369"/>
                  <a:pt x="422" y="367"/>
                </a:cubicBezTo>
                <a:cubicBezTo>
                  <a:pt x="423" y="367"/>
                  <a:pt x="425" y="367"/>
                  <a:pt x="424" y="369"/>
                </a:cubicBezTo>
                <a:cubicBezTo>
                  <a:pt x="427" y="370"/>
                  <a:pt x="426" y="369"/>
                  <a:pt x="428" y="368"/>
                </a:cubicBezTo>
                <a:cubicBezTo>
                  <a:pt x="427" y="371"/>
                  <a:pt x="431" y="370"/>
                  <a:pt x="432" y="371"/>
                </a:cubicBezTo>
                <a:cubicBezTo>
                  <a:pt x="432" y="370"/>
                  <a:pt x="433" y="369"/>
                  <a:pt x="434" y="370"/>
                </a:cubicBezTo>
                <a:cubicBezTo>
                  <a:pt x="433" y="371"/>
                  <a:pt x="436" y="371"/>
                  <a:pt x="434" y="372"/>
                </a:cubicBezTo>
                <a:cubicBezTo>
                  <a:pt x="438" y="373"/>
                  <a:pt x="441" y="371"/>
                  <a:pt x="443" y="370"/>
                </a:cubicBezTo>
                <a:cubicBezTo>
                  <a:pt x="444" y="370"/>
                  <a:pt x="444" y="371"/>
                  <a:pt x="446" y="371"/>
                </a:cubicBezTo>
                <a:cubicBezTo>
                  <a:pt x="448" y="370"/>
                  <a:pt x="449" y="367"/>
                  <a:pt x="451" y="367"/>
                </a:cubicBezTo>
                <a:cubicBezTo>
                  <a:pt x="452" y="365"/>
                  <a:pt x="452" y="365"/>
                  <a:pt x="452" y="364"/>
                </a:cubicBezTo>
                <a:cubicBezTo>
                  <a:pt x="454" y="364"/>
                  <a:pt x="455" y="365"/>
                  <a:pt x="455" y="366"/>
                </a:cubicBezTo>
                <a:cubicBezTo>
                  <a:pt x="453" y="367"/>
                  <a:pt x="458" y="368"/>
                  <a:pt x="455" y="369"/>
                </a:cubicBezTo>
                <a:cubicBezTo>
                  <a:pt x="457" y="370"/>
                  <a:pt x="458" y="371"/>
                  <a:pt x="461" y="371"/>
                </a:cubicBezTo>
                <a:cubicBezTo>
                  <a:pt x="463" y="368"/>
                  <a:pt x="464" y="367"/>
                  <a:pt x="463" y="363"/>
                </a:cubicBezTo>
                <a:cubicBezTo>
                  <a:pt x="465" y="365"/>
                  <a:pt x="464" y="362"/>
                  <a:pt x="465" y="363"/>
                </a:cubicBezTo>
                <a:cubicBezTo>
                  <a:pt x="465" y="365"/>
                  <a:pt x="463" y="364"/>
                  <a:pt x="463" y="365"/>
                </a:cubicBezTo>
                <a:cubicBezTo>
                  <a:pt x="465" y="366"/>
                  <a:pt x="465" y="367"/>
                  <a:pt x="465" y="368"/>
                </a:cubicBezTo>
                <a:cubicBezTo>
                  <a:pt x="467" y="367"/>
                  <a:pt x="465" y="366"/>
                  <a:pt x="468" y="365"/>
                </a:cubicBezTo>
                <a:cubicBezTo>
                  <a:pt x="468" y="366"/>
                  <a:pt x="469" y="366"/>
                  <a:pt x="469" y="367"/>
                </a:cubicBezTo>
                <a:cubicBezTo>
                  <a:pt x="467" y="366"/>
                  <a:pt x="467" y="367"/>
                  <a:pt x="467" y="368"/>
                </a:cubicBezTo>
                <a:cubicBezTo>
                  <a:pt x="470" y="369"/>
                  <a:pt x="469" y="367"/>
                  <a:pt x="472" y="368"/>
                </a:cubicBezTo>
                <a:cubicBezTo>
                  <a:pt x="472" y="367"/>
                  <a:pt x="471" y="366"/>
                  <a:pt x="472" y="366"/>
                </a:cubicBezTo>
                <a:cubicBezTo>
                  <a:pt x="472" y="366"/>
                  <a:pt x="473" y="366"/>
                  <a:pt x="474" y="366"/>
                </a:cubicBezTo>
                <a:cubicBezTo>
                  <a:pt x="474" y="365"/>
                  <a:pt x="473" y="363"/>
                  <a:pt x="475" y="364"/>
                </a:cubicBezTo>
                <a:cubicBezTo>
                  <a:pt x="475" y="366"/>
                  <a:pt x="474" y="367"/>
                  <a:pt x="473" y="368"/>
                </a:cubicBezTo>
                <a:cubicBezTo>
                  <a:pt x="476" y="368"/>
                  <a:pt x="476" y="367"/>
                  <a:pt x="478" y="365"/>
                </a:cubicBezTo>
                <a:cubicBezTo>
                  <a:pt x="479" y="366"/>
                  <a:pt x="480" y="369"/>
                  <a:pt x="482" y="366"/>
                </a:cubicBezTo>
                <a:cubicBezTo>
                  <a:pt x="480" y="366"/>
                  <a:pt x="479" y="366"/>
                  <a:pt x="478" y="365"/>
                </a:cubicBezTo>
                <a:cubicBezTo>
                  <a:pt x="480" y="361"/>
                  <a:pt x="485" y="366"/>
                  <a:pt x="486" y="363"/>
                </a:cubicBezTo>
                <a:cubicBezTo>
                  <a:pt x="485" y="361"/>
                  <a:pt x="485" y="363"/>
                  <a:pt x="483" y="363"/>
                </a:cubicBezTo>
                <a:cubicBezTo>
                  <a:pt x="483" y="361"/>
                  <a:pt x="482" y="362"/>
                  <a:pt x="483" y="361"/>
                </a:cubicBezTo>
                <a:cubicBezTo>
                  <a:pt x="479" y="360"/>
                  <a:pt x="476" y="359"/>
                  <a:pt x="474" y="361"/>
                </a:cubicBezTo>
                <a:cubicBezTo>
                  <a:pt x="465" y="357"/>
                  <a:pt x="450" y="356"/>
                  <a:pt x="440" y="355"/>
                </a:cubicBezTo>
                <a:cubicBezTo>
                  <a:pt x="440" y="353"/>
                  <a:pt x="438" y="352"/>
                  <a:pt x="438" y="350"/>
                </a:cubicBezTo>
                <a:cubicBezTo>
                  <a:pt x="440" y="344"/>
                  <a:pt x="437" y="336"/>
                  <a:pt x="440" y="329"/>
                </a:cubicBezTo>
                <a:cubicBezTo>
                  <a:pt x="436" y="333"/>
                  <a:pt x="436" y="342"/>
                  <a:pt x="434" y="346"/>
                </a:cubicBezTo>
                <a:cubicBezTo>
                  <a:pt x="433" y="345"/>
                  <a:pt x="431" y="346"/>
                  <a:pt x="430" y="344"/>
                </a:cubicBezTo>
                <a:cubicBezTo>
                  <a:pt x="428" y="339"/>
                  <a:pt x="425" y="331"/>
                  <a:pt x="419" y="329"/>
                </a:cubicBezTo>
                <a:cubicBezTo>
                  <a:pt x="420" y="327"/>
                  <a:pt x="417" y="325"/>
                  <a:pt x="418" y="322"/>
                </a:cubicBezTo>
                <a:cubicBezTo>
                  <a:pt x="416" y="322"/>
                  <a:pt x="416" y="321"/>
                  <a:pt x="415" y="320"/>
                </a:cubicBezTo>
                <a:cubicBezTo>
                  <a:pt x="413" y="305"/>
                  <a:pt x="409" y="291"/>
                  <a:pt x="408" y="274"/>
                </a:cubicBezTo>
                <a:cubicBezTo>
                  <a:pt x="408" y="275"/>
                  <a:pt x="407" y="275"/>
                  <a:pt x="407" y="274"/>
                </a:cubicBezTo>
                <a:cubicBezTo>
                  <a:pt x="408" y="273"/>
                  <a:pt x="408" y="272"/>
                  <a:pt x="409" y="273"/>
                </a:cubicBezTo>
                <a:cubicBezTo>
                  <a:pt x="410" y="270"/>
                  <a:pt x="407" y="270"/>
                  <a:pt x="406" y="267"/>
                </a:cubicBezTo>
                <a:cubicBezTo>
                  <a:pt x="408" y="267"/>
                  <a:pt x="408" y="268"/>
                  <a:pt x="409" y="268"/>
                </a:cubicBezTo>
                <a:cubicBezTo>
                  <a:pt x="409" y="266"/>
                  <a:pt x="410" y="262"/>
                  <a:pt x="408" y="260"/>
                </a:cubicBezTo>
                <a:cubicBezTo>
                  <a:pt x="409" y="263"/>
                  <a:pt x="406" y="262"/>
                  <a:pt x="405" y="263"/>
                </a:cubicBezTo>
                <a:cubicBezTo>
                  <a:pt x="405" y="262"/>
                  <a:pt x="402" y="260"/>
                  <a:pt x="403" y="257"/>
                </a:cubicBezTo>
                <a:cubicBezTo>
                  <a:pt x="404" y="259"/>
                  <a:pt x="407" y="259"/>
                  <a:pt x="406" y="256"/>
                </a:cubicBezTo>
                <a:cubicBezTo>
                  <a:pt x="405" y="256"/>
                  <a:pt x="404" y="256"/>
                  <a:pt x="403" y="255"/>
                </a:cubicBezTo>
                <a:cubicBezTo>
                  <a:pt x="404" y="249"/>
                  <a:pt x="403" y="247"/>
                  <a:pt x="405" y="243"/>
                </a:cubicBezTo>
                <a:cubicBezTo>
                  <a:pt x="403" y="243"/>
                  <a:pt x="401" y="242"/>
                  <a:pt x="402" y="240"/>
                </a:cubicBezTo>
                <a:cubicBezTo>
                  <a:pt x="401" y="239"/>
                  <a:pt x="401" y="243"/>
                  <a:pt x="401" y="241"/>
                </a:cubicBezTo>
                <a:cubicBezTo>
                  <a:pt x="401" y="239"/>
                  <a:pt x="403" y="239"/>
                  <a:pt x="403" y="238"/>
                </a:cubicBezTo>
                <a:cubicBezTo>
                  <a:pt x="403" y="236"/>
                  <a:pt x="400" y="237"/>
                  <a:pt x="400" y="235"/>
                </a:cubicBezTo>
                <a:cubicBezTo>
                  <a:pt x="403" y="236"/>
                  <a:pt x="400" y="232"/>
                  <a:pt x="401" y="232"/>
                </a:cubicBezTo>
                <a:cubicBezTo>
                  <a:pt x="401" y="233"/>
                  <a:pt x="403" y="234"/>
                  <a:pt x="403" y="233"/>
                </a:cubicBezTo>
                <a:cubicBezTo>
                  <a:pt x="402" y="232"/>
                  <a:pt x="403" y="229"/>
                  <a:pt x="401" y="229"/>
                </a:cubicBezTo>
                <a:cubicBezTo>
                  <a:pt x="400" y="229"/>
                  <a:pt x="400" y="231"/>
                  <a:pt x="399" y="230"/>
                </a:cubicBezTo>
                <a:cubicBezTo>
                  <a:pt x="398" y="228"/>
                  <a:pt x="400" y="228"/>
                  <a:pt x="400" y="226"/>
                </a:cubicBezTo>
                <a:cubicBezTo>
                  <a:pt x="400" y="225"/>
                  <a:pt x="399" y="226"/>
                  <a:pt x="399" y="225"/>
                </a:cubicBezTo>
                <a:cubicBezTo>
                  <a:pt x="399" y="225"/>
                  <a:pt x="399" y="224"/>
                  <a:pt x="399" y="224"/>
                </a:cubicBezTo>
                <a:cubicBezTo>
                  <a:pt x="401" y="225"/>
                  <a:pt x="400" y="220"/>
                  <a:pt x="399" y="219"/>
                </a:cubicBezTo>
                <a:cubicBezTo>
                  <a:pt x="401" y="218"/>
                  <a:pt x="399" y="217"/>
                  <a:pt x="398" y="217"/>
                </a:cubicBezTo>
                <a:cubicBezTo>
                  <a:pt x="400" y="217"/>
                  <a:pt x="401" y="215"/>
                  <a:pt x="401" y="213"/>
                </a:cubicBezTo>
                <a:cubicBezTo>
                  <a:pt x="400" y="213"/>
                  <a:pt x="400" y="214"/>
                  <a:pt x="399" y="213"/>
                </a:cubicBezTo>
                <a:cubicBezTo>
                  <a:pt x="400" y="211"/>
                  <a:pt x="398" y="211"/>
                  <a:pt x="398" y="209"/>
                </a:cubicBezTo>
                <a:cubicBezTo>
                  <a:pt x="401" y="205"/>
                  <a:pt x="400" y="201"/>
                  <a:pt x="401" y="197"/>
                </a:cubicBezTo>
                <a:cubicBezTo>
                  <a:pt x="399" y="197"/>
                  <a:pt x="400" y="200"/>
                  <a:pt x="399" y="198"/>
                </a:cubicBezTo>
                <a:cubicBezTo>
                  <a:pt x="399" y="196"/>
                  <a:pt x="402" y="198"/>
                  <a:pt x="401" y="196"/>
                </a:cubicBezTo>
                <a:cubicBezTo>
                  <a:pt x="401" y="195"/>
                  <a:pt x="399" y="195"/>
                  <a:pt x="400" y="193"/>
                </a:cubicBezTo>
                <a:cubicBezTo>
                  <a:pt x="406" y="191"/>
                  <a:pt x="409" y="189"/>
                  <a:pt x="415" y="188"/>
                </a:cubicBezTo>
                <a:cubicBezTo>
                  <a:pt x="414" y="186"/>
                  <a:pt x="416" y="186"/>
                  <a:pt x="415" y="185"/>
                </a:cubicBezTo>
                <a:cubicBezTo>
                  <a:pt x="413" y="186"/>
                  <a:pt x="412" y="187"/>
                  <a:pt x="410" y="185"/>
                </a:cubicBezTo>
                <a:cubicBezTo>
                  <a:pt x="409" y="187"/>
                  <a:pt x="409" y="185"/>
                  <a:pt x="407" y="187"/>
                </a:cubicBezTo>
                <a:cubicBezTo>
                  <a:pt x="405" y="186"/>
                  <a:pt x="403" y="186"/>
                  <a:pt x="403" y="183"/>
                </a:cubicBezTo>
                <a:cubicBezTo>
                  <a:pt x="402" y="182"/>
                  <a:pt x="400" y="184"/>
                  <a:pt x="399" y="182"/>
                </a:cubicBezTo>
                <a:cubicBezTo>
                  <a:pt x="398" y="179"/>
                  <a:pt x="401" y="177"/>
                  <a:pt x="399" y="175"/>
                </a:cubicBezTo>
                <a:cubicBezTo>
                  <a:pt x="397" y="175"/>
                  <a:pt x="398" y="176"/>
                  <a:pt x="396" y="176"/>
                </a:cubicBezTo>
                <a:cubicBezTo>
                  <a:pt x="398" y="173"/>
                  <a:pt x="395" y="174"/>
                  <a:pt x="394" y="172"/>
                </a:cubicBezTo>
                <a:cubicBezTo>
                  <a:pt x="395" y="172"/>
                  <a:pt x="395" y="172"/>
                  <a:pt x="396" y="172"/>
                </a:cubicBezTo>
                <a:cubicBezTo>
                  <a:pt x="395" y="170"/>
                  <a:pt x="394" y="168"/>
                  <a:pt x="394" y="166"/>
                </a:cubicBezTo>
                <a:cubicBezTo>
                  <a:pt x="395" y="165"/>
                  <a:pt x="395" y="164"/>
                  <a:pt x="396" y="162"/>
                </a:cubicBezTo>
                <a:cubicBezTo>
                  <a:pt x="395" y="162"/>
                  <a:pt x="394" y="162"/>
                  <a:pt x="394" y="162"/>
                </a:cubicBezTo>
                <a:cubicBezTo>
                  <a:pt x="398" y="154"/>
                  <a:pt x="391" y="142"/>
                  <a:pt x="395" y="135"/>
                </a:cubicBezTo>
                <a:cubicBezTo>
                  <a:pt x="394" y="134"/>
                  <a:pt x="392" y="134"/>
                  <a:pt x="391" y="133"/>
                </a:cubicBezTo>
                <a:cubicBezTo>
                  <a:pt x="392" y="131"/>
                  <a:pt x="395" y="130"/>
                  <a:pt x="395" y="128"/>
                </a:cubicBezTo>
                <a:cubicBezTo>
                  <a:pt x="395" y="128"/>
                  <a:pt x="393" y="125"/>
                  <a:pt x="393" y="125"/>
                </a:cubicBezTo>
                <a:cubicBezTo>
                  <a:pt x="393" y="124"/>
                  <a:pt x="394" y="124"/>
                  <a:pt x="395" y="123"/>
                </a:cubicBezTo>
                <a:cubicBezTo>
                  <a:pt x="395" y="123"/>
                  <a:pt x="394" y="122"/>
                  <a:pt x="394" y="121"/>
                </a:cubicBezTo>
                <a:cubicBezTo>
                  <a:pt x="394" y="119"/>
                  <a:pt x="396" y="117"/>
                  <a:pt x="395" y="115"/>
                </a:cubicBezTo>
                <a:cubicBezTo>
                  <a:pt x="396" y="114"/>
                  <a:pt x="397" y="114"/>
                  <a:pt x="399" y="114"/>
                </a:cubicBezTo>
                <a:cubicBezTo>
                  <a:pt x="401" y="110"/>
                  <a:pt x="398" y="105"/>
                  <a:pt x="398" y="101"/>
                </a:cubicBezTo>
                <a:cubicBezTo>
                  <a:pt x="398" y="95"/>
                  <a:pt x="404" y="90"/>
                  <a:pt x="402" y="83"/>
                </a:cubicBezTo>
                <a:cubicBezTo>
                  <a:pt x="403" y="83"/>
                  <a:pt x="403" y="81"/>
                  <a:pt x="405" y="82"/>
                </a:cubicBezTo>
                <a:cubicBezTo>
                  <a:pt x="407" y="92"/>
                  <a:pt x="406" y="97"/>
                  <a:pt x="407" y="104"/>
                </a:cubicBezTo>
                <a:cubicBezTo>
                  <a:pt x="408" y="102"/>
                  <a:pt x="408" y="105"/>
                  <a:pt x="409" y="105"/>
                </a:cubicBezTo>
                <a:cubicBezTo>
                  <a:pt x="408" y="97"/>
                  <a:pt x="409" y="86"/>
                  <a:pt x="411" y="82"/>
                </a:cubicBezTo>
                <a:cubicBezTo>
                  <a:pt x="410" y="84"/>
                  <a:pt x="410" y="80"/>
                  <a:pt x="408" y="81"/>
                </a:cubicBezTo>
                <a:cubicBezTo>
                  <a:pt x="408" y="83"/>
                  <a:pt x="408" y="84"/>
                  <a:pt x="407" y="84"/>
                </a:cubicBezTo>
                <a:cubicBezTo>
                  <a:pt x="407" y="82"/>
                  <a:pt x="405" y="82"/>
                  <a:pt x="405" y="80"/>
                </a:cubicBezTo>
                <a:cubicBezTo>
                  <a:pt x="410" y="77"/>
                  <a:pt x="399" y="67"/>
                  <a:pt x="408" y="65"/>
                </a:cubicBezTo>
                <a:cubicBezTo>
                  <a:pt x="410" y="62"/>
                  <a:pt x="410" y="61"/>
                  <a:pt x="411" y="57"/>
                </a:cubicBezTo>
                <a:cubicBezTo>
                  <a:pt x="412" y="52"/>
                  <a:pt x="419" y="50"/>
                  <a:pt x="416" y="43"/>
                </a:cubicBezTo>
                <a:cubicBezTo>
                  <a:pt x="418" y="42"/>
                  <a:pt x="421" y="42"/>
                  <a:pt x="421" y="38"/>
                </a:cubicBezTo>
                <a:cubicBezTo>
                  <a:pt x="418" y="36"/>
                  <a:pt x="416" y="35"/>
                  <a:pt x="414" y="33"/>
                </a:cubicBezTo>
                <a:cubicBezTo>
                  <a:pt x="416" y="30"/>
                  <a:pt x="417" y="26"/>
                  <a:pt x="422" y="27"/>
                </a:cubicBezTo>
                <a:cubicBezTo>
                  <a:pt x="423" y="27"/>
                  <a:pt x="424" y="28"/>
                  <a:pt x="424" y="28"/>
                </a:cubicBezTo>
                <a:cubicBezTo>
                  <a:pt x="427" y="28"/>
                  <a:pt x="431" y="25"/>
                  <a:pt x="434" y="25"/>
                </a:cubicBezTo>
                <a:cubicBezTo>
                  <a:pt x="434" y="25"/>
                  <a:pt x="435" y="27"/>
                  <a:pt x="436" y="27"/>
                </a:cubicBezTo>
                <a:cubicBezTo>
                  <a:pt x="438" y="26"/>
                  <a:pt x="436" y="25"/>
                  <a:pt x="437" y="27"/>
                </a:cubicBezTo>
                <a:cubicBezTo>
                  <a:pt x="439" y="23"/>
                  <a:pt x="442" y="26"/>
                  <a:pt x="445" y="24"/>
                </a:cubicBezTo>
                <a:cubicBezTo>
                  <a:pt x="441" y="23"/>
                  <a:pt x="439" y="23"/>
                  <a:pt x="436" y="24"/>
                </a:cubicBezTo>
                <a:cubicBezTo>
                  <a:pt x="435" y="23"/>
                  <a:pt x="435" y="22"/>
                  <a:pt x="433" y="23"/>
                </a:cubicBezTo>
                <a:cubicBezTo>
                  <a:pt x="432" y="22"/>
                  <a:pt x="432" y="21"/>
                  <a:pt x="431" y="21"/>
                </a:cubicBezTo>
                <a:cubicBezTo>
                  <a:pt x="429" y="20"/>
                  <a:pt x="424" y="21"/>
                  <a:pt x="422" y="20"/>
                </a:cubicBezTo>
                <a:cubicBezTo>
                  <a:pt x="422" y="19"/>
                  <a:pt x="422" y="19"/>
                  <a:pt x="423" y="18"/>
                </a:cubicBezTo>
                <a:cubicBezTo>
                  <a:pt x="424" y="19"/>
                  <a:pt x="427" y="18"/>
                  <a:pt x="430" y="18"/>
                </a:cubicBezTo>
                <a:cubicBezTo>
                  <a:pt x="431" y="16"/>
                  <a:pt x="427" y="15"/>
                  <a:pt x="429" y="14"/>
                </a:cubicBezTo>
                <a:cubicBezTo>
                  <a:pt x="430" y="14"/>
                  <a:pt x="430" y="16"/>
                  <a:pt x="431" y="16"/>
                </a:cubicBezTo>
                <a:cubicBezTo>
                  <a:pt x="432" y="12"/>
                  <a:pt x="434" y="16"/>
                  <a:pt x="437" y="14"/>
                </a:cubicBezTo>
                <a:cubicBezTo>
                  <a:pt x="437" y="15"/>
                  <a:pt x="438" y="15"/>
                  <a:pt x="438" y="16"/>
                </a:cubicBezTo>
                <a:cubicBezTo>
                  <a:pt x="432" y="16"/>
                  <a:pt x="435" y="19"/>
                  <a:pt x="431" y="17"/>
                </a:cubicBezTo>
                <a:cubicBezTo>
                  <a:pt x="434" y="20"/>
                  <a:pt x="436" y="18"/>
                  <a:pt x="438" y="16"/>
                </a:cubicBezTo>
                <a:cubicBezTo>
                  <a:pt x="441" y="16"/>
                  <a:pt x="443" y="18"/>
                  <a:pt x="445" y="18"/>
                </a:cubicBezTo>
                <a:cubicBezTo>
                  <a:pt x="447" y="16"/>
                  <a:pt x="444" y="17"/>
                  <a:pt x="445" y="14"/>
                </a:cubicBezTo>
                <a:cubicBezTo>
                  <a:pt x="445" y="14"/>
                  <a:pt x="445" y="14"/>
                  <a:pt x="446" y="14"/>
                </a:cubicBezTo>
                <a:cubicBezTo>
                  <a:pt x="450" y="14"/>
                  <a:pt x="453" y="14"/>
                  <a:pt x="459" y="14"/>
                </a:cubicBezTo>
                <a:cubicBezTo>
                  <a:pt x="460" y="16"/>
                  <a:pt x="460" y="21"/>
                  <a:pt x="460" y="23"/>
                </a:cubicBezTo>
                <a:cubicBezTo>
                  <a:pt x="463" y="22"/>
                  <a:pt x="460" y="16"/>
                  <a:pt x="462" y="13"/>
                </a:cubicBezTo>
                <a:cubicBezTo>
                  <a:pt x="456" y="12"/>
                  <a:pt x="447" y="13"/>
                  <a:pt x="443" y="11"/>
                </a:cubicBezTo>
                <a:cubicBezTo>
                  <a:pt x="444" y="11"/>
                  <a:pt x="446" y="11"/>
                  <a:pt x="445" y="10"/>
                </a:cubicBezTo>
                <a:cubicBezTo>
                  <a:pt x="444" y="10"/>
                  <a:pt x="443" y="10"/>
                  <a:pt x="443" y="10"/>
                </a:cubicBezTo>
                <a:cubicBezTo>
                  <a:pt x="443" y="10"/>
                  <a:pt x="443" y="9"/>
                  <a:pt x="443" y="8"/>
                </a:cubicBezTo>
                <a:cubicBezTo>
                  <a:pt x="444" y="8"/>
                  <a:pt x="445" y="10"/>
                  <a:pt x="445" y="7"/>
                </a:cubicBezTo>
                <a:cubicBezTo>
                  <a:pt x="445" y="6"/>
                  <a:pt x="444" y="7"/>
                  <a:pt x="444" y="6"/>
                </a:cubicBezTo>
                <a:cubicBezTo>
                  <a:pt x="444" y="5"/>
                  <a:pt x="443" y="4"/>
                  <a:pt x="444" y="4"/>
                </a:cubicBezTo>
                <a:close/>
                <a:moveTo>
                  <a:pt x="408" y="267"/>
                </a:moveTo>
                <a:cubicBezTo>
                  <a:pt x="406" y="267"/>
                  <a:pt x="405" y="262"/>
                  <a:pt x="408" y="263"/>
                </a:cubicBezTo>
                <a:cubicBezTo>
                  <a:pt x="408" y="264"/>
                  <a:pt x="408" y="265"/>
                  <a:pt x="408" y="267"/>
                </a:cubicBezTo>
                <a:cubicBezTo>
                  <a:pt x="408" y="267"/>
                  <a:pt x="408" y="267"/>
                  <a:pt x="408" y="267"/>
                </a:cubicBezTo>
                <a:close/>
                <a:moveTo>
                  <a:pt x="176" y="7"/>
                </a:moveTo>
                <a:cubicBezTo>
                  <a:pt x="176" y="5"/>
                  <a:pt x="178" y="8"/>
                  <a:pt x="178" y="6"/>
                </a:cubicBezTo>
                <a:cubicBezTo>
                  <a:pt x="179" y="7"/>
                  <a:pt x="177" y="7"/>
                  <a:pt x="177" y="8"/>
                </a:cubicBezTo>
                <a:cubicBezTo>
                  <a:pt x="176" y="8"/>
                  <a:pt x="177" y="7"/>
                  <a:pt x="176" y="7"/>
                </a:cubicBezTo>
                <a:cubicBezTo>
                  <a:pt x="176" y="7"/>
                  <a:pt x="176" y="7"/>
                  <a:pt x="176" y="7"/>
                </a:cubicBezTo>
                <a:close/>
                <a:moveTo>
                  <a:pt x="242" y="7"/>
                </a:moveTo>
                <a:cubicBezTo>
                  <a:pt x="241" y="9"/>
                  <a:pt x="239" y="7"/>
                  <a:pt x="241" y="6"/>
                </a:cubicBezTo>
                <a:cubicBezTo>
                  <a:pt x="241" y="6"/>
                  <a:pt x="241" y="7"/>
                  <a:pt x="242" y="7"/>
                </a:cubicBezTo>
                <a:cubicBezTo>
                  <a:pt x="242" y="7"/>
                  <a:pt x="242" y="7"/>
                  <a:pt x="242" y="7"/>
                </a:cubicBezTo>
                <a:close/>
                <a:moveTo>
                  <a:pt x="180" y="11"/>
                </a:moveTo>
                <a:cubicBezTo>
                  <a:pt x="180" y="8"/>
                  <a:pt x="181" y="9"/>
                  <a:pt x="183" y="10"/>
                </a:cubicBezTo>
                <a:cubicBezTo>
                  <a:pt x="182" y="10"/>
                  <a:pt x="181" y="10"/>
                  <a:pt x="180" y="11"/>
                </a:cubicBezTo>
                <a:cubicBezTo>
                  <a:pt x="180" y="11"/>
                  <a:pt x="180" y="11"/>
                  <a:pt x="180" y="11"/>
                </a:cubicBezTo>
                <a:close/>
                <a:moveTo>
                  <a:pt x="181" y="12"/>
                </a:moveTo>
                <a:cubicBezTo>
                  <a:pt x="185" y="11"/>
                  <a:pt x="188" y="9"/>
                  <a:pt x="192" y="10"/>
                </a:cubicBezTo>
                <a:cubicBezTo>
                  <a:pt x="190" y="14"/>
                  <a:pt x="183" y="15"/>
                  <a:pt x="181" y="12"/>
                </a:cubicBezTo>
                <a:cubicBezTo>
                  <a:pt x="181" y="12"/>
                  <a:pt x="181" y="12"/>
                  <a:pt x="181" y="12"/>
                </a:cubicBezTo>
                <a:close/>
                <a:moveTo>
                  <a:pt x="174" y="13"/>
                </a:moveTo>
                <a:cubicBezTo>
                  <a:pt x="174" y="12"/>
                  <a:pt x="176" y="12"/>
                  <a:pt x="176" y="11"/>
                </a:cubicBezTo>
                <a:cubicBezTo>
                  <a:pt x="176" y="11"/>
                  <a:pt x="176" y="12"/>
                  <a:pt x="177" y="12"/>
                </a:cubicBezTo>
                <a:cubicBezTo>
                  <a:pt x="177" y="12"/>
                  <a:pt x="177" y="12"/>
                  <a:pt x="177" y="13"/>
                </a:cubicBezTo>
                <a:cubicBezTo>
                  <a:pt x="176" y="13"/>
                  <a:pt x="175" y="13"/>
                  <a:pt x="174" y="13"/>
                </a:cubicBezTo>
                <a:cubicBezTo>
                  <a:pt x="174" y="13"/>
                  <a:pt x="174" y="13"/>
                  <a:pt x="174" y="13"/>
                </a:cubicBezTo>
                <a:close/>
                <a:moveTo>
                  <a:pt x="158" y="15"/>
                </a:moveTo>
                <a:cubicBezTo>
                  <a:pt x="156" y="15"/>
                  <a:pt x="158" y="13"/>
                  <a:pt x="159" y="13"/>
                </a:cubicBezTo>
                <a:cubicBezTo>
                  <a:pt x="159" y="15"/>
                  <a:pt x="158" y="14"/>
                  <a:pt x="158" y="15"/>
                </a:cubicBezTo>
                <a:cubicBezTo>
                  <a:pt x="158" y="15"/>
                  <a:pt x="158" y="15"/>
                  <a:pt x="158" y="15"/>
                </a:cubicBezTo>
                <a:close/>
                <a:moveTo>
                  <a:pt x="165" y="15"/>
                </a:moveTo>
                <a:cubicBezTo>
                  <a:pt x="164" y="15"/>
                  <a:pt x="163" y="15"/>
                  <a:pt x="163" y="13"/>
                </a:cubicBezTo>
                <a:cubicBezTo>
                  <a:pt x="164" y="14"/>
                  <a:pt x="165" y="14"/>
                  <a:pt x="165" y="15"/>
                </a:cubicBezTo>
                <a:cubicBezTo>
                  <a:pt x="165" y="15"/>
                  <a:pt x="165" y="15"/>
                  <a:pt x="165" y="15"/>
                </a:cubicBezTo>
                <a:close/>
                <a:moveTo>
                  <a:pt x="289" y="14"/>
                </a:moveTo>
                <a:cubicBezTo>
                  <a:pt x="289" y="14"/>
                  <a:pt x="289" y="14"/>
                  <a:pt x="289" y="13"/>
                </a:cubicBezTo>
                <a:cubicBezTo>
                  <a:pt x="289" y="13"/>
                  <a:pt x="290" y="13"/>
                  <a:pt x="291" y="13"/>
                </a:cubicBezTo>
                <a:cubicBezTo>
                  <a:pt x="291" y="14"/>
                  <a:pt x="291" y="14"/>
                  <a:pt x="291" y="14"/>
                </a:cubicBezTo>
                <a:cubicBezTo>
                  <a:pt x="290" y="14"/>
                  <a:pt x="289" y="14"/>
                  <a:pt x="289" y="14"/>
                </a:cubicBezTo>
                <a:cubicBezTo>
                  <a:pt x="289" y="14"/>
                  <a:pt x="289" y="14"/>
                  <a:pt x="289" y="14"/>
                </a:cubicBezTo>
                <a:close/>
                <a:moveTo>
                  <a:pt x="269" y="16"/>
                </a:moveTo>
                <a:cubicBezTo>
                  <a:pt x="269" y="16"/>
                  <a:pt x="267" y="16"/>
                  <a:pt x="268" y="14"/>
                </a:cubicBezTo>
                <a:cubicBezTo>
                  <a:pt x="268" y="14"/>
                  <a:pt x="269" y="14"/>
                  <a:pt x="270" y="14"/>
                </a:cubicBezTo>
                <a:cubicBezTo>
                  <a:pt x="270" y="15"/>
                  <a:pt x="270" y="15"/>
                  <a:pt x="269" y="16"/>
                </a:cubicBezTo>
                <a:cubicBezTo>
                  <a:pt x="269" y="16"/>
                  <a:pt x="269" y="16"/>
                  <a:pt x="269" y="16"/>
                </a:cubicBezTo>
                <a:close/>
                <a:moveTo>
                  <a:pt x="337" y="16"/>
                </a:moveTo>
                <a:cubicBezTo>
                  <a:pt x="336" y="17"/>
                  <a:pt x="336" y="14"/>
                  <a:pt x="335" y="14"/>
                </a:cubicBezTo>
                <a:cubicBezTo>
                  <a:pt x="336" y="13"/>
                  <a:pt x="337" y="15"/>
                  <a:pt x="337" y="16"/>
                </a:cubicBezTo>
                <a:cubicBezTo>
                  <a:pt x="337" y="16"/>
                  <a:pt x="337" y="16"/>
                  <a:pt x="337" y="16"/>
                </a:cubicBezTo>
                <a:close/>
                <a:moveTo>
                  <a:pt x="244" y="21"/>
                </a:moveTo>
                <a:cubicBezTo>
                  <a:pt x="242" y="20"/>
                  <a:pt x="244" y="18"/>
                  <a:pt x="245" y="19"/>
                </a:cubicBezTo>
                <a:cubicBezTo>
                  <a:pt x="245" y="20"/>
                  <a:pt x="244" y="20"/>
                  <a:pt x="244" y="21"/>
                </a:cubicBezTo>
                <a:cubicBezTo>
                  <a:pt x="244" y="21"/>
                  <a:pt x="244" y="21"/>
                  <a:pt x="244" y="21"/>
                </a:cubicBezTo>
                <a:close/>
                <a:moveTo>
                  <a:pt x="419" y="24"/>
                </a:moveTo>
                <a:cubicBezTo>
                  <a:pt x="420" y="23"/>
                  <a:pt x="420" y="23"/>
                  <a:pt x="421" y="23"/>
                </a:cubicBezTo>
                <a:cubicBezTo>
                  <a:pt x="420" y="22"/>
                  <a:pt x="420" y="21"/>
                  <a:pt x="420" y="21"/>
                </a:cubicBezTo>
                <a:cubicBezTo>
                  <a:pt x="421" y="21"/>
                  <a:pt x="422" y="21"/>
                  <a:pt x="422" y="23"/>
                </a:cubicBezTo>
                <a:cubicBezTo>
                  <a:pt x="420" y="22"/>
                  <a:pt x="421" y="24"/>
                  <a:pt x="419" y="24"/>
                </a:cubicBezTo>
                <a:cubicBezTo>
                  <a:pt x="419" y="24"/>
                  <a:pt x="419" y="24"/>
                  <a:pt x="419" y="24"/>
                </a:cubicBezTo>
                <a:close/>
                <a:moveTo>
                  <a:pt x="429" y="23"/>
                </a:moveTo>
                <a:cubicBezTo>
                  <a:pt x="428" y="23"/>
                  <a:pt x="427" y="23"/>
                  <a:pt x="427" y="22"/>
                </a:cubicBezTo>
                <a:cubicBezTo>
                  <a:pt x="429" y="21"/>
                  <a:pt x="429" y="22"/>
                  <a:pt x="429" y="23"/>
                </a:cubicBezTo>
                <a:cubicBezTo>
                  <a:pt x="429" y="23"/>
                  <a:pt x="429" y="23"/>
                  <a:pt x="429" y="23"/>
                </a:cubicBezTo>
                <a:close/>
                <a:moveTo>
                  <a:pt x="394" y="23"/>
                </a:moveTo>
                <a:cubicBezTo>
                  <a:pt x="394" y="23"/>
                  <a:pt x="394" y="23"/>
                  <a:pt x="394" y="23"/>
                </a:cubicBezTo>
                <a:cubicBezTo>
                  <a:pt x="393" y="22"/>
                  <a:pt x="396" y="22"/>
                  <a:pt x="395" y="23"/>
                </a:cubicBezTo>
                <a:cubicBezTo>
                  <a:pt x="395" y="23"/>
                  <a:pt x="395" y="23"/>
                  <a:pt x="394" y="23"/>
                </a:cubicBezTo>
                <a:cubicBezTo>
                  <a:pt x="394" y="23"/>
                  <a:pt x="394" y="23"/>
                  <a:pt x="394" y="23"/>
                </a:cubicBezTo>
                <a:close/>
                <a:moveTo>
                  <a:pt x="396" y="25"/>
                </a:moveTo>
                <a:cubicBezTo>
                  <a:pt x="396" y="24"/>
                  <a:pt x="397" y="24"/>
                  <a:pt x="398" y="24"/>
                </a:cubicBezTo>
                <a:cubicBezTo>
                  <a:pt x="398" y="26"/>
                  <a:pt x="397" y="26"/>
                  <a:pt x="397" y="27"/>
                </a:cubicBezTo>
                <a:cubicBezTo>
                  <a:pt x="396" y="27"/>
                  <a:pt x="396" y="26"/>
                  <a:pt x="396" y="25"/>
                </a:cubicBezTo>
                <a:cubicBezTo>
                  <a:pt x="396" y="25"/>
                  <a:pt x="396" y="25"/>
                  <a:pt x="396" y="25"/>
                </a:cubicBezTo>
                <a:close/>
                <a:moveTo>
                  <a:pt x="399" y="27"/>
                </a:moveTo>
                <a:cubicBezTo>
                  <a:pt x="398" y="25"/>
                  <a:pt x="399" y="24"/>
                  <a:pt x="400" y="24"/>
                </a:cubicBezTo>
                <a:cubicBezTo>
                  <a:pt x="399" y="25"/>
                  <a:pt x="400" y="27"/>
                  <a:pt x="399" y="27"/>
                </a:cubicBezTo>
                <a:cubicBezTo>
                  <a:pt x="399" y="27"/>
                  <a:pt x="399" y="27"/>
                  <a:pt x="399" y="27"/>
                </a:cubicBezTo>
                <a:close/>
                <a:moveTo>
                  <a:pt x="153" y="27"/>
                </a:moveTo>
                <a:cubicBezTo>
                  <a:pt x="154" y="27"/>
                  <a:pt x="154" y="27"/>
                  <a:pt x="154" y="27"/>
                </a:cubicBezTo>
                <a:cubicBezTo>
                  <a:pt x="157" y="26"/>
                  <a:pt x="156" y="29"/>
                  <a:pt x="157" y="31"/>
                </a:cubicBezTo>
                <a:cubicBezTo>
                  <a:pt x="155" y="31"/>
                  <a:pt x="153" y="30"/>
                  <a:pt x="153" y="27"/>
                </a:cubicBezTo>
                <a:cubicBezTo>
                  <a:pt x="153" y="27"/>
                  <a:pt x="153" y="27"/>
                  <a:pt x="153" y="27"/>
                </a:cubicBezTo>
                <a:close/>
                <a:moveTo>
                  <a:pt x="319" y="31"/>
                </a:moveTo>
                <a:cubicBezTo>
                  <a:pt x="321" y="25"/>
                  <a:pt x="326" y="31"/>
                  <a:pt x="328" y="34"/>
                </a:cubicBezTo>
                <a:cubicBezTo>
                  <a:pt x="328" y="35"/>
                  <a:pt x="327" y="35"/>
                  <a:pt x="326" y="36"/>
                </a:cubicBezTo>
                <a:cubicBezTo>
                  <a:pt x="326" y="37"/>
                  <a:pt x="327" y="36"/>
                  <a:pt x="328" y="36"/>
                </a:cubicBezTo>
                <a:cubicBezTo>
                  <a:pt x="327" y="40"/>
                  <a:pt x="322" y="38"/>
                  <a:pt x="320" y="36"/>
                </a:cubicBezTo>
                <a:cubicBezTo>
                  <a:pt x="318" y="37"/>
                  <a:pt x="319" y="40"/>
                  <a:pt x="316" y="39"/>
                </a:cubicBezTo>
                <a:cubicBezTo>
                  <a:pt x="317" y="37"/>
                  <a:pt x="316" y="35"/>
                  <a:pt x="316" y="32"/>
                </a:cubicBezTo>
                <a:cubicBezTo>
                  <a:pt x="313" y="34"/>
                  <a:pt x="312" y="31"/>
                  <a:pt x="309" y="31"/>
                </a:cubicBezTo>
                <a:cubicBezTo>
                  <a:pt x="309" y="30"/>
                  <a:pt x="309" y="29"/>
                  <a:pt x="309" y="28"/>
                </a:cubicBezTo>
                <a:cubicBezTo>
                  <a:pt x="313" y="24"/>
                  <a:pt x="316" y="29"/>
                  <a:pt x="319" y="31"/>
                </a:cubicBezTo>
                <a:cubicBezTo>
                  <a:pt x="319" y="31"/>
                  <a:pt x="319" y="31"/>
                  <a:pt x="319" y="31"/>
                </a:cubicBezTo>
                <a:close/>
                <a:moveTo>
                  <a:pt x="306" y="30"/>
                </a:moveTo>
                <a:cubicBezTo>
                  <a:pt x="306" y="29"/>
                  <a:pt x="306" y="29"/>
                  <a:pt x="306" y="29"/>
                </a:cubicBezTo>
                <a:cubicBezTo>
                  <a:pt x="307" y="29"/>
                  <a:pt x="307" y="29"/>
                  <a:pt x="308" y="29"/>
                </a:cubicBezTo>
                <a:cubicBezTo>
                  <a:pt x="308" y="29"/>
                  <a:pt x="308" y="29"/>
                  <a:pt x="308" y="30"/>
                </a:cubicBezTo>
                <a:cubicBezTo>
                  <a:pt x="307" y="30"/>
                  <a:pt x="307" y="30"/>
                  <a:pt x="306" y="30"/>
                </a:cubicBezTo>
                <a:cubicBezTo>
                  <a:pt x="306" y="30"/>
                  <a:pt x="306" y="30"/>
                  <a:pt x="306" y="30"/>
                </a:cubicBezTo>
                <a:close/>
                <a:moveTo>
                  <a:pt x="307" y="31"/>
                </a:moveTo>
                <a:cubicBezTo>
                  <a:pt x="307" y="33"/>
                  <a:pt x="303" y="32"/>
                  <a:pt x="303" y="30"/>
                </a:cubicBezTo>
                <a:cubicBezTo>
                  <a:pt x="305" y="30"/>
                  <a:pt x="306" y="31"/>
                  <a:pt x="307" y="31"/>
                </a:cubicBezTo>
                <a:cubicBezTo>
                  <a:pt x="307" y="31"/>
                  <a:pt x="307" y="31"/>
                  <a:pt x="307" y="31"/>
                </a:cubicBezTo>
                <a:close/>
                <a:moveTo>
                  <a:pt x="92" y="34"/>
                </a:moveTo>
                <a:cubicBezTo>
                  <a:pt x="92" y="32"/>
                  <a:pt x="89" y="34"/>
                  <a:pt x="90" y="32"/>
                </a:cubicBezTo>
                <a:cubicBezTo>
                  <a:pt x="92" y="31"/>
                  <a:pt x="93" y="35"/>
                  <a:pt x="91" y="34"/>
                </a:cubicBezTo>
                <a:cubicBezTo>
                  <a:pt x="91" y="34"/>
                  <a:pt x="91" y="34"/>
                  <a:pt x="92" y="34"/>
                </a:cubicBezTo>
                <a:cubicBezTo>
                  <a:pt x="92" y="34"/>
                  <a:pt x="92" y="34"/>
                  <a:pt x="92" y="34"/>
                </a:cubicBezTo>
                <a:close/>
                <a:moveTo>
                  <a:pt x="90" y="38"/>
                </a:moveTo>
                <a:cubicBezTo>
                  <a:pt x="90" y="37"/>
                  <a:pt x="91" y="36"/>
                  <a:pt x="90" y="36"/>
                </a:cubicBezTo>
                <a:cubicBezTo>
                  <a:pt x="91" y="33"/>
                  <a:pt x="92" y="40"/>
                  <a:pt x="90" y="38"/>
                </a:cubicBezTo>
                <a:cubicBezTo>
                  <a:pt x="90" y="38"/>
                  <a:pt x="90" y="38"/>
                  <a:pt x="90" y="38"/>
                </a:cubicBezTo>
                <a:close/>
                <a:moveTo>
                  <a:pt x="153" y="40"/>
                </a:moveTo>
                <a:cubicBezTo>
                  <a:pt x="154" y="39"/>
                  <a:pt x="155" y="39"/>
                  <a:pt x="157" y="39"/>
                </a:cubicBezTo>
                <a:cubicBezTo>
                  <a:pt x="155" y="41"/>
                  <a:pt x="158" y="41"/>
                  <a:pt x="158" y="43"/>
                </a:cubicBezTo>
                <a:cubicBezTo>
                  <a:pt x="157" y="42"/>
                  <a:pt x="157" y="43"/>
                  <a:pt x="157" y="43"/>
                </a:cubicBezTo>
                <a:cubicBezTo>
                  <a:pt x="155" y="45"/>
                  <a:pt x="153" y="42"/>
                  <a:pt x="153" y="40"/>
                </a:cubicBezTo>
                <a:cubicBezTo>
                  <a:pt x="153" y="40"/>
                  <a:pt x="153" y="40"/>
                  <a:pt x="153" y="40"/>
                </a:cubicBezTo>
                <a:close/>
                <a:moveTo>
                  <a:pt x="90" y="44"/>
                </a:moveTo>
                <a:cubicBezTo>
                  <a:pt x="93" y="43"/>
                  <a:pt x="92" y="40"/>
                  <a:pt x="95" y="40"/>
                </a:cubicBezTo>
                <a:cubicBezTo>
                  <a:pt x="96" y="42"/>
                  <a:pt x="94" y="45"/>
                  <a:pt x="91" y="45"/>
                </a:cubicBezTo>
                <a:cubicBezTo>
                  <a:pt x="91" y="44"/>
                  <a:pt x="91" y="44"/>
                  <a:pt x="90" y="44"/>
                </a:cubicBezTo>
                <a:cubicBezTo>
                  <a:pt x="90" y="44"/>
                  <a:pt x="90" y="44"/>
                  <a:pt x="90" y="44"/>
                </a:cubicBezTo>
                <a:close/>
                <a:moveTo>
                  <a:pt x="91" y="40"/>
                </a:moveTo>
                <a:cubicBezTo>
                  <a:pt x="92" y="40"/>
                  <a:pt x="93" y="41"/>
                  <a:pt x="92" y="42"/>
                </a:cubicBezTo>
                <a:cubicBezTo>
                  <a:pt x="91" y="42"/>
                  <a:pt x="91" y="41"/>
                  <a:pt x="91" y="40"/>
                </a:cubicBezTo>
                <a:cubicBezTo>
                  <a:pt x="91" y="40"/>
                  <a:pt x="91" y="40"/>
                  <a:pt x="91" y="40"/>
                </a:cubicBezTo>
                <a:close/>
                <a:moveTo>
                  <a:pt x="169" y="46"/>
                </a:moveTo>
                <a:cubicBezTo>
                  <a:pt x="169" y="45"/>
                  <a:pt x="167" y="47"/>
                  <a:pt x="167" y="45"/>
                </a:cubicBezTo>
                <a:cubicBezTo>
                  <a:pt x="166" y="46"/>
                  <a:pt x="165" y="47"/>
                  <a:pt x="163" y="47"/>
                </a:cubicBezTo>
                <a:cubicBezTo>
                  <a:pt x="163" y="47"/>
                  <a:pt x="163" y="45"/>
                  <a:pt x="162" y="46"/>
                </a:cubicBezTo>
                <a:cubicBezTo>
                  <a:pt x="163" y="44"/>
                  <a:pt x="163" y="41"/>
                  <a:pt x="166" y="40"/>
                </a:cubicBezTo>
                <a:cubicBezTo>
                  <a:pt x="166" y="43"/>
                  <a:pt x="167" y="43"/>
                  <a:pt x="167" y="45"/>
                </a:cubicBezTo>
                <a:cubicBezTo>
                  <a:pt x="169" y="45"/>
                  <a:pt x="170" y="46"/>
                  <a:pt x="172" y="46"/>
                </a:cubicBezTo>
                <a:cubicBezTo>
                  <a:pt x="172" y="48"/>
                  <a:pt x="172" y="49"/>
                  <a:pt x="172" y="50"/>
                </a:cubicBezTo>
                <a:cubicBezTo>
                  <a:pt x="170" y="50"/>
                  <a:pt x="169" y="48"/>
                  <a:pt x="169" y="46"/>
                </a:cubicBezTo>
                <a:cubicBezTo>
                  <a:pt x="169" y="46"/>
                  <a:pt x="169" y="46"/>
                  <a:pt x="169" y="46"/>
                </a:cubicBezTo>
                <a:close/>
                <a:moveTo>
                  <a:pt x="183" y="50"/>
                </a:moveTo>
                <a:cubicBezTo>
                  <a:pt x="185" y="48"/>
                  <a:pt x="187" y="45"/>
                  <a:pt x="187" y="40"/>
                </a:cubicBezTo>
                <a:cubicBezTo>
                  <a:pt x="190" y="49"/>
                  <a:pt x="186" y="65"/>
                  <a:pt x="185" y="75"/>
                </a:cubicBezTo>
                <a:cubicBezTo>
                  <a:pt x="183" y="74"/>
                  <a:pt x="184" y="72"/>
                  <a:pt x="184" y="70"/>
                </a:cubicBezTo>
                <a:cubicBezTo>
                  <a:pt x="183" y="63"/>
                  <a:pt x="183" y="57"/>
                  <a:pt x="183" y="50"/>
                </a:cubicBezTo>
                <a:cubicBezTo>
                  <a:pt x="183" y="50"/>
                  <a:pt x="183" y="50"/>
                  <a:pt x="183" y="50"/>
                </a:cubicBezTo>
                <a:close/>
                <a:moveTo>
                  <a:pt x="177" y="55"/>
                </a:moveTo>
                <a:cubicBezTo>
                  <a:pt x="177" y="57"/>
                  <a:pt x="176" y="51"/>
                  <a:pt x="175" y="55"/>
                </a:cubicBezTo>
                <a:cubicBezTo>
                  <a:pt x="174" y="54"/>
                  <a:pt x="174" y="51"/>
                  <a:pt x="176" y="52"/>
                </a:cubicBezTo>
                <a:cubicBezTo>
                  <a:pt x="176" y="50"/>
                  <a:pt x="174" y="52"/>
                  <a:pt x="173" y="50"/>
                </a:cubicBezTo>
                <a:cubicBezTo>
                  <a:pt x="173" y="49"/>
                  <a:pt x="174" y="48"/>
                  <a:pt x="174" y="47"/>
                </a:cubicBezTo>
                <a:cubicBezTo>
                  <a:pt x="175" y="47"/>
                  <a:pt x="176" y="50"/>
                  <a:pt x="176" y="48"/>
                </a:cubicBezTo>
                <a:cubicBezTo>
                  <a:pt x="177" y="49"/>
                  <a:pt x="177" y="53"/>
                  <a:pt x="177" y="55"/>
                </a:cubicBezTo>
                <a:cubicBezTo>
                  <a:pt x="177" y="55"/>
                  <a:pt x="177" y="55"/>
                  <a:pt x="177" y="55"/>
                </a:cubicBezTo>
                <a:close/>
                <a:moveTo>
                  <a:pt x="329" y="50"/>
                </a:moveTo>
                <a:cubicBezTo>
                  <a:pt x="330" y="48"/>
                  <a:pt x="332" y="52"/>
                  <a:pt x="332" y="49"/>
                </a:cubicBezTo>
                <a:cubicBezTo>
                  <a:pt x="333" y="49"/>
                  <a:pt x="333" y="49"/>
                  <a:pt x="333" y="51"/>
                </a:cubicBezTo>
                <a:cubicBezTo>
                  <a:pt x="332" y="51"/>
                  <a:pt x="332" y="51"/>
                  <a:pt x="333" y="51"/>
                </a:cubicBezTo>
                <a:cubicBezTo>
                  <a:pt x="333" y="52"/>
                  <a:pt x="331" y="51"/>
                  <a:pt x="331" y="52"/>
                </a:cubicBezTo>
                <a:cubicBezTo>
                  <a:pt x="331" y="52"/>
                  <a:pt x="331" y="50"/>
                  <a:pt x="329" y="50"/>
                </a:cubicBezTo>
                <a:cubicBezTo>
                  <a:pt x="329" y="50"/>
                  <a:pt x="329" y="50"/>
                  <a:pt x="329" y="50"/>
                </a:cubicBezTo>
                <a:close/>
                <a:moveTo>
                  <a:pt x="377" y="70"/>
                </a:moveTo>
                <a:cubicBezTo>
                  <a:pt x="373" y="69"/>
                  <a:pt x="376" y="65"/>
                  <a:pt x="377" y="63"/>
                </a:cubicBezTo>
                <a:cubicBezTo>
                  <a:pt x="380" y="64"/>
                  <a:pt x="376" y="68"/>
                  <a:pt x="377" y="70"/>
                </a:cubicBezTo>
                <a:cubicBezTo>
                  <a:pt x="377" y="70"/>
                  <a:pt x="377" y="70"/>
                  <a:pt x="377" y="70"/>
                </a:cubicBezTo>
                <a:close/>
                <a:moveTo>
                  <a:pt x="102" y="76"/>
                </a:moveTo>
                <a:cubicBezTo>
                  <a:pt x="101" y="75"/>
                  <a:pt x="100" y="73"/>
                  <a:pt x="101" y="71"/>
                </a:cubicBezTo>
                <a:cubicBezTo>
                  <a:pt x="104" y="72"/>
                  <a:pt x="102" y="74"/>
                  <a:pt x="102" y="76"/>
                </a:cubicBezTo>
                <a:cubicBezTo>
                  <a:pt x="102" y="76"/>
                  <a:pt x="102" y="76"/>
                  <a:pt x="102" y="76"/>
                </a:cubicBezTo>
                <a:close/>
                <a:moveTo>
                  <a:pt x="370" y="93"/>
                </a:moveTo>
                <a:cubicBezTo>
                  <a:pt x="370" y="93"/>
                  <a:pt x="370" y="93"/>
                  <a:pt x="370" y="93"/>
                </a:cubicBezTo>
                <a:cubicBezTo>
                  <a:pt x="371" y="94"/>
                  <a:pt x="372" y="94"/>
                  <a:pt x="373" y="94"/>
                </a:cubicBezTo>
                <a:cubicBezTo>
                  <a:pt x="373" y="95"/>
                  <a:pt x="373" y="96"/>
                  <a:pt x="372" y="96"/>
                </a:cubicBezTo>
                <a:cubicBezTo>
                  <a:pt x="371" y="96"/>
                  <a:pt x="371" y="95"/>
                  <a:pt x="371" y="95"/>
                </a:cubicBezTo>
                <a:cubicBezTo>
                  <a:pt x="371" y="98"/>
                  <a:pt x="371" y="98"/>
                  <a:pt x="371" y="101"/>
                </a:cubicBezTo>
                <a:cubicBezTo>
                  <a:pt x="372" y="101"/>
                  <a:pt x="373" y="99"/>
                  <a:pt x="374" y="101"/>
                </a:cubicBezTo>
                <a:cubicBezTo>
                  <a:pt x="373" y="101"/>
                  <a:pt x="372" y="102"/>
                  <a:pt x="371" y="102"/>
                </a:cubicBezTo>
                <a:cubicBezTo>
                  <a:pt x="371" y="103"/>
                  <a:pt x="369" y="104"/>
                  <a:pt x="369" y="105"/>
                </a:cubicBezTo>
                <a:cubicBezTo>
                  <a:pt x="370" y="107"/>
                  <a:pt x="372" y="108"/>
                  <a:pt x="373" y="109"/>
                </a:cubicBezTo>
                <a:cubicBezTo>
                  <a:pt x="371" y="110"/>
                  <a:pt x="372" y="115"/>
                  <a:pt x="374" y="116"/>
                </a:cubicBezTo>
                <a:cubicBezTo>
                  <a:pt x="375" y="115"/>
                  <a:pt x="375" y="114"/>
                  <a:pt x="374" y="113"/>
                </a:cubicBezTo>
                <a:cubicBezTo>
                  <a:pt x="379" y="111"/>
                  <a:pt x="378" y="105"/>
                  <a:pt x="376" y="101"/>
                </a:cubicBezTo>
                <a:cubicBezTo>
                  <a:pt x="379" y="101"/>
                  <a:pt x="379" y="99"/>
                  <a:pt x="383" y="99"/>
                </a:cubicBezTo>
                <a:cubicBezTo>
                  <a:pt x="382" y="90"/>
                  <a:pt x="385" y="84"/>
                  <a:pt x="382" y="76"/>
                </a:cubicBezTo>
                <a:cubicBezTo>
                  <a:pt x="381" y="76"/>
                  <a:pt x="380" y="77"/>
                  <a:pt x="379" y="77"/>
                </a:cubicBezTo>
                <a:cubicBezTo>
                  <a:pt x="377" y="76"/>
                  <a:pt x="378" y="73"/>
                  <a:pt x="375" y="72"/>
                </a:cubicBezTo>
                <a:cubicBezTo>
                  <a:pt x="371" y="79"/>
                  <a:pt x="373" y="86"/>
                  <a:pt x="370" y="93"/>
                </a:cubicBezTo>
                <a:close/>
                <a:moveTo>
                  <a:pt x="115" y="96"/>
                </a:moveTo>
                <a:cubicBezTo>
                  <a:pt x="117" y="95"/>
                  <a:pt x="113" y="92"/>
                  <a:pt x="116" y="92"/>
                </a:cubicBezTo>
                <a:cubicBezTo>
                  <a:pt x="115" y="90"/>
                  <a:pt x="114" y="94"/>
                  <a:pt x="112" y="93"/>
                </a:cubicBezTo>
                <a:cubicBezTo>
                  <a:pt x="113" y="91"/>
                  <a:pt x="113" y="91"/>
                  <a:pt x="112" y="90"/>
                </a:cubicBezTo>
                <a:cubicBezTo>
                  <a:pt x="115" y="90"/>
                  <a:pt x="116" y="86"/>
                  <a:pt x="113" y="86"/>
                </a:cubicBezTo>
                <a:cubicBezTo>
                  <a:pt x="115" y="84"/>
                  <a:pt x="114" y="81"/>
                  <a:pt x="114" y="77"/>
                </a:cubicBezTo>
                <a:cubicBezTo>
                  <a:pt x="117" y="79"/>
                  <a:pt x="118" y="85"/>
                  <a:pt x="117" y="89"/>
                </a:cubicBezTo>
                <a:cubicBezTo>
                  <a:pt x="118" y="91"/>
                  <a:pt x="119" y="88"/>
                  <a:pt x="120" y="90"/>
                </a:cubicBezTo>
                <a:cubicBezTo>
                  <a:pt x="120" y="93"/>
                  <a:pt x="120" y="95"/>
                  <a:pt x="120" y="97"/>
                </a:cubicBezTo>
                <a:cubicBezTo>
                  <a:pt x="118" y="98"/>
                  <a:pt x="117" y="97"/>
                  <a:pt x="115" y="96"/>
                </a:cubicBezTo>
                <a:cubicBezTo>
                  <a:pt x="115" y="96"/>
                  <a:pt x="115" y="96"/>
                  <a:pt x="115" y="96"/>
                </a:cubicBezTo>
                <a:close/>
                <a:moveTo>
                  <a:pt x="105" y="83"/>
                </a:moveTo>
                <a:cubicBezTo>
                  <a:pt x="106" y="85"/>
                  <a:pt x="107" y="87"/>
                  <a:pt x="108" y="87"/>
                </a:cubicBezTo>
                <a:cubicBezTo>
                  <a:pt x="107" y="90"/>
                  <a:pt x="108" y="96"/>
                  <a:pt x="107" y="101"/>
                </a:cubicBezTo>
                <a:cubicBezTo>
                  <a:pt x="106" y="100"/>
                  <a:pt x="106" y="100"/>
                  <a:pt x="106" y="101"/>
                </a:cubicBezTo>
                <a:cubicBezTo>
                  <a:pt x="103" y="99"/>
                  <a:pt x="101" y="98"/>
                  <a:pt x="98" y="97"/>
                </a:cubicBezTo>
                <a:cubicBezTo>
                  <a:pt x="96" y="90"/>
                  <a:pt x="99" y="86"/>
                  <a:pt x="100" y="78"/>
                </a:cubicBezTo>
                <a:cubicBezTo>
                  <a:pt x="104" y="77"/>
                  <a:pt x="104" y="79"/>
                  <a:pt x="108" y="80"/>
                </a:cubicBezTo>
                <a:cubicBezTo>
                  <a:pt x="108" y="83"/>
                  <a:pt x="105" y="80"/>
                  <a:pt x="105" y="83"/>
                </a:cubicBezTo>
                <a:cubicBezTo>
                  <a:pt x="105" y="83"/>
                  <a:pt x="105" y="83"/>
                  <a:pt x="105" y="83"/>
                </a:cubicBezTo>
                <a:close/>
                <a:moveTo>
                  <a:pt x="109" y="86"/>
                </a:moveTo>
                <a:cubicBezTo>
                  <a:pt x="107" y="86"/>
                  <a:pt x="107" y="85"/>
                  <a:pt x="107" y="83"/>
                </a:cubicBezTo>
                <a:cubicBezTo>
                  <a:pt x="109" y="83"/>
                  <a:pt x="110" y="84"/>
                  <a:pt x="109" y="86"/>
                </a:cubicBezTo>
                <a:cubicBezTo>
                  <a:pt x="109" y="86"/>
                  <a:pt x="109" y="86"/>
                  <a:pt x="109" y="86"/>
                </a:cubicBezTo>
                <a:close/>
                <a:moveTo>
                  <a:pt x="181" y="93"/>
                </a:moveTo>
                <a:cubicBezTo>
                  <a:pt x="180" y="93"/>
                  <a:pt x="179" y="92"/>
                  <a:pt x="179" y="91"/>
                </a:cubicBezTo>
                <a:cubicBezTo>
                  <a:pt x="180" y="91"/>
                  <a:pt x="181" y="91"/>
                  <a:pt x="181" y="93"/>
                </a:cubicBezTo>
                <a:cubicBezTo>
                  <a:pt x="181" y="93"/>
                  <a:pt x="181" y="93"/>
                  <a:pt x="181" y="93"/>
                </a:cubicBezTo>
                <a:close/>
                <a:moveTo>
                  <a:pt x="110" y="96"/>
                </a:moveTo>
                <a:cubicBezTo>
                  <a:pt x="110" y="96"/>
                  <a:pt x="110" y="96"/>
                  <a:pt x="110" y="95"/>
                </a:cubicBezTo>
                <a:cubicBezTo>
                  <a:pt x="111" y="95"/>
                  <a:pt x="111" y="95"/>
                  <a:pt x="112" y="95"/>
                </a:cubicBezTo>
                <a:cubicBezTo>
                  <a:pt x="112" y="96"/>
                  <a:pt x="112" y="96"/>
                  <a:pt x="112" y="96"/>
                </a:cubicBezTo>
                <a:cubicBezTo>
                  <a:pt x="111" y="96"/>
                  <a:pt x="111" y="96"/>
                  <a:pt x="110" y="96"/>
                </a:cubicBezTo>
                <a:cubicBezTo>
                  <a:pt x="110" y="96"/>
                  <a:pt x="110" y="96"/>
                  <a:pt x="110" y="96"/>
                </a:cubicBezTo>
                <a:close/>
                <a:moveTo>
                  <a:pt x="174" y="110"/>
                </a:moveTo>
                <a:cubicBezTo>
                  <a:pt x="177" y="106"/>
                  <a:pt x="176" y="104"/>
                  <a:pt x="178" y="99"/>
                </a:cubicBezTo>
                <a:cubicBezTo>
                  <a:pt x="179" y="100"/>
                  <a:pt x="179" y="101"/>
                  <a:pt x="180" y="102"/>
                </a:cubicBezTo>
                <a:cubicBezTo>
                  <a:pt x="179" y="105"/>
                  <a:pt x="181" y="109"/>
                  <a:pt x="181" y="113"/>
                </a:cubicBezTo>
                <a:cubicBezTo>
                  <a:pt x="181" y="123"/>
                  <a:pt x="181" y="132"/>
                  <a:pt x="184" y="143"/>
                </a:cubicBezTo>
                <a:cubicBezTo>
                  <a:pt x="182" y="147"/>
                  <a:pt x="184" y="155"/>
                  <a:pt x="184" y="160"/>
                </a:cubicBezTo>
                <a:cubicBezTo>
                  <a:pt x="179" y="163"/>
                  <a:pt x="177" y="158"/>
                  <a:pt x="174" y="159"/>
                </a:cubicBezTo>
                <a:cubicBezTo>
                  <a:pt x="174" y="160"/>
                  <a:pt x="173" y="162"/>
                  <a:pt x="175" y="162"/>
                </a:cubicBezTo>
                <a:cubicBezTo>
                  <a:pt x="174" y="164"/>
                  <a:pt x="173" y="167"/>
                  <a:pt x="169" y="166"/>
                </a:cubicBezTo>
                <a:cubicBezTo>
                  <a:pt x="168" y="163"/>
                  <a:pt x="169" y="160"/>
                  <a:pt x="170" y="157"/>
                </a:cubicBezTo>
                <a:cubicBezTo>
                  <a:pt x="170" y="156"/>
                  <a:pt x="169" y="156"/>
                  <a:pt x="169" y="155"/>
                </a:cubicBezTo>
                <a:cubicBezTo>
                  <a:pt x="171" y="148"/>
                  <a:pt x="168" y="142"/>
                  <a:pt x="169" y="136"/>
                </a:cubicBezTo>
                <a:cubicBezTo>
                  <a:pt x="170" y="133"/>
                  <a:pt x="173" y="130"/>
                  <a:pt x="174" y="127"/>
                </a:cubicBezTo>
                <a:cubicBezTo>
                  <a:pt x="175" y="122"/>
                  <a:pt x="174" y="115"/>
                  <a:pt x="174" y="110"/>
                </a:cubicBezTo>
                <a:cubicBezTo>
                  <a:pt x="174" y="110"/>
                  <a:pt x="174" y="110"/>
                  <a:pt x="174" y="110"/>
                </a:cubicBezTo>
                <a:close/>
                <a:moveTo>
                  <a:pt x="151" y="104"/>
                </a:moveTo>
                <a:cubicBezTo>
                  <a:pt x="149" y="104"/>
                  <a:pt x="148" y="102"/>
                  <a:pt x="150" y="101"/>
                </a:cubicBezTo>
                <a:cubicBezTo>
                  <a:pt x="151" y="101"/>
                  <a:pt x="151" y="102"/>
                  <a:pt x="151" y="104"/>
                </a:cubicBezTo>
                <a:cubicBezTo>
                  <a:pt x="151" y="104"/>
                  <a:pt x="151" y="104"/>
                  <a:pt x="151" y="104"/>
                </a:cubicBezTo>
                <a:close/>
                <a:moveTo>
                  <a:pt x="114" y="116"/>
                </a:moveTo>
                <a:cubicBezTo>
                  <a:pt x="114" y="115"/>
                  <a:pt x="115" y="112"/>
                  <a:pt x="113" y="112"/>
                </a:cubicBezTo>
                <a:cubicBezTo>
                  <a:pt x="113" y="111"/>
                  <a:pt x="114" y="111"/>
                  <a:pt x="114" y="112"/>
                </a:cubicBezTo>
                <a:cubicBezTo>
                  <a:pt x="115" y="111"/>
                  <a:pt x="115" y="109"/>
                  <a:pt x="117" y="110"/>
                </a:cubicBezTo>
                <a:cubicBezTo>
                  <a:pt x="117" y="112"/>
                  <a:pt x="116" y="115"/>
                  <a:pt x="114" y="116"/>
                </a:cubicBezTo>
                <a:cubicBezTo>
                  <a:pt x="114" y="116"/>
                  <a:pt x="114" y="116"/>
                  <a:pt x="114" y="116"/>
                </a:cubicBezTo>
                <a:close/>
                <a:moveTo>
                  <a:pt x="109" y="121"/>
                </a:moveTo>
                <a:cubicBezTo>
                  <a:pt x="109" y="123"/>
                  <a:pt x="108" y="133"/>
                  <a:pt x="112" y="134"/>
                </a:cubicBezTo>
                <a:cubicBezTo>
                  <a:pt x="111" y="134"/>
                  <a:pt x="111" y="135"/>
                  <a:pt x="110" y="135"/>
                </a:cubicBezTo>
                <a:cubicBezTo>
                  <a:pt x="111" y="138"/>
                  <a:pt x="110" y="143"/>
                  <a:pt x="109" y="146"/>
                </a:cubicBezTo>
                <a:cubicBezTo>
                  <a:pt x="110" y="146"/>
                  <a:pt x="110" y="146"/>
                  <a:pt x="111" y="146"/>
                </a:cubicBezTo>
                <a:cubicBezTo>
                  <a:pt x="108" y="156"/>
                  <a:pt x="111" y="165"/>
                  <a:pt x="108" y="171"/>
                </a:cubicBezTo>
                <a:cubicBezTo>
                  <a:pt x="107" y="169"/>
                  <a:pt x="105" y="168"/>
                  <a:pt x="104" y="171"/>
                </a:cubicBezTo>
                <a:cubicBezTo>
                  <a:pt x="100" y="167"/>
                  <a:pt x="103" y="163"/>
                  <a:pt x="101" y="156"/>
                </a:cubicBezTo>
                <a:cubicBezTo>
                  <a:pt x="102" y="156"/>
                  <a:pt x="102" y="157"/>
                  <a:pt x="102" y="157"/>
                </a:cubicBezTo>
                <a:cubicBezTo>
                  <a:pt x="101" y="151"/>
                  <a:pt x="104" y="141"/>
                  <a:pt x="102" y="135"/>
                </a:cubicBezTo>
                <a:cubicBezTo>
                  <a:pt x="102" y="133"/>
                  <a:pt x="103" y="131"/>
                  <a:pt x="104" y="130"/>
                </a:cubicBezTo>
                <a:cubicBezTo>
                  <a:pt x="103" y="125"/>
                  <a:pt x="107" y="121"/>
                  <a:pt x="107" y="116"/>
                </a:cubicBezTo>
                <a:cubicBezTo>
                  <a:pt x="108" y="116"/>
                  <a:pt x="108" y="122"/>
                  <a:pt x="109" y="121"/>
                </a:cubicBezTo>
                <a:cubicBezTo>
                  <a:pt x="109" y="121"/>
                  <a:pt x="109" y="121"/>
                  <a:pt x="109" y="121"/>
                </a:cubicBezTo>
                <a:close/>
                <a:moveTo>
                  <a:pt x="111" y="118"/>
                </a:moveTo>
                <a:cubicBezTo>
                  <a:pt x="111" y="118"/>
                  <a:pt x="113" y="119"/>
                  <a:pt x="113" y="118"/>
                </a:cubicBezTo>
                <a:cubicBezTo>
                  <a:pt x="114" y="119"/>
                  <a:pt x="110" y="121"/>
                  <a:pt x="111" y="118"/>
                </a:cubicBezTo>
                <a:cubicBezTo>
                  <a:pt x="111" y="118"/>
                  <a:pt x="111" y="118"/>
                  <a:pt x="111" y="118"/>
                </a:cubicBezTo>
                <a:close/>
                <a:moveTo>
                  <a:pt x="158" y="129"/>
                </a:moveTo>
                <a:cubicBezTo>
                  <a:pt x="155" y="127"/>
                  <a:pt x="155" y="124"/>
                  <a:pt x="156" y="121"/>
                </a:cubicBezTo>
                <a:cubicBezTo>
                  <a:pt x="158" y="122"/>
                  <a:pt x="160" y="127"/>
                  <a:pt x="158" y="129"/>
                </a:cubicBezTo>
                <a:cubicBezTo>
                  <a:pt x="158" y="129"/>
                  <a:pt x="158" y="129"/>
                  <a:pt x="158" y="129"/>
                </a:cubicBezTo>
                <a:close/>
                <a:moveTo>
                  <a:pt x="113" y="127"/>
                </a:moveTo>
                <a:cubicBezTo>
                  <a:pt x="112" y="126"/>
                  <a:pt x="110" y="127"/>
                  <a:pt x="111" y="125"/>
                </a:cubicBezTo>
                <a:cubicBezTo>
                  <a:pt x="111" y="126"/>
                  <a:pt x="113" y="126"/>
                  <a:pt x="113" y="127"/>
                </a:cubicBezTo>
                <a:cubicBezTo>
                  <a:pt x="113" y="127"/>
                  <a:pt x="113" y="127"/>
                  <a:pt x="113" y="127"/>
                </a:cubicBezTo>
                <a:close/>
                <a:moveTo>
                  <a:pt x="116" y="141"/>
                </a:moveTo>
                <a:cubicBezTo>
                  <a:pt x="114" y="139"/>
                  <a:pt x="119" y="141"/>
                  <a:pt x="117" y="139"/>
                </a:cubicBezTo>
                <a:cubicBezTo>
                  <a:pt x="117" y="137"/>
                  <a:pt x="116" y="140"/>
                  <a:pt x="115" y="139"/>
                </a:cubicBezTo>
                <a:cubicBezTo>
                  <a:pt x="115" y="135"/>
                  <a:pt x="112" y="136"/>
                  <a:pt x="113" y="132"/>
                </a:cubicBezTo>
                <a:cubicBezTo>
                  <a:pt x="114" y="136"/>
                  <a:pt x="116" y="130"/>
                  <a:pt x="116" y="133"/>
                </a:cubicBezTo>
                <a:cubicBezTo>
                  <a:pt x="116" y="133"/>
                  <a:pt x="117" y="132"/>
                  <a:pt x="117" y="132"/>
                </a:cubicBezTo>
                <a:cubicBezTo>
                  <a:pt x="118" y="130"/>
                  <a:pt x="116" y="131"/>
                  <a:pt x="116" y="129"/>
                </a:cubicBezTo>
                <a:cubicBezTo>
                  <a:pt x="119" y="131"/>
                  <a:pt x="119" y="125"/>
                  <a:pt x="122" y="125"/>
                </a:cubicBezTo>
                <a:cubicBezTo>
                  <a:pt x="124" y="139"/>
                  <a:pt x="122" y="152"/>
                  <a:pt x="124" y="165"/>
                </a:cubicBezTo>
                <a:cubicBezTo>
                  <a:pt x="121" y="168"/>
                  <a:pt x="120" y="163"/>
                  <a:pt x="117" y="164"/>
                </a:cubicBezTo>
                <a:cubicBezTo>
                  <a:pt x="115" y="161"/>
                  <a:pt x="117" y="160"/>
                  <a:pt x="115" y="157"/>
                </a:cubicBezTo>
                <a:cubicBezTo>
                  <a:pt x="116" y="157"/>
                  <a:pt x="116" y="156"/>
                  <a:pt x="117" y="157"/>
                </a:cubicBezTo>
                <a:cubicBezTo>
                  <a:pt x="116" y="156"/>
                  <a:pt x="114" y="153"/>
                  <a:pt x="117" y="152"/>
                </a:cubicBezTo>
                <a:cubicBezTo>
                  <a:pt x="116" y="151"/>
                  <a:pt x="116" y="151"/>
                  <a:pt x="114" y="151"/>
                </a:cubicBezTo>
                <a:cubicBezTo>
                  <a:pt x="114" y="149"/>
                  <a:pt x="115" y="149"/>
                  <a:pt x="114" y="147"/>
                </a:cubicBezTo>
                <a:cubicBezTo>
                  <a:pt x="118" y="150"/>
                  <a:pt x="114" y="144"/>
                  <a:pt x="117" y="144"/>
                </a:cubicBezTo>
                <a:cubicBezTo>
                  <a:pt x="116" y="144"/>
                  <a:pt x="115" y="143"/>
                  <a:pt x="115" y="141"/>
                </a:cubicBezTo>
                <a:cubicBezTo>
                  <a:pt x="116" y="141"/>
                  <a:pt x="116" y="142"/>
                  <a:pt x="117" y="142"/>
                </a:cubicBezTo>
                <a:cubicBezTo>
                  <a:pt x="118" y="141"/>
                  <a:pt x="116" y="140"/>
                  <a:pt x="116" y="141"/>
                </a:cubicBezTo>
                <a:cubicBezTo>
                  <a:pt x="116" y="141"/>
                  <a:pt x="116" y="141"/>
                  <a:pt x="116" y="141"/>
                </a:cubicBezTo>
                <a:close/>
                <a:moveTo>
                  <a:pt x="112" y="128"/>
                </a:moveTo>
                <a:cubicBezTo>
                  <a:pt x="111" y="131"/>
                  <a:pt x="110" y="127"/>
                  <a:pt x="112" y="127"/>
                </a:cubicBezTo>
                <a:cubicBezTo>
                  <a:pt x="111" y="128"/>
                  <a:pt x="111" y="128"/>
                  <a:pt x="112" y="128"/>
                </a:cubicBezTo>
                <a:cubicBezTo>
                  <a:pt x="112" y="128"/>
                  <a:pt x="112" y="128"/>
                  <a:pt x="112" y="128"/>
                </a:cubicBezTo>
                <a:close/>
                <a:moveTo>
                  <a:pt x="357" y="148"/>
                </a:moveTo>
                <a:cubicBezTo>
                  <a:pt x="360" y="148"/>
                  <a:pt x="359" y="145"/>
                  <a:pt x="360" y="144"/>
                </a:cubicBezTo>
                <a:cubicBezTo>
                  <a:pt x="364" y="145"/>
                  <a:pt x="362" y="148"/>
                  <a:pt x="362" y="151"/>
                </a:cubicBezTo>
                <a:cubicBezTo>
                  <a:pt x="361" y="151"/>
                  <a:pt x="360" y="150"/>
                  <a:pt x="358" y="151"/>
                </a:cubicBezTo>
                <a:cubicBezTo>
                  <a:pt x="358" y="150"/>
                  <a:pt x="357" y="149"/>
                  <a:pt x="357" y="148"/>
                </a:cubicBezTo>
                <a:cubicBezTo>
                  <a:pt x="357" y="148"/>
                  <a:pt x="357" y="148"/>
                  <a:pt x="357" y="148"/>
                </a:cubicBezTo>
                <a:close/>
                <a:moveTo>
                  <a:pt x="322" y="169"/>
                </a:moveTo>
                <a:cubicBezTo>
                  <a:pt x="322" y="169"/>
                  <a:pt x="322" y="169"/>
                  <a:pt x="322" y="169"/>
                </a:cubicBezTo>
                <a:cubicBezTo>
                  <a:pt x="323" y="169"/>
                  <a:pt x="326" y="170"/>
                  <a:pt x="326" y="168"/>
                </a:cubicBezTo>
                <a:cubicBezTo>
                  <a:pt x="325" y="168"/>
                  <a:pt x="322" y="167"/>
                  <a:pt x="322" y="169"/>
                </a:cubicBezTo>
                <a:close/>
                <a:moveTo>
                  <a:pt x="301" y="174"/>
                </a:moveTo>
                <a:cubicBezTo>
                  <a:pt x="301" y="174"/>
                  <a:pt x="302" y="174"/>
                  <a:pt x="302" y="173"/>
                </a:cubicBezTo>
                <a:cubicBezTo>
                  <a:pt x="304" y="174"/>
                  <a:pt x="302" y="176"/>
                  <a:pt x="301" y="174"/>
                </a:cubicBezTo>
                <a:cubicBezTo>
                  <a:pt x="301" y="174"/>
                  <a:pt x="301" y="174"/>
                  <a:pt x="301" y="174"/>
                </a:cubicBezTo>
                <a:close/>
                <a:moveTo>
                  <a:pt x="332" y="179"/>
                </a:moveTo>
                <a:cubicBezTo>
                  <a:pt x="333" y="176"/>
                  <a:pt x="332" y="178"/>
                  <a:pt x="330" y="178"/>
                </a:cubicBezTo>
                <a:cubicBezTo>
                  <a:pt x="330" y="175"/>
                  <a:pt x="335" y="178"/>
                  <a:pt x="334" y="175"/>
                </a:cubicBezTo>
                <a:cubicBezTo>
                  <a:pt x="334" y="176"/>
                  <a:pt x="335" y="177"/>
                  <a:pt x="335" y="179"/>
                </a:cubicBezTo>
                <a:cubicBezTo>
                  <a:pt x="334" y="179"/>
                  <a:pt x="333" y="179"/>
                  <a:pt x="332" y="179"/>
                </a:cubicBezTo>
                <a:cubicBezTo>
                  <a:pt x="332" y="179"/>
                  <a:pt x="332" y="179"/>
                  <a:pt x="332" y="179"/>
                </a:cubicBezTo>
                <a:close/>
                <a:moveTo>
                  <a:pt x="316" y="177"/>
                </a:moveTo>
                <a:cubicBezTo>
                  <a:pt x="316" y="176"/>
                  <a:pt x="318" y="176"/>
                  <a:pt x="319" y="176"/>
                </a:cubicBezTo>
                <a:cubicBezTo>
                  <a:pt x="320" y="179"/>
                  <a:pt x="316" y="178"/>
                  <a:pt x="316" y="177"/>
                </a:cubicBezTo>
                <a:cubicBezTo>
                  <a:pt x="316" y="177"/>
                  <a:pt x="316" y="177"/>
                  <a:pt x="316" y="177"/>
                </a:cubicBezTo>
                <a:close/>
                <a:moveTo>
                  <a:pt x="336" y="178"/>
                </a:moveTo>
                <a:cubicBezTo>
                  <a:pt x="336" y="178"/>
                  <a:pt x="335" y="177"/>
                  <a:pt x="335" y="176"/>
                </a:cubicBezTo>
                <a:cubicBezTo>
                  <a:pt x="336" y="176"/>
                  <a:pt x="337" y="177"/>
                  <a:pt x="337" y="176"/>
                </a:cubicBezTo>
                <a:cubicBezTo>
                  <a:pt x="339" y="177"/>
                  <a:pt x="336" y="177"/>
                  <a:pt x="336" y="178"/>
                </a:cubicBezTo>
                <a:cubicBezTo>
                  <a:pt x="336" y="178"/>
                  <a:pt x="336" y="178"/>
                  <a:pt x="336" y="178"/>
                </a:cubicBezTo>
                <a:close/>
                <a:moveTo>
                  <a:pt x="353" y="311"/>
                </a:moveTo>
                <a:cubicBezTo>
                  <a:pt x="355" y="311"/>
                  <a:pt x="354" y="315"/>
                  <a:pt x="355" y="318"/>
                </a:cubicBezTo>
                <a:cubicBezTo>
                  <a:pt x="353" y="318"/>
                  <a:pt x="353" y="316"/>
                  <a:pt x="352" y="316"/>
                </a:cubicBezTo>
                <a:cubicBezTo>
                  <a:pt x="355" y="315"/>
                  <a:pt x="352" y="314"/>
                  <a:pt x="353" y="311"/>
                </a:cubicBezTo>
                <a:cubicBezTo>
                  <a:pt x="353" y="311"/>
                  <a:pt x="353" y="311"/>
                  <a:pt x="353" y="311"/>
                </a:cubicBezTo>
                <a:close/>
                <a:moveTo>
                  <a:pt x="367" y="207"/>
                </a:moveTo>
                <a:cubicBezTo>
                  <a:pt x="367" y="207"/>
                  <a:pt x="367" y="207"/>
                  <a:pt x="367" y="207"/>
                </a:cubicBezTo>
                <a:cubicBezTo>
                  <a:pt x="366" y="208"/>
                  <a:pt x="364" y="207"/>
                  <a:pt x="363" y="205"/>
                </a:cubicBezTo>
                <a:cubicBezTo>
                  <a:pt x="367" y="202"/>
                  <a:pt x="365" y="198"/>
                  <a:pt x="367" y="193"/>
                </a:cubicBezTo>
                <a:cubicBezTo>
                  <a:pt x="365" y="193"/>
                  <a:pt x="364" y="194"/>
                  <a:pt x="363" y="194"/>
                </a:cubicBezTo>
                <a:cubicBezTo>
                  <a:pt x="360" y="189"/>
                  <a:pt x="354" y="197"/>
                  <a:pt x="355" y="200"/>
                </a:cubicBezTo>
                <a:cubicBezTo>
                  <a:pt x="358" y="202"/>
                  <a:pt x="360" y="201"/>
                  <a:pt x="364" y="202"/>
                </a:cubicBezTo>
                <a:cubicBezTo>
                  <a:pt x="364" y="202"/>
                  <a:pt x="364" y="203"/>
                  <a:pt x="363" y="203"/>
                </a:cubicBezTo>
                <a:cubicBezTo>
                  <a:pt x="360" y="203"/>
                  <a:pt x="359" y="203"/>
                  <a:pt x="356" y="203"/>
                </a:cubicBezTo>
                <a:cubicBezTo>
                  <a:pt x="355" y="210"/>
                  <a:pt x="355" y="213"/>
                  <a:pt x="357" y="219"/>
                </a:cubicBezTo>
                <a:cubicBezTo>
                  <a:pt x="349" y="225"/>
                  <a:pt x="357" y="240"/>
                  <a:pt x="353" y="249"/>
                </a:cubicBezTo>
                <a:cubicBezTo>
                  <a:pt x="355" y="251"/>
                  <a:pt x="355" y="255"/>
                  <a:pt x="355" y="258"/>
                </a:cubicBezTo>
                <a:cubicBezTo>
                  <a:pt x="354" y="258"/>
                  <a:pt x="353" y="258"/>
                  <a:pt x="353" y="259"/>
                </a:cubicBezTo>
                <a:cubicBezTo>
                  <a:pt x="354" y="261"/>
                  <a:pt x="353" y="261"/>
                  <a:pt x="352" y="263"/>
                </a:cubicBezTo>
                <a:cubicBezTo>
                  <a:pt x="358" y="274"/>
                  <a:pt x="352" y="290"/>
                  <a:pt x="358" y="300"/>
                </a:cubicBezTo>
                <a:cubicBezTo>
                  <a:pt x="357" y="302"/>
                  <a:pt x="354" y="303"/>
                  <a:pt x="352" y="304"/>
                </a:cubicBezTo>
                <a:cubicBezTo>
                  <a:pt x="353" y="307"/>
                  <a:pt x="352" y="308"/>
                  <a:pt x="353" y="310"/>
                </a:cubicBezTo>
                <a:cubicBezTo>
                  <a:pt x="354" y="309"/>
                  <a:pt x="354" y="310"/>
                  <a:pt x="354" y="311"/>
                </a:cubicBezTo>
                <a:cubicBezTo>
                  <a:pt x="357" y="312"/>
                  <a:pt x="353" y="310"/>
                  <a:pt x="355" y="310"/>
                </a:cubicBezTo>
                <a:cubicBezTo>
                  <a:pt x="357" y="310"/>
                  <a:pt x="356" y="312"/>
                  <a:pt x="357" y="312"/>
                </a:cubicBezTo>
                <a:cubicBezTo>
                  <a:pt x="362" y="306"/>
                  <a:pt x="361" y="297"/>
                  <a:pt x="366" y="294"/>
                </a:cubicBezTo>
                <a:cubicBezTo>
                  <a:pt x="365" y="293"/>
                  <a:pt x="363" y="294"/>
                  <a:pt x="363" y="293"/>
                </a:cubicBezTo>
                <a:cubicBezTo>
                  <a:pt x="370" y="287"/>
                  <a:pt x="362" y="280"/>
                  <a:pt x="364" y="273"/>
                </a:cubicBezTo>
                <a:cubicBezTo>
                  <a:pt x="367" y="273"/>
                  <a:pt x="366" y="267"/>
                  <a:pt x="369" y="268"/>
                </a:cubicBezTo>
                <a:cubicBezTo>
                  <a:pt x="368" y="268"/>
                  <a:pt x="368" y="267"/>
                  <a:pt x="367" y="266"/>
                </a:cubicBezTo>
                <a:cubicBezTo>
                  <a:pt x="372" y="262"/>
                  <a:pt x="369" y="257"/>
                  <a:pt x="369" y="251"/>
                </a:cubicBezTo>
                <a:cubicBezTo>
                  <a:pt x="371" y="250"/>
                  <a:pt x="370" y="248"/>
                  <a:pt x="372" y="245"/>
                </a:cubicBezTo>
                <a:cubicBezTo>
                  <a:pt x="371" y="245"/>
                  <a:pt x="370" y="245"/>
                  <a:pt x="370" y="244"/>
                </a:cubicBezTo>
                <a:cubicBezTo>
                  <a:pt x="369" y="236"/>
                  <a:pt x="373" y="225"/>
                  <a:pt x="367" y="216"/>
                </a:cubicBezTo>
                <a:cubicBezTo>
                  <a:pt x="367" y="215"/>
                  <a:pt x="367" y="214"/>
                  <a:pt x="368" y="214"/>
                </a:cubicBezTo>
                <a:cubicBezTo>
                  <a:pt x="364" y="214"/>
                  <a:pt x="367" y="208"/>
                  <a:pt x="364" y="210"/>
                </a:cubicBezTo>
                <a:cubicBezTo>
                  <a:pt x="364" y="209"/>
                  <a:pt x="363" y="207"/>
                  <a:pt x="364" y="207"/>
                </a:cubicBezTo>
                <a:cubicBezTo>
                  <a:pt x="364" y="210"/>
                  <a:pt x="368" y="208"/>
                  <a:pt x="367" y="207"/>
                </a:cubicBezTo>
                <a:close/>
                <a:moveTo>
                  <a:pt x="226" y="199"/>
                </a:moveTo>
                <a:cubicBezTo>
                  <a:pt x="225" y="198"/>
                  <a:pt x="226" y="198"/>
                  <a:pt x="226" y="198"/>
                </a:cubicBezTo>
                <a:cubicBezTo>
                  <a:pt x="226" y="197"/>
                  <a:pt x="224" y="198"/>
                  <a:pt x="224" y="197"/>
                </a:cubicBezTo>
                <a:cubicBezTo>
                  <a:pt x="224" y="195"/>
                  <a:pt x="229" y="194"/>
                  <a:pt x="229" y="197"/>
                </a:cubicBezTo>
                <a:cubicBezTo>
                  <a:pt x="227" y="197"/>
                  <a:pt x="226" y="197"/>
                  <a:pt x="226" y="199"/>
                </a:cubicBezTo>
                <a:cubicBezTo>
                  <a:pt x="226" y="199"/>
                  <a:pt x="226" y="199"/>
                  <a:pt x="226" y="199"/>
                </a:cubicBezTo>
                <a:close/>
                <a:moveTo>
                  <a:pt x="244" y="197"/>
                </a:moveTo>
                <a:cubicBezTo>
                  <a:pt x="243" y="201"/>
                  <a:pt x="240" y="198"/>
                  <a:pt x="238" y="197"/>
                </a:cubicBezTo>
                <a:cubicBezTo>
                  <a:pt x="239" y="196"/>
                  <a:pt x="242" y="197"/>
                  <a:pt x="244" y="197"/>
                </a:cubicBezTo>
                <a:cubicBezTo>
                  <a:pt x="244" y="197"/>
                  <a:pt x="244" y="197"/>
                  <a:pt x="244" y="197"/>
                </a:cubicBezTo>
                <a:close/>
                <a:moveTo>
                  <a:pt x="106" y="241"/>
                </a:moveTo>
                <a:cubicBezTo>
                  <a:pt x="104" y="241"/>
                  <a:pt x="104" y="243"/>
                  <a:pt x="101" y="243"/>
                </a:cubicBezTo>
                <a:cubicBezTo>
                  <a:pt x="101" y="245"/>
                  <a:pt x="103" y="242"/>
                  <a:pt x="103" y="245"/>
                </a:cubicBezTo>
                <a:cubicBezTo>
                  <a:pt x="103" y="245"/>
                  <a:pt x="102" y="245"/>
                  <a:pt x="102" y="244"/>
                </a:cubicBezTo>
                <a:cubicBezTo>
                  <a:pt x="101" y="244"/>
                  <a:pt x="102" y="247"/>
                  <a:pt x="101" y="247"/>
                </a:cubicBezTo>
                <a:cubicBezTo>
                  <a:pt x="99" y="246"/>
                  <a:pt x="101" y="242"/>
                  <a:pt x="100" y="240"/>
                </a:cubicBezTo>
                <a:cubicBezTo>
                  <a:pt x="100" y="239"/>
                  <a:pt x="101" y="239"/>
                  <a:pt x="102" y="239"/>
                </a:cubicBezTo>
                <a:cubicBezTo>
                  <a:pt x="102" y="238"/>
                  <a:pt x="102" y="238"/>
                  <a:pt x="102" y="238"/>
                </a:cubicBezTo>
                <a:cubicBezTo>
                  <a:pt x="102" y="237"/>
                  <a:pt x="100" y="238"/>
                  <a:pt x="100" y="239"/>
                </a:cubicBezTo>
                <a:cubicBezTo>
                  <a:pt x="101" y="238"/>
                  <a:pt x="99" y="234"/>
                  <a:pt x="102" y="234"/>
                </a:cubicBezTo>
                <a:cubicBezTo>
                  <a:pt x="102" y="232"/>
                  <a:pt x="101" y="234"/>
                  <a:pt x="100" y="234"/>
                </a:cubicBezTo>
                <a:cubicBezTo>
                  <a:pt x="100" y="230"/>
                  <a:pt x="101" y="230"/>
                  <a:pt x="100" y="227"/>
                </a:cubicBezTo>
                <a:cubicBezTo>
                  <a:pt x="102" y="226"/>
                  <a:pt x="103" y="224"/>
                  <a:pt x="104" y="222"/>
                </a:cubicBezTo>
                <a:cubicBezTo>
                  <a:pt x="104" y="221"/>
                  <a:pt x="104" y="221"/>
                  <a:pt x="103" y="220"/>
                </a:cubicBezTo>
                <a:cubicBezTo>
                  <a:pt x="102" y="222"/>
                  <a:pt x="101" y="220"/>
                  <a:pt x="100" y="219"/>
                </a:cubicBezTo>
                <a:cubicBezTo>
                  <a:pt x="99" y="217"/>
                  <a:pt x="100" y="216"/>
                  <a:pt x="100" y="215"/>
                </a:cubicBezTo>
                <a:cubicBezTo>
                  <a:pt x="101" y="215"/>
                  <a:pt x="102" y="216"/>
                  <a:pt x="101" y="217"/>
                </a:cubicBezTo>
                <a:cubicBezTo>
                  <a:pt x="103" y="217"/>
                  <a:pt x="102" y="214"/>
                  <a:pt x="103" y="213"/>
                </a:cubicBezTo>
                <a:cubicBezTo>
                  <a:pt x="103" y="211"/>
                  <a:pt x="99" y="212"/>
                  <a:pt x="100" y="209"/>
                </a:cubicBezTo>
                <a:cubicBezTo>
                  <a:pt x="101" y="209"/>
                  <a:pt x="102" y="211"/>
                  <a:pt x="103" y="211"/>
                </a:cubicBezTo>
                <a:cubicBezTo>
                  <a:pt x="104" y="211"/>
                  <a:pt x="102" y="210"/>
                  <a:pt x="103" y="209"/>
                </a:cubicBezTo>
                <a:cubicBezTo>
                  <a:pt x="104" y="210"/>
                  <a:pt x="105" y="210"/>
                  <a:pt x="105" y="212"/>
                </a:cubicBezTo>
                <a:cubicBezTo>
                  <a:pt x="107" y="211"/>
                  <a:pt x="105" y="208"/>
                  <a:pt x="106" y="206"/>
                </a:cubicBezTo>
                <a:cubicBezTo>
                  <a:pt x="114" y="205"/>
                  <a:pt x="111" y="216"/>
                  <a:pt x="113" y="219"/>
                </a:cubicBezTo>
                <a:cubicBezTo>
                  <a:pt x="112" y="222"/>
                  <a:pt x="112" y="225"/>
                  <a:pt x="111" y="228"/>
                </a:cubicBezTo>
                <a:cubicBezTo>
                  <a:pt x="114" y="229"/>
                  <a:pt x="113" y="232"/>
                  <a:pt x="113" y="235"/>
                </a:cubicBezTo>
                <a:cubicBezTo>
                  <a:pt x="111" y="233"/>
                  <a:pt x="110" y="237"/>
                  <a:pt x="109" y="239"/>
                </a:cubicBezTo>
                <a:cubicBezTo>
                  <a:pt x="108" y="239"/>
                  <a:pt x="107" y="237"/>
                  <a:pt x="107" y="236"/>
                </a:cubicBezTo>
                <a:cubicBezTo>
                  <a:pt x="105" y="236"/>
                  <a:pt x="105" y="241"/>
                  <a:pt x="106" y="241"/>
                </a:cubicBezTo>
                <a:cubicBezTo>
                  <a:pt x="106" y="241"/>
                  <a:pt x="106" y="241"/>
                  <a:pt x="106" y="241"/>
                </a:cubicBezTo>
                <a:close/>
                <a:moveTo>
                  <a:pt x="122" y="213"/>
                </a:moveTo>
                <a:cubicBezTo>
                  <a:pt x="121" y="212"/>
                  <a:pt x="120" y="211"/>
                  <a:pt x="121" y="210"/>
                </a:cubicBezTo>
                <a:cubicBezTo>
                  <a:pt x="123" y="210"/>
                  <a:pt x="122" y="213"/>
                  <a:pt x="122" y="213"/>
                </a:cubicBezTo>
                <a:cubicBezTo>
                  <a:pt x="122" y="213"/>
                  <a:pt x="122" y="213"/>
                  <a:pt x="122" y="213"/>
                </a:cubicBezTo>
                <a:close/>
                <a:moveTo>
                  <a:pt x="390" y="213"/>
                </a:moveTo>
                <a:cubicBezTo>
                  <a:pt x="390" y="213"/>
                  <a:pt x="390" y="213"/>
                  <a:pt x="390" y="213"/>
                </a:cubicBezTo>
                <a:cubicBezTo>
                  <a:pt x="387" y="216"/>
                  <a:pt x="386" y="221"/>
                  <a:pt x="385" y="225"/>
                </a:cubicBezTo>
                <a:cubicBezTo>
                  <a:pt x="387" y="224"/>
                  <a:pt x="388" y="225"/>
                  <a:pt x="388" y="227"/>
                </a:cubicBezTo>
                <a:cubicBezTo>
                  <a:pt x="388" y="229"/>
                  <a:pt x="386" y="229"/>
                  <a:pt x="386" y="231"/>
                </a:cubicBezTo>
                <a:cubicBezTo>
                  <a:pt x="389" y="231"/>
                  <a:pt x="388" y="237"/>
                  <a:pt x="389" y="239"/>
                </a:cubicBezTo>
                <a:cubicBezTo>
                  <a:pt x="388" y="238"/>
                  <a:pt x="388" y="237"/>
                  <a:pt x="386" y="238"/>
                </a:cubicBezTo>
                <a:cubicBezTo>
                  <a:pt x="387" y="244"/>
                  <a:pt x="384" y="251"/>
                  <a:pt x="389" y="252"/>
                </a:cubicBezTo>
                <a:cubicBezTo>
                  <a:pt x="389" y="254"/>
                  <a:pt x="389" y="255"/>
                  <a:pt x="388" y="255"/>
                </a:cubicBezTo>
                <a:cubicBezTo>
                  <a:pt x="386" y="255"/>
                  <a:pt x="388" y="254"/>
                  <a:pt x="386" y="254"/>
                </a:cubicBezTo>
                <a:cubicBezTo>
                  <a:pt x="386" y="256"/>
                  <a:pt x="385" y="257"/>
                  <a:pt x="385" y="258"/>
                </a:cubicBezTo>
                <a:cubicBezTo>
                  <a:pt x="390" y="262"/>
                  <a:pt x="382" y="272"/>
                  <a:pt x="389" y="274"/>
                </a:cubicBezTo>
                <a:cubicBezTo>
                  <a:pt x="391" y="276"/>
                  <a:pt x="391" y="279"/>
                  <a:pt x="394" y="279"/>
                </a:cubicBezTo>
                <a:cubicBezTo>
                  <a:pt x="394" y="277"/>
                  <a:pt x="394" y="276"/>
                  <a:pt x="395" y="274"/>
                </a:cubicBezTo>
                <a:cubicBezTo>
                  <a:pt x="394" y="272"/>
                  <a:pt x="392" y="274"/>
                  <a:pt x="390" y="273"/>
                </a:cubicBezTo>
                <a:cubicBezTo>
                  <a:pt x="390" y="270"/>
                  <a:pt x="393" y="274"/>
                  <a:pt x="393" y="272"/>
                </a:cubicBezTo>
                <a:cubicBezTo>
                  <a:pt x="392" y="272"/>
                  <a:pt x="393" y="270"/>
                  <a:pt x="391" y="270"/>
                </a:cubicBezTo>
                <a:cubicBezTo>
                  <a:pt x="391" y="271"/>
                  <a:pt x="391" y="271"/>
                  <a:pt x="390" y="271"/>
                </a:cubicBezTo>
                <a:cubicBezTo>
                  <a:pt x="390" y="266"/>
                  <a:pt x="393" y="258"/>
                  <a:pt x="392" y="254"/>
                </a:cubicBezTo>
                <a:cubicBezTo>
                  <a:pt x="394" y="254"/>
                  <a:pt x="394" y="255"/>
                  <a:pt x="395" y="254"/>
                </a:cubicBezTo>
                <a:cubicBezTo>
                  <a:pt x="394" y="251"/>
                  <a:pt x="394" y="249"/>
                  <a:pt x="392" y="245"/>
                </a:cubicBezTo>
                <a:cubicBezTo>
                  <a:pt x="396" y="242"/>
                  <a:pt x="393" y="235"/>
                  <a:pt x="391" y="232"/>
                </a:cubicBezTo>
                <a:cubicBezTo>
                  <a:pt x="395" y="227"/>
                  <a:pt x="392" y="219"/>
                  <a:pt x="392" y="214"/>
                </a:cubicBezTo>
                <a:cubicBezTo>
                  <a:pt x="394" y="214"/>
                  <a:pt x="395" y="214"/>
                  <a:pt x="395" y="213"/>
                </a:cubicBezTo>
                <a:cubicBezTo>
                  <a:pt x="392" y="214"/>
                  <a:pt x="390" y="212"/>
                  <a:pt x="390" y="210"/>
                </a:cubicBezTo>
                <a:cubicBezTo>
                  <a:pt x="389" y="211"/>
                  <a:pt x="388" y="214"/>
                  <a:pt x="390" y="213"/>
                </a:cubicBezTo>
                <a:close/>
                <a:moveTo>
                  <a:pt x="366" y="212"/>
                </a:moveTo>
                <a:cubicBezTo>
                  <a:pt x="366" y="211"/>
                  <a:pt x="367" y="211"/>
                  <a:pt x="367" y="211"/>
                </a:cubicBezTo>
                <a:cubicBezTo>
                  <a:pt x="367" y="211"/>
                  <a:pt x="368" y="211"/>
                  <a:pt x="368" y="212"/>
                </a:cubicBezTo>
                <a:cubicBezTo>
                  <a:pt x="367" y="212"/>
                  <a:pt x="367" y="212"/>
                  <a:pt x="366" y="212"/>
                </a:cubicBezTo>
                <a:cubicBezTo>
                  <a:pt x="366" y="212"/>
                  <a:pt x="366" y="212"/>
                  <a:pt x="366" y="212"/>
                </a:cubicBezTo>
                <a:close/>
                <a:moveTo>
                  <a:pt x="96" y="215"/>
                </a:moveTo>
                <a:cubicBezTo>
                  <a:pt x="94" y="214"/>
                  <a:pt x="96" y="213"/>
                  <a:pt x="95" y="213"/>
                </a:cubicBezTo>
                <a:cubicBezTo>
                  <a:pt x="96" y="211"/>
                  <a:pt x="97" y="213"/>
                  <a:pt x="96" y="215"/>
                </a:cubicBezTo>
                <a:cubicBezTo>
                  <a:pt x="96" y="215"/>
                  <a:pt x="96" y="215"/>
                  <a:pt x="96" y="215"/>
                </a:cubicBezTo>
                <a:close/>
                <a:moveTo>
                  <a:pt x="121" y="276"/>
                </a:moveTo>
                <a:cubicBezTo>
                  <a:pt x="120" y="278"/>
                  <a:pt x="120" y="275"/>
                  <a:pt x="121" y="275"/>
                </a:cubicBezTo>
                <a:cubicBezTo>
                  <a:pt x="119" y="275"/>
                  <a:pt x="120" y="278"/>
                  <a:pt x="120" y="279"/>
                </a:cubicBezTo>
                <a:cubicBezTo>
                  <a:pt x="119" y="279"/>
                  <a:pt x="118" y="279"/>
                  <a:pt x="117" y="278"/>
                </a:cubicBezTo>
                <a:cubicBezTo>
                  <a:pt x="118" y="277"/>
                  <a:pt x="118" y="275"/>
                  <a:pt x="117" y="274"/>
                </a:cubicBezTo>
                <a:cubicBezTo>
                  <a:pt x="116" y="275"/>
                  <a:pt x="117" y="277"/>
                  <a:pt x="115" y="278"/>
                </a:cubicBezTo>
                <a:cubicBezTo>
                  <a:pt x="119" y="281"/>
                  <a:pt x="115" y="287"/>
                  <a:pt x="115" y="289"/>
                </a:cubicBezTo>
                <a:cubicBezTo>
                  <a:pt x="113" y="286"/>
                  <a:pt x="114" y="285"/>
                  <a:pt x="113" y="280"/>
                </a:cubicBezTo>
                <a:cubicBezTo>
                  <a:pt x="113" y="280"/>
                  <a:pt x="114" y="280"/>
                  <a:pt x="115" y="280"/>
                </a:cubicBezTo>
                <a:cubicBezTo>
                  <a:pt x="112" y="278"/>
                  <a:pt x="115" y="274"/>
                  <a:pt x="114" y="273"/>
                </a:cubicBezTo>
                <a:cubicBezTo>
                  <a:pt x="115" y="271"/>
                  <a:pt x="115" y="274"/>
                  <a:pt x="117" y="273"/>
                </a:cubicBezTo>
                <a:cubicBezTo>
                  <a:pt x="117" y="272"/>
                  <a:pt x="115" y="271"/>
                  <a:pt x="117" y="270"/>
                </a:cubicBezTo>
                <a:cubicBezTo>
                  <a:pt x="116" y="268"/>
                  <a:pt x="114" y="267"/>
                  <a:pt x="114" y="265"/>
                </a:cubicBezTo>
                <a:cubicBezTo>
                  <a:pt x="117" y="265"/>
                  <a:pt x="112" y="257"/>
                  <a:pt x="115" y="256"/>
                </a:cubicBezTo>
                <a:cubicBezTo>
                  <a:pt x="116" y="256"/>
                  <a:pt x="116" y="256"/>
                  <a:pt x="117" y="257"/>
                </a:cubicBezTo>
                <a:cubicBezTo>
                  <a:pt x="118" y="256"/>
                  <a:pt x="119" y="254"/>
                  <a:pt x="120" y="253"/>
                </a:cubicBezTo>
                <a:cubicBezTo>
                  <a:pt x="119" y="250"/>
                  <a:pt x="119" y="246"/>
                  <a:pt x="120" y="244"/>
                </a:cubicBezTo>
                <a:cubicBezTo>
                  <a:pt x="121" y="242"/>
                  <a:pt x="119" y="243"/>
                  <a:pt x="119" y="242"/>
                </a:cubicBezTo>
                <a:cubicBezTo>
                  <a:pt x="121" y="237"/>
                  <a:pt x="116" y="233"/>
                  <a:pt x="119" y="229"/>
                </a:cubicBezTo>
                <a:cubicBezTo>
                  <a:pt x="117" y="224"/>
                  <a:pt x="115" y="217"/>
                  <a:pt x="119" y="215"/>
                </a:cubicBezTo>
                <a:cubicBezTo>
                  <a:pt x="121" y="213"/>
                  <a:pt x="122" y="215"/>
                  <a:pt x="124" y="215"/>
                </a:cubicBezTo>
                <a:cubicBezTo>
                  <a:pt x="126" y="215"/>
                  <a:pt x="123" y="212"/>
                  <a:pt x="125" y="215"/>
                </a:cubicBezTo>
                <a:cubicBezTo>
                  <a:pt x="130" y="222"/>
                  <a:pt x="128" y="227"/>
                  <a:pt x="128" y="238"/>
                </a:cubicBezTo>
                <a:cubicBezTo>
                  <a:pt x="128" y="243"/>
                  <a:pt x="129" y="249"/>
                  <a:pt x="129" y="255"/>
                </a:cubicBezTo>
                <a:cubicBezTo>
                  <a:pt x="128" y="264"/>
                  <a:pt x="128" y="272"/>
                  <a:pt x="129" y="279"/>
                </a:cubicBezTo>
                <a:cubicBezTo>
                  <a:pt x="129" y="280"/>
                  <a:pt x="131" y="279"/>
                  <a:pt x="130" y="281"/>
                </a:cubicBezTo>
                <a:cubicBezTo>
                  <a:pt x="128" y="279"/>
                  <a:pt x="130" y="285"/>
                  <a:pt x="129" y="286"/>
                </a:cubicBezTo>
                <a:cubicBezTo>
                  <a:pt x="128" y="290"/>
                  <a:pt x="126" y="291"/>
                  <a:pt x="124" y="293"/>
                </a:cubicBezTo>
                <a:cubicBezTo>
                  <a:pt x="122" y="292"/>
                  <a:pt x="124" y="290"/>
                  <a:pt x="124" y="288"/>
                </a:cubicBezTo>
                <a:cubicBezTo>
                  <a:pt x="124" y="287"/>
                  <a:pt x="123" y="289"/>
                  <a:pt x="122" y="288"/>
                </a:cubicBezTo>
                <a:cubicBezTo>
                  <a:pt x="122" y="285"/>
                  <a:pt x="127" y="276"/>
                  <a:pt x="123" y="275"/>
                </a:cubicBezTo>
                <a:cubicBezTo>
                  <a:pt x="123" y="274"/>
                  <a:pt x="125" y="274"/>
                  <a:pt x="125" y="273"/>
                </a:cubicBezTo>
                <a:cubicBezTo>
                  <a:pt x="124" y="272"/>
                  <a:pt x="121" y="273"/>
                  <a:pt x="120" y="274"/>
                </a:cubicBezTo>
                <a:cubicBezTo>
                  <a:pt x="121" y="275"/>
                  <a:pt x="122" y="275"/>
                  <a:pt x="121" y="276"/>
                </a:cubicBezTo>
                <a:cubicBezTo>
                  <a:pt x="121" y="276"/>
                  <a:pt x="121" y="276"/>
                  <a:pt x="121" y="276"/>
                </a:cubicBezTo>
                <a:close/>
                <a:moveTo>
                  <a:pt x="113" y="289"/>
                </a:moveTo>
                <a:cubicBezTo>
                  <a:pt x="115" y="289"/>
                  <a:pt x="115" y="290"/>
                  <a:pt x="115" y="291"/>
                </a:cubicBezTo>
                <a:cubicBezTo>
                  <a:pt x="113" y="291"/>
                  <a:pt x="113" y="290"/>
                  <a:pt x="113" y="289"/>
                </a:cubicBezTo>
                <a:cubicBezTo>
                  <a:pt x="113" y="289"/>
                  <a:pt x="113" y="289"/>
                  <a:pt x="113" y="289"/>
                </a:cubicBezTo>
                <a:close/>
                <a:moveTo>
                  <a:pt x="100" y="224"/>
                </a:moveTo>
                <a:cubicBezTo>
                  <a:pt x="99" y="223"/>
                  <a:pt x="100" y="221"/>
                  <a:pt x="100" y="220"/>
                </a:cubicBezTo>
                <a:cubicBezTo>
                  <a:pt x="101" y="220"/>
                  <a:pt x="101" y="222"/>
                  <a:pt x="103" y="222"/>
                </a:cubicBezTo>
                <a:cubicBezTo>
                  <a:pt x="102" y="223"/>
                  <a:pt x="101" y="224"/>
                  <a:pt x="100" y="224"/>
                </a:cubicBezTo>
                <a:cubicBezTo>
                  <a:pt x="100" y="224"/>
                  <a:pt x="100" y="224"/>
                  <a:pt x="100" y="224"/>
                </a:cubicBezTo>
                <a:close/>
                <a:moveTo>
                  <a:pt x="95" y="224"/>
                </a:moveTo>
                <a:cubicBezTo>
                  <a:pt x="95" y="223"/>
                  <a:pt x="97" y="223"/>
                  <a:pt x="96" y="221"/>
                </a:cubicBezTo>
                <a:cubicBezTo>
                  <a:pt x="98" y="221"/>
                  <a:pt x="97" y="225"/>
                  <a:pt x="95" y="224"/>
                </a:cubicBezTo>
                <a:cubicBezTo>
                  <a:pt x="95" y="224"/>
                  <a:pt x="95" y="224"/>
                  <a:pt x="95" y="224"/>
                </a:cubicBezTo>
                <a:close/>
                <a:moveTo>
                  <a:pt x="117" y="227"/>
                </a:moveTo>
                <a:cubicBezTo>
                  <a:pt x="117" y="226"/>
                  <a:pt x="117" y="226"/>
                  <a:pt x="117" y="226"/>
                </a:cubicBezTo>
                <a:cubicBezTo>
                  <a:pt x="117" y="226"/>
                  <a:pt x="117" y="228"/>
                  <a:pt x="118" y="229"/>
                </a:cubicBezTo>
                <a:cubicBezTo>
                  <a:pt x="116" y="230"/>
                  <a:pt x="116" y="229"/>
                  <a:pt x="114" y="229"/>
                </a:cubicBezTo>
                <a:cubicBezTo>
                  <a:pt x="115" y="228"/>
                  <a:pt x="113" y="228"/>
                  <a:pt x="114" y="226"/>
                </a:cubicBezTo>
                <a:cubicBezTo>
                  <a:pt x="115" y="226"/>
                  <a:pt x="116" y="227"/>
                  <a:pt x="117" y="227"/>
                </a:cubicBezTo>
                <a:cubicBezTo>
                  <a:pt x="117" y="227"/>
                  <a:pt x="117" y="227"/>
                  <a:pt x="117" y="227"/>
                </a:cubicBezTo>
                <a:close/>
                <a:moveTo>
                  <a:pt x="96" y="228"/>
                </a:moveTo>
                <a:cubicBezTo>
                  <a:pt x="97" y="228"/>
                  <a:pt x="96" y="226"/>
                  <a:pt x="98" y="226"/>
                </a:cubicBezTo>
                <a:cubicBezTo>
                  <a:pt x="98" y="227"/>
                  <a:pt x="97" y="228"/>
                  <a:pt x="96" y="228"/>
                </a:cubicBezTo>
                <a:cubicBezTo>
                  <a:pt x="96" y="228"/>
                  <a:pt x="96" y="228"/>
                  <a:pt x="96" y="228"/>
                </a:cubicBezTo>
                <a:close/>
                <a:moveTo>
                  <a:pt x="168" y="234"/>
                </a:moveTo>
                <a:cubicBezTo>
                  <a:pt x="167" y="233"/>
                  <a:pt x="167" y="230"/>
                  <a:pt x="166" y="230"/>
                </a:cubicBezTo>
                <a:cubicBezTo>
                  <a:pt x="168" y="229"/>
                  <a:pt x="168" y="231"/>
                  <a:pt x="168" y="234"/>
                </a:cubicBezTo>
                <a:cubicBezTo>
                  <a:pt x="168" y="234"/>
                  <a:pt x="168" y="234"/>
                  <a:pt x="168" y="234"/>
                </a:cubicBezTo>
                <a:close/>
                <a:moveTo>
                  <a:pt x="398" y="232"/>
                </a:moveTo>
                <a:cubicBezTo>
                  <a:pt x="399" y="232"/>
                  <a:pt x="399" y="231"/>
                  <a:pt x="399" y="231"/>
                </a:cubicBezTo>
                <a:cubicBezTo>
                  <a:pt x="400" y="232"/>
                  <a:pt x="399" y="232"/>
                  <a:pt x="400" y="234"/>
                </a:cubicBezTo>
                <a:cubicBezTo>
                  <a:pt x="399" y="233"/>
                  <a:pt x="399" y="233"/>
                  <a:pt x="398" y="233"/>
                </a:cubicBezTo>
                <a:cubicBezTo>
                  <a:pt x="398" y="233"/>
                  <a:pt x="398" y="232"/>
                  <a:pt x="398" y="232"/>
                </a:cubicBezTo>
                <a:cubicBezTo>
                  <a:pt x="398" y="232"/>
                  <a:pt x="398" y="232"/>
                  <a:pt x="398" y="232"/>
                </a:cubicBezTo>
                <a:close/>
                <a:moveTo>
                  <a:pt x="115" y="240"/>
                </a:moveTo>
                <a:cubicBezTo>
                  <a:pt x="114" y="240"/>
                  <a:pt x="114" y="238"/>
                  <a:pt x="114" y="237"/>
                </a:cubicBezTo>
                <a:cubicBezTo>
                  <a:pt x="115" y="237"/>
                  <a:pt x="117" y="238"/>
                  <a:pt x="115" y="240"/>
                </a:cubicBezTo>
                <a:cubicBezTo>
                  <a:pt x="115" y="240"/>
                  <a:pt x="115" y="240"/>
                  <a:pt x="115" y="240"/>
                </a:cubicBezTo>
                <a:close/>
                <a:moveTo>
                  <a:pt x="112" y="241"/>
                </a:moveTo>
                <a:cubicBezTo>
                  <a:pt x="111" y="239"/>
                  <a:pt x="113" y="240"/>
                  <a:pt x="113" y="239"/>
                </a:cubicBezTo>
                <a:cubicBezTo>
                  <a:pt x="114" y="239"/>
                  <a:pt x="114" y="240"/>
                  <a:pt x="114" y="241"/>
                </a:cubicBezTo>
                <a:cubicBezTo>
                  <a:pt x="114" y="241"/>
                  <a:pt x="113" y="242"/>
                  <a:pt x="112" y="241"/>
                </a:cubicBezTo>
                <a:cubicBezTo>
                  <a:pt x="112" y="241"/>
                  <a:pt x="112" y="241"/>
                  <a:pt x="112" y="241"/>
                </a:cubicBezTo>
                <a:close/>
                <a:moveTo>
                  <a:pt x="111" y="246"/>
                </a:moveTo>
                <a:cubicBezTo>
                  <a:pt x="110" y="250"/>
                  <a:pt x="110" y="253"/>
                  <a:pt x="110" y="255"/>
                </a:cubicBezTo>
                <a:cubicBezTo>
                  <a:pt x="111" y="255"/>
                  <a:pt x="111" y="254"/>
                  <a:pt x="110" y="254"/>
                </a:cubicBezTo>
                <a:cubicBezTo>
                  <a:pt x="110" y="252"/>
                  <a:pt x="112" y="253"/>
                  <a:pt x="113" y="254"/>
                </a:cubicBezTo>
                <a:cubicBezTo>
                  <a:pt x="111" y="258"/>
                  <a:pt x="109" y="264"/>
                  <a:pt x="108" y="268"/>
                </a:cubicBezTo>
                <a:cubicBezTo>
                  <a:pt x="106" y="267"/>
                  <a:pt x="107" y="266"/>
                  <a:pt x="105" y="265"/>
                </a:cubicBezTo>
                <a:cubicBezTo>
                  <a:pt x="106" y="260"/>
                  <a:pt x="107" y="259"/>
                  <a:pt x="107" y="255"/>
                </a:cubicBezTo>
                <a:cubicBezTo>
                  <a:pt x="106" y="254"/>
                  <a:pt x="105" y="255"/>
                  <a:pt x="104" y="256"/>
                </a:cubicBezTo>
                <a:cubicBezTo>
                  <a:pt x="105" y="256"/>
                  <a:pt x="104" y="258"/>
                  <a:pt x="104" y="260"/>
                </a:cubicBezTo>
                <a:cubicBezTo>
                  <a:pt x="104" y="259"/>
                  <a:pt x="103" y="259"/>
                  <a:pt x="102" y="259"/>
                </a:cubicBezTo>
                <a:cubicBezTo>
                  <a:pt x="103" y="258"/>
                  <a:pt x="103" y="257"/>
                  <a:pt x="103" y="256"/>
                </a:cubicBezTo>
                <a:cubicBezTo>
                  <a:pt x="103" y="255"/>
                  <a:pt x="101" y="256"/>
                  <a:pt x="101" y="256"/>
                </a:cubicBezTo>
                <a:cubicBezTo>
                  <a:pt x="101" y="255"/>
                  <a:pt x="101" y="254"/>
                  <a:pt x="101" y="254"/>
                </a:cubicBezTo>
                <a:cubicBezTo>
                  <a:pt x="102" y="253"/>
                  <a:pt x="102" y="255"/>
                  <a:pt x="103" y="254"/>
                </a:cubicBezTo>
                <a:cubicBezTo>
                  <a:pt x="105" y="254"/>
                  <a:pt x="104" y="252"/>
                  <a:pt x="104" y="251"/>
                </a:cubicBezTo>
                <a:cubicBezTo>
                  <a:pt x="102" y="250"/>
                  <a:pt x="102" y="252"/>
                  <a:pt x="100" y="251"/>
                </a:cubicBezTo>
                <a:cubicBezTo>
                  <a:pt x="100" y="251"/>
                  <a:pt x="100" y="251"/>
                  <a:pt x="101" y="251"/>
                </a:cubicBezTo>
                <a:cubicBezTo>
                  <a:pt x="102" y="251"/>
                  <a:pt x="101" y="249"/>
                  <a:pt x="101" y="248"/>
                </a:cubicBezTo>
                <a:cubicBezTo>
                  <a:pt x="102" y="248"/>
                  <a:pt x="103" y="250"/>
                  <a:pt x="103" y="249"/>
                </a:cubicBezTo>
                <a:cubicBezTo>
                  <a:pt x="104" y="249"/>
                  <a:pt x="104" y="250"/>
                  <a:pt x="104" y="250"/>
                </a:cubicBezTo>
                <a:cubicBezTo>
                  <a:pt x="108" y="249"/>
                  <a:pt x="106" y="243"/>
                  <a:pt x="108" y="241"/>
                </a:cubicBezTo>
                <a:cubicBezTo>
                  <a:pt x="110" y="241"/>
                  <a:pt x="109" y="244"/>
                  <a:pt x="108" y="245"/>
                </a:cubicBezTo>
                <a:cubicBezTo>
                  <a:pt x="108" y="246"/>
                  <a:pt x="110" y="246"/>
                  <a:pt x="111" y="246"/>
                </a:cubicBezTo>
                <a:cubicBezTo>
                  <a:pt x="111" y="246"/>
                  <a:pt x="111" y="246"/>
                  <a:pt x="111" y="246"/>
                </a:cubicBezTo>
                <a:close/>
                <a:moveTo>
                  <a:pt x="109" y="242"/>
                </a:moveTo>
                <a:cubicBezTo>
                  <a:pt x="109" y="242"/>
                  <a:pt x="109" y="242"/>
                  <a:pt x="109" y="242"/>
                </a:cubicBezTo>
                <a:cubicBezTo>
                  <a:pt x="108" y="247"/>
                  <a:pt x="110" y="240"/>
                  <a:pt x="109" y="242"/>
                </a:cubicBezTo>
                <a:close/>
                <a:moveTo>
                  <a:pt x="343" y="241"/>
                </a:moveTo>
                <a:cubicBezTo>
                  <a:pt x="344" y="245"/>
                  <a:pt x="346" y="250"/>
                  <a:pt x="345" y="254"/>
                </a:cubicBezTo>
                <a:cubicBezTo>
                  <a:pt x="344" y="254"/>
                  <a:pt x="344" y="254"/>
                  <a:pt x="343" y="254"/>
                </a:cubicBezTo>
                <a:cubicBezTo>
                  <a:pt x="342" y="255"/>
                  <a:pt x="345" y="256"/>
                  <a:pt x="342" y="257"/>
                </a:cubicBezTo>
                <a:cubicBezTo>
                  <a:pt x="341" y="254"/>
                  <a:pt x="339" y="245"/>
                  <a:pt x="343" y="241"/>
                </a:cubicBezTo>
                <a:cubicBezTo>
                  <a:pt x="343" y="241"/>
                  <a:pt x="343" y="241"/>
                  <a:pt x="343" y="241"/>
                </a:cubicBezTo>
                <a:close/>
                <a:moveTo>
                  <a:pt x="403" y="246"/>
                </a:moveTo>
                <a:cubicBezTo>
                  <a:pt x="402" y="246"/>
                  <a:pt x="402" y="245"/>
                  <a:pt x="401" y="245"/>
                </a:cubicBezTo>
                <a:cubicBezTo>
                  <a:pt x="401" y="246"/>
                  <a:pt x="402" y="246"/>
                  <a:pt x="402" y="248"/>
                </a:cubicBezTo>
                <a:cubicBezTo>
                  <a:pt x="401" y="247"/>
                  <a:pt x="400" y="247"/>
                  <a:pt x="400" y="245"/>
                </a:cubicBezTo>
                <a:cubicBezTo>
                  <a:pt x="401" y="245"/>
                  <a:pt x="401" y="244"/>
                  <a:pt x="402" y="244"/>
                </a:cubicBezTo>
                <a:cubicBezTo>
                  <a:pt x="403" y="244"/>
                  <a:pt x="403" y="245"/>
                  <a:pt x="403" y="246"/>
                </a:cubicBezTo>
                <a:cubicBezTo>
                  <a:pt x="403" y="246"/>
                  <a:pt x="403" y="246"/>
                  <a:pt x="403" y="246"/>
                </a:cubicBezTo>
                <a:close/>
                <a:moveTo>
                  <a:pt x="399" y="250"/>
                </a:moveTo>
                <a:cubicBezTo>
                  <a:pt x="399" y="250"/>
                  <a:pt x="399" y="250"/>
                  <a:pt x="399" y="250"/>
                </a:cubicBezTo>
                <a:cubicBezTo>
                  <a:pt x="398" y="249"/>
                  <a:pt x="401" y="249"/>
                  <a:pt x="400" y="250"/>
                </a:cubicBezTo>
                <a:cubicBezTo>
                  <a:pt x="400" y="250"/>
                  <a:pt x="399" y="250"/>
                  <a:pt x="399" y="250"/>
                </a:cubicBezTo>
                <a:cubicBezTo>
                  <a:pt x="399" y="250"/>
                  <a:pt x="399" y="250"/>
                  <a:pt x="399" y="250"/>
                </a:cubicBezTo>
                <a:close/>
                <a:moveTo>
                  <a:pt x="378" y="268"/>
                </a:moveTo>
                <a:cubicBezTo>
                  <a:pt x="374" y="265"/>
                  <a:pt x="376" y="260"/>
                  <a:pt x="377" y="257"/>
                </a:cubicBezTo>
                <a:cubicBezTo>
                  <a:pt x="377" y="259"/>
                  <a:pt x="377" y="260"/>
                  <a:pt x="380" y="259"/>
                </a:cubicBezTo>
                <a:cubicBezTo>
                  <a:pt x="381" y="264"/>
                  <a:pt x="377" y="264"/>
                  <a:pt x="378" y="268"/>
                </a:cubicBezTo>
                <a:cubicBezTo>
                  <a:pt x="378" y="268"/>
                  <a:pt x="378" y="268"/>
                  <a:pt x="378" y="268"/>
                </a:cubicBezTo>
                <a:close/>
                <a:moveTo>
                  <a:pt x="105" y="270"/>
                </a:moveTo>
                <a:cubicBezTo>
                  <a:pt x="106" y="270"/>
                  <a:pt x="106" y="269"/>
                  <a:pt x="106" y="268"/>
                </a:cubicBezTo>
                <a:cubicBezTo>
                  <a:pt x="108" y="269"/>
                  <a:pt x="106" y="270"/>
                  <a:pt x="108" y="272"/>
                </a:cubicBezTo>
                <a:cubicBezTo>
                  <a:pt x="106" y="272"/>
                  <a:pt x="105" y="271"/>
                  <a:pt x="105" y="270"/>
                </a:cubicBezTo>
                <a:cubicBezTo>
                  <a:pt x="105" y="270"/>
                  <a:pt x="105" y="270"/>
                  <a:pt x="105" y="270"/>
                </a:cubicBezTo>
                <a:close/>
                <a:moveTo>
                  <a:pt x="105" y="273"/>
                </a:moveTo>
                <a:cubicBezTo>
                  <a:pt x="106" y="277"/>
                  <a:pt x="103" y="274"/>
                  <a:pt x="104" y="277"/>
                </a:cubicBezTo>
                <a:cubicBezTo>
                  <a:pt x="105" y="276"/>
                  <a:pt x="105" y="275"/>
                  <a:pt x="106" y="276"/>
                </a:cubicBezTo>
                <a:cubicBezTo>
                  <a:pt x="106" y="277"/>
                  <a:pt x="107" y="278"/>
                  <a:pt x="106" y="279"/>
                </a:cubicBezTo>
                <a:cubicBezTo>
                  <a:pt x="103" y="278"/>
                  <a:pt x="102" y="280"/>
                  <a:pt x="100" y="282"/>
                </a:cubicBezTo>
                <a:cubicBezTo>
                  <a:pt x="99" y="280"/>
                  <a:pt x="99" y="278"/>
                  <a:pt x="99" y="276"/>
                </a:cubicBezTo>
                <a:cubicBezTo>
                  <a:pt x="100" y="276"/>
                  <a:pt x="100" y="275"/>
                  <a:pt x="102" y="275"/>
                </a:cubicBezTo>
                <a:cubicBezTo>
                  <a:pt x="102" y="273"/>
                  <a:pt x="99" y="274"/>
                  <a:pt x="100" y="272"/>
                </a:cubicBezTo>
                <a:cubicBezTo>
                  <a:pt x="101" y="272"/>
                  <a:pt x="101" y="271"/>
                  <a:pt x="101" y="269"/>
                </a:cubicBezTo>
                <a:cubicBezTo>
                  <a:pt x="102" y="269"/>
                  <a:pt x="102" y="269"/>
                  <a:pt x="102" y="268"/>
                </a:cubicBezTo>
                <a:cubicBezTo>
                  <a:pt x="105" y="269"/>
                  <a:pt x="101" y="274"/>
                  <a:pt x="105" y="273"/>
                </a:cubicBezTo>
                <a:cubicBezTo>
                  <a:pt x="105" y="273"/>
                  <a:pt x="105" y="273"/>
                  <a:pt x="105" y="273"/>
                </a:cubicBezTo>
                <a:close/>
                <a:moveTo>
                  <a:pt x="113" y="271"/>
                </a:moveTo>
                <a:cubicBezTo>
                  <a:pt x="113" y="270"/>
                  <a:pt x="114" y="270"/>
                  <a:pt x="114" y="270"/>
                </a:cubicBezTo>
                <a:cubicBezTo>
                  <a:pt x="115" y="270"/>
                  <a:pt x="114" y="272"/>
                  <a:pt x="113" y="271"/>
                </a:cubicBezTo>
                <a:cubicBezTo>
                  <a:pt x="113" y="271"/>
                  <a:pt x="113" y="271"/>
                  <a:pt x="113" y="271"/>
                </a:cubicBezTo>
                <a:close/>
                <a:moveTo>
                  <a:pt x="373" y="272"/>
                </a:moveTo>
                <a:cubicBezTo>
                  <a:pt x="374" y="271"/>
                  <a:pt x="374" y="270"/>
                  <a:pt x="374" y="270"/>
                </a:cubicBezTo>
                <a:cubicBezTo>
                  <a:pt x="375" y="270"/>
                  <a:pt x="376" y="270"/>
                  <a:pt x="377" y="270"/>
                </a:cubicBezTo>
                <a:cubicBezTo>
                  <a:pt x="376" y="271"/>
                  <a:pt x="375" y="272"/>
                  <a:pt x="373" y="272"/>
                </a:cubicBezTo>
                <a:cubicBezTo>
                  <a:pt x="373" y="272"/>
                  <a:pt x="373" y="272"/>
                  <a:pt x="373" y="272"/>
                </a:cubicBezTo>
                <a:close/>
                <a:moveTo>
                  <a:pt x="137" y="270"/>
                </a:moveTo>
                <a:cubicBezTo>
                  <a:pt x="140" y="270"/>
                  <a:pt x="137" y="273"/>
                  <a:pt x="137" y="270"/>
                </a:cubicBezTo>
                <a:cubicBezTo>
                  <a:pt x="137" y="270"/>
                  <a:pt x="137" y="270"/>
                  <a:pt x="137" y="270"/>
                </a:cubicBezTo>
                <a:close/>
                <a:moveTo>
                  <a:pt x="377" y="280"/>
                </a:moveTo>
                <a:cubicBezTo>
                  <a:pt x="376" y="276"/>
                  <a:pt x="378" y="274"/>
                  <a:pt x="379" y="272"/>
                </a:cubicBezTo>
                <a:cubicBezTo>
                  <a:pt x="379" y="272"/>
                  <a:pt x="380" y="272"/>
                  <a:pt x="380" y="272"/>
                </a:cubicBezTo>
                <a:cubicBezTo>
                  <a:pt x="382" y="275"/>
                  <a:pt x="381" y="277"/>
                  <a:pt x="380" y="281"/>
                </a:cubicBezTo>
                <a:cubicBezTo>
                  <a:pt x="378" y="281"/>
                  <a:pt x="377" y="281"/>
                  <a:pt x="377" y="280"/>
                </a:cubicBezTo>
                <a:cubicBezTo>
                  <a:pt x="377" y="280"/>
                  <a:pt x="377" y="280"/>
                  <a:pt x="377" y="280"/>
                </a:cubicBezTo>
                <a:close/>
                <a:moveTo>
                  <a:pt x="106" y="274"/>
                </a:moveTo>
                <a:cubicBezTo>
                  <a:pt x="107" y="274"/>
                  <a:pt x="107" y="273"/>
                  <a:pt x="107" y="272"/>
                </a:cubicBezTo>
                <a:cubicBezTo>
                  <a:pt x="108" y="273"/>
                  <a:pt x="110" y="274"/>
                  <a:pt x="111" y="276"/>
                </a:cubicBezTo>
                <a:cubicBezTo>
                  <a:pt x="110" y="275"/>
                  <a:pt x="110" y="276"/>
                  <a:pt x="109" y="276"/>
                </a:cubicBezTo>
                <a:cubicBezTo>
                  <a:pt x="108" y="275"/>
                  <a:pt x="108" y="273"/>
                  <a:pt x="106" y="274"/>
                </a:cubicBezTo>
                <a:cubicBezTo>
                  <a:pt x="106" y="274"/>
                  <a:pt x="106" y="274"/>
                  <a:pt x="106" y="274"/>
                </a:cubicBezTo>
                <a:close/>
                <a:moveTo>
                  <a:pt x="373" y="277"/>
                </a:moveTo>
                <a:cubicBezTo>
                  <a:pt x="373" y="276"/>
                  <a:pt x="373" y="276"/>
                  <a:pt x="373" y="276"/>
                </a:cubicBezTo>
                <a:cubicBezTo>
                  <a:pt x="374" y="276"/>
                  <a:pt x="374" y="276"/>
                  <a:pt x="375" y="276"/>
                </a:cubicBezTo>
                <a:cubicBezTo>
                  <a:pt x="375" y="276"/>
                  <a:pt x="375" y="276"/>
                  <a:pt x="375" y="277"/>
                </a:cubicBezTo>
                <a:cubicBezTo>
                  <a:pt x="374" y="277"/>
                  <a:pt x="374" y="277"/>
                  <a:pt x="373" y="277"/>
                </a:cubicBezTo>
                <a:cubicBezTo>
                  <a:pt x="373" y="277"/>
                  <a:pt x="373" y="277"/>
                  <a:pt x="373" y="277"/>
                </a:cubicBezTo>
                <a:close/>
                <a:moveTo>
                  <a:pt x="371" y="278"/>
                </a:moveTo>
                <a:cubicBezTo>
                  <a:pt x="370" y="278"/>
                  <a:pt x="369" y="278"/>
                  <a:pt x="369" y="276"/>
                </a:cubicBezTo>
                <a:cubicBezTo>
                  <a:pt x="370" y="277"/>
                  <a:pt x="371" y="276"/>
                  <a:pt x="371" y="278"/>
                </a:cubicBezTo>
                <a:cubicBezTo>
                  <a:pt x="371" y="278"/>
                  <a:pt x="371" y="278"/>
                  <a:pt x="371" y="278"/>
                </a:cubicBezTo>
                <a:close/>
                <a:moveTo>
                  <a:pt x="107" y="281"/>
                </a:moveTo>
                <a:cubicBezTo>
                  <a:pt x="107" y="280"/>
                  <a:pt x="108" y="280"/>
                  <a:pt x="108" y="279"/>
                </a:cubicBezTo>
                <a:cubicBezTo>
                  <a:pt x="109" y="279"/>
                  <a:pt x="109" y="282"/>
                  <a:pt x="107" y="281"/>
                </a:cubicBezTo>
                <a:cubicBezTo>
                  <a:pt x="107" y="281"/>
                  <a:pt x="107" y="281"/>
                  <a:pt x="107" y="281"/>
                </a:cubicBezTo>
                <a:close/>
                <a:moveTo>
                  <a:pt x="101" y="286"/>
                </a:moveTo>
                <a:cubicBezTo>
                  <a:pt x="102" y="286"/>
                  <a:pt x="103" y="286"/>
                  <a:pt x="103" y="285"/>
                </a:cubicBezTo>
                <a:cubicBezTo>
                  <a:pt x="103" y="286"/>
                  <a:pt x="103" y="287"/>
                  <a:pt x="104" y="288"/>
                </a:cubicBezTo>
                <a:cubicBezTo>
                  <a:pt x="106" y="287"/>
                  <a:pt x="106" y="280"/>
                  <a:pt x="102" y="282"/>
                </a:cubicBezTo>
                <a:cubicBezTo>
                  <a:pt x="102" y="280"/>
                  <a:pt x="105" y="281"/>
                  <a:pt x="105" y="279"/>
                </a:cubicBezTo>
                <a:cubicBezTo>
                  <a:pt x="106" y="281"/>
                  <a:pt x="110" y="283"/>
                  <a:pt x="108" y="285"/>
                </a:cubicBezTo>
                <a:cubicBezTo>
                  <a:pt x="107" y="285"/>
                  <a:pt x="108" y="284"/>
                  <a:pt x="107" y="284"/>
                </a:cubicBezTo>
                <a:cubicBezTo>
                  <a:pt x="105" y="285"/>
                  <a:pt x="108" y="288"/>
                  <a:pt x="108" y="289"/>
                </a:cubicBezTo>
                <a:cubicBezTo>
                  <a:pt x="107" y="290"/>
                  <a:pt x="105" y="290"/>
                  <a:pt x="106" y="288"/>
                </a:cubicBezTo>
                <a:cubicBezTo>
                  <a:pt x="103" y="289"/>
                  <a:pt x="106" y="292"/>
                  <a:pt x="108" y="292"/>
                </a:cubicBezTo>
                <a:cubicBezTo>
                  <a:pt x="107" y="294"/>
                  <a:pt x="106" y="291"/>
                  <a:pt x="104" y="292"/>
                </a:cubicBezTo>
                <a:cubicBezTo>
                  <a:pt x="105" y="293"/>
                  <a:pt x="106" y="295"/>
                  <a:pt x="107" y="293"/>
                </a:cubicBezTo>
                <a:cubicBezTo>
                  <a:pt x="108" y="293"/>
                  <a:pt x="106" y="295"/>
                  <a:pt x="105" y="295"/>
                </a:cubicBezTo>
                <a:cubicBezTo>
                  <a:pt x="105" y="294"/>
                  <a:pt x="104" y="293"/>
                  <a:pt x="103" y="292"/>
                </a:cubicBezTo>
                <a:cubicBezTo>
                  <a:pt x="100" y="294"/>
                  <a:pt x="105" y="299"/>
                  <a:pt x="103" y="299"/>
                </a:cubicBezTo>
                <a:cubicBezTo>
                  <a:pt x="104" y="299"/>
                  <a:pt x="104" y="299"/>
                  <a:pt x="104" y="298"/>
                </a:cubicBezTo>
                <a:cubicBezTo>
                  <a:pt x="105" y="297"/>
                  <a:pt x="103" y="297"/>
                  <a:pt x="103" y="296"/>
                </a:cubicBezTo>
                <a:cubicBezTo>
                  <a:pt x="105" y="294"/>
                  <a:pt x="105" y="300"/>
                  <a:pt x="107" y="298"/>
                </a:cubicBezTo>
                <a:cubicBezTo>
                  <a:pt x="106" y="299"/>
                  <a:pt x="106" y="300"/>
                  <a:pt x="104" y="300"/>
                </a:cubicBezTo>
                <a:cubicBezTo>
                  <a:pt x="105" y="301"/>
                  <a:pt x="107" y="301"/>
                  <a:pt x="106" y="303"/>
                </a:cubicBezTo>
                <a:cubicBezTo>
                  <a:pt x="106" y="303"/>
                  <a:pt x="105" y="303"/>
                  <a:pt x="104" y="303"/>
                </a:cubicBezTo>
                <a:cubicBezTo>
                  <a:pt x="106" y="305"/>
                  <a:pt x="103" y="309"/>
                  <a:pt x="106" y="310"/>
                </a:cubicBezTo>
                <a:cubicBezTo>
                  <a:pt x="104" y="314"/>
                  <a:pt x="103" y="320"/>
                  <a:pt x="99" y="323"/>
                </a:cubicBezTo>
                <a:cubicBezTo>
                  <a:pt x="98" y="312"/>
                  <a:pt x="100" y="299"/>
                  <a:pt x="100" y="288"/>
                </a:cubicBezTo>
                <a:cubicBezTo>
                  <a:pt x="101" y="288"/>
                  <a:pt x="101" y="288"/>
                  <a:pt x="101" y="286"/>
                </a:cubicBezTo>
                <a:cubicBezTo>
                  <a:pt x="101" y="286"/>
                  <a:pt x="101" y="286"/>
                  <a:pt x="101" y="286"/>
                </a:cubicBezTo>
                <a:close/>
                <a:moveTo>
                  <a:pt x="397" y="282"/>
                </a:moveTo>
                <a:cubicBezTo>
                  <a:pt x="398" y="281"/>
                  <a:pt x="399" y="282"/>
                  <a:pt x="399" y="281"/>
                </a:cubicBezTo>
                <a:cubicBezTo>
                  <a:pt x="400" y="280"/>
                  <a:pt x="399" y="283"/>
                  <a:pt x="399" y="283"/>
                </a:cubicBezTo>
                <a:cubicBezTo>
                  <a:pt x="398" y="283"/>
                  <a:pt x="398" y="282"/>
                  <a:pt x="397" y="282"/>
                </a:cubicBezTo>
                <a:cubicBezTo>
                  <a:pt x="397" y="282"/>
                  <a:pt x="397" y="282"/>
                  <a:pt x="397" y="282"/>
                </a:cubicBezTo>
                <a:close/>
                <a:moveTo>
                  <a:pt x="152" y="283"/>
                </a:moveTo>
                <a:cubicBezTo>
                  <a:pt x="150" y="279"/>
                  <a:pt x="153" y="284"/>
                  <a:pt x="152" y="283"/>
                </a:cubicBezTo>
                <a:cubicBezTo>
                  <a:pt x="152" y="283"/>
                  <a:pt x="152" y="283"/>
                  <a:pt x="152" y="283"/>
                </a:cubicBezTo>
                <a:close/>
                <a:moveTo>
                  <a:pt x="380" y="287"/>
                </a:moveTo>
                <a:cubicBezTo>
                  <a:pt x="377" y="286"/>
                  <a:pt x="379" y="284"/>
                  <a:pt x="379" y="282"/>
                </a:cubicBezTo>
                <a:cubicBezTo>
                  <a:pt x="381" y="282"/>
                  <a:pt x="381" y="285"/>
                  <a:pt x="380" y="287"/>
                </a:cubicBezTo>
                <a:cubicBezTo>
                  <a:pt x="380" y="287"/>
                  <a:pt x="380" y="287"/>
                  <a:pt x="380" y="287"/>
                </a:cubicBezTo>
                <a:close/>
                <a:moveTo>
                  <a:pt x="146" y="283"/>
                </a:moveTo>
                <a:cubicBezTo>
                  <a:pt x="148" y="283"/>
                  <a:pt x="145" y="286"/>
                  <a:pt x="146" y="283"/>
                </a:cubicBezTo>
                <a:cubicBezTo>
                  <a:pt x="146" y="283"/>
                  <a:pt x="146" y="283"/>
                  <a:pt x="146" y="283"/>
                </a:cubicBezTo>
                <a:close/>
                <a:moveTo>
                  <a:pt x="374" y="284"/>
                </a:moveTo>
                <a:cubicBezTo>
                  <a:pt x="374" y="283"/>
                  <a:pt x="375" y="283"/>
                  <a:pt x="376" y="283"/>
                </a:cubicBezTo>
                <a:cubicBezTo>
                  <a:pt x="376" y="283"/>
                  <a:pt x="375" y="284"/>
                  <a:pt x="374" y="284"/>
                </a:cubicBezTo>
                <a:cubicBezTo>
                  <a:pt x="374" y="284"/>
                  <a:pt x="374" y="284"/>
                  <a:pt x="374" y="284"/>
                </a:cubicBezTo>
                <a:close/>
                <a:moveTo>
                  <a:pt x="122" y="291"/>
                </a:moveTo>
                <a:cubicBezTo>
                  <a:pt x="121" y="290"/>
                  <a:pt x="120" y="289"/>
                  <a:pt x="121" y="288"/>
                </a:cubicBezTo>
                <a:cubicBezTo>
                  <a:pt x="122" y="289"/>
                  <a:pt x="122" y="291"/>
                  <a:pt x="122" y="293"/>
                </a:cubicBezTo>
                <a:cubicBezTo>
                  <a:pt x="121" y="292"/>
                  <a:pt x="121" y="291"/>
                  <a:pt x="122" y="291"/>
                </a:cubicBezTo>
                <a:cubicBezTo>
                  <a:pt x="122" y="291"/>
                  <a:pt x="122" y="291"/>
                  <a:pt x="122" y="291"/>
                </a:cubicBezTo>
                <a:close/>
                <a:moveTo>
                  <a:pt x="161" y="295"/>
                </a:moveTo>
                <a:cubicBezTo>
                  <a:pt x="159" y="293"/>
                  <a:pt x="162" y="290"/>
                  <a:pt x="163" y="289"/>
                </a:cubicBezTo>
                <a:cubicBezTo>
                  <a:pt x="163" y="291"/>
                  <a:pt x="161" y="292"/>
                  <a:pt x="161" y="295"/>
                </a:cubicBezTo>
                <a:cubicBezTo>
                  <a:pt x="161" y="295"/>
                  <a:pt x="161" y="295"/>
                  <a:pt x="161" y="295"/>
                </a:cubicBezTo>
                <a:close/>
                <a:moveTo>
                  <a:pt x="373" y="291"/>
                </a:moveTo>
                <a:cubicBezTo>
                  <a:pt x="373" y="290"/>
                  <a:pt x="375" y="292"/>
                  <a:pt x="375" y="290"/>
                </a:cubicBezTo>
                <a:cubicBezTo>
                  <a:pt x="376" y="291"/>
                  <a:pt x="378" y="301"/>
                  <a:pt x="373" y="302"/>
                </a:cubicBezTo>
                <a:cubicBezTo>
                  <a:pt x="373" y="298"/>
                  <a:pt x="373" y="294"/>
                  <a:pt x="373" y="291"/>
                </a:cubicBezTo>
                <a:cubicBezTo>
                  <a:pt x="373" y="291"/>
                  <a:pt x="373" y="291"/>
                  <a:pt x="373" y="291"/>
                </a:cubicBezTo>
                <a:close/>
                <a:moveTo>
                  <a:pt x="97" y="295"/>
                </a:moveTo>
                <a:cubicBezTo>
                  <a:pt x="96" y="295"/>
                  <a:pt x="97" y="294"/>
                  <a:pt x="95" y="294"/>
                </a:cubicBezTo>
                <a:cubicBezTo>
                  <a:pt x="96" y="293"/>
                  <a:pt x="95" y="292"/>
                  <a:pt x="95" y="290"/>
                </a:cubicBezTo>
                <a:cubicBezTo>
                  <a:pt x="97" y="292"/>
                  <a:pt x="96" y="294"/>
                  <a:pt x="97" y="295"/>
                </a:cubicBezTo>
                <a:cubicBezTo>
                  <a:pt x="97" y="295"/>
                  <a:pt x="97" y="295"/>
                  <a:pt x="97" y="295"/>
                </a:cubicBezTo>
                <a:close/>
                <a:moveTo>
                  <a:pt x="149" y="293"/>
                </a:moveTo>
                <a:cubicBezTo>
                  <a:pt x="149" y="292"/>
                  <a:pt x="150" y="292"/>
                  <a:pt x="151" y="292"/>
                </a:cubicBezTo>
                <a:cubicBezTo>
                  <a:pt x="150" y="293"/>
                  <a:pt x="152" y="295"/>
                  <a:pt x="149" y="295"/>
                </a:cubicBezTo>
                <a:cubicBezTo>
                  <a:pt x="149" y="294"/>
                  <a:pt x="150" y="293"/>
                  <a:pt x="149" y="293"/>
                </a:cubicBezTo>
                <a:cubicBezTo>
                  <a:pt x="149" y="293"/>
                  <a:pt x="149" y="293"/>
                  <a:pt x="149" y="293"/>
                </a:cubicBezTo>
                <a:close/>
                <a:moveTo>
                  <a:pt x="90" y="295"/>
                </a:moveTo>
                <a:cubicBezTo>
                  <a:pt x="92" y="296"/>
                  <a:pt x="90" y="293"/>
                  <a:pt x="92" y="293"/>
                </a:cubicBezTo>
                <a:cubicBezTo>
                  <a:pt x="92" y="295"/>
                  <a:pt x="90" y="295"/>
                  <a:pt x="91" y="298"/>
                </a:cubicBezTo>
                <a:cubicBezTo>
                  <a:pt x="91" y="297"/>
                  <a:pt x="90" y="297"/>
                  <a:pt x="90" y="295"/>
                </a:cubicBezTo>
                <a:cubicBezTo>
                  <a:pt x="90" y="295"/>
                  <a:pt x="90" y="295"/>
                  <a:pt x="90" y="295"/>
                </a:cubicBezTo>
                <a:close/>
                <a:moveTo>
                  <a:pt x="161" y="298"/>
                </a:moveTo>
                <a:cubicBezTo>
                  <a:pt x="161" y="296"/>
                  <a:pt x="163" y="296"/>
                  <a:pt x="163" y="295"/>
                </a:cubicBezTo>
                <a:cubicBezTo>
                  <a:pt x="164" y="296"/>
                  <a:pt x="165" y="297"/>
                  <a:pt x="164" y="299"/>
                </a:cubicBezTo>
                <a:cubicBezTo>
                  <a:pt x="163" y="298"/>
                  <a:pt x="162" y="297"/>
                  <a:pt x="161" y="298"/>
                </a:cubicBezTo>
                <a:cubicBezTo>
                  <a:pt x="161" y="298"/>
                  <a:pt x="161" y="298"/>
                  <a:pt x="161" y="298"/>
                </a:cubicBezTo>
                <a:close/>
                <a:moveTo>
                  <a:pt x="151" y="296"/>
                </a:moveTo>
                <a:cubicBezTo>
                  <a:pt x="154" y="294"/>
                  <a:pt x="153" y="297"/>
                  <a:pt x="151" y="296"/>
                </a:cubicBezTo>
                <a:cubicBezTo>
                  <a:pt x="151" y="296"/>
                  <a:pt x="151" y="296"/>
                  <a:pt x="151" y="296"/>
                </a:cubicBezTo>
                <a:close/>
                <a:moveTo>
                  <a:pt x="145" y="300"/>
                </a:moveTo>
                <a:cubicBezTo>
                  <a:pt x="145" y="299"/>
                  <a:pt x="145" y="299"/>
                  <a:pt x="145" y="298"/>
                </a:cubicBezTo>
                <a:cubicBezTo>
                  <a:pt x="145" y="298"/>
                  <a:pt x="146" y="298"/>
                  <a:pt x="146" y="298"/>
                </a:cubicBezTo>
                <a:cubicBezTo>
                  <a:pt x="146" y="299"/>
                  <a:pt x="146" y="299"/>
                  <a:pt x="146" y="300"/>
                </a:cubicBezTo>
                <a:cubicBezTo>
                  <a:pt x="146" y="300"/>
                  <a:pt x="145" y="300"/>
                  <a:pt x="145" y="300"/>
                </a:cubicBezTo>
                <a:cubicBezTo>
                  <a:pt x="145" y="300"/>
                  <a:pt x="145" y="300"/>
                  <a:pt x="145" y="300"/>
                </a:cubicBezTo>
                <a:close/>
                <a:moveTo>
                  <a:pt x="163" y="304"/>
                </a:moveTo>
                <a:cubicBezTo>
                  <a:pt x="161" y="302"/>
                  <a:pt x="164" y="301"/>
                  <a:pt x="164" y="300"/>
                </a:cubicBezTo>
                <a:cubicBezTo>
                  <a:pt x="166" y="301"/>
                  <a:pt x="163" y="302"/>
                  <a:pt x="163" y="304"/>
                </a:cubicBezTo>
                <a:cubicBezTo>
                  <a:pt x="163" y="304"/>
                  <a:pt x="163" y="304"/>
                  <a:pt x="163" y="304"/>
                </a:cubicBezTo>
                <a:close/>
                <a:moveTo>
                  <a:pt x="95" y="304"/>
                </a:moveTo>
                <a:cubicBezTo>
                  <a:pt x="95" y="303"/>
                  <a:pt x="95" y="302"/>
                  <a:pt x="95" y="301"/>
                </a:cubicBezTo>
                <a:cubicBezTo>
                  <a:pt x="97" y="301"/>
                  <a:pt x="96" y="303"/>
                  <a:pt x="97" y="302"/>
                </a:cubicBezTo>
                <a:cubicBezTo>
                  <a:pt x="97" y="303"/>
                  <a:pt x="97" y="304"/>
                  <a:pt x="97" y="305"/>
                </a:cubicBezTo>
                <a:cubicBezTo>
                  <a:pt x="96" y="304"/>
                  <a:pt x="96" y="304"/>
                  <a:pt x="95" y="304"/>
                </a:cubicBezTo>
                <a:cubicBezTo>
                  <a:pt x="95" y="304"/>
                  <a:pt x="95" y="304"/>
                  <a:pt x="95" y="304"/>
                </a:cubicBezTo>
                <a:close/>
                <a:moveTo>
                  <a:pt x="91" y="307"/>
                </a:moveTo>
                <a:cubicBezTo>
                  <a:pt x="89" y="307"/>
                  <a:pt x="89" y="306"/>
                  <a:pt x="90" y="305"/>
                </a:cubicBezTo>
                <a:cubicBezTo>
                  <a:pt x="91" y="305"/>
                  <a:pt x="91" y="306"/>
                  <a:pt x="91" y="307"/>
                </a:cubicBezTo>
                <a:cubicBezTo>
                  <a:pt x="91" y="307"/>
                  <a:pt x="91" y="307"/>
                  <a:pt x="91" y="307"/>
                </a:cubicBezTo>
                <a:close/>
                <a:moveTo>
                  <a:pt x="90" y="311"/>
                </a:moveTo>
                <a:cubicBezTo>
                  <a:pt x="90" y="309"/>
                  <a:pt x="90" y="309"/>
                  <a:pt x="90" y="307"/>
                </a:cubicBezTo>
                <a:cubicBezTo>
                  <a:pt x="91" y="307"/>
                  <a:pt x="91" y="308"/>
                  <a:pt x="91" y="308"/>
                </a:cubicBezTo>
                <a:cubicBezTo>
                  <a:pt x="90" y="308"/>
                  <a:pt x="92" y="311"/>
                  <a:pt x="90" y="311"/>
                </a:cubicBezTo>
                <a:cubicBezTo>
                  <a:pt x="90" y="311"/>
                  <a:pt x="90" y="311"/>
                  <a:pt x="90" y="311"/>
                </a:cubicBezTo>
                <a:close/>
                <a:moveTo>
                  <a:pt x="395" y="311"/>
                </a:moveTo>
                <a:cubicBezTo>
                  <a:pt x="396" y="310"/>
                  <a:pt x="394" y="309"/>
                  <a:pt x="395" y="307"/>
                </a:cubicBezTo>
                <a:cubicBezTo>
                  <a:pt x="395" y="307"/>
                  <a:pt x="396" y="309"/>
                  <a:pt x="395" y="309"/>
                </a:cubicBezTo>
                <a:cubicBezTo>
                  <a:pt x="396" y="310"/>
                  <a:pt x="397" y="310"/>
                  <a:pt x="398" y="310"/>
                </a:cubicBezTo>
                <a:cubicBezTo>
                  <a:pt x="398" y="311"/>
                  <a:pt x="397" y="311"/>
                  <a:pt x="395" y="311"/>
                </a:cubicBezTo>
                <a:cubicBezTo>
                  <a:pt x="395" y="311"/>
                  <a:pt x="395" y="311"/>
                  <a:pt x="395" y="311"/>
                </a:cubicBezTo>
                <a:close/>
                <a:moveTo>
                  <a:pt x="131" y="310"/>
                </a:moveTo>
                <a:cubicBezTo>
                  <a:pt x="130" y="310"/>
                  <a:pt x="130" y="309"/>
                  <a:pt x="130" y="308"/>
                </a:cubicBezTo>
                <a:cubicBezTo>
                  <a:pt x="131" y="307"/>
                  <a:pt x="131" y="309"/>
                  <a:pt x="131" y="310"/>
                </a:cubicBezTo>
                <a:cubicBezTo>
                  <a:pt x="131" y="310"/>
                  <a:pt x="131" y="310"/>
                  <a:pt x="131" y="310"/>
                </a:cubicBezTo>
                <a:close/>
                <a:moveTo>
                  <a:pt x="142" y="311"/>
                </a:moveTo>
                <a:cubicBezTo>
                  <a:pt x="141" y="311"/>
                  <a:pt x="143" y="309"/>
                  <a:pt x="142" y="308"/>
                </a:cubicBezTo>
                <a:cubicBezTo>
                  <a:pt x="144" y="308"/>
                  <a:pt x="143" y="310"/>
                  <a:pt x="142" y="311"/>
                </a:cubicBezTo>
                <a:cubicBezTo>
                  <a:pt x="142" y="311"/>
                  <a:pt x="142" y="311"/>
                  <a:pt x="142" y="311"/>
                </a:cubicBezTo>
                <a:close/>
                <a:moveTo>
                  <a:pt x="137" y="311"/>
                </a:moveTo>
                <a:cubicBezTo>
                  <a:pt x="137" y="310"/>
                  <a:pt x="136" y="310"/>
                  <a:pt x="136" y="309"/>
                </a:cubicBezTo>
                <a:cubicBezTo>
                  <a:pt x="137" y="309"/>
                  <a:pt x="138" y="309"/>
                  <a:pt x="137" y="311"/>
                </a:cubicBezTo>
                <a:cubicBezTo>
                  <a:pt x="137" y="311"/>
                  <a:pt x="137" y="311"/>
                  <a:pt x="137" y="311"/>
                </a:cubicBezTo>
                <a:close/>
                <a:moveTo>
                  <a:pt x="130" y="316"/>
                </a:moveTo>
                <a:cubicBezTo>
                  <a:pt x="129" y="314"/>
                  <a:pt x="130" y="312"/>
                  <a:pt x="130" y="311"/>
                </a:cubicBezTo>
                <a:cubicBezTo>
                  <a:pt x="130" y="311"/>
                  <a:pt x="131" y="311"/>
                  <a:pt x="131" y="311"/>
                </a:cubicBezTo>
                <a:cubicBezTo>
                  <a:pt x="133" y="318"/>
                  <a:pt x="134" y="323"/>
                  <a:pt x="133" y="331"/>
                </a:cubicBezTo>
                <a:cubicBezTo>
                  <a:pt x="132" y="332"/>
                  <a:pt x="133" y="333"/>
                  <a:pt x="134" y="333"/>
                </a:cubicBezTo>
                <a:cubicBezTo>
                  <a:pt x="132" y="336"/>
                  <a:pt x="134" y="340"/>
                  <a:pt x="132" y="344"/>
                </a:cubicBezTo>
                <a:cubicBezTo>
                  <a:pt x="130" y="344"/>
                  <a:pt x="130" y="343"/>
                  <a:pt x="129" y="343"/>
                </a:cubicBezTo>
                <a:cubicBezTo>
                  <a:pt x="129" y="339"/>
                  <a:pt x="131" y="336"/>
                  <a:pt x="129" y="334"/>
                </a:cubicBezTo>
                <a:cubicBezTo>
                  <a:pt x="131" y="328"/>
                  <a:pt x="130" y="324"/>
                  <a:pt x="128" y="318"/>
                </a:cubicBezTo>
                <a:cubicBezTo>
                  <a:pt x="129" y="317"/>
                  <a:pt x="129" y="316"/>
                  <a:pt x="130" y="316"/>
                </a:cubicBezTo>
                <a:cubicBezTo>
                  <a:pt x="130" y="316"/>
                  <a:pt x="130" y="316"/>
                  <a:pt x="130" y="316"/>
                </a:cubicBezTo>
                <a:close/>
                <a:moveTo>
                  <a:pt x="161" y="318"/>
                </a:moveTo>
                <a:cubicBezTo>
                  <a:pt x="160" y="318"/>
                  <a:pt x="159" y="317"/>
                  <a:pt x="159" y="316"/>
                </a:cubicBezTo>
                <a:cubicBezTo>
                  <a:pt x="161" y="316"/>
                  <a:pt x="160" y="317"/>
                  <a:pt x="161" y="318"/>
                </a:cubicBezTo>
                <a:cubicBezTo>
                  <a:pt x="161" y="318"/>
                  <a:pt x="161" y="318"/>
                  <a:pt x="161" y="318"/>
                </a:cubicBezTo>
                <a:close/>
                <a:moveTo>
                  <a:pt x="335" y="319"/>
                </a:moveTo>
                <a:cubicBezTo>
                  <a:pt x="335" y="318"/>
                  <a:pt x="336" y="318"/>
                  <a:pt x="336" y="317"/>
                </a:cubicBezTo>
                <a:cubicBezTo>
                  <a:pt x="336" y="317"/>
                  <a:pt x="337" y="317"/>
                  <a:pt x="337" y="317"/>
                </a:cubicBezTo>
                <a:cubicBezTo>
                  <a:pt x="337" y="318"/>
                  <a:pt x="336" y="318"/>
                  <a:pt x="336" y="319"/>
                </a:cubicBezTo>
                <a:cubicBezTo>
                  <a:pt x="336" y="319"/>
                  <a:pt x="336" y="319"/>
                  <a:pt x="335" y="319"/>
                </a:cubicBezTo>
                <a:cubicBezTo>
                  <a:pt x="335" y="319"/>
                  <a:pt x="335" y="319"/>
                  <a:pt x="335" y="319"/>
                </a:cubicBezTo>
                <a:close/>
                <a:moveTo>
                  <a:pt x="161" y="322"/>
                </a:moveTo>
                <a:cubicBezTo>
                  <a:pt x="160" y="322"/>
                  <a:pt x="160" y="321"/>
                  <a:pt x="160" y="320"/>
                </a:cubicBezTo>
                <a:cubicBezTo>
                  <a:pt x="161" y="320"/>
                  <a:pt x="161" y="321"/>
                  <a:pt x="161" y="321"/>
                </a:cubicBezTo>
                <a:cubicBezTo>
                  <a:pt x="161" y="321"/>
                  <a:pt x="161" y="321"/>
                  <a:pt x="161" y="322"/>
                </a:cubicBezTo>
                <a:cubicBezTo>
                  <a:pt x="161" y="322"/>
                  <a:pt x="161" y="322"/>
                  <a:pt x="161" y="322"/>
                </a:cubicBezTo>
                <a:close/>
                <a:moveTo>
                  <a:pt x="97" y="322"/>
                </a:moveTo>
                <a:cubicBezTo>
                  <a:pt x="97" y="322"/>
                  <a:pt x="97" y="322"/>
                  <a:pt x="97" y="321"/>
                </a:cubicBezTo>
                <a:cubicBezTo>
                  <a:pt x="98" y="321"/>
                  <a:pt x="98" y="322"/>
                  <a:pt x="98" y="323"/>
                </a:cubicBezTo>
                <a:cubicBezTo>
                  <a:pt x="97" y="323"/>
                  <a:pt x="97" y="322"/>
                  <a:pt x="97" y="322"/>
                </a:cubicBezTo>
                <a:cubicBezTo>
                  <a:pt x="97" y="322"/>
                  <a:pt x="97" y="322"/>
                  <a:pt x="97" y="322"/>
                </a:cubicBezTo>
                <a:close/>
                <a:moveTo>
                  <a:pt x="161" y="333"/>
                </a:moveTo>
                <a:cubicBezTo>
                  <a:pt x="161" y="332"/>
                  <a:pt x="163" y="333"/>
                  <a:pt x="163" y="332"/>
                </a:cubicBezTo>
                <a:cubicBezTo>
                  <a:pt x="164" y="332"/>
                  <a:pt x="162" y="333"/>
                  <a:pt x="163" y="334"/>
                </a:cubicBezTo>
                <a:cubicBezTo>
                  <a:pt x="162" y="334"/>
                  <a:pt x="162" y="333"/>
                  <a:pt x="161" y="333"/>
                </a:cubicBezTo>
                <a:cubicBezTo>
                  <a:pt x="161" y="333"/>
                  <a:pt x="161" y="333"/>
                  <a:pt x="161" y="333"/>
                </a:cubicBezTo>
                <a:close/>
                <a:moveTo>
                  <a:pt x="154" y="335"/>
                </a:moveTo>
                <a:cubicBezTo>
                  <a:pt x="154" y="335"/>
                  <a:pt x="154" y="334"/>
                  <a:pt x="154" y="334"/>
                </a:cubicBezTo>
                <a:cubicBezTo>
                  <a:pt x="154" y="334"/>
                  <a:pt x="155" y="334"/>
                  <a:pt x="156" y="334"/>
                </a:cubicBezTo>
                <a:cubicBezTo>
                  <a:pt x="156" y="334"/>
                  <a:pt x="156" y="335"/>
                  <a:pt x="156" y="335"/>
                </a:cubicBezTo>
                <a:cubicBezTo>
                  <a:pt x="155" y="335"/>
                  <a:pt x="154" y="335"/>
                  <a:pt x="154" y="335"/>
                </a:cubicBezTo>
                <a:cubicBezTo>
                  <a:pt x="154" y="335"/>
                  <a:pt x="154" y="335"/>
                  <a:pt x="154" y="335"/>
                </a:cubicBezTo>
                <a:close/>
                <a:moveTo>
                  <a:pt x="174" y="345"/>
                </a:moveTo>
                <a:cubicBezTo>
                  <a:pt x="174" y="344"/>
                  <a:pt x="176" y="345"/>
                  <a:pt x="176" y="344"/>
                </a:cubicBezTo>
                <a:cubicBezTo>
                  <a:pt x="178" y="344"/>
                  <a:pt x="176" y="345"/>
                  <a:pt x="176" y="346"/>
                </a:cubicBezTo>
                <a:cubicBezTo>
                  <a:pt x="175" y="346"/>
                  <a:pt x="175" y="345"/>
                  <a:pt x="174" y="345"/>
                </a:cubicBezTo>
                <a:cubicBezTo>
                  <a:pt x="174" y="345"/>
                  <a:pt x="174" y="345"/>
                  <a:pt x="174" y="345"/>
                </a:cubicBezTo>
                <a:close/>
                <a:moveTo>
                  <a:pt x="129" y="347"/>
                </a:moveTo>
                <a:cubicBezTo>
                  <a:pt x="130" y="347"/>
                  <a:pt x="131" y="347"/>
                  <a:pt x="131" y="346"/>
                </a:cubicBezTo>
                <a:cubicBezTo>
                  <a:pt x="132" y="347"/>
                  <a:pt x="130" y="347"/>
                  <a:pt x="131" y="349"/>
                </a:cubicBezTo>
                <a:cubicBezTo>
                  <a:pt x="130" y="349"/>
                  <a:pt x="130" y="348"/>
                  <a:pt x="129" y="348"/>
                </a:cubicBezTo>
                <a:cubicBezTo>
                  <a:pt x="129" y="348"/>
                  <a:pt x="129" y="347"/>
                  <a:pt x="129" y="347"/>
                </a:cubicBezTo>
                <a:cubicBezTo>
                  <a:pt x="129" y="347"/>
                  <a:pt x="129" y="347"/>
                  <a:pt x="129" y="347"/>
                </a:cubicBezTo>
                <a:close/>
                <a:moveTo>
                  <a:pt x="161" y="351"/>
                </a:moveTo>
                <a:cubicBezTo>
                  <a:pt x="163" y="350"/>
                  <a:pt x="164" y="348"/>
                  <a:pt x="165" y="347"/>
                </a:cubicBezTo>
                <a:cubicBezTo>
                  <a:pt x="169" y="351"/>
                  <a:pt x="166" y="357"/>
                  <a:pt x="165" y="361"/>
                </a:cubicBezTo>
                <a:cubicBezTo>
                  <a:pt x="163" y="361"/>
                  <a:pt x="161" y="360"/>
                  <a:pt x="159" y="360"/>
                </a:cubicBezTo>
                <a:cubicBezTo>
                  <a:pt x="160" y="358"/>
                  <a:pt x="160" y="356"/>
                  <a:pt x="162" y="356"/>
                </a:cubicBezTo>
                <a:cubicBezTo>
                  <a:pt x="162" y="354"/>
                  <a:pt x="161" y="353"/>
                  <a:pt x="161" y="351"/>
                </a:cubicBezTo>
                <a:cubicBezTo>
                  <a:pt x="161" y="351"/>
                  <a:pt x="161" y="351"/>
                  <a:pt x="161" y="351"/>
                </a:cubicBezTo>
                <a:close/>
                <a:moveTo>
                  <a:pt x="142" y="349"/>
                </a:moveTo>
                <a:cubicBezTo>
                  <a:pt x="143" y="348"/>
                  <a:pt x="143" y="348"/>
                  <a:pt x="144" y="348"/>
                </a:cubicBezTo>
                <a:cubicBezTo>
                  <a:pt x="145" y="348"/>
                  <a:pt x="144" y="350"/>
                  <a:pt x="142" y="349"/>
                </a:cubicBezTo>
                <a:cubicBezTo>
                  <a:pt x="142" y="349"/>
                  <a:pt x="142" y="349"/>
                  <a:pt x="142" y="349"/>
                </a:cubicBezTo>
                <a:close/>
                <a:moveTo>
                  <a:pt x="153" y="349"/>
                </a:moveTo>
                <a:cubicBezTo>
                  <a:pt x="153" y="349"/>
                  <a:pt x="153" y="348"/>
                  <a:pt x="153" y="348"/>
                </a:cubicBezTo>
                <a:cubicBezTo>
                  <a:pt x="154" y="348"/>
                  <a:pt x="154" y="351"/>
                  <a:pt x="153" y="350"/>
                </a:cubicBezTo>
                <a:cubicBezTo>
                  <a:pt x="153" y="349"/>
                  <a:pt x="153" y="349"/>
                  <a:pt x="153" y="349"/>
                </a:cubicBezTo>
                <a:cubicBezTo>
                  <a:pt x="153" y="349"/>
                  <a:pt x="153" y="349"/>
                  <a:pt x="153" y="349"/>
                </a:cubicBezTo>
                <a:close/>
                <a:moveTo>
                  <a:pt x="76" y="351"/>
                </a:moveTo>
                <a:cubicBezTo>
                  <a:pt x="75" y="352"/>
                  <a:pt x="74" y="350"/>
                  <a:pt x="75" y="349"/>
                </a:cubicBezTo>
                <a:cubicBezTo>
                  <a:pt x="77" y="349"/>
                  <a:pt x="74" y="351"/>
                  <a:pt x="76" y="351"/>
                </a:cubicBezTo>
                <a:cubicBezTo>
                  <a:pt x="76" y="351"/>
                  <a:pt x="76" y="351"/>
                  <a:pt x="76" y="351"/>
                </a:cubicBezTo>
                <a:close/>
                <a:moveTo>
                  <a:pt x="124" y="361"/>
                </a:moveTo>
                <a:cubicBezTo>
                  <a:pt x="129" y="360"/>
                  <a:pt x="130" y="353"/>
                  <a:pt x="131" y="349"/>
                </a:cubicBezTo>
                <a:cubicBezTo>
                  <a:pt x="134" y="352"/>
                  <a:pt x="133" y="362"/>
                  <a:pt x="132" y="366"/>
                </a:cubicBezTo>
                <a:cubicBezTo>
                  <a:pt x="131" y="366"/>
                  <a:pt x="128" y="365"/>
                  <a:pt x="129" y="367"/>
                </a:cubicBezTo>
                <a:cubicBezTo>
                  <a:pt x="127" y="367"/>
                  <a:pt x="127" y="365"/>
                  <a:pt x="126" y="365"/>
                </a:cubicBezTo>
                <a:cubicBezTo>
                  <a:pt x="124" y="365"/>
                  <a:pt x="123" y="366"/>
                  <a:pt x="120" y="365"/>
                </a:cubicBezTo>
                <a:cubicBezTo>
                  <a:pt x="120" y="363"/>
                  <a:pt x="122" y="362"/>
                  <a:pt x="124" y="363"/>
                </a:cubicBezTo>
                <a:cubicBezTo>
                  <a:pt x="124" y="361"/>
                  <a:pt x="123" y="362"/>
                  <a:pt x="124" y="361"/>
                </a:cubicBezTo>
                <a:cubicBezTo>
                  <a:pt x="124" y="361"/>
                  <a:pt x="124" y="361"/>
                  <a:pt x="124" y="361"/>
                </a:cubicBezTo>
                <a:close/>
                <a:moveTo>
                  <a:pt x="70" y="352"/>
                </a:moveTo>
                <a:cubicBezTo>
                  <a:pt x="71" y="352"/>
                  <a:pt x="72" y="351"/>
                  <a:pt x="73" y="351"/>
                </a:cubicBezTo>
                <a:cubicBezTo>
                  <a:pt x="73" y="353"/>
                  <a:pt x="71" y="351"/>
                  <a:pt x="71" y="353"/>
                </a:cubicBezTo>
                <a:cubicBezTo>
                  <a:pt x="71" y="353"/>
                  <a:pt x="71" y="352"/>
                  <a:pt x="70" y="352"/>
                </a:cubicBezTo>
                <a:cubicBezTo>
                  <a:pt x="70" y="352"/>
                  <a:pt x="70" y="352"/>
                  <a:pt x="70" y="352"/>
                </a:cubicBezTo>
                <a:close/>
                <a:moveTo>
                  <a:pt x="136" y="351"/>
                </a:moveTo>
                <a:cubicBezTo>
                  <a:pt x="136" y="357"/>
                  <a:pt x="137" y="361"/>
                  <a:pt x="137" y="366"/>
                </a:cubicBezTo>
                <a:cubicBezTo>
                  <a:pt x="137" y="365"/>
                  <a:pt x="138" y="363"/>
                  <a:pt x="140" y="365"/>
                </a:cubicBezTo>
                <a:cubicBezTo>
                  <a:pt x="140" y="367"/>
                  <a:pt x="137" y="366"/>
                  <a:pt x="137" y="367"/>
                </a:cubicBezTo>
                <a:cubicBezTo>
                  <a:pt x="135" y="365"/>
                  <a:pt x="134" y="362"/>
                  <a:pt x="136" y="360"/>
                </a:cubicBezTo>
                <a:cubicBezTo>
                  <a:pt x="133" y="359"/>
                  <a:pt x="137" y="356"/>
                  <a:pt x="134" y="356"/>
                </a:cubicBezTo>
                <a:cubicBezTo>
                  <a:pt x="133" y="355"/>
                  <a:pt x="135" y="353"/>
                  <a:pt x="134" y="352"/>
                </a:cubicBezTo>
                <a:cubicBezTo>
                  <a:pt x="134" y="351"/>
                  <a:pt x="135" y="351"/>
                  <a:pt x="136" y="351"/>
                </a:cubicBezTo>
                <a:cubicBezTo>
                  <a:pt x="136" y="351"/>
                  <a:pt x="136" y="351"/>
                  <a:pt x="136" y="351"/>
                </a:cubicBezTo>
                <a:close/>
                <a:moveTo>
                  <a:pt x="151" y="353"/>
                </a:moveTo>
                <a:cubicBezTo>
                  <a:pt x="151" y="352"/>
                  <a:pt x="151" y="352"/>
                  <a:pt x="151" y="351"/>
                </a:cubicBezTo>
                <a:cubicBezTo>
                  <a:pt x="152" y="351"/>
                  <a:pt x="152" y="351"/>
                  <a:pt x="152" y="352"/>
                </a:cubicBezTo>
                <a:cubicBezTo>
                  <a:pt x="151" y="352"/>
                  <a:pt x="151" y="352"/>
                  <a:pt x="151" y="353"/>
                </a:cubicBezTo>
                <a:cubicBezTo>
                  <a:pt x="151" y="353"/>
                  <a:pt x="151" y="353"/>
                  <a:pt x="151" y="353"/>
                </a:cubicBezTo>
                <a:close/>
                <a:moveTo>
                  <a:pt x="173" y="355"/>
                </a:moveTo>
                <a:cubicBezTo>
                  <a:pt x="173" y="353"/>
                  <a:pt x="175" y="354"/>
                  <a:pt x="176" y="354"/>
                </a:cubicBezTo>
                <a:cubicBezTo>
                  <a:pt x="177" y="355"/>
                  <a:pt x="174" y="356"/>
                  <a:pt x="173" y="355"/>
                </a:cubicBezTo>
                <a:cubicBezTo>
                  <a:pt x="173" y="355"/>
                  <a:pt x="173" y="355"/>
                  <a:pt x="173" y="355"/>
                </a:cubicBezTo>
                <a:close/>
                <a:moveTo>
                  <a:pt x="65" y="356"/>
                </a:moveTo>
                <a:cubicBezTo>
                  <a:pt x="64" y="356"/>
                  <a:pt x="64" y="355"/>
                  <a:pt x="64" y="354"/>
                </a:cubicBezTo>
                <a:cubicBezTo>
                  <a:pt x="65" y="354"/>
                  <a:pt x="65" y="355"/>
                  <a:pt x="65" y="355"/>
                </a:cubicBezTo>
                <a:cubicBezTo>
                  <a:pt x="65" y="355"/>
                  <a:pt x="65" y="355"/>
                  <a:pt x="65" y="356"/>
                </a:cubicBezTo>
                <a:cubicBezTo>
                  <a:pt x="65" y="356"/>
                  <a:pt x="65" y="356"/>
                  <a:pt x="65" y="356"/>
                </a:cubicBezTo>
                <a:close/>
                <a:moveTo>
                  <a:pt x="179" y="357"/>
                </a:moveTo>
                <a:cubicBezTo>
                  <a:pt x="178" y="357"/>
                  <a:pt x="178" y="356"/>
                  <a:pt x="179" y="355"/>
                </a:cubicBezTo>
                <a:cubicBezTo>
                  <a:pt x="179" y="355"/>
                  <a:pt x="179" y="355"/>
                  <a:pt x="180" y="355"/>
                </a:cubicBezTo>
                <a:cubicBezTo>
                  <a:pt x="179" y="356"/>
                  <a:pt x="179" y="356"/>
                  <a:pt x="179" y="357"/>
                </a:cubicBezTo>
                <a:cubicBezTo>
                  <a:pt x="179" y="357"/>
                  <a:pt x="179" y="357"/>
                  <a:pt x="179" y="357"/>
                </a:cubicBezTo>
                <a:close/>
                <a:moveTo>
                  <a:pt x="153" y="357"/>
                </a:moveTo>
                <a:cubicBezTo>
                  <a:pt x="153" y="356"/>
                  <a:pt x="154" y="356"/>
                  <a:pt x="155" y="356"/>
                </a:cubicBezTo>
                <a:cubicBezTo>
                  <a:pt x="155" y="357"/>
                  <a:pt x="154" y="357"/>
                  <a:pt x="153" y="357"/>
                </a:cubicBezTo>
                <a:cubicBezTo>
                  <a:pt x="153" y="357"/>
                  <a:pt x="153" y="357"/>
                  <a:pt x="153" y="357"/>
                </a:cubicBezTo>
                <a:close/>
                <a:moveTo>
                  <a:pt x="481" y="363"/>
                </a:moveTo>
                <a:cubicBezTo>
                  <a:pt x="480" y="363"/>
                  <a:pt x="480" y="362"/>
                  <a:pt x="479" y="361"/>
                </a:cubicBezTo>
                <a:cubicBezTo>
                  <a:pt x="479" y="360"/>
                  <a:pt x="480" y="362"/>
                  <a:pt x="480" y="361"/>
                </a:cubicBezTo>
                <a:cubicBezTo>
                  <a:pt x="481" y="361"/>
                  <a:pt x="481" y="362"/>
                  <a:pt x="481" y="363"/>
                </a:cubicBezTo>
                <a:cubicBezTo>
                  <a:pt x="481" y="363"/>
                  <a:pt x="481" y="363"/>
                  <a:pt x="481" y="363"/>
                </a:cubicBezTo>
                <a:close/>
                <a:moveTo>
                  <a:pt x="157" y="367"/>
                </a:moveTo>
                <a:cubicBezTo>
                  <a:pt x="158" y="365"/>
                  <a:pt x="160" y="363"/>
                  <a:pt x="161" y="361"/>
                </a:cubicBezTo>
                <a:cubicBezTo>
                  <a:pt x="164" y="362"/>
                  <a:pt x="166" y="365"/>
                  <a:pt x="169" y="363"/>
                </a:cubicBezTo>
                <a:cubicBezTo>
                  <a:pt x="171" y="366"/>
                  <a:pt x="177" y="365"/>
                  <a:pt x="181" y="362"/>
                </a:cubicBezTo>
                <a:cubicBezTo>
                  <a:pt x="181" y="368"/>
                  <a:pt x="188" y="364"/>
                  <a:pt x="191" y="366"/>
                </a:cubicBezTo>
                <a:cubicBezTo>
                  <a:pt x="192" y="368"/>
                  <a:pt x="188" y="369"/>
                  <a:pt x="188" y="367"/>
                </a:cubicBezTo>
                <a:cubicBezTo>
                  <a:pt x="187" y="368"/>
                  <a:pt x="184" y="368"/>
                  <a:pt x="184" y="370"/>
                </a:cubicBezTo>
                <a:cubicBezTo>
                  <a:pt x="176" y="367"/>
                  <a:pt x="164" y="372"/>
                  <a:pt x="157" y="367"/>
                </a:cubicBezTo>
                <a:cubicBezTo>
                  <a:pt x="157" y="367"/>
                  <a:pt x="157" y="367"/>
                  <a:pt x="157" y="367"/>
                </a:cubicBezTo>
                <a:close/>
                <a:moveTo>
                  <a:pt x="478" y="363"/>
                </a:moveTo>
                <a:cubicBezTo>
                  <a:pt x="478" y="365"/>
                  <a:pt x="476" y="363"/>
                  <a:pt x="477" y="361"/>
                </a:cubicBezTo>
                <a:cubicBezTo>
                  <a:pt x="479" y="360"/>
                  <a:pt x="477" y="363"/>
                  <a:pt x="478" y="363"/>
                </a:cubicBezTo>
                <a:cubicBezTo>
                  <a:pt x="478" y="363"/>
                  <a:pt x="478" y="363"/>
                  <a:pt x="478" y="363"/>
                </a:cubicBezTo>
                <a:close/>
                <a:moveTo>
                  <a:pt x="443" y="366"/>
                </a:moveTo>
                <a:cubicBezTo>
                  <a:pt x="442" y="366"/>
                  <a:pt x="443" y="365"/>
                  <a:pt x="443" y="364"/>
                </a:cubicBezTo>
                <a:cubicBezTo>
                  <a:pt x="443" y="364"/>
                  <a:pt x="444" y="364"/>
                  <a:pt x="444" y="365"/>
                </a:cubicBezTo>
                <a:cubicBezTo>
                  <a:pt x="443" y="365"/>
                  <a:pt x="443" y="365"/>
                  <a:pt x="443" y="366"/>
                </a:cubicBezTo>
                <a:cubicBezTo>
                  <a:pt x="443" y="366"/>
                  <a:pt x="443" y="366"/>
                  <a:pt x="443" y="366"/>
                </a:cubicBezTo>
                <a:close/>
                <a:moveTo>
                  <a:pt x="44" y="365"/>
                </a:moveTo>
                <a:cubicBezTo>
                  <a:pt x="44" y="366"/>
                  <a:pt x="42" y="367"/>
                  <a:pt x="41" y="366"/>
                </a:cubicBezTo>
                <a:cubicBezTo>
                  <a:pt x="41" y="364"/>
                  <a:pt x="43" y="365"/>
                  <a:pt x="44" y="365"/>
                </a:cubicBezTo>
                <a:cubicBezTo>
                  <a:pt x="44" y="365"/>
                  <a:pt x="44" y="365"/>
                  <a:pt x="44" y="365"/>
                </a:cubicBezTo>
                <a:close/>
                <a:moveTo>
                  <a:pt x="450" y="367"/>
                </a:moveTo>
                <a:cubicBezTo>
                  <a:pt x="449" y="367"/>
                  <a:pt x="449" y="366"/>
                  <a:pt x="449" y="365"/>
                </a:cubicBezTo>
                <a:cubicBezTo>
                  <a:pt x="450" y="365"/>
                  <a:pt x="450" y="366"/>
                  <a:pt x="450" y="366"/>
                </a:cubicBezTo>
                <a:cubicBezTo>
                  <a:pt x="450" y="366"/>
                  <a:pt x="450" y="366"/>
                  <a:pt x="450" y="367"/>
                </a:cubicBezTo>
                <a:cubicBezTo>
                  <a:pt x="450" y="367"/>
                  <a:pt x="450" y="367"/>
                  <a:pt x="450" y="367"/>
                </a:cubicBezTo>
                <a:close/>
                <a:moveTo>
                  <a:pt x="446" y="368"/>
                </a:moveTo>
                <a:cubicBezTo>
                  <a:pt x="446" y="366"/>
                  <a:pt x="446" y="366"/>
                  <a:pt x="447" y="366"/>
                </a:cubicBezTo>
                <a:cubicBezTo>
                  <a:pt x="447" y="366"/>
                  <a:pt x="448" y="368"/>
                  <a:pt x="446" y="368"/>
                </a:cubicBezTo>
                <a:cubicBezTo>
                  <a:pt x="446" y="368"/>
                  <a:pt x="446" y="368"/>
                  <a:pt x="446" y="368"/>
                </a:cubicBezTo>
                <a:close/>
                <a:moveTo>
                  <a:pt x="344" y="369"/>
                </a:moveTo>
                <a:cubicBezTo>
                  <a:pt x="342" y="369"/>
                  <a:pt x="344" y="367"/>
                  <a:pt x="345" y="367"/>
                </a:cubicBezTo>
                <a:cubicBezTo>
                  <a:pt x="344" y="368"/>
                  <a:pt x="344" y="368"/>
                  <a:pt x="344" y="369"/>
                </a:cubicBezTo>
                <a:cubicBezTo>
                  <a:pt x="344" y="369"/>
                  <a:pt x="344" y="369"/>
                  <a:pt x="344" y="369"/>
                </a:cubicBezTo>
                <a:close/>
                <a:moveTo>
                  <a:pt x="268" y="372"/>
                </a:moveTo>
                <a:cubicBezTo>
                  <a:pt x="267" y="370"/>
                  <a:pt x="269" y="370"/>
                  <a:pt x="269" y="369"/>
                </a:cubicBezTo>
                <a:cubicBezTo>
                  <a:pt x="270" y="370"/>
                  <a:pt x="270" y="372"/>
                  <a:pt x="268" y="372"/>
                </a:cubicBezTo>
                <a:cubicBezTo>
                  <a:pt x="268" y="372"/>
                  <a:pt x="268" y="372"/>
                  <a:pt x="268" y="372"/>
                </a:cubicBezTo>
                <a:close/>
                <a:moveTo>
                  <a:pt x="416" y="371"/>
                </a:moveTo>
                <a:cubicBezTo>
                  <a:pt x="417" y="370"/>
                  <a:pt x="419" y="369"/>
                  <a:pt x="419" y="371"/>
                </a:cubicBezTo>
                <a:cubicBezTo>
                  <a:pt x="419" y="372"/>
                  <a:pt x="418" y="372"/>
                  <a:pt x="416" y="372"/>
                </a:cubicBezTo>
                <a:cubicBezTo>
                  <a:pt x="416" y="372"/>
                  <a:pt x="416" y="371"/>
                  <a:pt x="416" y="371"/>
                </a:cubicBezTo>
                <a:cubicBezTo>
                  <a:pt x="416" y="371"/>
                  <a:pt x="416" y="371"/>
                  <a:pt x="416" y="371"/>
                </a:cubicBezTo>
                <a:close/>
                <a:moveTo>
                  <a:pt x="345" y="382"/>
                </a:moveTo>
                <a:cubicBezTo>
                  <a:pt x="345" y="382"/>
                  <a:pt x="345" y="382"/>
                  <a:pt x="345" y="382"/>
                </a:cubicBezTo>
                <a:cubicBezTo>
                  <a:pt x="346" y="383"/>
                  <a:pt x="348" y="383"/>
                  <a:pt x="348" y="384"/>
                </a:cubicBezTo>
                <a:cubicBezTo>
                  <a:pt x="347" y="384"/>
                  <a:pt x="347" y="383"/>
                  <a:pt x="346" y="384"/>
                </a:cubicBezTo>
                <a:cubicBezTo>
                  <a:pt x="346" y="384"/>
                  <a:pt x="346" y="383"/>
                  <a:pt x="346" y="383"/>
                </a:cubicBezTo>
                <a:cubicBezTo>
                  <a:pt x="345" y="383"/>
                  <a:pt x="345" y="383"/>
                  <a:pt x="345" y="383"/>
                </a:cubicBezTo>
                <a:cubicBezTo>
                  <a:pt x="345" y="383"/>
                  <a:pt x="345" y="383"/>
                  <a:pt x="345" y="382"/>
                </a:cubicBezTo>
                <a:cubicBezTo>
                  <a:pt x="345" y="382"/>
                  <a:pt x="345" y="382"/>
                  <a:pt x="345" y="382"/>
                </a:cubicBezTo>
                <a:close/>
                <a:moveTo>
                  <a:pt x="329" y="62"/>
                </a:moveTo>
                <a:cubicBezTo>
                  <a:pt x="333" y="60"/>
                  <a:pt x="334" y="65"/>
                  <a:pt x="331" y="68"/>
                </a:cubicBezTo>
                <a:cubicBezTo>
                  <a:pt x="334" y="67"/>
                  <a:pt x="333" y="69"/>
                  <a:pt x="335" y="69"/>
                </a:cubicBezTo>
                <a:cubicBezTo>
                  <a:pt x="335" y="68"/>
                  <a:pt x="336" y="68"/>
                  <a:pt x="336" y="67"/>
                </a:cubicBezTo>
                <a:cubicBezTo>
                  <a:pt x="333" y="67"/>
                  <a:pt x="334" y="64"/>
                  <a:pt x="335" y="63"/>
                </a:cubicBezTo>
                <a:cubicBezTo>
                  <a:pt x="335" y="65"/>
                  <a:pt x="339" y="63"/>
                  <a:pt x="337" y="62"/>
                </a:cubicBezTo>
                <a:cubicBezTo>
                  <a:pt x="336" y="63"/>
                  <a:pt x="334" y="60"/>
                  <a:pt x="332" y="62"/>
                </a:cubicBezTo>
                <a:cubicBezTo>
                  <a:pt x="332" y="61"/>
                  <a:pt x="332" y="61"/>
                  <a:pt x="333" y="60"/>
                </a:cubicBezTo>
                <a:cubicBezTo>
                  <a:pt x="330" y="61"/>
                  <a:pt x="331" y="60"/>
                  <a:pt x="329" y="60"/>
                </a:cubicBezTo>
                <a:cubicBezTo>
                  <a:pt x="329" y="60"/>
                  <a:pt x="329" y="61"/>
                  <a:pt x="329" y="62"/>
                </a:cubicBezTo>
                <a:close/>
                <a:moveTo>
                  <a:pt x="462" y="8"/>
                </a:moveTo>
                <a:cubicBezTo>
                  <a:pt x="463" y="9"/>
                  <a:pt x="461" y="11"/>
                  <a:pt x="462" y="11"/>
                </a:cubicBezTo>
                <a:cubicBezTo>
                  <a:pt x="463" y="10"/>
                  <a:pt x="464" y="10"/>
                  <a:pt x="464" y="8"/>
                </a:cubicBezTo>
                <a:cubicBezTo>
                  <a:pt x="464" y="8"/>
                  <a:pt x="464" y="7"/>
                  <a:pt x="463" y="7"/>
                </a:cubicBezTo>
                <a:cubicBezTo>
                  <a:pt x="463" y="8"/>
                  <a:pt x="463" y="8"/>
                  <a:pt x="463" y="8"/>
                </a:cubicBezTo>
                <a:cubicBezTo>
                  <a:pt x="463" y="8"/>
                  <a:pt x="463" y="8"/>
                  <a:pt x="462" y="8"/>
                </a:cubicBezTo>
                <a:close/>
                <a:moveTo>
                  <a:pt x="465" y="22"/>
                </a:moveTo>
                <a:cubicBezTo>
                  <a:pt x="466" y="22"/>
                  <a:pt x="466" y="23"/>
                  <a:pt x="466" y="23"/>
                </a:cubicBezTo>
                <a:cubicBezTo>
                  <a:pt x="466" y="24"/>
                  <a:pt x="467" y="23"/>
                  <a:pt x="468" y="24"/>
                </a:cubicBezTo>
                <a:cubicBezTo>
                  <a:pt x="469" y="26"/>
                  <a:pt x="468" y="27"/>
                  <a:pt x="467" y="28"/>
                </a:cubicBezTo>
                <a:cubicBezTo>
                  <a:pt x="466" y="27"/>
                  <a:pt x="464" y="27"/>
                  <a:pt x="464" y="26"/>
                </a:cubicBezTo>
                <a:cubicBezTo>
                  <a:pt x="464" y="26"/>
                  <a:pt x="464" y="26"/>
                  <a:pt x="464" y="27"/>
                </a:cubicBezTo>
                <a:cubicBezTo>
                  <a:pt x="463" y="26"/>
                  <a:pt x="466" y="25"/>
                  <a:pt x="465" y="22"/>
                </a:cubicBezTo>
                <a:close/>
                <a:moveTo>
                  <a:pt x="415" y="55"/>
                </a:moveTo>
                <a:cubicBezTo>
                  <a:pt x="416" y="52"/>
                  <a:pt x="416" y="53"/>
                  <a:pt x="417" y="55"/>
                </a:cubicBezTo>
                <a:cubicBezTo>
                  <a:pt x="416" y="55"/>
                  <a:pt x="416" y="54"/>
                  <a:pt x="415" y="55"/>
                </a:cubicBezTo>
                <a:close/>
                <a:moveTo>
                  <a:pt x="328" y="69"/>
                </a:moveTo>
                <a:cubicBezTo>
                  <a:pt x="330" y="69"/>
                  <a:pt x="331" y="70"/>
                  <a:pt x="333" y="71"/>
                </a:cubicBezTo>
                <a:cubicBezTo>
                  <a:pt x="332" y="71"/>
                  <a:pt x="327" y="72"/>
                  <a:pt x="328" y="69"/>
                </a:cubicBezTo>
                <a:close/>
                <a:moveTo>
                  <a:pt x="335" y="89"/>
                </a:moveTo>
                <a:cubicBezTo>
                  <a:pt x="337" y="88"/>
                  <a:pt x="337" y="92"/>
                  <a:pt x="334" y="91"/>
                </a:cubicBezTo>
                <a:cubicBezTo>
                  <a:pt x="334" y="90"/>
                  <a:pt x="334" y="89"/>
                  <a:pt x="334" y="89"/>
                </a:cubicBezTo>
                <a:cubicBezTo>
                  <a:pt x="335" y="89"/>
                  <a:pt x="336" y="91"/>
                  <a:pt x="335" y="89"/>
                </a:cubicBezTo>
                <a:close/>
                <a:moveTo>
                  <a:pt x="319" y="95"/>
                </a:moveTo>
                <a:cubicBezTo>
                  <a:pt x="321" y="99"/>
                  <a:pt x="320" y="104"/>
                  <a:pt x="319" y="110"/>
                </a:cubicBezTo>
                <a:cubicBezTo>
                  <a:pt x="319" y="105"/>
                  <a:pt x="319" y="102"/>
                  <a:pt x="319" y="95"/>
                </a:cubicBezTo>
                <a:close/>
                <a:moveTo>
                  <a:pt x="332" y="96"/>
                </a:moveTo>
                <a:cubicBezTo>
                  <a:pt x="334" y="99"/>
                  <a:pt x="335" y="97"/>
                  <a:pt x="338" y="98"/>
                </a:cubicBezTo>
                <a:cubicBezTo>
                  <a:pt x="336" y="98"/>
                  <a:pt x="338" y="97"/>
                  <a:pt x="338" y="96"/>
                </a:cubicBezTo>
                <a:cubicBezTo>
                  <a:pt x="336" y="95"/>
                  <a:pt x="335" y="96"/>
                  <a:pt x="332" y="96"/>
                </a:cubicBezTo>
                <a:close/>
                <a:moveTo>
                  <a:pt x="334" y="120"/>
                </a:moveTo>
                <a:cubicBezTo>
                  <a:pt x="336" y="120"/>
                  <a:pt x="335" y="122"/>
                  <a:pt x="334" y="123"/>
                </a:cubicBezTo>
                <a:cubicBezTo>
                  <a:pt x="334" y="123"/>
                  <a:pt x="334" y="123"/>
                  <a:pt x="334" y="122"/>
                </a:cubicBezTo>
                <a:cubicBezTo>
                  <a:pt x="333" y="122"/>
                  <a:pt x="333" y="124"/>
                  <a:pt x="333" y="124"/>
                </a:cubicBezTo>
                <a:cubicBezTo>
                  <a:pt x="333" y="124"/>
                  <a:pt x="334" y="125"/>
                  <a:pt x="334" y="125"/>
                </a:cubicBezTo>
                <a:cubicBezTo>
                  <a:pt x="331" y="126"/>
                  <a:pt x="333" y="128"/>
                  <a:pt x="333" y="130"/>
                </a:cubicBezTo>
                <a:cubicBezTo>
                  <a:pt x="331" y="130"/>
                  <a:pt x="332" y="130"/>
                  <a:pt x="332" y="128"/>
                </a:cubicBezTo>
                <a:cubicBezTo>
                  <a:pt x="332" y="129"/>
                  <a:pt x="331" y="129"/>
                  <a:pt x="330" y="129"/>
                </a:cubicBezTo>
                <a:cubicBezTo>
                  <a:pt x="331" y="127"/>
                  <a:pt x="329" y="126"/>
                  <a:pt x="330" y="124"/>
                </a:cubicBezTo>
                <a:cubicBezTo>
                  <a:pt x="330" y="125"/>
                  <a:pt x="329" y="126"/>
                  <a:pt x="328" y="125"/>
                </a:cubicBezTo>
                <a:cubicBezTo>
                  <a:pt x="328" y="124"/>
                  <a:pt x="329" y="124"/>
                  <a:pt x="328" y="123"/>
                </a:cubicBezTo>
                <a:cubicBezTo>
                  <a:pt x="330" y="123"/>
                  <a:pt x="333" y="123"/>
                  <a:pt x="334" y="120"/>
                </a:cubicBezTo>
                <a:close/>
                <a:moveTo>
                  <a:pt x="328" y="134"/>
                </a:moveTo>
                <a:cubicBezTo>
                  <a:pt x="328" y="135"/>
                  <a:pt x="326" y="137"/>
                  <a:pt x="328" y="138"/>
                </a:cubicBezTo>
                <a:cubicBezTo>
                  <a:pt x="328" y="136"/>
                  <a:pt x="328" y="132"/>
                  <a:pt x="328" y="134"/>
                </a:cubicBezTo>
                <a:close/>
                <a:moveTo>
                  <a:pt x="327" y="149"/>
                </a:moveTo>
                <a:cubicBezTo>
                  <a:pt x="328" y="149"/>
                  <a:pt x="327" y="150"/>
                  <a:pt x="325" y="150"/>
                </a:cubicBezTo>
                <a:cubicBezTo>
                  <a:pt x="325" y="149"/>
                  <a:pt x="326" y="149"/>
                  <a:pt x="326" y="148"/>
                </a:cubicBezTo>
                <a:cubicBezTo>
                  <a:pt x="327" y="148"/>
                  <a:pt x="326" y="149"/>
                  <a:pt x="327" y="149"/>
                </a:cubicBezTo>
                <a:cubicBezTo>
                  <a:pt x="327" y="149"/>
                  <a:pt x="327" y="149"/>
                  <a:pt x="327" y="149"/>
                </a:cubicBezTo>
                <a:close/>
                <a:moveTo>
                  <a:pt x="325" y="161"/>
                </a:moveTo>
                <a:cubicBezTo>
                  <a:pt x="325" y="162"/>
                  <a:pt x="327" y="162"/>
                  <a:pt x="325" y="161"/>
                </a:cubicBezTo>
                <a:cubicBezTo>
                  <a:pt x="324" y="160"/>
                  <a:pt x="326" y="160"/>
                  <a:pt x="325" y="158"/>
                </a:cubicBezTo>
                <a:cubicBezTo>
                  <a:pt x="324" y="159"/>
                  <a:pt x="323" y="160"/>
                  <a:pt x="323" y="162"/>
                </a:cubicBezTo>
                <a:cubicBezTo>
                  <a:pt x="324" y="162"/>
                  <a:pt x="324" y="161"/>
                  <a:pt x="325" y="161"/>
                </a:cubicBezTo>
                <a:close/>
                <a:moveTo>
                  <a:pt x="225" y="206"/>
                </a:moveTo>
                <a:cubicBezTo>
                  <a:pt x="225" y="208"/>
                  <a:pt x="224" y="210"/>
                  <a:pt x="225" y="208"/>
                </a:cubicBezTo>
                <a:cubicBezTo>
                  <a:pt x="225" y="208"/>
                  <a:pt x="225" y="208"/>
                  <a:pt x="225" y="207"/>
                </a:cubicBezTo>
                <a:cubicBezTo>
                  <a:pt x="227" y="207"/>
                  <a:pt x="228" y="206"/>
                  <a:pt x="229" y="205"/>
                </a:cubicBezTo>
                <a:cubicBezTo>
                  <a:pt x="227" y="205"/>
                  <a:pt x="227" y="207"/>
                  <a:pt x="225" y="206"/>
                </a:cubicBezTo>
                <a:close/>
                <a:moveTo>
                  <a:pt x="220" y="206"/>
                </a:moveTo>
                <a:cubicBezTo>
                  <a:pt x="221" y="206"/>
                  <a:pt x="221" y="206"/>
                  <a:pt x="222" y="206"/>
                </a:cubicBezTo>
                <a:cubicBezTo>
                  <a:pt x="222" y="208"/>
                  <a:pt x="220" y="207"/>
                  <a:pt x="219" y="208"/>
                </a:cubicBezTo>
                <a:cubicBezTo>
                  <a:pt x="218" y="208"/>
                  <a:pt x="221" y="207"/>
                  <a:pt x="220" y="206"/>
                </a:cubicBezTo>
                <a:close/>
                <a:moveTo>
                  <a:pt x="118" y="266"/>
                </a:moveTo>
                <a:cubicBezTo>
                  <a:pt x="118" y="269"/>
                  <a:pt x="121" y="266"/>
                  <a:pt x="121" y="269"/>
                </a:cubicBezTo>
                <a:cubicBezTo>
                  <a:pt x="119" y="267"/>
                  <a:pt x="119" y="270"/>
                  <a:pt x="119" y="271"/>
                </a:cubicBezTo>
                <a:cubicBezTo>
                  <a:pt x="118" y="270"/>
                  <a:pt x="119" y="269"/>
                  <a:pt x="117" y="269"/>
                </a:cubicBezTo>
                <a:cubicBezTo>
                  <a:pt x="118" y="264"/>
                  <a:pt x="116" y="263"/>
                  <a:pt x="117" y="257"/>
                </a:cubicBezTo>
                <a:cubicBezTo>
                  <a:pt x="118" y="259"/>
                  <a:pt x="119" y="261"/>
                  <a:pt x="121" y="260"/>
                </a:cubicBezTo>
                <a:cubicBezTo>
                  <a:pt x="120" y="263"/>
                  <a:pt x="120" y="264"/>
                  <a:pt x="121" y="267"/>
                </a:cubicBezTo>
                <a:cubicBezTo>
                  <a:pt x="120" y="267"/>
                  <a:pt x="120" y="266"/>
                  <a:pt x="118" y="266"/>
                </a:cubicBezTo>
                <a:close/>
                <a:moveTo>
                  <a:pt x="328" y="224"/>
                </a:moveTo>
                <a:cubicBezTo>
                  <a:pt x="329" y="223"/>
                  <a:pt x="328" y="226"/>
                  <a:pt x="330" y="225"/>
                </a:cubicBezTo>
                <a:cubicBezTo>
                  <a:pt x="327" y="223"/>
                  <a:pt x="330" y="219"/>
                  <a:pt x="328" y="217"/>
                </a:cubicBezTo>
                <a:cubicBezTo>
                  <a:pt x="329" y="216"/>
                  <a:pt x="330" y="215"/>
                  <a:pt x="331" y="215"/>
                </a:cubicBezTo>
                <a:cubicBezTo>
                  <a:pt x="331" y="215"/>
                  <a:pt x="330" y="214"/>
                  <a:pt x="330" y="214"/>
                </a:cubicBezTo>
                <a:cubicBezTo>
                  <a:pt x="330" y="214"/>
                  <a:pt x="330" y="213"/>
                  <a:pt x="330" y="213"/>
                </a:cubicBezTo>
                <a:cubicBezTo>
                  <a:pt x="327" y="214"/>
                  <a:pt x="326" y="218"/>
                  <a:pt x="327" y="220"/>
                </a:cubicBezTo>
                <a:cubicBezTo>
                  <a:pt x="324" y="220"/>
                  <a:pt x="323" y="224"/>
                  <a:pt x="321" y="226"/>
                </a:cubicBezTo>
                <a:cubicBezTo>
                  <a:pt x="319" y="225"/>
                  <a:pt x="321" y="223"/>
                  <a:pt x="319" y="223"/>
                </a:cubicBezTo>
                <a:cubicBezTo>
                  <a:pt x="320" y="229"/>
                  <a:pt x="316" y="237"/>
                  <a:pt x="316" y="241"/>
                </a:cubicBezTo>
                <a:cubicBezTo>
                  <a:pt x="315" y="242"/>
                  <a:pt x="313" y="242"/>
                  <a:pt x="313" y="243"/>
                </a:cubicBezTo>
                <a:cubicBezTo>
                  <a:pt x="314" y="243"/>
                  <a:pt x="315" y="243"/>
                  <a:pt x="314" y="245"/>
                </a:cubicBezTo>
                <a:cubicBezTo>
                  <a:pt x="313" y="245"/>
                  <a:pt x="313" y="244"/>
                  <a:pt x="312" y="244"/>
                </a:cubicBezTo>
                <a:cubicBezTo>
                  <a:pt x="312" y="248"/>
                  <a:pt x="315" y="249"/>
                  <a:pt x="313" y="252"/>
                </a:cubicBezTo>
                <a:cubicBezTo>
                  <a:pt x="313" y="252"/>
                  <a:pt x="311" y="251"/>
                  <a:pt x="311" y="252"/>
                </a:cubicBezTo>
                <a:cubicBezTo>
                  <a:pt x="312" y="253"/>
                  <a:pt x="313" y="252"/>
                  <a:pt x="313" y="254"/>
                </a:cubicBezTo>
                <a:cubicBezTo>
                  <a:pt x="309" y="254"/>
                  <a:pt x="311" y="254"/>
                  <a:pt x="308" y="257"/>
                </a:cubicBezTo>
                <a:cubicBezTo>
                  <a:pt x="309" y="257"/>
                  <a:pt x="309" y="257"/>
                  <a:pt x="310" y="257"/>
                </a:cubicBezTo>
                <a:cubicBezTo>
                  <a:pt x="307" y="257"/>
                  <a:pt x="306" y="261"/>
                  <a:pt x="308" y="261"/>
                </a:cubicBezTo>
                <a:cubicBezTo>
                  <a:pt x="309" y="260"/>
                  <a:pt x="308" y="261"/>
                  <a:pt x="308" y="259"/>
                </a:cubicBezTo>
                <a:cubicBezTo>
                  <a:pt x="309" y="259"/>
                  <a:pt x="309" y="259"/>
                  <a:pt x="310" y="259"/>
                </a:cubicBezTo>
                <a:cubicBezTo>
                  <a:pt x="308" y="259"/>
                  <a:pt x="311" y="263"/>
                  <a:pt x="312" y="261"/>
                </a:cubicBezTo>
                <a:cubicBezTo>
                  <a:pt x="311" y="260"/>
                  <a:pt x="310" y="259"/>
                  <a:pt x="310" y="258"/>
                </a:cubicBezTo>
                <a:cubicBezTo>
                  <a:pt x="311" y="257"/>
                  <a:pt x="311" y="256"/>
                  <a:pt x="312" y="255"/>
                </a:cubicBezTo>
                <a:cubicBezTo>
                  <a:pt x="313" y="254"/>
                  <a:pt x="313" y="256"/>
                  <a:pt x="314" y="256"/>
                </a:cubicBezTo>
                <a:cubicBezTo>
                  <a:pt x="314" y="254"/>
                  <a:pt x="315" y="252"/>
                  <a:pt x="316" y="253"/>
                </a:cubicBezTo>
                <a:cubicBezTo>
                  <a:pt x="315" y="251"/>
                  <a:pt x="314" y="250"/>
                  <a:pt x="314" y="248"/>
                </a:cubicBezTo>
                <a:cubicBezTo>
                  <a:pt x="318" y="248"/>
                  <a:pt x="317" y="244"/>
                  <a:pt x="318" y="244"/>
                </a:cubicBezTo>
                <a:cubicBezTo>
                  <a:pt x="319" y="244"/>
                  <a:pt x="319" y="245"/>
                  <a:pt x="319" y="245"/>
                </a:cubicBezTo>
                <a:cubicBezTo>
                  <a:pt x="321" y="243"/>
                  <a:pt x="318" y="237"/>
                  <a:pt x="321" y="236"/>
                </a:cubicBezTo>
                <a:cubicBezTo>
                  <a:pt x="321" y="238"/>
                  <a:pt x="323" y="238"/>
                  <a:pt x="323" y="237"/>
                </a:cubicBezTo>
                <a:cubicBezTo>
                  <a:pt x="324" y="237"/>
                  <a:pt x="323" y="240"/>
                  <a:pt x="324" y="240"/>
                </a:cubicBezTo>
                <a:cubicBezTo>
                  <a:pt x="324" y="239"/>
                  <a:pt x="326" y="239"/>
                  <a:pt x="326" y="240"/>
                </a:cubicBezTo>
                <a:cubicBezTo>
                  <a:pt x="325" y="236"/>
                  <a:pt x="325" y="236"/>
                  <a:pt x="323" y="234"/>
                </a:cubicBezTo>
                <a:cubicBezTo>
                  <a:pt x="325" y="233"/>
                  <a:pt x="325" y="234"/>
                  <a:pt x="326" y="233"/>
                </a:cubicBezTo>
                <a:cubicBezTo>
                  <a:pt x="326" y="232"/>
                  <a:pt x="330" y="226"/>
                  <a:pt x="328" y="224"/>
                </a:cubicBezTo>
                <a:close/>
                <a:moveTo>
                  <a:pt x="317" y="245"/>
                </a:moveTo>
                <a:cubicBezTo>
                  <a:pt x="317" y="246"/>
                  <a:pt x="316" y="246"/>
                  <a:pt x="315" y="246"/>
                </a:cubicBezTo>
                <a:cubicBezTo>
                  <a:pt x="316" y="245"/>
                  <a:pt x="314" y="243"/>
                  <a:pt x="317" y="243"/>
                </a:cubicBezTo>
                <a:cubicBezTo>
                  <a:pt x="317" y="244"/>
                  <a:pt x="317" y="245"/>
                  <a:pt x="317" y="245"/>
                </a:cubicBezTo>
                <a:cubicBezTo>
                  <a:pt x="317" y="245"/>
                  <a:pt x="317" y="245"/>
                  <a:pt x="317" y="245"/>
                </a:cubicBezTo>
                <a:close/>
                <a:moveTo>
                  <a:pt x="103" y="234"/>
                </a:moveTo>
                <a:cubicBezTo>
                  <a:pt x="104" y="234"/>
                  <a:pt x="104" y="234"/>
                  <a:pt x="104" y="234"/>
                </a:cubicBezTo>
                <a:cubicBezTo>
                  <a:pt x="104" y="235"/>
                  <a:pt x="104" y="237"/>
                  <a:pt x="103" y="237"/>
                </a:cubicBezTo>
                <a:cubicBezTo>
                  <a:pt x="102" y="235"/>
                  <a:pt x="104" y="236"/>
                  <a:pt x="104" y="234"/>
                </a:cubicBezTo>
                <a:cubicBezTo>
                  <a:pt x="103" y="234"/>
                  <a:pt x="103" y="235"/>
                  <a:pt x="103" y="235"/>
                </a:cubicBezTo>
                <a:cubicBezTo>
                  <a:pt x="103" y="235"/>
                  <a:pt x="103" y="234"/>
                  <a:pt x="103" y="234"/>
                </a:cubicBezTo>
                <a:close/>
                <a:moveTo>
                  <a:pt x="307" y="266"/>
                </a:moveTo>
                <a:cubicBezTo>
                  <a:pt x="306" y="265"/>
                  <a:pt x="305" y="265"/>
                  <a:pt x="305" y="263"/>
                </a:cubicBezTo>
                <a:cubicBezTo>
                  <a:pt x="301" y="265"/>
                  <a:pt x="306" y="270"/>
                  <a:pt x="305" y="272"/>
                </a:cubicBezTo>
                <a:cubicBezTo>
                  <a:pt x="305" y="271"/>
                  <a:pt x="306" y="271"/>
                  <a:pt x="307" y="271"/>
                </a:cubicBezTo>
                <a:cubicBezTo>
                  <a:pt x="307" y="269"/>
                  <a:pt x="307" y="267"/>
                  <a:pt x="307" y="266"/>
                </a:cubicBezTo>
                <a:close/>
                <a:moveTo>
                  <a:pt x="301" y="286"/>
                </a:moveTo>
                <a:cubicBezTo>
                  <a:pt x="301" y="284"/>
                  <a:pt x="303" y="286"/>
                  <a:pt x="303" y="285"/>
                </a:cubicBezTo>
                <a:cubicBezTo>
                  <a:pt x="302" y="284"/>
                  <a:pt x="299" y="285"/>
                  <a:pt x="301" y="286"/>
                </a:cubicBezTo>
                <a:close/>
                <a:moveTo>
                  <a:pt x="182" y="317"/>
                </a:moveTo>
                <a:cubicBezTo>
                  <a:pt x="184" y="321"/>
                  <a:pt x="181" y="322"/>
                  <a:pt x="182" y="317"/>
                </a:cubicBezTo>
                <a:close/>
                <a:moveTo>
                  <a:pt x="188" y="324"/>
                </a:moveTo>
                <a:cubicBezTo>
                  <a:pt x="188" y="331"/>
                  <a:pt x="190" y="336"/>
                  <a:pt x="187" y="342"/>
                </a:cubicBezTo>
                <a:cubicBezTo>
                  <a:pt x="187" y="342"/>
                  <a:pt x="187" y="342"/>
                  <a:pt x="186" y="342"/>
                </a:cubicBezTo>
                <a:cubicBezTo>
                  <a:pt x="185" y="339"/>
                  <a:pt x="187" y="338"/>
                  <a:pt x="185" y="337"/>
                </a:cubicBezTo>
                <a:cubicBezTo>
                  <a:pt x="185" y="341"/>
                  <a:pt x="185" y="342"/>
                  <a:pt x="185" y="345"/>
                </a:cubicBezTo>
                <a:cubicBezTo>
                  <a:pt x="188" y="345"/>
                  <a:pt x="187" y="341"/>
                  <a:pt x="190" y="342"/>
                </a:cubicBezTo>
                <a:cubicBezTo>
                  <a:pt x="191" y="338"/>
                  <a:pt x="188" y="332"/>
                  <a:pt x="191" y="334"/>
                </a:cubicBezTo>
                <a:cubicBezTo>
                  <a:pt x="189" y="332"/>
                  <a:pt x="189" y="326"/>
                  <a:pt x="188" y="324"/>
                </a:cubicBezTo>
                <a:close/>
                <a:moveTo>
                  <a:pt x="186" y="346"/>
                </a:moveTo>
                <a:cubicBezTo>
                  <a:pt x="185" y="352"/>
                  <a:pt x="186" y="357"/>
                  <a:pt x="191" y="357"/>
                </a:cubicBezTo>
                <a:cubicBezTo>
                  <a:pt x="189" y="353"/>
                  <a:pt x="189" y="350"/>
                  <a:pt x="186" y="346"/>
                </a:cubicBezTo>
                <a:close/>
                <a:moveTo>
                  <a:pt x="200" y="356"/>
                </a:moveTo>
                <a:cubicBezTo>
                  <a:pt x="201" y="357"/>
                  <a:pt x="204" y="358"/>
                  <a:pt x="206" y="359"/>
                </a:cubicBezTo>
                <a:cubicBezTo>
                  <a:pt x="204" y="359"/>
                  <a:pt x="201" y="358"/>
                  <a:pt x="200" y="356"/>
                </a:cubicBezTo>
                <a:close/>
                <a:moveTo>
                  <a:pt x="206" y="360"/>
                </a:moveTo>
                <a:cubicBezTo>
                  <a:pt x="207" y="358"/>
                  <a:pt x="209" y="361"/>
                  <a:pt x="210" y="360"/>
                </a:cubicBezTo>
                <a:cubicBezTo>
                  <a:pt x="210" y="361"/>
                  <a:pt x="207" y="360"/>
                  <a:pt x="206" y="360"/>
                </a:cubicBezTo>
                <a:close/>
                <a:moveTo>
                  <a:pt x="487" y="364"/>
                </a:moveTo>
                <a:cubicBezTo>
                  <a:pt x="487" y="363"/>
                  <a:pt x="489" y="363"/>
                  <a:pt x="488" y="362"/>
                </a:cubicBezTo>
                <a:cubicBezTo>
                  <a:pt x="491" y="361"/>
                  <a:pt x="490" y="365"/>
                  <a:pt x="493" y="364"/>
                </a:cubicBezTo>
                <a:cubicBezTo>
                  <a:pt x="493" y="365"/>
                  <a:pt x="489" y="363"/>
                  <a:pt x="487" y="364"/>
                </a:cubicBezTo>
                <a:close/>
                <a:moveTo>
                  <a:pt x="251" y="374"/>
                </a:moveTo>
                <a:cubicBezTo>
                  <a:pt x="251" y="377"/>
                  <a:pt x="253" y="374"/>
                  <a:pt x="251" y="373"/>
                </a:cubicBezTo>
                <a:cubicBezTo>
                  <a:pt x="250" y="373"/>
                  <a:pt x="250" y="374"/>
                  <a:pt x="251" y="374"/>
                </a:cubicBezTo>
                <a:close/>
                <a:moveTo>
                  <a:pt x="454" y="23"/>
                </a:moveTo>
                <a:cubicBezTo>
                  <a:pt x="455" y="22"/>
                  <a:pt x="458" y="23"/>
                  <a:pt x="459" y="23"/>
                </a:cubicBezTo>
                <a:cubicBezTo>
                  <a:pt x="459" y="25"/>
                  <a:pt x="458" y="25"/>
                  <a:pt x="458" y="26"/>
                </a:cubicBezTo>
                <a:cubicBezTo>
                  <a:pt x="455" y="29"/>
                  <a:pt x="456" y="23"/>
                  <a:pt x="454" y="23"/>
                </a:cubicBezTo>
                <a:close/>
                <a:moveTo>
                  <a:pt x="318" y="200"/>
                </a:moveTo>
                <a:cubicBezTo>
                  <a:pt x="320" y="203"/>
                  <a:pt x="317" y="211"/>
                  <a:pt x="320" y="215"/>
                </a:cubicBezTo>
                <a:cubicBezTo>
                  <a:pt x="320" y="214"/>
                  <a:pt x="320" y="214"/>
                  <a:pt x="320" y="214"/>
                </a:cubicBezTo>
                <a:cubicBezTo>
                  <a:pt x="320" y="213"/>
                  <a:pt x="321" y="213"/>
                  <a:pt x="321" y="213"/>
                </a:cubicBezTo>
                <a:cubicBezTo>
                  <a:pt x="320" y="213"/>
                  <a:pt x="320" y="209"/>
                  <a:pt x="320" y="207"/>
                </a:cubicBezTo>
                <a:cubicBezTo>
                  <a:pt x="323" y="209"/>
                  <a:pt x="321" y="205"/>
                  <a:pt x="324" y="207"/>
                </a:cubicBezTo>
                <a:cubicBezTo>
                  <a:pt x="325" y="206"/>
                  <a:pt x="327" y="204"/>
                  <a:pt x="325" y="202"/>
                </a:cubicBezTo>
                <a:cubicBezTo>
                  <a:pt x="324" y="205"/>
                  <a:pt x="325" y="201"/>
                  <a:pt x="322" y="202"/>
                </a:cubicBezTo>
                <a:cubicBezTo>
                  <a:pt x="322" y="200"/>
                  <a:pt x="319" y="202"/>
                  <a:pt x="320" y="199"/>
                </a:cubicBezTo>
                <a:cubicBezTo>
                  <a:pt x="319" y="199"/>
                  <a:pt x="318" y="199"/>
                  <a:pt x="318" y="200"/>
                </a:cubicBezTo>
                <a:close/>
                <a:moveTo>
                  <a:pt x="305" y="273"/>
                </a:moveTo>
                <a:cubicBezTo>
                  <a:pt x="304" y="273"/>
                  <a:pt x="303" y="273"/>
                  <a:pt x="303" y="274"/>
                </a:cubicBezTo>
                <a:cubicBezTo>
                  <a:pt x="304" y="274"/>
                  <a:pt x="304" y="275"/>
                  <a:pt x="303" y="276"/>
                </a:cubicBezTo>
                <a:cubicBezTo>
                  <a:pt x="303" y="275"/>
                  <a:pt x="301" y="273"/>
                  <a:pt x="301" y="274"/>
                </a:cubicBezTo>
                <a:cubicBezTo>
                  <a:pt x="302" y="274"/>
                  <a:pt x="302" y="278"/>
                  <a:pt x="301" y="278"/>
                </a:cubicBezTo>
                <a:cubicBezTo>
                  <a:pt x="299" y="276"/>
                  <a:pt x="301" y="281"/>
                  <a:pt x="297" y="278"/>
                </a:cubicBezTo>
                <a:cubicBezTo>
                  <a:pt x="297" y="279"/>
                  <a:pt x="297" y="280"/>
                  <a:pt x="297" y="280"/>
                </a:cubicBezTo>
                <a:cubicBezTo>
                  <a:pt x="298" y="279"/>
                  <a:pt x="299" y="281"/>
                  <a:pt x="299" y="282"/>
                </a:cubicBezTo>
                <a:cubicBezTo>
                  <a:pt x="301" y="282"/>
                  <a:pt x="300" y="279"/>
                  <a:pt x="303" y="279"/>
                </a:cubicBezTo>
                <a:cubicBezTo>
                  <a:pt x="304" y="278"/>
                  <a:pt x="302" y="277"/>
                  <a:pt x="303" y="276"/>
                </a:cubicBezTo>
                <a:cubicBezTo>
                  <a:pt x="304" y="276"/>
                  <a:pt x="304" y="277"/>
                  <a:pt x="305" y="277"/>
                </a:cubicBezTo>
                <a:cubicBezTo>
                  <a:pt x="306" y="276"/>
                  <a:pt x="305" y="274"/>
                  <a:pt x="305" y="273"/>
                </a:cubicBezTo>
                <a:close/>
                <a:moveTo>
                  <a:pt x="251" y="368"/>
                </a:moveTo>
                <a:cubicBezTo>
                  <a:pt x="248" y="366"/>
                  <a:pt x="248" y="366"/>
                  <a:pt x="242" y="367"/>
                </a:cubicBezTo>
                <a:cubicBezTo>
                  <a:pt x="242" y="365"/>
                  <a:pt x="242" y="365"/>
                  <a:pt x="241" y="364"/>
                </a:cubicBezTo>
                <a:cubicBezTo>
                  <a:pt x="238" y="369"/>
                  <a:pt x="228" y="363"/>
                  <a:pt x="224" y="367"/>
                </a:cubicBezTo>
                <a:cubicBezTo>
                  <a:pt x="227" y="367"/>
                  <a:pt x="226" y="369"/>
                  <a:pt x="227" y="370"/>
                </a:cubicBezTo>
                <a:cubicBezTo>
                  <a:pt x="229" y="371"/>
                  <a:pt x="233" y="371"/>
                  <a:pt x="236" y="372"/>
                </a:cubicBezTo>
                <a:cubicBezTo>
                  <a:pt x="235" y="373"/>
                  <a:pt x="232" y="371"/>
                  <a:pt x="231" y="372"/>
                </a:cubicBezTo>
                <a:cubicBezTo>
                  <a:pt x="235" y="373"/>
                  <a:pt x="239" y="374"/>
                  <a:pt x="242" y="373"/>
                </a:cubicBezTo>
                <a:cubicBezTo>
                  <a:pt x="241" y="372"/>
                  <a:pt x="242" y="370"/>
                  <a:pt x="243" y="371"/>
                </a:cubicBezTo>
                <a:cubicBezTo>
                  <a:pt x="244" y="372"/>
                  <a:pt x="243" y="372"/>
                  <a:pt x="243" y="374"/>
                </a:cubicBezTo>
                <a:cubicBezTo>
                  <a:pt x="243" y="373"/>
                  <a:pt x="246" y="372"/>
                  <a:pt x="246" y="371"/>
                </a:cubicBezTo>
                <a:cubicBezTo>
                  <a:pt x="247" y="372"/>
                  <a:pt x="249" y="373"/>
                  <a:pt x="251" y="372"/>
                </a:cubicBezTo>
                <a:cubicBezTo>
                  <a:pt x="250" y="370"/>
                  <a:pt x="250" y="369"/>
                  <a:pt x="251" y="368"/>
                </a:cubicBezTo>
                <a:close/>
              </a:path>
            </a:pathLst>
          </a:custGeom>
          <a:blipFill>
            <a:blip r:embed="rId8" cstate="email">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ea typeface="幼圆" panose="02010509060101010101" pitchFamily="49" charset="-122"/>
            </a:endParaRPr>
          </a:p>
        </p:txBody>
      </p:sp>
      <p:pic>
        <p:nvPicPr>
          <p:cNvPr id="11" name="图片 1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rot="21340832">
            <a:off x="8178871" y="2357026"/>
            <a:ext cx="640686" cy="803129"/>
          </a:xfrm>
          <a:prstGeom prst="rect">
            <a:avLst/>
          </a:prstGeom>
        </p:spPr>
      </p:pic>
      <p:sp>
        <p:nvSpPr>
          <p:cNvPr id="12" name="矩形 11"/>
          <p:cNvSpPr/>
          <p:nvPr/>
        </p:nvSpPr>
        <p:spPr>
          <a:xfrm>
            <a:off x="2470837" y="2831539"/>
            <a:ext cx="5858788" cy="45719"/>
          </a:xfrm>
          <a:prstGeom prst="rect">
            <a:avLst/>
          </a:prstGeom>
          <a:blipFill dpi="0" rotWithShape="1">
            <a:blip r:embed="rId10" cstate="email">
              <a:alphaModFix amt="56000"/>
              <a:extLst>
                <a:ext uri="{28A0092B-C50C-407E-A947-70E740481C1C}">
                  <a14:useLocalDpi xmlns:a14="http://schemas.microsoft.com/office/drawing/2010/main"/>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幼圆" panose="02010509060101010101" pitchFamily="49" charset="-122"/>
            </a:endParaRPr>
          </a:p>
        </p:txBody>
      </p:sp>
    </p:spTree>
    <p:extLst>
      <p:ext uri="{BB962C8B-B14F-4D97-AF65-F5344CB8AC3E}">
        <p14:creationId xmlns:p14="http://schemas.microsoft.com/office/powerpoint/2010/main" val="1633837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80920" cy="5400600"/>
          </a:xfrm>
        </p:spPr>
        <p:txBody>
          <a:bodyPr>
            <a:normAutofit/>
          </a:bodyPr>
          <a:lstStyle/>
          <a:p>
            <a:r>
              <a:rPr lang="en-US" altLang="zh-CN" dirty="0" err="1"/>
              <a:t>Django</a:t>
            </a:r>
            <a:r>
              <a:rPr lang="zh-CN" altLang="zh-CN" dirty="0"/>
              <a:t>也是一个</a:t>
            </a:r>
            <a:r>
              <a:rPr lang="en-US" altLang="zh-CN" dirty="0"/>
              <a:t>MVC</a:t>
            </a:r>
            <a:r>
              <a:rPr lang="zh-CN" altLang="zh-CN" dirty="0"/>
              <a:t>框架。但是在</a:t>
            </a:r>
            <a:r>
              <a:rPr lang="en-US" altLang="zh-CN" dirty="0" err="1"/>
              <a:t>Django</a:t>
            </a:r>
            <a:r>
              <a:rPr lang="zh-CN" altLang="zh-CN" dirty="0"/>
              <a:t>中，控制器接受用户输入的部分由框架自行处理，所以</a:t>
            </a:r>
            <a:r>
              <a:rPr lang="en-US" altLang="zh-CN" dirty="0"/>
              <a:t> </a:t>
            </a:r>
            <a:r>
              <a:rPr lang="en-US" altLang="zh-CN" dirty="0" err="1"/>
              <a:t>Django</a:t>
            </a:r>
            <a:r>
              <a:rPr lang="en-US" altLang="zh-CN" dirty="0"/>
              <a:t> </a:t>
            </a:r>
            <a:r>
              <a:rPr lang="zh-CN" altLang="zh-CN" dirty="0"/>
              <a:t>里更关注的是模型（</a:t>
            </a:r>
            <a:r>
              <a:rPr lang="en-US" altLang="zh-CN" dirty="0"/>
              <a:t>Model</a:t>
            </a:r>
            <a:r>
              <a:rPr lang="zh-CN" altLang="zh-CN" dirty="0"/>
              <a:t>）、模板</a:t>
            </a:r>
            <a:r>
              <a:rPr lang="en-US" altLang="zh-CN" dirty="0"/>
              <a:t>(Template)</a:t>
            </a:r>
            <a:r>
              <a:rPr lang="zh-CN" altLang="zh-CN" dirty="0"/>
              <a:t>和视图（</a:t>
            </a:r>
            <a:r>
              <a:rPr lang="en-US" altLang="zh-CN" dirty="0"/>
              <a:t>Views</a:t>
            </a:r>
            <a:r>
              <a:rPr lang="zh-CN" altLang="zh-CN" dirty="0"/>
              <a:t>），称为</a:t>
            </a:r>
            <a:r>
              <a:rPr lang="en-US" altLang="zh-CN" dirty="0"/>
              <a:t> MTV</a:t>
            </a:r>
            <a:r>
              <a:rPr lang="zh-CN" altLang="zh-CN" dirty="0"/>
              <a:t>模式：</a:t>
            </a:r>
            <a:r>
              <a:rPr lang="en-US" altLang="zh-CN" dirty="0"/>
              <a:t/>
            </a:r>
            <a:br>
              <a:rPr lang="en-US" altLang="zh-CN" dirty="0"/>
            </a:br>
            <a:r>
              <a:rPr lang="en-US" altLang="zh-CN" dirty="0"/>
              <a:t>    M </a:t>
            </a:r>
            <a:r>
              <a:rPr lang="zh-CN" altLang="zh-CN" dirty="0"/>
              <a:t>代表模型（</a:t>
            </a:r>
            <a:r>
              <a:rPr lang="en-US" altLang="zh-CN" dirty="0"/>
              <a:t>Model</a:t>
            </a:r>
            <a:r>
              <a:rPr lang="zh-CN" altLang="zh-CN" dirty="0"/>
              <a:t>），即数据存取层。 该层处理与数据相关的所有事务： 如何存取、如何验证有效性、包含哪些行为以及数据之间的关系等。</a:t>
            </a:r>
            <a:r>
              <a:rPr lang="en-US" altLang="zh-CN" dirty="0"/>
              <a:t/>
            </a:r>
            <a:br>
              <a:rPr lang="en-US" altLang="zh-CN" dirty="0"/>
            </a:br>
            <a:r>
              <a:rPr lang="en-US" altLang="zh-CN" dirty="0"/>
              <a:t>    T </a:t>
            </a:r>
            <a:r>
              <a:rPr lang="zh-CN" altLang="zh-CN" dirty="0"/>
              <a:t>代表模板</a:t>
            </a:r>
            <a:r>
              <a:rPr lang="en-US" altLang="zh-CN" dirty="0"/>
              <a:t>(Template)</a:t>
            </a:r>
            <a:r>
              <a:rPr lang="zh-CN" altLang="zh-CN" dirty="0"/>
              <a:t>，即表现层。 该层处理与表现相关的决定： 如何在页面或其他类型文档中进行显示。</a:t>
            </a:r>
            <a:r>
              <a:rPr lang="en-US" altLang="zh-CN" dirty="0"/>
              <a:t/>
            </a:r>
            <a:br>
              <a:rPr lang="en-US" altLang="zh-CN" dirty="0"/>
            </a:br>
            <a:r>
              <a:rPr lang="en-US" altLang="zh-CN" dirty="0"/>
              <a:t>    V </a:t>
            </a:r>
            <a:r>
              <a:rPr lang="zh-CN" altLang="zh-CN" dirty="0"/>
              <a:t>代表视图（</a:t>
            </a:r>
            <a:r>
              <a:rPr lang="en-US" altLang="zh-CN" dirty="0"/>
              <a:t>View</a:t>
            </a:r>
            <a:r>
              <a:rPr lang="zh-CN" altLang="zh-CN" dirty="0"/>
              <a:t>），即业务逻辑层。 该层包含存取模型及调取恰当模板的相关逻辑</a:t>
            </a:r>
            <a:r>
              <a:rPr lang="zh-CN" altLang="zh-CN" dirty="0" smtClean="0"/>
              <a:t>。可以</a:t>
            </a:r>
            <a:r>
              <a:rPr lang="zh-CN" altLang="zh-CN" dirty="0"/>
              <a:t>把它看作模型与模板之间的桥梁。</a:t>
            </a:r>
          </a:p>
          <a:p>
            <a:endParaRPr lang="zh-CN" altLang="en-US" dirty="0"/>
          </a:p>
        </p:txBody>
      </p:sp>
    </p:spTree>
    <p:extLst>
      <p:ext uri="{BB962C8B-B14F-4D97-AF65-F5344CB8AC3E}">
        <p14:creationId xmlns:p14="http://schemas.microsoft.com/office/powerpoint/2010/main" val="2795639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80728"/>
            <a:ext cx="8229600" cy="1143000"/>
          </a:xfrm>
        </p:spPr>
        <p:txBody>
          <a:bodyPr>
            <a:normAutofit/>
          </a:bodyPr>
          <a:lstStyle/>
          <a:p>
            <a:r>
              <a:rPr lang="en-US" altLang="zh-CN" sz="3600" b="1" dirty="0" err="1" smtClean="0">
                <a:latin typeface="PMingLiU-ExtB" pitchFamily="18" charset="-120"/>
                <a:ea typeface="PMingLiU-ExtB" pitchFamily="18" charset="-120"/>
              </a:rPr>
              <a:t>Django</a:t>
            </a:r>
            <a:r>
              <a:rPr lang="en-US" altLang="zh-CN" sz="3600" b="1" dirty="0" smtClean="0">
                <a:latin typeface="PMingLiU-ExtB" pitchFamily="18" charset="-120"/>
                <a:ea typeface="PMingLiU-ExtB" pitchFamily="18" charset="-120"/>
              </a:rPr>
              <a:t> makes it easier to build better Web apps more quickly and with less code</a:t>
            </a:r>
            <a:endParaRPr lang="zh-CN" altLang="en-US" sz="3600" b="1" dirty="0">
              <a:latin typeface="PMingLiU-ExtB" pitchFamily="18" charset="-120"/>
            </a:endParaRPr>
          </a:p>
        </p:txBody>
      </p:sp>
      <p:sp>
        <p:nvSpPr>
          <p:cNvPr id="3" name="内容占位符 2"/>
          <p:cNvSpPr>
            <a:spLocks noGrp="1"/>
          </p:cNvSpPr>
          <p:nvPr>
            <p:ph idx="1"/>
          </p:nvPr>
        </p:nvSpPr>
        <p:spPr>
          <a:xfrm>
            <a:off x="457200" y="2636912"/>
            <a:ext cx="8229600" cy="3687688"/>
          </a:xfrm>
        </p:spPr>
        <p:txBody>
          <a:bodyPr/>
          <a:lstStyle/>
          <a:p>
            <a:r>
              <a:rPr lang="zh-CN" altLang="en-US" dirty="0" smtClean="0"/>
              <a:t>容易上手，开发速度快；</a:t>
            </a:r>
            <a:endParaRPr lang="en-US" altLang="zh-CN" dirty="0" smtClean="0"/>
          </a:p>
          <a:p>
            <a:r>
              <a:rPr lang="zh-CN" altLang="en-US" dirty="0"/>
              <a:t>囊括</a:t>
            </a:r>
            <a:r>
              <a:rPr lang="zh-CN" altLang="en-US" dirty="0" smtClean="0"/>
              <a:t>了网站开发中的用户管理，内容管理，网站</a:t>
            </a:r>
            <a:r>
              <a:rPr lang="zh-CN" altLang="en-US" dirty="0" smtClean="0"/>
              <a:t>地图等</a:t>
            </a:r>
            <a:r>
              <a:rPr lang="zh-CN" altLang="en-US" dirty="0" smtClean="0"/>
              <a:t>常用的众多插件；</a:t>
            </a:r>
            <a:endParaRPr lang="en-US" altLang="zh-CN" dirty="0" smtClean="0"/>
          </a:p>
          <a:p>
            <a:r>
              <a:rPr lang="zh-CN" altLang="en-US" dirty="0"/>
              <a:t>安全性</a:t>
            </a:r>
            <a:r>
              <a:rPr lang="zh-CN" altLang="en-US" dirty="0" smtClean="0"/>
              <a:t>强，比如</a:t>
            </a:r>
            <a:r>
              <a:rPr lang="en-US" altLang="zh-CN" dirty="0" err="1" smtClean="0"/>
              <a:t>Django</a:t>
            </a:r>
            <a:r>
              <a:rPr lang="zh-CN" altLang="en-US" dirty="0" smtClean="0"/>
              <a:t>默认解决了</a:t>
            </a:r>
            <a:r>
              <a:rPr lang="en-US" altLang="zh-CN" dirty="0" smtClean="0"/>
              <a:t>SQL</a:t>
            </a:r>
            <a:r>
              <a:rPr lang="zh-CN" altLang="en-US" dirty="0" smtClean="0"/>
              <a:t>注入，跨站攻击等问题</a:t>
            </a:r>
            <a:endParaRPr lang="en-US" altLang="zh-CN" dirty="0" smtClean="0"/>
          </a:p>
          <a:p>
            <a:r>
              <a:rPr lang="zh-CN" altLang="en-US" dirty="0"/>
              <a:t>自助管理后台</a:t>
            </a:r>
            <a:endParaRPr lang="en-US" altLang="zh-CN" dirty="0" smtClean="0"/>
          </a:p>
        </p:txBody>
      </p:sp>
    </p:spTree>
    <p:extLst>
      <p:ext uri="{BB962C8B-B14F-4D97-AF65-F5344CB8AC3E}">
        <p14:creationId xmlns:p14="http://schemas.microsoft.com/office/powerpoint/2010/main" val="1765644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normAutofit fontScale="90000"/>
          </a:bodyPr>
          <a:lstStyle/>
          <a:p>
            <a:r>
              <a:rPr lang="zh-CN" altLang="zh-CN" dirty="0"/>
              <a:t/>
            </a:r>
            <a:br>
              <a:rPr lang="zh-CN" altLang="zh-CN" dirty="0"/>
            </a:br>
            <a:endParaRPr lang="zh-CN" altLang="en-US" dirty="0"/>
          </a:p>
        </p:txBody>
      </p:sp>
      <p:sp>
        <p:nvSpPr>
          <p:cNvPr id="3" name="内容占位符 2"/>
          <p:cNvSpPr>
            <a:spLocks noGrp="1"/>
          </p:cNvSpPr>
          <p:nvPr>
            <p:ph idx="1"/>
          </p:nvPr>
        </p:nvSpPr>
        <p:spPr>
          <a:xfrm>
            <a:off x="467544" y="836712"/>
            <a:ext cx="8229600" cy="5544616"/>
          </a:xfrm>
        </p:spPr>
        <p:txBody>
          <a:bodyPr>
            <a:normAutofit/>
          </a:bodyPr>
          <a:lstStyle/>
          <a:p>
            <a:pPr marL="0" lvl="0" indent="0">
              <a:buNone/>
            </a:pPr>
            <a:r>
              <a:rPr lang="en-US" altLang="zh-CN" b="1" dirty="0" smtClean="0">
                <a:latin typeface="+mj-ea"/>
                <a:ea typeface="+mj-ea"/>
              </a:rPr>
              <a:t>windows</a:t>
            </a:r>
          </a:p>
          <a:p>
            <a:pPr marL="0" lvl="0" indent="0">
              <a:buNone/>
            </a:pPr>
            <a:r>
              <a:rPr lang="zh-CN" altLang="en-US" b="1" dirty="0" smtClean="0">
                <a:latin typeface="+mj-ea"/>
                <a:ea typeface="+mj-ea"/>
              </a:rPr>
              <a:t>首先</a:t>
            </a:r>
            <a:r>
              <a:rPr lang="zh-CN" altLang="en-US" b="1" dirty="0">
                <a:latin typeface="+mj-ea"/>
                <a:ea typeface="+mj-ea"/>
              </a:rPr>
              <a:t>先</a:t>
            </a:r>
            <a:r>
              <a:rPr lang="zh-CN" altLang="en-US" b="1" dirty="0" smtClean="0">
                <a:latin typeface="+mj-ea"/>
                <a:ea typeface="+mj-ea"/>
              </a:rPr>
              <a:t>配置好环境</a:t>
            </a:r>
            <a:endParaRPr lang="en-US" altLang="zh-CN" b="1" dirty="0">
              <a:latin typeface="+mj-ea"/>
              <a:ea typeface="+mj-ea"/>
            </a:endParaRPr>
          </a:p>
          <a:p>
            <a:pPr marL="0" lvl="0" indent="0">
              <a:buNone/>
            </a:pPr>
            <a:r>
              <a:rPr lang="zh-CN" altLang="en-US" b="1" dirty="0" smtClean="0">
                <a:latin typeface="+mj-ea"/>
                <a:ea typeface="+mj-ea"/>
              </a:rPr>
              <a:t>安装</a:t>
            </a:r>
            <a:r>
              <a:rPr lang="en-US" altLang="zh-CN" b="1" dirty="0" smtClean="0">
                <a:latin typeface="+mj-ea"/>
                <a:ea typeface="+mj-ea"/>
              </a:rPr>
              <a:t>python</a:t>
            </a:r>
            <a:r>
              <a:rPr lang="zh-CN" altLang="en-US" b="1" dirty="0" smtClean="0">
                <a:latin typeface="+mj-ea"/>
                <a:ea typeface="+mj-ea"/>
              </a:rPr>
              <a:t>（用的是</a:t>
            </a:r>
            <a:r>
              <a:rPr lang="en-US" altLang="zh-CN" b="1" dirty="0" smtClean="0">
                <a:latin typeface="+mj-ea"/>
                <a:ea typeface="+mj-ea"/>
              </a:rPr>
              <a:t>3.4</a:t>
            </a:r>
            <a:r>
              <a:rPr lang="zh-CN" altLang="en-US" b="1" dirty="0" smtClean="0">
                <a:latin typeface="+mj-ea"/>
                <a:ea typeface="+mj-ea"/>
              </a:rPr>
              <a:t>版本）</a:t>
            </a:r>
            <a:endParaRPr lang="en-US" altLang="zh-CN" b="1" dirty="0" smtClean="0">
              <a:latin typeface="+mj-ea"/>
              <a:ea typeface="+mj-ea"/>
            </a:endParaRPr>
          </a:p>
          <a:p>
            <a:pPr marL="0" lvl="0" indent="0">
              <a:buNone/>
            </a:pPr>
            <a:r>
              <a:rPr lang="zh-CN" altLang="en-US" b="1" dirty="0" smtClean="0">
                <a:latin typeface="+mj-ea"/>
                <a:ea typeface="+mj-ea"/>
              </a:rPr>
              <a:t>安装</a:t>
            </a:r>
            <a:r>
              <a:rPr lang="en-US" altLang="zh-CN" b="1" dirty="0" err="1" smtClean="0">
                <a:latin typeface="+mj-ea"/>
                <a:ea typeface="+mj-ea"/>
              </a:rPr>
              <a:t>django</a:t>
            </a:r>
            <a:endParaRPr lang="en-US" altLang="zh-CN" b="1" dirty="0" smtClean="0">
              <a:latin typeface="+mj-ea"/>
              <a:ea typeface="+mj-ea"/>
            </a:endParaRPr>
          </a:p>
          <a:p>
            <a:pPr marL="0" lvl="0" indent="0">
              <a:buNone/>
            </a:pPr>
            <a:r>
              <a:rPr lang="en-US" altLang="zh-CN" b="1" dirty="0">
                <a:latin typeface="+mj-ea"/>
                <a:ea typeface="+mj-ea"/>
              </a:rPr>
              <a:t>p</a:t>
            </a:r>
            <a:r>
              <a:rPr lang="en-US" altLang="zh-CN" b="1" dirty="0" smtClean="0">
                <a:latin typeface="+mj-ea"/>
                <a:ea typeface="+mj-ea"/>
              </a:rPr>
              <a:t>ip install </a:t>
            </a:r>
            <a:r>
              <a:rPr lang="en-US" altLang="zh-CN" b="1" dirty="0" err="1" smtClean="0">
                <a:latin typeface="+mj-ea"/>
                <a:ea typeface="+mj-ea"/>
              </a:rPr>
              <a:t>django</a:t>
            </a:r>
            <a:r>
              <a:rPr lang="en-US" altLang="zh-CN" b="1" dirty="0" smtClean="0">
                <a:latin typeface="+mj-ea"/>
                <a:ea typeface="+mj-ea"/>
              </a:rPr>
              <a:t>==1.8.2</a:t>
            </a:r>
            <a:r>
              <a:rPr lang="zh-CN" altLang="en-US" b="1" dirty="0" smtClean="0">
                <a:latin typeface="+mj-ea"/>
                <a:ea typeface="+mj-ea"/>
              </a:rPr>
              <a:t>（有坑）</a:t>
            </a:r>
            <a:endParaRPr lang="en-US" altLang="zh-CN" b="1" dirty="0" smtClean="0">
              <a:latin typeface="+mj-ea"/>
              <a:ea typeface="+mj-ea"/>
            </a:endParaRPr>
          </a:p>
          <a:p>
            <a:pPr marL="0" lvl="0" indent="0">
              <a:buNone/>
            </a:pPr>
            <a:r>
              <a:rPr lang="zh-CN" altLang="en-US" b="1" dirty="0" smtClean="0">
                <a:latin typeface="+mj-ea"/>
                <a:ea typeface="+mj-ea"/>
              </a:rPr>
              <a:t>查看版本：进入</a:t>
            </a:r>
            <a:r>
              <a:rPr lang="en-US" altLang="zh-CN" b="1" dirty="0" smtClean="0">
                <a:latin typeface="+mj-ea"/>
                <a:ea typeface="+mj-ea"/>
              </a:rPr>
              <a:t>python shell</a:t>
            </a:r>
          </a:p>
          <a:p>
            <a:pPr marL="0" lvl="0" indent="0">
              <a:buNone/>
            </a:pPr>
            <a:r>
              <a:rPr lang="en-US" altLang="zh-CN" b="1" dirty="0" smtClean="0">
                <a:latin typeface="+mj-ea"/>
                <a:ea typeface="+mj-ea"/>
              </a:rPr>
              <a:t>import </a:t>
            </a:r>
            <a:r>
              <a:rPr lang="en-US" altLang="zh-CN" b="1" dirty="0" err="1" smtClean="0">
                <a:latin typeface="+mj-ea"/>
                <a:ea typeface="+mj-ea"/>
              </a:rPr>
              <a:t>django</a:t>
            </a:r>
            <a:r>
              <a:rPr lang="en-US" altLang="zh-CN" b="1" dirty="0" smtClean="0">
                <a:latin typeface="+mj-ea"/>
                <a:ea typeface="+mj-ea"/>
              </a:rPr>
              <a:t> </a:t>
            </a:r>
          </a:p>
          <a:p>
            <a:pPr marL="0" lvl="0" indent="0">
              <a:buNone/>
            </a:pPr>
            <a:r>
              <a:rPr lang="en-US" altLang="zh-CN" b="1" dirty="0" err="1" smtClean="0">
                <a:latin typeface="+mj-ea"/>
                <a:ea typeface="+mj-ea"/>
              </a:rPr>
              <a:t>django.get_version</a:t>
            </a:r>
            <a:r>
              <a:rPr lang="en-US" altLang="zh-CN" b="1" dirty="0" smtClean="0">
                <a:latin typeface="+mj-ea"/>
                <a:ea typeface="+mj-ea"/>
              </a:rPr>
              <a:t>()</a:t>
            </a:r>
          </a:p>
          <a:p>
            <a:pPr marL="0" lvl="0" indent="0">
              <a:buNone/>
            </a:pPr>
            <a:r>
              <a:rPr lang="zh-CN" altLang="en-US" b="1" dirty="0" smtClean="0">
                <a:latin typeface="+mj-ea"/>
                <a:ea typeface="+mj-ea"/>
              </a:rPr>
              <a:t>安装</a:t>
            </a:r>
            <a:r>
              <a:rPr lang="en-US" altLang="zh-CN" b="1" dirty="0" err="1" smtClean="0">
                <a:latin typeface="+mj-ea"/>
                <a:ea typeface="+mj-ea"/>
              </a:rPr>
              <a:t>mysql</a:t>
            </a:r>
            <a:r>
              <a:rPr lang="zh-CN" altLang="en-US" b="1" dirty="0" smtClean="0">
                <a:latin typeface="+mj-ea"/>
                <a:ea typeface="+mj-ea"/>
              </a:rPr>
              <a:t>（默认是</a:t>
            </a:r>
            <a:r>
              <a:rPr lang="en-US" altLang="zh-CN" b="1" dirty="0" smtClean="0">
                <a:latin typeface="+mj-ea"/>
                <a:ea typeface="+mj-ea"/>
              </a:rPr>
              <a:t>sqlite3</a:t>
            </a:r>
            <a:r>
              <a:rPr lang="zh-CN" altLang="en-US" b="1" dirty="0" smtClean="0">
                <a:latin typeface="+mj-ea"/>
                <a:ea typeface="+mj-ea"/>
              </a:rPr>
              <a:t>）</a:t>
            </a:r>
            <a:endParaRPr lang="en-US" altLang="zh-CN" b="1" dirty="0" smtClean="0">
              <a:latin typeface="+mj-ea"/>
              <a:ea typeface="+mj-ea"/>
            </a:endParaRPr>
          </a:p>
          <a:p>
            <a:pPr marL="0" indent="0">
              <a:buNone/>
            </a:pPr>
            <a:r>
              <a:rPr lang="zh-CN" altLang="en-US" b="1" dirty="0" smtClean="0">
                <a:latin typeface="+mj-ea"/>
                <a:ea typeface="+mj-ea"/>
              </a:rPr>
              <a:t>安装</a:t>
            </a:r>
            <a:r>
              <a:rPr lang="en-US" altLang="zh-CN" b="1" dirty="0" err="1" smtClean="0">
                <a:latin typeface="+mj-ea"/>
              </a:rPr>
              <a:t>pymysql</a:t>
            </a:r>
            <a:endParaRPr lang="en-US" altLang="zh-CN" b="1" dirty="0" smtClean="0">
              <a:latin typeface="+mj-ea"/>
            </a:endParaRPr>
          </a:p>
          <a:p>
            <a:pPr marL="0" indent="0">
              <a:buNone/>
            </a:pPr>
            <a:r>
              <a:rPr lang="en-US" altLang="zh-CN" b="1" dirty="0" smtClean="0">
                <a:latin typeface="+mj-ea"/>
                <a:ea typeface="+mj-ea"/>
              </a:rPr>
              <a:t>pip install </a:t>
            </a:r>
            <a:r>
              <a:rPr lang="en-US" altLang="zh-CN" b="1" dirty="0" err="1" smtClean="0">
                <a:latin typeface="+mj-ea"/>
                <a:ea typeface="+mj-ea"/>
              </a:rPr>
              <a:t>pymysql</a:t>
            </a:r>
            <a:endParaRPr lang="en-US" altLang="zh-CN" b="1" dirty="0" smtClean="0">
              <a:latin typeface="+mj-ea"/>
              <a:ea typeface="+mj-ea"/>
            </a:endParaRPr>
          </a:p>
          <a:p>
            <a:pPr marL="0" lvl="0" indent="0">
              <a:buNone/>
            </a:pPr>
            <a:endParaRPr lang="en-US" altLang="zh-CN" b="1" dirty="0"/>
          </a:p>
          <a:p>
            <a:pPr lvl="0"/>
            <a:endParaRPr lang="en-US" altLang="zh-CN" b="1" dirty="0" smtClean="0"/>
          </a:p>
          <a:p>
            <a:pPr lvl="0"/>
            <a:endParaRPr lang="en-US" altLang="zh-CN" b="1" dirty="0"/>
          </a:p>
          <a:p>
            <a:pPr lvl="0"/>
            <a:endParaRPr lang="en-US" altLang="zh-CN" b="1" dirty="0" smtClean="0"/>
          </a:p>
          <a:p>
            <a:pPr marL="0" lvl="0" indent="0">
              <a:buNone/>
            </a:pPr>
            <a:endParaRPr lang="zh-CN" altLang="zh-CN" dirty="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5732" y="5445224"/>
            <a:ext cx="358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右箭头 7"/>
          <p:cNvSpPr/>
          <p:nvPr/>
        </p:nvSpPr>
        <p:spPr>
          <a:xfrm>
            <a:off x="3782244" y="5763654"/>
            <a:ext cx="1365820" cy="228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971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196" y="620688"/>
            <a:ext cx="3934780" cy="638944"/>
          </a:xfrm>
        </p:spPr>
        <p:txBody>
          <a:bodyPr>
            <a:normAutofit fontScale="90000"/>
          </a:bodyPr>
          <a:lstStyle/>
          <a:p>
            <a:r>
              <a:rPr lang="zh-CN" altLang="en-US" dirty="0" smtClean="0"/>
              <a:t>项目的流程：</a:t>
            </a:r>
            <a:endParaRPr lang="zh-CN" altLang="en-US" dirty="0"/>
          </a:p>
        </p:txBody>
      </p:sp>
      <p:sp>
        <p:nvSpPr>
          <p:cNvPr id="3" name="内容占位符 2"/>
          <p:cNvSpPr>
            <a:spLocks noGrp="1"/>
          </p:cNvSpPr>
          <p:nvPr>
            <p:ph idx="1"/>
          </p:nvPr>
        </p:nvSpPr>
        <p:spPr>
          <a:xfrm>
            <a:off x="457200" y="1351309"/>
            <a:ext cx="8229600" cy="4525963"/>
          </a:xfrm>
        </p:spPr>
        <p:txBody>
          <a:bodyPr/>
          <a:lstStyle/>
          <a:p>
            <a:r>
              <a:rPr lang="en-US" altLang="zh-CN" b="1" dirty="0" smtClean="0"/>
              <a:t>1.</a:t>
            </a:r>
            <a:r>
              <a:rPr lang="zh-CN" altLang="en-US" b="1" dirty="0" smtClean="0"/>
              <a:t>创建项目</a:t>
            </a:r>
            <a:endParaRPr lang="en-US" altLang="zh-CN" b="1" dirty="0" smtClean="0"/>
          </a:p>
          <a:p>
            <a:pPr marL="0" lvl="0" indent="0">
              <a:buNone/>
            </a:pPr>
            <a:r>
              <a:rPr lang="en-US" altLang="zh-CN" b="1" dirty="0"/>
              <a:t> </a:t>
            </a:r>
            <a:r>
              <a:rPr lang="en-US" altLang="zh-CN" b="1" dirty="0" smtClean="0"/>
              <a:t>      </a:t>
            </a:r>
            <a:r>
              <a:rPr lang="zh-CN" altLang="en-US" b="1" dirty="0" smtClean="0"/>
              <a:t>命令：</a:t>
            </a:r>
            <a:r>
              <a:rPr lang="en-US" altLang="zh-CN" b="1" dirty="0" err="1" smtClean="0"/>
              <a:t>django</a:t>
            </a:r>
            <a:r>
              <a:rPr lang="en-US" altLang="zh-CN" b="1" dirty="0" smtClean="0"/>
              <a:t>-admin  </a:t>
            </a:r>
            <a:r>
              <a:rPr lang="en-US" altLang="zh-CN" b="1" dirty="0" err="1" smtClean="0"/>
              <a:t>startproject</a:t>
            </a:r>
            <a:r>
              <a:rPr lang="en-US" altLang="zh-CN" b="1" dirty="0" smtClean="0"/>
              <a:t>  </a:t>
            </a:r>
            <a:r>
              <a:rPr lang="zh-CN" altLang="zh-CN" b="1" dirty="0" smtClean="0"/>
              <a:t>项目</a:t>
            </a:r>
            <a:r>
              <a:rPr lang="zh-CN" altLang="zh-CN" b="1" dirty="0"/>
              <a:t>的</a:t>
            </a:r>
            <a:r>
              <a:rPr lang="zh-CN" altLang="zh-CN" b="1" dirty="0" smtClean="0"/>
              <a:t>名称</a:t>
            </a:r>
            <a:endParaRPr lang="zh-CN" altLang="zh-CN" dirty="0"/>
          </a:p>
        </p:txBody>
      </p:sp>
      <p:pic>
        <p:nvPicPr>
          <p:cNvPr id="4" name="图片 3"/>
          <p:cNvPicPr/>
          <p:nvPr/>
        </p:nvPicPr>
        <p:blipFill>
          <a:blip r:embed="rId2"/>
          <a:stretch>
            <a:fillRect/>
          </a:stretch>
        </p:blipFill>
        <p:spPr>
          <a:xfrm>
            <a:off x="683568" y="2924944"/>
            <a:ext cx="7704857" cy="2385670"/>
          </a:xfrm>
          <a:prstGeom prst="rect">
            <a:avLst/>
          </a:prstGeom>
        </p:spPr>
      </p:pic>
    </p:spTree>
    <p:extLst>
      <p:ext uri="{BB962C8B-B14F-4D97-AF65-F5344CB8AC3E}">
        <p14:creationId xmlns:p14="http://schemas.microsoft.com/office/powerpoint/2010/main" val="3681409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7904" y="274638"/>
            <a:ext cx="4978896" cy="1143000"/>
          </a:xfrm>
        </p:spPr>
        <p:txBody>
          <a:bodyPr/>
          <a:lstStyle/>
          <a:p>
            <a:r>
              <a:rPr lang="zh-CN" altLang="en-US" dirty="0" smtClean="0"/>
              <a:t>目录说明</a:t>
            </a:r>
            <a:endParaRPr lang="zh-CN" altLang="en-US" dirty="0"/>
          </a:p>
        </p:txBody>
      </p:sp>
      <p:sp>
        <p:nvSpPr>
          <p:cNvPr id="3" name="内容占位符 2"/>
          <p:cNvSpPr>
            <a:spLocks noGrp="1"/>
          </p:cNvSpPr>
          <p:nvPr>
            <p:ph idx="1"/>
          </p:nvPr>
        </p:nvSpPr>
        <p:spPr>
          <a:xfrm>
            <a:off x="3343084" y="1484784"/>
            <a:ext cx="5693412" cy="5112568"/>
          </a:xfrm>
        </p:spPr>
        <p:txBody>
          <a:bodyPr>
            <a:normAutofit fontScale="92500"/>
          </a:bodyPr>
          <a:lstStyle/>
          <a:p>
            <a:pPr lvl="0">
              <a:lnSpc>
                <a:spcPct val="120000"/>
              </a:lnSpc>
            </a:pPr>
            <a:r>
              <a:rPr lang="en-US" altLang="zh-CN" dirty="0"/>
              <a:t>manage.py</a:t>
            </a:r>
            <a:r>
              <a:rPr lang="zh-CN" altLang="zh-CN" dirty="0"/>
              <a:t>：一个命令行工具，可以使你用多种方式对</a:t>
            </a:r>
            <a:r>
              <a:rPr lang="en-US" altLang="zh-CN" dirty="0" err="1"/>
              <a:t>Django</a:t>
            </a:r>
            <a:r>
              <a:rPr lang="zh-CN" altLang="zh-CN" dirty="0"/>
              <a:t>项目进行交互</a:t>
            </a:r>
          </a:p>
          <a:p>
            <a:pPr lvl="0">
              <a:lnSpc>
                <a:spcPct val="120000"/>
              </a:lnSpc>
            </a:pPr>
            <a:r>
              <a:rPr lang="zh-CN" altLang="zh-CN" dirty="0"/>
              <a:t>内层的目录：项目的真正的</a:t>
            </a:r>
            <a:r>
              <a:rPr lang="en-US" altLang="zh-CN" dirty="0"/>
              <a:t>Python</a:t>
            </a:r>
            <a:r>
              <a:rPr lang="zh-CN" altLang="zh-CN" dirty="0"/>
              <a:t>包</a:t>
            </a:r>
          </a:p>
          <a:p>
            <a:pPr lvl="0">
              <a:lnSpc>
                <a:spcPct val="120000"/>
              </a:lnSpc>
            </a:pPr>
            <a:r>
              <a:rPr lang="en-US" altLang="zh-CN" i="1" dirty="0"/>
              <a:t>_</a:t>
            </a:r>
            <a:r>
              <a:rPr lang="en-US" altLang="zh-CN" i="1" dirty="0" err="1"/>
              <a:t>init</a:t>
            </a:r>
            <a:r>
              <a:rPr lang="en-US" altLang="zh-CN" dirty="0"/>
              <a:t> _.py</a:t>
            </a:r>
            <a:r>
              <a:rPr lang="zh-CN" altLang="zh-CN" dirty="0"/>
              <a:t>：一个空文件，它告诉</a:t>
            </a:r>
            <a:r>
              <a:rPr lang="en-US" altLang="zh-CN" dirty="0"/>
              <a:t>Python</a:t>
            </a:r>
            <a:r>
              <a:rPr lang="zh-CN" altLang="zh-CN" dirty="0"/>
              <a:t>这个目录应该被看做一个</a:t>
            </a:r>
            <a:r>
              <a:rPr lang="en-US" altLang="zh-CN" dirty="0"/>
              <a:t>Python</a:t>
            </a:r>
            <a:r>
              <a:rPr lang="zh-CN" altLang="zh-CN" dirty="0"/>
              <a:t>包</a:t>
            </a:r>
          </a:p>
          <a:p>
            <a:pPr lvl="0">
              <a:lnSpc>
                <a:spcPct val="120000"/>
              </a:lnSpc>
            </a:pPr>
            <a:r>
              <a:rPr lang="en-US" altLang="zh-CN" dirty="0"/>
              <a:t>settings.py</a:t>
            </a:r>
            <a:r>
              <a:rPr lang="zh-CN" altLang="zh-CN" dirty="0"/>
              <a:t>：项目的配置</a:t>
            </a:r>
          </a:p>
          <a:p>
            <a:pPr lvl="0">
              <a:lnSpc>
                <a:spcPct val="120000"/>
              </a:lnSpc>
            </a:pPr>
            <a:r>
              <a:rPr lang="en-US" altLang="zh-CN" dirty="0"/>
              <a:t>urls.py</a:t>
            </a:r>
            <a:r>
              <a:rPr lang="zh-CN" altLang="zh-CN" dirty="0"/>
              <a:t>：项目的</a:t>
            </a:r>
            <a:r>
              <a:rPr lang="en-US" altLang="zh-CN" dirty="0"/>
              <a:t>URL</a:t>
            </a:r>
            <a:r>
              <a:rPr lang="zh-CN" altLang="zh-CN" dirty="0"/>
              <a:t>声明</a:t>
            </a:r>
          </a:p>
          <a:p>
            <a:pPr lvl="0">
              <a:lnSpc>
                <a:spcPct val="120000"/>
              </a:lnSpc>
            </a:pPr>
            <a:r>
              <a:rPr lang="en-US" altLang="zh-CN" dirty="0"/>
              <a:t>wsgi.py</a:t>
            </a:r>
            <a:r>
              <a:rPr lang="zh-CN" altLang="zh-CN" dirty="0"/>
              <a:t>：项目与</a:t>
            </a:r>
            <a:r>
              <a:rPr lang="en-US" altLang="zh-CN" dirty="0"/>
              <a:t>WSGI</a:t>
            </a:r>
            <a:r>
              <a:rPr lang="zh-CN" altLang="zh-CN" dirty="0"/>
              <a:t>兼容的</a:t>
            </a:r>
            <a:r>
              <a:rPr lang="en-US" altLang="zh-CN" dirty="0"/>
              <a:t>Web</a:t>
            </a:r>
            <a:r>
              <a:rPr lang="zh-CN" altLang="zh-CN" dirty="0"/>
              <a:t>服务器入口</a:t>
            </a:r>
          </a:p>
          <a:p>
            <a:endParaRPr lang="zh-CN" altLang="en-US" dirty="0"/>
          </a:p>
        </p:txBody>
      </p:sp>
      <p:pic>
        <p:nvPicPr>
          <p:cNvPr id="4" name="图片 3"/>
          <p:cNvPicPr/>
          <p:nvPr/>
        </p:nvPicPr>
        <p:blipFill>
          <a:blip r:embed="rId3"/>
          <a:stretch>
            <a:fillRect/>
          </a:stretch>
        </p:blipFill>
        <p:spPr>
          <a:xfrm>
            <a:off x="107504" y="1340768"/>
            <a:ext cx="3235580" cy="4579368"/>
          </a:xfrm>
          <a:prstGeom prst="rect">
            <a:avLst/>
          </a:prstGeom>
        </p:spPr>
      </p:pic>
    </p:spTree>
    <p:extLst>
      <p:ext uri="{BB962C8B-B14F-4D97-AF65-F5344CB8AC3E}">
        <p14:creationId xmlns:p14="http://schemas.microsoft.com/office/powerpoint/2010/main" val="242316721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501172207"/>
  <p:tag name="MH_LIBRARY" val="GRAPHIC"/>
  <p:tag name="MH_ORDER" val="矩形 6"/>
</p:tagLst>
</file>

<file path=ppt/tags/tag2.xml><?xml version="1.0" encoding="utf-8"?>
<p:tagLst xmlns:a="http://schemas.openxmlformats.org/drawingml/2006/main" xmlns:r="http://schemas.openxmlformats.org/officeDocument/2006/relationships" xmlns:p="http://schemas.openxmlformats.org/presentationml/2006/main">
  <p:tag name="MH" val="20160501172207"/>
  <p:tag name="MH_LIBRARY" val="GRAPHIC"/>
  <p:tag name="MH_ORDER" val="矩形 6"/>
</p:tagLst>
</file>

<file path=ppt/tags/tag3.xml><?xml version="1.0" encoding="utf-8"?>
<p:tagLst xmlns:a="http://schemas.openxmlformats.org/drawingml/2006/main" xmlns:r="http://schemas.openxmlformats.org/officeDocument/2006/relationships" xmlns:p="http://schemas.openxmlformats.org/presentationml/2006/main">
  <p:tag name="MH" val="20160501172207"/>
  <p:tag name="MH_LIBRARY" val="GRAPHIC"/>
  <p:tag name="MH_ORDER" val="矩形 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480</TotalTime>
  <Words>1199</Words>
  <Application>Microsoft Office PowerPoint</Application>
  <PresentationFormat>全屏显示(4:3)</PresentationFormat>
  <Paragraphs>186</Paragraphs>
  <Slides>43</Slides>
  <Notes>12</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流畅</vt:lpstr>
      <vt:lpstr>Python web框架之Django</vt:lpstr>
      <vt:lpstr>PowerPoint 演示文稿</vt:lpstr>
      <vt:lpstr>PowerPoint 演示文稿</vt:lpstr>
      <vt:lpstr>PowerPoint 演示文稿</vt:lpstr>
      <vt:lpstr>PowerPoint 演示文稿</vt:lpstr>
      <vt:lpstr>Django makes it easier to build better Web apps more quickly and with less code</vt:lpstr>
      <vt:lpstr> </vt:lpstr>
      <vt:lpstr>项目的流程：</vt:lpstr>
      <vt:lpstr>目录说明</vt:lpstr>
      <vt:lpstr>PowerPoint 演示文稿</vt:lpstr>
      <vt:lpstr>PowerPoint 演示文稿</vt:lpstr>
      <vt:lpstr>PowerPoint 演示文稿</vt:lpstr>
      <vt:lpstr>PowerPoint 演示文稿</vt:lpstr>
      <vt:lpstr>数据库中不需要设计数据库表，根据模型类来生成对应的表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web框架之django</dc:title>
  <dc:creator>User</dc:creator>
  <cp:lastModifiedBy>User</cp:lastModifiedBy>
  <cp:revision>174</cp:revision>
  <dcterms:created xsi:type="dcterms:W3CDTF">2018-03-28T08:11:18Z</dcterms:created>
  <dcterms:modified xsi:type="dcterms:W3CDTF">2018-03-29T07:32:07Z</dcterms:modified>
</cp:coreProperties>
</file>