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0" r:id="rId3"/>
    <p:sldId id="274" r:id="rId4"/>
    <p:sldId id="294" r:id="rId5"/>
    <p:sldId id="293" r:id="rId6"/>
    <p:sldId id="273" r:id="rId7"/>
    <p:sldId id="295" r:id="rId8"/>
    <p:sldId id="272" r:id="rId9"/>
    <p:sldId id="267" r:id="rId10"/>
    <p:sldId id="276" r:id="rId11"/>
    <p:sldId id="261" r:id="rId12"/>
    <p:sldId id="297" r:id="rId13"/>
    <p:sldId id="296" r:id="rId14"/>
    <p:sldId id="298" r:id="rId15"/>
    <p:sldId id="300" r:id="rId16"/>
    <p:sldId id="299" r:id="rId17"/>
    <p:sldId id="262" r:id="rId18"/>
    <p:sldId id="29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886F"/>
    <a:srgbClr val="7B91A1"/>
    <a:srgbClr val="E6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5779" autoAdjust="0"/>
  </p:normalViewPr>
  <p:slideViewPr>
    <p:cSldViewPr snapToGrid="0" showGuides="1">
      <p:cViewPr varScale="1">
        <p:scale>
          <a:sx n="86" d="100"/>
          <a:sy n="86" d="100"/>
        </p:scale>
        <p:origin x="48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4F3E2-44E7-4CD6-8B05-54F840EA2048}" type="datetimeFigureOut">
              <a:rPr lang="zh-CN" altLang="en-US" smtClean="0"/>
              <a:t>2018/5/3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2CA35-3062-407C-A83C-49F792045B16}" type="slidenum">
              <a:rPr lang="zh-CN" altLang="en-US" smtClean="0"/>
              <a:t>‹#›</a:t>
            </a:fld>
            <a:endParaRPr lang="zh-CN" altLang="en-US"/>
          </a:p>
        </p:txBody>
      </p:sp>
    </p:spTree>
    <p:extLst>
      <p:ext uri="{BB962C8B-B14F-4D97-AF65-F5344CB8AC3E}">
        <p14:creationId xmlns:p14="http://schemas.microsoft.com/office/powerpoint/2010/main" val="299022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a:t>
            </a:fld>
            <a:endParaRPr lang="zh-CN" altLang="en-US"/>
          </a:p>
        </p:txBody>
      </p:sp>
    </p:spTree>
    <p:extLst>
      <p:ext uri="{BB962C8B-B14F-4D97-AF65-F5344CB8AC3E}">
        <p14:creationId xmlns:p14="http://schemas.microsoft.com/office/powerpoint/2010/main" val="1596003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a:t>
            </a:r>
            <a:r>
              <a:rPr lang="en-US" altLang="zh-CN" dirty="0" err="1" smtClean="0"/>
              <a:t>lambdaMart</a:t>
            </a:r>
            <a:r>
              <a:rPr lang="zh-CN" altLang="en-US" dirty="0" smtClean="0"/>
              <a:t>主要是由</a:t>
            </a:r>
            <a:r>
              <a:rPr lang="en-US" altLang="zh-CN" dirty="0" smtClean="0"/>
              <a:t>mart</a:t>
            </a:r>
            <a:r>
              <a:rPr lang="zh-CN" altLang="en-US" dirty="0" smtClean="0"/>
              <a:t>和</a:t>
            </a:r>
            <a:r>
              <a:rPr lang="en-US" altLang="zh-CN" dirty="0" err="1" smtClean="0"/>
              <a:t>lambdarank</a:t>
            </a:r>
            <a:r>
              <a:rPr lang="zh-CN" altLang="en-US" dirty="0" smtClean="0"/>
              <a:t>结合得到，然后</a:t>
            </a:r>
            <a:r>
              <a:rPr lang="en-US" altLang="zh-CN" dirty="0" err="1" smtClean="0"/>
              <a:t>lambdarank</a:t>
            </a:r>
            <a:r>
              <a:rPr lang="zh-CN" altLang="en-US" dirty="0" smtClean="0"/>
              <a:t>又是由</a:t>
            </a:r>
            <a:r>
              <a:rPr lang="en-US" altLang="zh-CN" dirty="0" err="1" smtClean="0"/>
              <a:t>ranknet</a:t>
            </a:r>
            <a:r>
              <a:rPr lang="zh-CN" altLang="en-US" dirty="0" smtClean="0"/>
              <a:t>方法发展而来的</a:t>
            </a:r>
            <a:r>
              <a:rPr lang="zh-CN" altLang="en-US" dirty="0" smtClean="0"/>
              <a:t>，这里先有一个大致的印象，后面会具体讲。所以</a:t>
            </a:r>
            <a:r>
              <a:rPr lang="zh-CN" altLang="en-US" dirty="0" smtClean="0"/>
              <a:t>会从</a:t>
            </a:r>
            <a:r>
              <a:rPr lang="en-US" altLang="zh-CN" dirty="0" smtClean="0"/>
              <a:t>mart</a:t>
            </a:r>
            <a:r>
              <a:rPr lang="zh-CN" altLang="en-US" dirty="0" smtClean="0"/>
              <a:t>算法开始介绍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806737-54D0-EF48-BAD3-42CB0DF66F51}" type="slidenum">
              <a:rPr kumimoji="0" lang="es-ES_tradnl"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_tradnl"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316326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它有几个特征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，其核心思想就是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a:t>
            </a:r>
            <a:r>
              <a:rPr lang="zh-CN" altLang="en-US" sz="1200" b="0" i="0" kern="1200" dirty="0" smtClean="0">
                <a:solidFill>
                  <a:schemeClr val="tx1"/>
                </a:solidFill>
                <a:effectLst/>
                <a:latin typeface="+mn-lt"/>
                <a:ea typeface="+mn-ea"/>
                <a:cs typeface="+mn-cs"/>
              </a:rPr>
              <a:t>开始的时候，每个样本点的权重都一致。随着算法不断迭代，被错误分类的样本，权重不断加强，与此同时被正确分类的样本，权重不断减弱。可以想象，越往后，算法越关注那些容易被分错的样本点，从而最终解决整个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最后的结果就是由多个若模型训练得到的结果加权求和得出的</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11</a:t>
            </a:fld>
            <a:endParaRPr lang="zh-CN" altLang="en-US"/>
          </a:p>
        </p:txBody>
      </p:sp>
    </p:spTree>
    <p:extLst>
      <p:ext uri="{BB962C8B-B14F-4D97-AF65-F5344CB8AC3E}">
        <p14:creationId xmlns:p14="http://schemas.microsoft.com/office/powerpoint/2010/main" val="229477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那么</a:t>
            </a:r>
            <a:r>
              <a:rPr lang="zh-CN" altLang="en-US" sz="1200" b="0" i="0" kern="1200" dirty="0" smtClean="0">
                <a:solidFill>
                  <a:schemeClr val="tx1"/>
                </a:solidFill>
                <a:effectLst/>
                <a:latin typeface="+mn-lt"/>
                <a:ea typeface="+mn-ea"/>
                <a:cs typeface="+mn-cs"/>
              </a:rPr>
              <a:t>在训练第</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个弱模型时</a:t>
            </a:r>
            <a:r>
              <a:rPr lang="zh-CN" altLang="en-US" sz="1200" b="0" i="0" kern="1200" dirty="0" smtClean="0">
                <a:solidFill>
                  <a:schemeClr val="tx1"/>
                </a:solidFill>
                <a:effectLst/>
                <a:latin typeface="+mn-lt"/>
                <a:ea typeface="+mn-ea"/>
                <a:cs typeface="+mn-cs"/>
              </a:rPr>
              <a:t>，我们目标是找到一个模型和当前模型相加后得到的结果与真实值的误差最小的模型。</a:t>
            </a:r>
            <a:r>
              <a:rPr lang="en-US" altLang="zh-CN" sz="1200" b="0" i="0" kern="1200" dirty="0" err="1" smtClean="0">
                <a:solidFill>
                  <a:schemeClr val="tx1"/>
                </a:solidFill>
                <a:effectLst/>
                <a:latin typeface="+mn-lt"/>
                <a:ea typeface="+mn-ea"/>
                <a:cs typeface="+mn-cs"/>
              </a:rPr>
              <a:t>yi</a:t>
            </a:r>
            <a:r>
              <a:rPr lang="zh-CN" altLang="en-US" sz="1200" b="0" i="0" kern="1200" dirty="0" smtClean="0">
                <a:solidFill>
                  <a:schemeClr val="tx1"/>
                </a:solidFill>
                <a:effectLst/>
                <a:latin typeface="+mn-lt"/>
                <a:ea typeface="+mn-ea"/>
                <a:cs typeface="+mn-cs"/>
              </a:rPr>
              <a:t>是真实值，然后</a:t>
            </a:r>
            <a:r>
              <a:rPr lang="en-US" altLang="zh-CN" sz="1200" b="0" i="0" kern="1200" dirty="0" smtClean="0">
                <a:solidFill>
                  <a:schemeClr val="tx1"/>
                </a:solidFill>
                <a:effectLst/>
                <a:latin typeface="+mn-lt"/>
                <a:ea typeface="+mn-ea"/>
                <a:cs typeface="+mn-cs"/>
              </a:rPr>
              <a:t>fm-1+T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棵树组合的模型给出的预测值，其中</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代表的是第</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棵树，</a:t>
            </a:r>
            <a:r>
              <a:rPr lang="en-US" altLang="zh-CN" sz="1200" b="0" i="0" kern="1200" dirty="0" smtClean="0">
                <a:solidFill>
                  <a:schemeClr val="tx1"/>
                </a:solidFill>
                <a:effectLst/>
                <a:latin typeface="+mn-lt"/>
                <a:ea typeface="+mn-ea"/>
                <a:cs typeface="+mn-cs"/>
              </a:rPr>
              <a:t>fm-1</a:t>
            </a:r>
            <a:r>
              <a:rPr lang="zh-CN" altLang="en-US" sz="1200" b="0" i="0" kern="1200" dirty="0" smtClean="0">
                <a:solidFill>
                  <a:schemeClr val="tx1"/>
                </a:solidFill>
                <a:effectLst/>
                <a:latin typeface="+mn-lt"/>
                <a:ea typeface="+mn-ea"/>
                <a:cs typeface="+mn-cs"/>
              </a:rPr>
              <a:t>是前</a:t>
            </a:r>
            <a:r>
              <a:rPr lang="en-US" altLang="zh-CN" sz="1200" b="0" i="0" kern="1200" dirty="0" smtClean="0">
                <a:solidFill>
                  <a:schemeClr val="tx1"/>
                </a:solidFill>
                <a:effectLst/>
                <a:latin typeface="+mn-lt"/>
                <a:ea typeface="+mn-ea"/>
                <a:cs typeface="+mn-cs"/>
              </a:rPr>
              <a:t>m-1</a:t>
            </a:r>
            <a:r>
              <a:rPr lang="zh-CN" altLang="en-US" sz="1200" b="0" i="0" kern="1200" dirty="0" smtClean="0">
                <a:solidFill>
                  <a:schemeClr val="tx1"/>
                </a:solidFill>
                <a:effectLst/>
                <a:latin typeface="+mn-lt"/>
                <a:ea typeface="+mn-ea"/>
                <a:cs typeface="+mn-cs"/>
              </a:rPr>
              <a:t>棵树的组合给出的预测结果。我们的目标就是构建出使得损失函数最小的第</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颗树</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就代表了真实值和前</a:t>
            </a:r>
            <a:r>
              <a:rPr lang="en-US" altLang="zh-CN" sz="1200" b="0" i="0" kern="1200" dirty="0" smtClean="0">
                <a:solidFill>
                  <a:schemeClr val="tx1"/>
                </a:solidFill>
                <a:effectLst/>
                <a:latin typeface="+mn-lt"/>
                <a:ea typeface="+mn-ea"/>
                <a:cs typeface="+mn-cs"/>
              </a:rPr>
              <a:t>m-1</a:t>
            </a:r>
            <a:r>
              <a:rPr lang="zh-CN" altLang="en-US" sz="1200" b="0" i="0" kern="1200" dirty="0" smtClean="0">
                <a:solidFill>
                  <a:schemeClr val="tx1"/>
                </a:solidFill>
                <a:effectLst/>
                <a:latin typeface="+mn-lt"/>
                <a:ea typeface="+mn-ea"/>
                <a:cs typeface="+mn-cs"/>
              </a:rPr>
              <a:t>颗树的组合给出的预测值的残差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所以要使得这个</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最小，就是要用这残差作为输出来训练下一棵树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当损失函数是平方损失和指数损失函数时，残差会比较</a:t>
            </a:r>
            <a:r>
              <a:rPr lang="zh-CN" altLang="en-US" sz="1200" b="0" i="0" kern="1200" dirty="0" smtClean="0">
                <a:solidFill>
                  <a:schemeClr val="tx1"/>
                </a:solidFill>
                <a:effectLst/>
                <a:latin typeface="+mn-lt"/>
                <a:ea typeface="+mn-ea"/>
                <a:cs typeface="+mn-cs"/>
              </a:rPr>
              <a:t>容易计算，</a:t>
            </a:r>
            <a:r>
              <a:rPr lang="zh-CN" altLang="en-US" sz="1200" b="0" i="0" kern="1200" dirty="0" smtClean="0">
                <a:solidFill>
                  <a:schemeClr val="tx1"/>
                </a:solidFill>
                <a:effectLst/>
                <a:latin typeface="+mn-lt"/>
                <a:ea typeface="+mn-ea"/>
                <a:cs typeface="+mn-cs"/>
              </a:rPr>
              <a:t>每一步的优化是简单的。但对于一般的损失函数，每一步的优化并不是那么容易，针对这一问题，提出了梯度提升</a:t>
            </a:r>
            <a:r>
              <a:rPr lang="en-US" altLang="zh-CN" sz="1200" b="0" i="0" kern="1200" dirty="0" smtClean="0">
                <a:solidFill>
                  <a:schemeClr val="tx1"/>
                </a:solidFill>
                <a:effectLst/>
                <a:latin typeface="+mn-lt"/>
                <a:ea typeface="+mn-ea"/>
                <a:cs typeface="+mn-cs"/>
              </a:rPr>
              <a:t>(gradient boosting)</a:t>
            </a:r>
            <a:r>
              <a:rPr lang="zh-CN" altLang="en-US" sz="1200" b="0" i="0" kern="1200" dirty="0" smtClean="0">
                <a:solidFill>
                  <a:schemeClr val="tx1"/>
                </a:solidFill>
                <a:effectLst/>
                <a:latin typeface="+mn-lt"/>
                <a:ea typeface="+mn-ea"/>
                <a:cs typeface="+mn-cs"/>
              </a:rPr>
              <a:t>算法， 将损失函数的梯度作为回归问题提升树算法中的</a:t>
            </a:r>
            <a:r>
              <a:rPr lang="zh-CN" altLang="en-US" sz="1200" b="1" i="0" kern="1200" dirty="0" smtClean="0">
                <a:solidFill>
                  <a:schemeClr val="tx1"/>
                </a:solidFill>
                <a:effectLst/>
                <a:latin typeface="+mn-lt"/>
                <a:ea typeface="+mn-ea"/>
                <a:cs typeface="+mn-cs"/>
              </a:rPr>
              <a:t>残差</a:t>
            </a:r>
            <a:r>
              <a:rPr lang="zh-CN" altLang="en-US" sz="1200" b="0" i="0" kern="1200" dirty="0" smtClean="0">
                <a:solidFill>
                  <a:schemeClr val="tx1"/>
                </a:solidFill>
                <a:effectLst/>
                <a:latin typeface="+mn-lt"/>
                <a:ea typeface="+mn-ea"/>
                <a:cs typeface="+mn-cs"/>
              </a:rPr>
              <a:t>的近似值。它的每一次计算都是为了减少上一次的残差</a:t>
            </a:r>
            <a:r>
              <a:rPr lang="en-US" altLang="zh-CN" sz="1200" b="0" i="0" kern="1200" dirty="0" smtClean="0">
                <a:solidFill>
                  <a:schemeClr val="tx1"/>
                </a:solidFill>
                <a:effectLst/>
                <a:latin typeface="+mn-lt"/>
                <a:ea typeface="+mn-ea"/>
                <a:cs typeface="+mn-cs"/>
              </a:rPr>
              <a:t>(residual)</a:t>
            </a:r>
            <a:r>
              <a:rPr lang="zh-CN" altLang="en-US" sz="1200" b="0" i="0" kern="1200" dirty="0" smtClean="0">
                <a:solidFill>
                  <a:schemeClr val="tx1"/>
                </a:solidFill>
                <a:effectLst/>
                <a:latin typeface="+mn-lt"/>
                <a:ea typeface="+mn-ea"/>
                <a:cs typeface="+mn-cs"/>
              </a:rPr>
              <a:t>，而为了减少这些残差，可以在残差减少的梯度</a:t>
            </a:r>
            <a:r>
              <a:rPr lang="en-US" altLang="zh-CN" sz="1200" b="0" i="0" kern="1200" dirty="0" smtClean="0">
                <a:solidFill>
                  <a:schemeClr val="tx1"/>
                </a:solidFill>
                <a:effectLst/>
                <a:latin typeface="+mn-lt"/>
                <a:ea typeface="+mn-ea"/>
                <a:cs typeface="+mn-cs"/>
              </a:rPr>
              <a:t>(Gradient)</a:t>
            </a:r>
            <a:r>
              <a:rPr lang="zh-CN" altLang="en-US" sz="1200" b="0" i="0" kern="1200" dirty="0" smtClean="0">
                <a:solidFill>
                  <a:schemeClr val="tx1"/>
                </a:solidFill>
                <a:effectLst/>
                <a:latin typeface="+mn-lt"/>
                <a:ea typeface="+mn-ea"/>
                <a:cs typeface="+mn-cs"/>
              </a:rPr>
              <a:t>方向上建立一个新模型。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所以就是用损失函数对输出求导得到梯度，然后取梯度的反方向来预测下一棵树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这样一来，我们每次拟合的目标，就变成了损失函数梯度的一部分</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12</a:t>
            </a:fld>
            <a:endParaRPr lang="zh-CN" altLang="en-US"/>
          </a:p>
        </p:txBody>
      </p:sp>
    </p:spTree>
    <p:extLst>
      <p:ext uri="{BB962C8B-B14F-4D97-AF65-F5344CB8AC3E}">
        <p14:creationId xmlns:p14="http://schemas.microsoft.com/office/powerpoint/2010/main" val="3504980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zh-CN" altLang="en-US" dirty="0" smtClean="0"/>
              <a:t>将</a:t>
            </a:r>
            <a:r>
              <a:rPr lang="en-US" altLang="zh-CN" dirty="0" err="1" smtClean="0"/>
              <a:t>lambdamart</a:t>
            </a:r>
            <a:r>
              <a:rPr lang="zh-CN" altLang="en-US" dirty="0" smtClean="0"/>
              <a:t>之前，现在介绍</a:t>
            </a:r>
            <a:r>
              <a:rPr lang="en-US" altLang="zh-CN" dirty="0" err="1" smtClean="0"/>
              <a:t>ranknet</a:t>
            </a:r>
            <a:r>
              <a:rPr lang="zh-CN" altLang="en-US" dirty="0" smtClean="0"/>
              <a:t>是基于神经网络的，假设</a:t>
            </a:r>
            <a:r>
              <a:rPr lang="en-US" altLang="zh-CN" dirty="0" err="1" smtClean="0"/>
              <a:t>si</a:t>
            </a:r>
            <a:r>
              <a:rPr lang="zh-CN" altLang="en-US" dirty="0" smtClean="0"/>
              <a:t>和</a:t>
            </a:r>
            <a:r>
              <a:rPr lang="en-US" altLang="zh-CN" dirty="0" err="1" smtClean="0"/>
              <a:t>sj</a:t>
            </a:r>
            <a:r>
              <a:rPr lang="zh-CN" altLang="en-US" dirty="0" smtClean="0"/>
              <a:t>是模型训练出来的打分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文档</a:t>
            </a:r>
            <a:r>
              <a:rPr lang="en-US" altLang="zh-CN" dirty="0" err="1" smtClean="0"/>
              <a:t>i</a:t>
            </a:r>
            <a:r>
              <a:rPr lang="zh-CN" altLang="en-US" dirty="0" smtClean="0"/>
              <a:t>排在</a:t>
            </a:r>
            <a:r>
              <a:rPr lang="en-US" altLang="zh-CN" dirty="0" smtClean="0"/>
              <a:t>j</a:t>
            </a:r>
            <a:r>
              <a:rPr lang="zh-CN" altLang="en-US" dirty="0" smtClean="0"/>
              <a:t>前面的概率是右边这个式子，这是一个</a:t>
            </a:r>
            <a:r>
              <a:rPr lang="en-US" altLang="zh-CN" dirty="0" smtClean="0"/>
              <a:t>sigmoid</a:t>
            </a:r>
            <a:r>
              <a:rPr lang="zh-CN" altLang="en-US" dirty="0" smtClean="0"/>
              <a:t>函数</a:t>
            </a:r>
            <a:endParaRPr lang="en-US" altLang="zh-CN" dirty="0" smtClean="0"/>
          </a:p>
          <a:p>
            <a:endParaRPr lang="en-US" altLang="zh-CN" dirty="0" smtClean="0"/>
          </a:p>
          <a:p>
            <a:endParaRPr lang="en-US" altLang="zh-CN" dirty="0" smtClean="0"/>
          </a:p>
          <a:p>
            <a:r>
              <a:rPr lang="en-US" altLang="zh-CN" dirty="0" err="1" smtClean="0"/>
              <a:t>Lij</a:t>
            </a:r>
            <a:r>
              <a:rPr lang="zh-CN" altLang="en-US" dirty="0" smtClean="0"/>
              <a:t>求和后最小，对求和后的</a:t>
            </a:r>
            <a:r>
              <a:rPr lang="en-US" altLang="zh-CN" dirty="0" err="1" smtClean="0"/>
              <a:t>Lij</a:t>
            </a:r>
            <a:r>
              <a:rPr lang="zh-CN" altLang="en-US" dirty="0" smtClean="0"/>
              <a:t>求导，更新神经网络中的权重</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13</a:t>
            </a:fld>
            <a:endParaRPr lang="zh-CN" altLang="en-US"/>
          </a:p>
        </p:txBody>
      </p:sp>
    </p:spTree>
    <p:extLst>
      <p:ext uri="{BB962C8B-B14F-4D97-AF65-F5344CB8AC3E}">
        <p14:creationId xmlns:p14="http://schemas.microsoft.com/office/powerpoint/2010/main" val="7446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根据上面的算法，来看具体的例子，这个图是模型预测得到得排名。蓝色的，灰色的，也就是说蓝色的两根其实应该排在更前面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但是根据</a:t>
            </a:r>
            <a:r>
              <a:rPr lang="en-US" altLang="zh-CN" sz="1200" b="0" i="0" kern="1200" dirty="0" err="1" smtClean="0">
                <a:solidFill>
                  <a:schemeClr val="tx1"/>
                </a:solidFill>
                <a:effectLst/>
                <a:latin typeface="+mn-lt"/>
                <a:ea typeface="+mn-ea"/>
                <a:cs typeface="+mn-cs"/>
              </a:rPr>
              <a:t>ranknet</a:t>
            </a:r>
            <a:r>
              <a:rPr lang="zh-CN" altLang="en-US" sz="1200" b="0" i="0" kern="1200" dirty="0" smtClean="0">
                <a:solidFill>
                  <a:schemeClr val="tx1"/>
                </a:solidFill>
                <a:effectLst/>
                <a:latin typeface="+mn-lt"/>
                <a:ea typeface="+mn-ea"/>
                <a:cs typeface="+mn-cs"/>
              </a:rPr>
              <a:t>算法，优化损失函数时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右图通过把第一个相关文档下调</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个位置，第二个文档上条</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个位置，将</a:t>
            </a:r>
            <a:r>
              <a:rPr lang="en-US" altLang="zh-CN" sz="1200" b="0" i="0" kern="1200" dirty="0" smtClean="0">
                <a:solidFill>
                  <a:schemeClr val="tx1"/>
                </a:solidFill>
                <a:effectLst/>
                <a:latin typeface="+mn-lt"/>
                <a:ea typeface="+mn-ea"/>
                <a:cs typeface="+mn-cs"/>
              </a:rPr>
              <a:t>cost</a:t>
            </a:r>
            <a:r>
              <a:rPr lang="zh-CN" altLang="en-US" sz="1200" b="0" i="0" kern="1200" dirty="0" smtClean="0">
                <a:solidFill>
                  <a:schemeClr val="tx1"/>
                </a:solidFill>
                <a:effectLst/>
                <a:latin typeface="+mn-lt"/>
                <a:ea typeface="+mn-ea"/>
                <a:cs typeface="+mn-cs"/>
              </a:rPr>
              <a:t>降为</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，在优化过程中下调前面相关文档的位置不是我们想要得到的结果，我们真正需要的是右边红色箭头代表的方向和强度，即更关注靠前位置的相关文档的排序位置的提升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那么既然</a:t>
            </a:r>
            <a:r>
              <a:rPr lang="en-US" altLang="zh-CN" sz="1200" b="0" i="0" kern="1200" dirty="0" err="1" smtClean="0">
                <a:solidFill>
                  <a:schemeClr val="tx1"/>
                </a:solidFill>
                <a:effectLst/>
                <a:latin typeface="+mn-lt"/>
                <a:ea typeface="+mn-ea"/>
                <a:cs typeface="+mn-cs"/>
              </a:rPr>
              <a:t>ranknet</a:t>
            </a:r>
            <a:r>
              <a:rPr lang="zh-CN" altLang="en-US" sz="1200" b="0" i="0" kern="1200" dirty="0" smtClean="0">
                <a:solidFill>
                  <a:schemeClr val="tx1"/>
                </a:solidFill>
                <a:effectLst/>
                <a:latin typeface="+mn-lt"/>
                <a:ea typeface="+mn-ea"/>
                <a:cs typeface="+mn-cs"/>
              </a:rPr>
              <a:t>优化损失函数不能达到这样的效果</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14</a:t>
            </a:fld>
            <a:endParaRPr lang="zh-CN" altLang="en-US"/>
          </a:p>
        </p:txBody>
      </p:sp>
    </p:spTree>
    <p:extLst>
      <p:ext uri="{BB962C8B-B14F-4D97-AF65-F5344CB8AC3E}">
        <p14:creationId xmlns:p14="http://schemas.microsoft.com/office/powerpoint/2010/main" val="540270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损失函数对</a:t>
            </a:r>
            <a:r>
              <a:rPr lang="en-US" altLang="zh-CN" dirty="0" err="1" smtClean="0"/>
              <a:t>i</a:t>
            </a:r>
            <a:r>
              <a:rPr lang="zh-CN" altLang="en-US" dirty="0" smtClean="0"/>
              <a:t>和</a:t>
            </a:r>
            <a:r>
              <a:rPr lang="en-US" altLang="zh-CN" dirty="0" smtClean="0"/>
              <a:t>j</a:t>
            </a:r>
            <a:r>
              <a:rPr lang="zh-CN" altLang="en-US" dirty="0" smtClean="0"/>
              <a:t>的输出求导具有对称性</a:t>
            </a:r>
            <a:r>
              <a:rPr lang="zh-CN" altLang="en-US" dirty="0" smtClean="0"/>
              <a:t>，互为相反数</a:t>
            </a:r>
            <a:endParaRPr lang="en-US" altLang="zh-CN" dirty="0" smtClean="0"/>
          </a:p>
          <a:p>
            <a:r>
              <a:rPr lang="zh-CN" altLang="en-US" sz="1200" b="0" i="0" kern="1200" dirty="0" smtClean="0">
                <a:solidFill>
                  <a:schemeClr val="tx1"/>
                </a:solidFill>
                <a:effectLst/>
                <a:latin typeface="+mn-lt"/>
                <a:ea typeface="+mn-ea"/>
                <a:cs typeface="+mn-cs"/>
              </a:rPr>
              <a:t>为了能更好的针对评价指标进行优化，在此基础上，考虑评价指标 </a:t>
            </a:r>
            <a:r>
              <a:rPr lang="en-US" altLang="zh-CN" sz="1200" b="0" i="0" u="none" strike="noStrike"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（比如 </a:t>
            </a:r>
            <a:r>
              <a:rPr lang="en-US" altLang="zh-CN" sz="1200" b="0" i="0" kern="1200" dirty="0" smtClean="0">
                <a:solidFill>
                  <a:schemeClr val="tx1"/>
                </a:solidFill>
                <a:effectLst/>
                <a:latin typeface="+mn-lt"/>
                <a:ea typeface="+mn-ea"/>
                <a:cs typeface="+mn-cs"/>
              </a:rPr>
              <a:t>NDCG</a:t>
            </a:r>
            <a:r>
              <a:rPr lang="zh-CN" altLang="en-US" sz="1200" b="0" i="0" kern="1200" dirty="0" smtClean="0">
                <a:solidFill>
                  <a:schemeClr val="tx1"/>
                </a:solidFill>
                <a:effectLst/>
                <a:latin typeface="+mn-lt"/>
                <a:ea typeface="+mn-ea"/>
                <a:cs typeface="+mn-cs"/>
              </a:rPr>
              <a:t>）的变化，由于引入了</a:t>
            </a:r>
            <a:r>
              <a:rPr lang="en-US" altLang="zh-CN" sz="1200" b="0" i="0" kern="1200" dirty="0" smtClean="0">
                <a:solidFill>
                  <a:schemeClr val="tx1"/>
                </a:solidFill>
                <a:effectLst/>
                <a:latin typeface="+mn-lt"/>
                <a:ea typeface="+mn-ea"/>
                <a:cs typeface="+mn-cs"/>
              </a:rPr>
              <a:t>IR</a:t>
            </a:r>
            <a:r>
              <a:rPr lang="zh-CN" altLang="en-US" sz="1200" b="0" i="0" kern="1200" dirty="0" smtClean="0">
                <a:solidFill>
                  <a:schemeClr val="tx1"/>
                </a:solidFill>
                <a:effectLst/>
                <a:latin typeface="+mn-lt"/>
                <a:ea typeface="+mn-ea"/>
                <a:cs typeface="+mn-cs"/>
              </a:rPr>
              <a:t>评价指标，</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梯度更关注位置靠前的优质文档的排序位置的提升。有效的避免了下调位置靠前优质文档的位置这种情况的发生。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对于每一个文档</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，它的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值就是所有它与排在它后面的文档构成的文档对计算得到的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值减去</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15</a:t>
            </a:fld>
            <a:endParaRPr lang="zh-CN" altLang="en-US"/>
          </a:p>
        </p:txBody>
      </p:sp>
    </p:spTree>
    <p:extLst>
      <p:ext uri="{BB962C8B-B14F-4D97-AF65-F5344CB8AC3E}">
        <p14:creationId xmlns:p14="http://schemas.microsoft.com/office/powerpoint/2010/main" val="2613628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通过上面的介绍，最后就得到了</a:t>
            </a:r>
            <a:r>
              <a:rPr lang="en-US" altLang="zh-CN" dirty="0" err="1" smtClean="0"/>
              <a:t>lambdamart</a:t>
            </a:r>
            <a:r>
              <a:rPr lang="zh-CN" altLang="en-US" dirty="0" smtClean="0"/>
              <a:t>的算法流程图，</a:t>
            </a:r>
            <a:r>
              <a:rPr lang="en-US" altLang="zh-CN" sz="1200" dirty="0" smtClean="0"/>
              <a:t>MART </a:t>
            </a:r>
            <a:r>
              <a:rPr lang="zh-CN" altLang="en-US" sz="1200" dirty="0" smtClean="0"/>
              <a:t>是梯度提升决策树（</a:t>
            </a:r>
            <a:r>
              <a:rPr lang="en-US" altLang="zh-CN" sz="1200" dirty="0" smtClean="0"/>
              <a:t>GBDT</a:t>
            </a:r>
            <a:r>
              <a:rPr lang="zh-CN" altLang="en-US" sz="1200" dirty="0" smtClean="0"/>
              <a:t>）算法，定义了一个框架，然后它更新叶子节点的值时不是用梯度下降法更新的，而是用牛顿法，所以这里进行了一个这样的计算，用该叶子节点所有的样本的一阶导的和除以二阶导的和，然后用这个值取更新每个叶子节点的值</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16</a:t>
            </a:fld>
            <a:endParaRPr lang="zh-CN" altLang="en-US"/>
          </a:p>
        </p:txBody>
      </p:sp>
    </p:spTree>
    <p:extLst>
      <p:ext uri="{BB962C8B-B14F-4D97-AF65-F5344CB8AC3E}">
        <p14:creationId xmlns:p14="http://schemas.microsoft.com/office/powerpoint/2010/main" val="550343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最后这个是结果，这个结果是五一之前的图，可以看到这个方法比之前用回归好了很多，之前用的那些回归算法还会出现负数，这个结果在</a:t>
            </a:r>
            <a:r>
              <a:rPr lang="en-US" altLang="zh-CN" dirty="0" smtClean="0"/>
              <a:t>4</a:t>
            </a:r>
            <a:r>
              <a:rPr lang="zh-CN" altLang="en-US" dirty="0" smtClean="0"/>
              <a:t>月</a:t>
            </a:r>
            <a:r>
              <a:rPr lang="en-US" altLang="zh-CN" dirty="0" smtClean="0"/>
              <a:t>20</a:t>
            </a:r>
            <a:r>
              <a:rPr lang="zh-CN" altLang="en-US" dirty="0" smtClean="0"/>
              <a:t>号左右的时候还处于吊打别人的状态，但我后来一直没有找到改进的方法，然后就被别人吊打了。</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17</a:t>
            </a:fld>
            <a:endParaRPr lang="zh-CN" altLang="en-US"/>
          </a:p>
        </p:txBody>
      </p:sp>
    </p:spTree>
    <p:extLst>
      <p:ext uri="{BB962C8B-B14F-4D97-AF65-F5344CB8AC3E}">
        <p14:creationId xmlns:p14="http://schemas.microsoft.com/office/powerpoint/2010/main" val="3648315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18</a:t>
            </a:fld>
            <a:endParaRPr lang="zh-CN" altLang="en-US"/>
          </a:p>
        </p:txBody>
      </p:sp>
    </p:spTree>
    <p:extLst>
      <p:ext uri="{BB962C8B-B14F-4D97-AF65-F5344CB8AC3E}">
        <p14:creationId xmlns:p14="http://schemas.microsoft.com/office/powerpoint/2010/main" val="79156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之所以会做这个，是因为</a:t>
            </a:r>
            <a:r>
              <a:rPr lang="en-US" altLang="zh-CN" dirty="0" smtClean="0"/>
              <a:t>IEEE</a:t>
            </a:r>
            <a:r>
              <a:rPr lang="zh-CN" altLang="en-US" dirty="0" smtClean="0"/>
              <a:t>上的一个比赛，这个比赛是</a:t>
            </a:r>
            <a:r>
              <a:rPr lang="en-US" altLang="zh-CN" dirty="0" smtClean="0"/>
              <a:t>investment ranking</a:t>
            </a:r>
            <a:r>
              <a:rPr lang="en-US" altLang="zh-CN" baseline="0" dirty="0" smtClean="0"/>
              <a:t> challenge. </a:t>
            </a:r>
            <a:r>
              <a:rPr lang="zh-CN" altLang="en-US" baseline="0" dirty="0" smtClean="0"/>
              <a:t>首先来介绍一下比赛的要求，题目要求是根据他提供的一堆</a:t>
            </a:r>
            <a:r>
              <a:rPr lang="zh-CN" altLang="en-US" baseline="0" dirty="0" smtClean="0"/>
              <a:t>财政指标以及相应的收益</a:t>
            </a:r>
            <a:r>
              <a:rPr lang="zh-CN" altLang="en-US" baseline="0" dirty="0" smtClean="0"/>
              <a:t>，训练一个模型去</a:t>
            </a:r>
            <a:r>
              <a:rPr lang="zh-CN" altLang="en-US" baseline="0" dirty="0" smtClean="0"/>
              <a:t>挑选出每个时段表现最好的股票</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2</a:t>
            </a:fld>
            <a:endParaRPr lang="zh-CN" altLang="en-US"/>
          </a:p>
        </p:txBody>
      </p:sp>
    </p:spTree>
    <p:extLst>
      <p:ext uri="{BB962C8B-B14F-4D97-AF65-F5344CB8AC3E}">
        <p14:creationId xmlns:p14="http://schemas.microsoft.com/office/powerpoint/2010/main" val="129725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他给了一个数据集，这个数据集是</a:t>
            </a:r>
            <a:r>
              <a:rPr lang="en-US" altLang="zh-CN" dirty="0" smtClean="0"/>
              <a:t>1996</a:t>
            </a:r>
            <a:r>
              <a:rPr lang="zh-CN" altLang="en-US" dirty="0" smtClean="0"/>
              <a:t>年到</a:t>
            </a:r>
            <a:r>
              <a:rPr lang="en-US" altLang="zh-CN" dirty="0" smtClean="0"/>
              <a:t>2017</a:t>
            </a:r>
            <a:r>
              <a:rPr lang="zh-CN" altLang="en-US" dirty="0" smtClean="0"/>
              <a:t>，总</a:t>
            </a:r>
            <a:r>
              <a:rPr lang="zh-CN" altLang="en-US" dirty="0" smtClean="0"/>
              <a:t>过</a:t>
            </a:r>
            <a:r>
              <a:rPr lang="en-US" altLang="zh-CN" dirty="0" smtClean="0"/>
              <a:t>21</a:t>
            </a:r>
            <a:r>
              <a:rPr lang="zh-CN" altLang="en-US" dirty="0" smtClean="0"/>
              <a:t>年，以半年为</a:t>
            </a:r>
            <a:r>
              <a:rPr lang="zh-CN" altLang="en-US" dirty="0" smtClean="0"/>
              <a:t>单位划分的股票数据，</a:t>
            </a:r>
            <a:r>
              <a:rPr lang="zh-CN" altLang="en-US" dirty="0" smtClean="0"/>
              <a:t>这样一共就划分成了</a:t>
            </a:r>
            <a:r>
              <a:rPr lang="en-US" altLang="zh-CN" dirty="0" smtClean="0"/>
              <a:t>42</a:t>
            </a:r>
            <a:r>
              <a:rPr lang="zh-CN" altLang="en-US" dirty="0" smtClean="0"/>
              <a:t>个时段，每半年包含大约</a:t>
            </a:r>
            <a:r>
              <a:rPr lang="en-US" altLang="zh-CN" dirty="0" smtClean="0"/>
              <a:t>900</a:t>
            </a:r>
            <a:r>
              <a:rPr lang="zh-CN" altLang="en-US" dirty="0" smtClean="0"/>
              <a:t>只股票数据，所有的股票名称，以及相应的指标名称全部都被匿名了。每个时段都有</a:t>
            </a:r>
            <a:r>
              <a:rPr lang="en-US" altLang="zh-CN" dirty="0" smtClean="0"/>
              <a:t>60%</a:t>
            </a:r>
            <a:r>
              <a:rPr lang="zh-CN" altLang="en-US" dirty="0" smtClean="0"/>
              <a:t>的数据作为训练集，</a:t>
            </a:r>
            <a:r>
              <a:rPr lang="en-US" altLang="zh-CN" dirty="0" smtClean="0"/>
              <a:t>40%</a:t>
            </a:r>
            <a:r>
              <a:rPr lang="zh-CN" altLang="en-US" dirty="0" smtClean="0"/>
              <a:t>的数据用来做测试集</a:t>
            </a:r>
            <a:r>
              <a:rPr lang="zh-CN" altLang="en-US" dirty="0" smtClean="0"/>
              <a:t>。通过训练训练集来构建</a:t>
            </a:r>
            <a:r>
              <a:rPr lang="zh-CN" altLang="en-US" dirty="0" smtClean="0"/>
              <a:t>一个模型，预测测试集上给出的这些股票的排名。</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3</a:t>
            </a:fld>
            <a:endParaRPr lang="zh-CN" altLang="en-US"/>
          </a:p>
        </p:txBody>
      </p:sp>
    </p:spTree>
    <p:extLst>
      <p:ext uri="{BB962C8B-B14F-4D97-AF65-F5344CB8AC3E}">
        <p14:creationId xmlns:p14="http://schemas.microsoft.com/office/powerpoint/2010/main" val="175737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这个是数据集的一个结构，从</a:t>
            </a:r>
            <a:r>
              <a:rPr lang="en-US" altLang="zh-CN" dirty="0" smtClean="0"/>
              <a:t>X1</a:t>
            </a:r>
            <a:r>
              <a:rPr lang="zh-CN" altLang="en-US" dirty="0" smtClean="0"/>
              <a:t>开始一直到后面都是它的特征，这一列是它给出的收益，这一列是这只股票的排名，收益越大，排名越靠前，我们选股的时候一般都会选择这些排在前面表现更好的股票</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4</a:t>
            </a:fld>
            <a:endParaRPr lang="zh-CN" altLang="en-US"/>
          </a:p>
        </p:txBody>
      </p:sp>
    </p:spTree>
    <p:extLst>
      <p:ext uri="{BB962C8B-B14F-4D97-AF65-F5344CB8AC3E}">
        <p14:creationId xmlns:p14="http://schemas.microsoft.com/office/powerpoint/2010/main" val="48806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它给了两个评价指标，第一个是斯皮尔曼等级相关性，</a:t>
            </a:r>
            <a:endParaRPr lang="en-US" altLang="zh-CN" dirty="0" smtClean="0"/>
          </a:p>
          <a:p>
            <a:r>
              <a:rPr lang="zh-CN" altLang="en-US" dirty="0" smtClean="0"/>
              <a:t>第二个就是</a:t>
            </a:r>
            <a:r>
              <a:rPr lang="en-US" altLang="zh-CN" dirty="0" smtClean="0"/>
              <a:t>NDCG</a:t>
            </a:r>
            <a:r>
              <a:rPr lang="zh-CN" altLang="en-US" dirty="0" smtClean="0"/>
              <a:t>，</a:t>
            </a:r>
            <a:r>
              <a:rPr lang="en-US" altLang="zh-CN" dirty="0" err="1" smtClean="0"/>
              <a:t>zi</a:t>
            </a:r>
            <a:r>
              <a:rPr lang="zh-CN" altLang="en-US" dirty="0" smtClean="0"/>
              <a:t>代表的是排在第</a:t>
            </a:r>
            <a:r>
              <a:rPr lang="en-US" altLang="zh-CN" dirty="0" err="1" smtClean="0"/>
              <a:t>i</a:t>
            </a:r>
            <a:r>
              <a:rPr lang="zh-CN" altLang="en-US" dirty="0" smtClean="0"/>
              <a:t>位的股票的收益，</a:t>
            </a:r>
            <a:r>
              <a:rPr lang="en-US" altLang="zh-CN" dirty="0" err="1" smtClean="0"/>
              <a:t>i</a:t>
            </a:r>
            <a:r>
              <a:rPr lang="zh-CN" altLang="en-US" dirty="0" smtClean="0"/>
              <a:t>越小，</a:t>
            </a:r>
            <a:r>
              <a:rPr lang="en-US" altLang="zh-CN" dirty="0" smtClean="0"/>
              <a:t>n/</a:t>
            </a:r>
            <a:r>
              <a:rPr lang="en-US" altLang="zh-CN" dirty="0" err="1" smtClean="0"/>
              <a:t>n+I</a:t>
            </a:r>
            <a:r>
              <a:rPr lang="zh-CN" altLang="en-US" baseline="0" dirty="0" smtClean="0"/>
              <a:t> 就越大，也就是说排名越前的股票，它的贡献越大。为了使得</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5</a:t>
            </a:fld>
            <a:endParaRPr lang="zh-CN" altLang="en-US"/>
          </a:p>
        </p:txBody>
      </p:sp>
    </p:spTree>
    <p:extLst>
      <p:ext uri="{BB962C8B-B14F-4D97-AF65-F5344CB8AC3E}">
        <p14:creationId xmlns:p14="http://schemas.microsoft.com/office/powerpoint/2010/main" val="103112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接下来就讲一下我尝试的一些方法，因为它给的数据就是很多个特征，加上一个收益，然后它的特征和股票名称都是匿名的，所以就没法用一些经济学的</a:t>
            </a:r>
            <a:r>
              <a:rPr lang="zh-CN" altLang="en-US" dirty="0" smtClean="0"/>
              <a:t>方法去挑选</a:t>
            </a:r>
            <a:r>
              <a:rPr lang="zh-CN" altLang="en-US" dirty="0" smtClean="0"/>
              <a:t>特征，也没办法用</a:t>
            </a:r>
            <a:r>
              <a:rPr lang="en-US" altLang="zh-CN" dirty="0" smtClean="0"/>
              <a:t>RNN</a:t>
            </a:r>
            <a:r>
              <a:rPr lang="zh-CN" altLang="en-US" dirty="0" smtClean="0"/>
              <a:t>之类的方法，所以我最开始的时候就在尝试一些回归的方法，主要试的一些方法包括</a:t>
            </a:r>
            <a:r>
              <a:rPr lang="en-US" altLang="zh-CN" dirty="0" smtClean="0"/>
              <a:t>……</a:t>
            </a:r>
            <a:r>
              <a:rPr lang="zh-CN" altLang="en-US" dirty="0" smtClean="0"/>
              <a:t>，然后下面这张表格是我的实验结果，就一眼看过去都很差啦</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6</a:t>
            </a:fld>
            <a:endParaRPr lang="zh-CN" altLang="en-US"/>
          </a:p>
        </p:txBody>
      </p:sp>
    </p:spTree>
    <p:extLst>
      <p:ext uri="{BB962C8B-B14F-4D97-AF65-F5344CB8AC3E}">
        <p14:creationId xmlns:p14="http://schemas.microsoft.com/office/powerpoint/2010/main" val="412385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后来就想可能是因为实验中</a:t>
            </a:r>
            <a:r>
              <a:rPr lang="en-US" altLang="zh-CN" dirty="0" smtClean="0"/>
              <a:t>…… </a:t>
            </a:r>
            <a:r>
              <a:rPr lang="zh-CN" altLang="en-US" dirty="0" smtClean="0"/>
              <a:t>比如真实的是</a:t>
            </a:r>
            <a:r>
              <a:rPr lang="en-US" altLang="zh-CN" dirty="0" smtClean="0"/>
              <a:t>0</a:t>
            </a:r>
            <a:r>
              <a:rPr lang="zh-CN" altLang="en-US" dirty="0" smtClean="0"/>
              <a:t>，</a:t>
            </a:r>
            <a:r>
              <a:rPr lang="en-US" altLang="zh-CN" dirty="0" smtClean="0"/>
              <a:t>0.2</a:t>
            </a:r>
            <a:r>
              <a:rPr lang="zh-CN" altLang="en-US" dirty="0" smtClean="0"/>
              <a:t>，</a:t>
            </a:r>
            <a:r>
              <a:rPr lang="zh-CN" altLang="en-US" dirty="0" smtClean="0"/>
              <a:t>然后你预测出来的</a:t>
            </a:r>
            <a:r>
              <a:rPr lang="zh-CN" altLang="en-US" dirty="0" smtClean="0"/>
              <a:t>是</a:t>
            </a:r>
            <a:r>
              <a:rPr lang="en-US" altLang="zh-CN" dirty="0" smtClean="0"/>
              <a:t>0.2</a:t>
            </a:r>
            <a:r>
              <a:rPr lang="zh-CN" altLang="en-US" dirty="0" smtClean="0"/>
              <a:t>，</a:t>
            </a:r>
            <a:r>
              <a:rPr lang="en-US" altLang="zh-CN" dirty="0" smtClean="0"/>
              <a:t>0</a:t>
            </a:r>
            <a:r>
              <a:rPr lang="zh-CN" altLang="en-US" dirty="0" smtClean="0"/>
              <a:t>，排序是错的，但是预测</a:t>
            </a:r>
            <a:r>
              <a:rPr lang="zh-CN" altLang="en-US" dirty="0" smtClean="0"/>
              <a:t>出来</a:t>
            </a:r>
            <a:r>
              <a:rPr lang="en-US" altLang="zh-CN" dirty="0" smtClean="0"/>
              <a:t>0.2</a:t>
            </a:r>
            <a:r>
              <a:rPr lang="zh-CN" altLang="en-US" dirty="0" smtClean="0"/>
              <a:t>，</a:t>
            </a:r>
            <a:r>
              <a:rPr lang="en-US" altLang="zh-CN" dirty="0" smtClean="0"/>
              <a:t>0.5</a:t>
            </a:r>
            <a:r>
              <a:rPr lang="zh-CN" altLang="en-US" dirty="0" smtClean="0"/>
              <a:t>，</a:t>
            </a:r>
            <a:r>
              <a:rPr lang="en-US" altLang="zh-CN" dirty="0" smtClean="0"/>
              <a:t>loss</a:t>
            </a:r>
            <a:r>
              <a:rPr lang="zh-CN" altLang="en-US" dirty="0" smtClean="0"/>
              <a:t>虽然比前一种大，但是排序</a:t>
            </a:r>
            <a:r>
              <a:rPr lang="zh-CN" altLang="en-US" dirty="0" smtClean="0"/>
              <a:t>是对的</a:t>
            </a:r>
            <a:r>
              <a:rPr lang="en-US" altLang="zh-CN" dirty="0" smtClean="0"/>
              <a:t>.</a:t>
            </a:r>
          </a:p>
          <a:p>
            <a:r>
              <a:rPr lang="zh-CN" altLang="en-US" dirty="0" smtClean="0"/>
              <a:t>为了验证这样的一个猜想</a:t>
            </a:r>
            <a:r>
              <a:rPr lang="en-US" altLang="zh-CN" dirty="0" smtClean="0"/>
              <a:t>.</a:t>
            </a:r>
          </a:p>
          <a:p>
            <a:r>
              <a:rPr lang="zh-CN" altLang="en-US" dirty="0" smtClean="0"/>
              <a:t>用</a:t>
            </a:r>
            <a:r>
              <a:rPr lang="en-US" altLang="zh-CN" dirty="0" smtClean="0"/>
              <a:t>……</a:t>
            </a:r>
            <a:r>
              <a:rPr lang="zh-CN" altLang="en-US" dirty="0" smtClean="0"/>
              <a:t>，就得到了每一个时段训练集对应的</a:t>
            </a:r>
            <a:r>
              <a:rPr lang="en-US" altLang="zh-CN" dirty="0" smtClean="0"/>
              <a:t>loss</a:t>
            </a:r>
            <a:r>
              <a:rPr lang="zh-CN" altLang="en-US" dirty="0" smtClean="0"/>
              <a:t>和该时段</a:t>
            </a:r>
            <a:r>
              <a:rPr lang="zh-CN" altLang="en-US" dirty="0" smtClean="0"/>
              <a:t>验证集上</a:t>
            </a:r>
            <a:r>
              <a:rPr lang="zh-CN" altLang="en-US" dirty="0" smtClean="0"/>
              <a:t>的两个评价指标的值</a:t>
            </a:r>
            <a:endParaRPr lang="en-US" altLang="zh-CN" dirty="0" smtClean="0"/>
          </a:p>
          <a:p>
            <a:r>
              <a:rPr lang="zh-CN" altLang="en-US" dirty="0" smtClean="0"/>
              <a:t>计算了</a:t>
            </a:r>
            <a:r>
              <a:rPr lang="en-US" altLang="zh-CN" dirty="0" smtClean="0"/>
              <a:t>loss</a:t>
            </a:r>
            <a:r>
              <a:rPr lang="zh-CN" altLang="en-US" dirty="0" smtClean="0"/>
              <a:t>和它们之间的相关性，发现相关性都很低</a:t>
            </a:r>
            <a:endParaRPr lang="en-US" altLang="zh-CN" dirty="0" smtClean="0"/>
          </a:p>
          <a:p>
            <a:r>
              <a:rPr lang="zh-CN" altLang="en-US" dirty="0" smtClean="0"/>
              <a:t>因此，后来就想到有没有直接预测它的排名的方法。</a:t>
            </a:r>
            <a:endParaRPr lang="zh-CN" altLang="en-US" dirty="0"/>
          </a:p>
        </p:txBody>
      </p:sp>
      <p:sp>
        <p:nvSpPr>
          <p:cNvPr id="4" name="灯片编号占位符 3"/>
          <p:cNvSpPr>
            <a:spLocks noGrp="1"/>
          </p:cNvSpPr>
          <p:nvPr>
            <p:ph type="sldNum" sz="quarter" idx="10"/>
          </p:nvPr>
        </p:nvSpPr>
        <p:spPr/>
        <p:txBody>
          <a:bodyPr/>
          <a:lstStyle/>
          <a:p>
            <a:fld id="{BA52CA35-3062-407C-A83C-49F792045B16}" type="slidenum">
              <a:rPr lang="zh-CN" altLang="en-US" smtClean="0"/>
              <a:t>7</a:t>
            </a:fld>
            <a:endParaRPr lang="zh-CN" altLang="en-US"/>
          </a:p>
        </p:txBody>
      </p:sp>
    </p:spTree>
    <p:extLst>
      <p:ext uri="{BB962C8B-B14F-4D97-AF65-F5344CB8AC3E}">
        <p14:creationId xmlns:p14="http://schemas.microsoft.com/office/powerpoint/2010/main" val="33941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然后就了解到了排序学习。</a:t>
            </a:r>
            <a:r>
              <a:rPr lang="en-US" altLang="zh-CN" dirty="0" smtClean="0"/>
              <a:t>……</a:t>
            </a:r>
            <a:r>
              <a:rPr lang="zh-CN" altLang="en-US" dirty="0" smtClean="0"/>
              <a:t>机器排序学习最主要的被应用到了信息检索领域，接下来</a:t>
            </a:r>
            <a:r>
              <a:rPr lang="zh-CN" altLang="en-US" dirty="0" smtClean="0"/>
              <a:t>介绍具体方法</a:t>
            </a:r>
            <a:r>
              <a:rPr lang="zh-CN" altLang="en-US" dirty="0" smtClean="0"/>
              <a:t>的时候都是拿文档的排序做例子</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8</a:t>
            </a:fld>
            <a:endParaRPr lang="zh-CN" altLang="en-US"/>
          </a:p>
        </p:txBody>
      </p:sp>
    </p:spTree>
    <p:extLst>
      <p:ext uri="{BB962C8B-B14F-4D97-AF65-F5344CB8AC3E}">
        <p14:creationId xmlns:p14="http://schemas.microsoft.com/office/powerpoint/2010/main" val="78420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pointwise……</a:t>
            </a:r>
            <a:r>
              <a:rPr lang="zh-CN" altLang="en-US" dirty="0" smtClean="0"/>
              <a:t>，我前面试的那些回归方法其实就是属于这</a:t>
            </a:r>
            <a:r>
              <a:rPr lang="zh-CN" altLang="en-US" dirty="0" smtClean="0"/>
              <a:t>一类，缺点，我前面也提到过</a:t>
            </a:r>
            <a:endParaRPr lang="en-US" altLang="zh-CN" dirty="0" smtClean="0"/>
          </a:p>
          <a:p>
            <a:endParaRPr lang="en-US" altLang="zh-CN" dirty="0" smtClean="0"/>
          </a:p>
          <a:p>
            <a:r>
              <a:rPr lang="zh-CN" altLang="en-US" dirty="0" smtClean="0"/>
              <a:t>缺点：</a:t>
            </a:r>
            <a:r>
              <a:rPr lang="zh-CN" altLang="en-US" sz="1200" b="0" i="0" kern="1200" dirty="0" smtClean="0">
                <a:solidFill>
                  <a:schemeClr val="tx1"/>
                </a:solidFill>
                <a:effectLst/>
                <a:latin typeface="+mn-lt"/>
                <a:ea typeface="+mn-ea"/>
                <a:cs typeface="+mn-cs"/>
              </a:rPr>
              <a:t>文档对方法考虑了两个文档对的相对先后顺序，却没有考虑文档出现在搜索列表中的位置，排在搜索结果前面的文档更为重要，</a:t>
            </a:r>
            <a:r>
              <a:rPr lang="zh-CN" altLang="en-US" sz="1200" b="0" i="0" kern="1200" dirty="0" smtClean="0">
                <a:solidFill>
                  <a:schemeClr val="tx1"/>
                </a:solidFill>
                <a:effectLst/>
                <a:latin typeface="+mn-lt"/>
                <a:ea typeface="+mn-ea"/>
                <a:cs typeface="+mn-cs"/>
              </a:rPr>
              <a:t>如果本来靠</a:t>
            </a:r>
            <a:r>
              <a:rPr lang="zh-CN" altLang="en-US" sz="1200" b="0" i="0" kern="1200" dirty="0" smtClean="0">
                <a:solidFill>
                  <a:schemeClr val="tx1"/>
                </a:solidFill>
                <a:effectLst/>
                <a:latin typeface="+mn-lt"/>
                <a:ea typeface="+mn-ea"/>
                <a:cs typeface="+mn-cs"/>
              </a:rPr>
              <a:t>前的文档出现判断错误，代价明显高于排在后面的文档</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pairwise</a:t>
            </a:r>
            <a:r>
              <a:rPr lang="zh-CN" altLang="en-US" sz="1200" b="0" i="0" kern="1200" dirty="0" smtClean="0">
                <a:solidFill>
                  <a:schemeClr val="tx1"/>
                </a:solidFill>
                <a:effectLst/>
                <a:latin typeface="+mn-lt"/>
                <a:ea typeface="+mn-ea"/>
                <a:cs typeface="+mn-cs"/>
              </a:rPr>
              <a:t>方法没有考虑这样的问题</a:t>
            </a:r>
            <a:endParaRPr lang="zh-CN" altLang="en-US"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dirty="0" smtClean="0"/>
              <a:t>当然</a:t>
            </a:r>
            <a:r>
              <a:rPr lang="en-US" altLang="zh-CN" dirty="0" err="1" smtClean="0"/>
              <a:t>listwise</a:t>
            </a:r>
            <a:r>
              <a:rPr lang="zh-CN" altLang="en-US" dirty="0" smtClean="0"/>
              <a:t>方法也有相应的缺点，就是它的算法时间</a:t>
            </a:r>
            <a:r>
              <a:rPr lang="zh-CN" altLang="en-US" dirty="0" smtClean="0"/>
              <a:t>复杂度比较</a:t>
            </a:r>
            <a:r>
              <a:rPr lang="zh-CN" altLang="en-US" dirty="0" smtClean="0"/>
              <a:t>高</a:t>
            </a:r>
            <a:endParaRPr lang="en-US" altLang="zh-CN" dirty="0" smtClean="0"/>
          </a:p>
          <a:p>
            <a:r>
              <a:rPr lang="zh-CN" altLang="en-US" dirty="0" smtClean="0"/>
              <a:t>最后，我选用的是</a:t>
            </a:r>
            <a:r>
              <a:rPr lang="en-US" altLang="zh-CN" dirty="0" err="1" smtClean="0"/>
              <a:t>listwise</a:t>
            </a:r>
            <a:r>
              <a:rPr lang="zh-CN" altLang="en-US" dirty="0" smtClean="0"/>
              <a:t>中的</a:t>
            </a:r>
            <a:r>
              <a:rPr lang="en-US" altLang="zh-CN" dirty="0" err="1" smtClean="0"/>
              <a:t>lambdamart</a:t>
            </a:r>
            <a:r>
              <a:rPr lang="zh-CN" altLang="en-US" dirty="0" smtClean="0"/>
              <a:t>方法</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t>9</a:t>
            </a:fld>
            <a:endParaRPr lang="zh-CN" altLang="en-US"/>
          </a:p>
        </p:txBody>
      </p:sp>
    </p:spTree>
    <p:extLst>
      <p:ext uri="{BB962C8B-B14F-4D97-AF65-F5344CB8AC3E}">
        <p14:creationId xmlns:p14="http://schemas.microsoft.com/office/powerpoint/2010/main" val="352939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8006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7998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250619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272518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title">
    <p:spTree>
      <p:nvGrpSpPr>
        <p:cNvPr id="1" name=""/>
        <p:cNvGrpSpPr/>
        <p:nvPr/>
      </p:nvGrpSpPr>
      <p:grpSpPr>
        <a:xfrm>
          <a:off x="0" y="0"/>
          <a:ext cx="0" cy="0"/>
          <a:chOff x="0" y="0"/>
          <a:chExt cx="0" cy="0"/>
        </a:xfrm>
      </p:grpSpPr>
      <p:sp>
        <p:nvSpPr>
          <p:cNvPr id="3" name="Title 3"/>
          <p:cNvSpPr>
            <a:spLocks noGrp="1"/>
          </p:cNvSpPr>
          <p:nvPr>
            <p:ph type="title" hasCustomPrompt="1"/>
          </p:nvPr>
        </p:nvSpPr>
        <p:spPr>
          <a:xfrm>
            <a:off x="2068528" y="842734"/>
            <a:ext cx="8219032" cy="647399"/>
          </a:xfrm>
          <a:prstGeom prst="rect">
            <a:avLst/>
          </a:prstGeom>
        </p:spPr>
        <p:txBody>
          <a:bodyPr lIns="68580" tIns="34290" rIns="68580" bIns="34290">
            <a:noAutofit/>
          </a:bodyPr>
          <a:lstStyle>
            <a:lvl1pPr algn="ctr">
              <a:defRPr sz="4500" b="1" i="0" cap="all">
                <a:solidFill>
                  <a:schemeClr val="tx2">
                    <a:lumMod val="95000"/>
                    <a:lumOff val="5000"/>
                  </a:schemeClr>
                </a:solidFill>
                <a:latin typeface="Albertus MT Lt" pitchFamily="2" charset="0"/>
                <a:ea typeface="Albertus MT Lt" pitchFamily="2" charset="0"/>
                <a:cs typeface="Albertus MT Lt" pitchFamily="2" charset="0"/>
              </a:defRPr>
            </a:lvl1pPr>
          </a:lstStyle>
          <a:p>
            <a:r>
              <a:rPr lang="en-US" dirty="0"/>
              <a:t>title example</a:t>
            </a:r>
          </a:p>
        </p:txBody>
      </p:sp>
      <p:sp>
        <p:nvSpPr>
          <p:cNvPr id="4" name="Text Placeholder 5"/>
          <p:cNvSpPr>
            <a:spLocks noGrp="1"/>
          </p:cNvSpPr>
          <p:nvPr>
            <p:ph type="body" sz="quarter" idx="10" hasCustomPrompt="1"/>
          </p:nvPr>
        </p:nvSpPr>
        <p:spPr>
          <a:xfrm>
            <a:off x="2068531" y="496302"/>
            <a:ext cx="8219026" cy="265094"/>
          </a:xfrm>
          <a:prstGeom prst="rect">
            <a:avLst/>
          </a:prstGeom>
        </p:spPr>
        <p:txBody>
          <a:bodyPr lIns="68580" tIns="34290" rIns="68580" bIns="34290">
            <a:noAutofit/>
          </a:bodyPr>
          <a:lstStyle>
            <a:lvl1pPr marL="0" indent="0" algn="ctr">
              <a:buNone/>
              <a:defRPr sz="1500" b="1" i="0" cap="all">
                <a:solidFill>
                  <a:schemeClr val="accent2"/>
                </a:solidFill>
                <a:latin typeface="Albertus MT Lt" pitchFamily="2" charset="0"/>
                <a:ea typeface="Albertus MT Lt" pitchFamily="2" charset="0"/>
                <a:cs typeface="Albertus MT Lt" pitchFamily="2" charset="0"/>
              </a:defRPr>
            </a:lvl1pPr>
          </a:lstStyle>
          <a:p>
            <a:pPr lvl="0"/>
            <a:r>
              <a:rPr lang="en-US" dirty="0" err="1"/>
              <a:t>Subitle</a:t>
            </a:r>
            <a:r>
              <a:rPr lang="en-US" dirty="0"/>
              <a:t> Example here</a:t>
            </a:r>
          </a:p>
        </p:txBody>
      </p:sp>
    </p:spTree>
    <p:extLst>
      <p:ext uri="{BB962C8B-B14F-4D97-AF65-F5344CB8AC3E}">
        <p14:creationId xmlns:p14="http://schemas.microsoft.com/office/powerpoint/2010/main" val="46277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846">
          <p15:clr>
            <a:srgbClr val="FBAE40"/>
          </p15:clr>
        </p15:guide>
        <p15:guide id="4" pos="68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135414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244482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34947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329215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138508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247044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375665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523DCD-4C79-4B52-A674-233DC12F4145}" type="slidenum">
              <a:rPr lang="zh-CN" altLang="en-US" smtClean="0"/>
              <a:t>‹#›</a:t>
            </a:fld>
            <a:endParaRPr lang="zh-CN" altLang="en-US"/>
          </a:p>
        </p:txBody>
      </p:sp>
    </p:spTree>
    <p:extLst>
      <p:ext uri="{BB962C8B-B14F-4D97-AF65-F5344CB8AC3E}">
        <p14:creationId xmlns:p14="http://schemas.microsoft.com/office/powerpoint/2010/main" val="382287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t>2018/5/3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t>‹#›</a:t>
            </a:fld>
            <a:endParaRPr lang="zh-CN" altLang="en-US"/>
          </a:p>
        </p:txBody>
      </p:sp>
      <p:sp>
        <p:nvSpPr>
          <p:cNvPr id="7" name="文本框 6"/>
          <p:cNvSpPr txBox="1"/>
          <p:nvPr userDrawn="1"/>
        </p:nvSpPr>
        <p:spPr>
          <a:xfrm>
            <a:off x="4318000" y="2971800"/>
            <a:ext cx="3556000" cy="229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p>
        </p:txBody>
      </p:sp>
    </p:spTree>
    <p:extLst>
      <p:ext uri="{BB962C8B-B14F-4D97-AF65-F5344CB8AC3E}">
        <p14:creationId xmlns:p14="http://schemas.microsoft.com/office/powerpoint/2010/main" val="773564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532" y="0"/>
            <a:ext cx="14191063" cy="6653284"/>
          </a:xfrm>
          <a:prstGeom prst="rect">
            <a:avLst/>
          </a:prstGeom>
        </p:spPr>
      </p:pic>
      <p:cxnSp>
        <p:nvCxnSpPr>
          <p:cNvPr id="31" name="直接连接符 30"/>
          <p:cNvCxnSpPr/>
          <p:nvPr/>
        </p:nvCxnSpPr>
        <p:spPr>
          <a:xfrm rot="1318224" flipV="1">
            <a:off x="33518" y="3534274"/>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467604" y="1298364"/>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662C4DF3-F10D-4CEA-A467-6DF4069B6AC3}"/>
              </a:ext>
            </a:extLst>
          </p:cNvPr>
          <p:cNvCxnSpPr/>
          <p:nvPr/>
        </p:nvCxnSpPr>
        <p:spPr>
          <a:xfrm rot="11174285" flipH="1">
            <a:off x="4006900" y="2511338"/>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64A54D6F-6F66-40FA-B8EA-15EE99F68027}"/>
              </a:ext>
            </a:extLst>
          </p:cNvPr>
          <p:cNvCxnSpPr/>
          <p:nvPr/>
        </p:nvCxnSpPr>
        <p:spPr>
          <a:xfrm flipV="1">
            <a:off x="3987651" y="2744862"/>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F39B854C-ED7C-41AD-8618-F9AF7AFB4096}"/>
              </a:ext>
            </a:extLst>
          </p:cNvPr>
          <p:cNvCxnSpPr/>
          <p:nvPr/>
        </p:nvCxnSpPr>
        <p:spPr>
          <a:xfrm flipH="1" flipV="1">
            <a:off x="4157157" y="2472110"/>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a16="http://schemas.microsoft.com/office/drawing/2014/main" xmlns="" id="{EFDA223B-8DEB-4C89-835C-C07293F1F386}"/>
              </a:ext>
            </a:extLst>
          </p:cNvPr>
          <p:cNvSpPr/>
          <p:nvPr/>
        </p:nvSpPr>
        <p:spPr>
          <a:xfrm rot="11174285">
            <a:off x="4125183" y="2464308"/>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xmlns="" id="{2C9DA27F-CF23-4C73-BFA8-050740EF027C}"/>
              </a:ext>
            </a:extLst>
          </p:cNvPr>
          <p:cNvCxnSpPr/>
          <p:nvPr/>
        </p:nvCxnSpPr>
        <p:spPr>
          <a:xfrm rot="7715704" flipH="1">
            <a:off x="4426707" y="2012647"/>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xmlns="" id="{939673A7-1BE7-4B8C-9274-AF686EEE416B}"/>
              </a:ext>
            </a:extLst>
          </p:cNvPr>
          <p:cNvCxnSpPr/>
          <p:nvPr/>
        </p:nvCxnSpPr>
        <p:spPr>
          <a:xfrm flipV="1">
            <a:off x="4496640" y="1960539"/>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6F4AACEF-3977-4796-934D-61BF934B1803}"/>
              </a:ext>
            </a:extLst>
          </p:cNvPr>
          <p:cNvCxnSpPr/>
          <p:nvPr/>
        </p:nvCxnSpPr>
        <p:spPr>
          <a:xfrm flipH="1">
            <a:off x="4392026" y="1960538"/>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椭圆 92">
            <a:extLst>
              <a:ext uri="{FF2B5EF4-FFF2-40B4-BE49-F238E27FC236}">
                <a16:creationId xmlns:a16="http://schemas.microsoft.com/office/drawing/2014/main" xmlns="" id="{D95C65DC-46CF-40B2-9DAA-790AAE040EBB}"/>
              </a:ext>
            </a:extLst>
          </p:cNvPr>
          <p:cNvSpPr/>
          <p:nvPr/>
        </p:nvSpPr>
        <p:spPr>
          <a:xfrm rot="7715704">
            <a:off x="4385889" y="2000067"/>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a:extLst>
              <a:ext uri="{FF2B5EF4-FFF2-40B4-BE49-F238E27FC236}">
                <a16:creationId xmlns:a16="http://schemas.microsoft.com/office/drawing/2014/main" xmlns="" id="{F46F708B-F943-4993-88EC-C4C35947D5EE}"/>
              </a:ext>
            </a:extLst>
          </p:cNvPr>
          <p:cNvSpPr/>
          <p:nvPr/>
        </p:nvSpPr>
        <p:spPr>
          <a:xfrm>
            <a:off x="7166037" y="2470287"/>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xmlns="" id="{F2ECFAA2-1D5E-4EED-9F98-E33EB3F19050}"/>
              </a:ext>
            </a:extLst>
          </p:cNvPr>
          <p:cNvSpPr txBox="1"/>
          <p:nvPr/>
        </p:nvSpPr>
        <p:spPr>
          <a:xfrm>
            <a:off x="2766583" y="2608343"/>
            <a:ext cx="5913967" cy="707886"/>
          </a:xfrm>
          <a:prstGeom prst="rect">
            <a:avLst/>
          </a:prstGeom>
          <a:noFill/>
        </p:spPr>
        <p:txBody>
          <a:bodyPr wrap="square" rtlCol="0">
            <a:spAutoFit/>
          </a:bodyPr>
          <a:lstStyle/>
          <a:p>
            <a:pPr algn="ctr"/>
            <a:r>
              <a:rPr lang="zh-CN" altLang="en-US" sz="4000" dirty="0" smtClean="0">
                <a:latin typeface="华文细黑" panose="02010600040101010101" pitchFamily="2" charset="-122"/>
                <a:ea typeface="华文细黑" panose="02010600040101010101" pitchFamily="2" charset="-122"/>
                <a:sym typeface="华文细黑" panose="02010600040101010101" pitchFamily="2" charset="-122"/>
              </a:rPr>
              <a:t>基于排序学习的选股模型</a:t>
            </a:r>
            <a:endParaRPr lang="zh-CN" altLang="en-US" sz="40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96" name="直接连接符 95">
            <a:extLst>
              <a:ext uri="{FF2B5EF4-FFF2-40B4-BE49-F238E27FC236}">
                <a16:creationId xmlns:a16="http://schemas.microsoft.com/office/drawing/2014/main" xmlns="" id="{084406BC-FA07-4242-98DD-6F1F47F6D327}"/>
              </a:ext>
            </a:extLst>
          </p:cNvPr>
          <p:cNvCxnSpPr/>
          <p:nvPr/>
        </p:nvCxnSpPr>
        <p:spPr>
          <a:xfrm>
            <a:off x="3144761" y="3510121"/>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xmlns="" id="{CD7B40F3-505D-4B6A-B716-01A1E666ECE7}"/>
              </a:ext>
            </a:extLst>
          </p:cNvPr>
          <p:cNvSpPr txBox="1"/>
          <p:nvPr/>
        </p:nvSpPr>
        <p:spPr>
          <a:xfrm>
            <a:off x="4136421" y="3828329"/>
            <a:ext cx="3185985" cy="584775"/>
          </a:xfrm>
          <a:prstGeom prst="rect">
            <a:avLst/>
          </a:prstGeom>
          <a:noFill/>
        </p:spPr>
        <p:txBody>
          <a:bodyPr wrap="square" rtlCol="0">
            <a:spAutoFit/>
          </a:bodyPr>
          <a:lstStyle/>
          <a:p>
            <a:pPr algn="ct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廖庆文</a:t>
            </a:r>
            <a:endPar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ct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2018/05/03</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extLst>
      <p:ext uri="{BB962C8B-B14F-4D97-AF65-F5344CB8AC3E}">
        <p14:creationId xmlns:p14="http://schemas.microsoft.com/office/powerpoint/2010/main" val="37856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nodeType="withEffect">
                                  <p:stCondLst>
                                    <p:cond delay="50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22" presetClass="entr" presetSubtype="8" fill="hold" grpId="0" nodeType="withEffect">
                                  <p:stCondLst>
                                    <p:cond delay="450"/>
                                  </p:stCondLst>
                                  <p:childTnLst>
                                    <p:set>
                                      <p:cBhvr>
                                        <p:cTn id="12" dur="1" fill="hold">
                                          <p:stCondLst>
                                            <p:cond delay="0"/>
                                          </p:stCondLst>
                                        </p:cTn>
                                        <p:tgtEl>
                                          <p:spTgt spid="95"/>
                                        </p:tgtEl>
                                        <p:attrNameLst>
                                          <p:attrName>style.visibility</p:attrName>
                                        </p:attrNameLst>
                                      </p:cBhvr>
                                      <p:to>
                                        <p:strVal val="visible"/>
                                      </p:to>
                                    </p:set>
                                    <p:animEffect transition="in" filter="wipe(left)">
                                      <p:cBhvr>
                                        <p:cTn id="13" dur="1250"/>
                                        <p:tgtEl>
                                          <p:spTgt spid="95"/>
                                        </p:tgtEl>
                                      </p:cBhvr>
                                    </p:animEffect>
                                  </p:childTnLst>
                                </p:cTn>
                              </p:par>
                              <p:par>
                                <p:cTn id="14" presetID="22" presetClass="entr" presetSubtype="8" fill="hold" nodeType="withEffect">
                                  <p:stCondLst>
                                    <p:cond delay="450"/>
                                  </p:stCondLst>
                                  <p:childTnLst>
                                    <p:set>
                                      <p:cBhvr>
                                        <p:cTn id="15" dur="1" fill="hold">
                                          <p:stCondLst>
                                            <p:cond delay="0"/>
                                          </p:stCondLst>
                                        </p:cTn>
                                        <p:tgtEl>
                                          <p:spTgt spid="96"/>
                                        </p:tgtEl>
                                        <p:attrNameLst>
                                          <p:attrName>style.visibility</p:attrName>
                                        </p:attrNameLst>
                                      </p:cBhvr>
                                      <p:to>
                                        <p:strVal val="visible"/>
                                      </p:to>
                                    </p:set>
                                    <p:animEffect transition="in" filter="wipe(left)">
                                      <p:cBhvr>
                                        <p:cTn id="16" dur="1250"/>
                                        <p:tgtEl>
                                          <p:spTgt spid="9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102"/>
                                        </p:tgtEl>
                                        <p:attrNameLst>
                                          <p:attrName>style.visibility</p:attrName>
                                        </p:attrNameLst>
                                      </p:cBhvr>
                                      <p:to>
                                        <p:strVal val="visible"/>
                                      </p:to>
                                    </p:set>
                                    <p:animEffect transition="in" filter="wipe(left)">
                                      <p:cBhvr>
                                        <p:cTn id="19" dur="750"/>
                                        <p:tgtEl>
                                          <p:spTgt spid="102"/>
                                        </p:tgtEl>
                                      </p:cBhvr>
                                    </p:animEffect>
                                  </p:childTnLst>
                                </p:cTn>
                              </p:par>
                              <p:par>
                                <p:cTn id="20" presetID="10" presetClass="entr" presetSubtype="0" fill="hold" grpId="0" nodeType="withEffect">
                                  <p:stCondLst>
                                    <p:cond delay="45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par>
                                <p:cTn id="23" presetID="35" presetClass="path" presetSubtype="0" decel="40000" fill="hold" grpId="1" nodeType="withEffect">
                                  <p:stCondLst>
                                    <p:cond delay="450"/>
                                  </p:stCondLst>
                                  <p:childTnLst>
                                    <p:animMotion origin="layout" path="M -0.0388 -0.02686 L 0.14193 0.06828 " pathEditMode="relative" rAng="0" ptsTypes="AA">
                                      <p:cBhvr>
                                        <p:cTn id="24" dur="750" spd="-100000" fill="hold"/>
                                        <p:tgtEl>
                                          <p:spTgt spid="94"/>
                                        </p:tgtEl>
                                        <p:attrNameLst>
                                          <p:attrName>ppt_x</p:attrName>
                                          <p:attrName>ppt_y</p:attrName>
                                        </p:attrNameLst>
                                      </p:cBhvr>
                                      <p:rCtr x="9036" y="4745"/>
                                    </p:animMotion>
                                  </p:childTnLst>
                                </p:cTn>
                              </p:par>
                              <p:par>
                                <p:cTn id="25" presetID="35" presetClass="path" presetSubtype="0" accel="40000" decel="40000" fill="hold" grpId="2" nodeType="withEffect">
                                  <p:stCondLst>
                                    <p:cond delay="1250"/>
                                  </p:stCondLst>
                                  <p:childTnLst>
                                    <p:animMotion origin="layout" path="M -0.0345 -0.02547 L 0.0043 -0.00278 " pathEditMode="relative" rAng="0" ptsTypes="AA">
                                      <p:cBhvr>
                                        <p:cTn id="26" dur="750" fill="hold"/>
                                        <p:tgtEl>
                                          <p:spTgt spid="94"/>
                                        </p:tgtEl>
                                        <p:attrNameLst>
                                          <p:attrName>ppt_x</p:attrName>
                                          <p:attrName>ppt_y</p:attrName>
                                        </p:attrNameLst>
                                      </p:cBhvr>
                                      <p:rCtr x="1940" y="1134"/>
                                    </p:animMotion>
                                  </p:childTnLst>
                                </p:cTn>
                              </p:par>
                              <p:par>
                                <p:cTn id="27" presetID="31" presetClass="entr" presetSubtype="0" fill="hold" nodeType="withEffect">
                                  <p:stCondLst>
                                    <p:cond delay="250"/>
                                  </p:stCondLst>
                                  <p:childTnLst>
                                    <p:set>
                                      <p:cBhvr>
                                        <p:cTn id="28" dur="1" fill="hold">
                                          <p:stCondLst>
                                            <p:cond delay="0"/>
                                          </p:stCondLst>
                                        </p:cTn>
                                        <p:tgtEl>
                                          <p:spTgt spid="86"/>
                                        </p:tgtEl>
                                        <p:attrNameLst>
                                          <p:attrName>style.visibility</p:attrName>
                                        </p:attrNameLst>
                                      </p:cBhvr>
                                      <p:to>
                                        <p:strVal val="visible"/>
                                      </p:to>
                                    </p:set>
                                    <p:anim calcmode="lin" valueType="num">
                                      <p:cBhvr>
                                        <p:cTn id="29" dur="1000" fill="hold"/>
                                        <p:tgtEl>
                                          <p:spTgt spid="86"/>
                                        </p:tgtEl>
                                        <p:attrNameLst>
                                          <p:attrName>ppt_w</p:attrName>
                                        </p:attrNameLst>
                                      </p:cBhvr>
                                      <p:tavLst>
                                        <p:tav tm="0">
                                          <p:val>
                                            <p:fltVal val="0"/>
                                          </p:val>
                                        </p:tav>
                                        <p:tav tm="100000">
                                          <p:val>
                                            <p:strVal val="#ppt_w"/>
                                          </p:val>
                                        </p:tav>
                                      </p:tavLst>
                                    </p:anim>
                                    <p:anim calcmode="lin" valueType="num">
                                      <p:cBhvr>
                                        <p:cTn id="30" dur="1000" fill="hold"/>
                                        <p:tgtEl>
                                          <p:spTgt spid="86"/>
                                        </p:tgtEl>
                                        <p:attrNameLst>
                                          <p:attrName>ppt_h</p:attrName>
                                        </p:attrNameLst>
                                      </p:cBhvr>
                                      <p:tavLst>
                                        <p:tav tm="0">
                                          <p:val>
                                            <p:fltVal val="0"/>
                                          </p:val>
                                        </p:tav>
                                        <p:tav tm="100000">
                                          <p:val>
                                            <p:strVal val="#ppt_h"/>
                                          </p:val>
                                        </p:tav>
                                      </p:tavLst>
                                    </p:anim>
                                    <p:anim calcmode="lin" valueType="num">
                                      <p:cBhvr>
                                        <p:cTn id="31" dur="1000" fill="hold"/>
                                        <p:tgtEl>
                                          <p:spTgt spid="86"/>
                                        </p:tgtEl>
                                        <p:attrNameLst>
                                          <p:attrName>style.rotation</p:attrName>
                                        </p:attrNameLst>
                                      </p:cBhvr>
                                      <p:tavLst>
                                        <p:tav tm="0">
                                          <p:val>
                                            <p:fltVal val="90"/>
                                          </p:val>
                                        </p:tav>
                                        <p:tav tm="100000">
                                          <p:val>
                                            <p:fltVal val="0"/>
                                          </p:val>
                                        </p:tav>
                                      </p:tavLst>
                                    </p:anim>
                                    <p:animEffect transition="in" filter="fade">
                                      <p:cBhvr>
                                        <p:cTn id="32" dur="1000"/>
                                        <p:tgtEl>
                                          <p:spTgt spid="86"/>
                                        </p:tgtEl>
                                      </p:cBhvr>
                                    </p:animEffect>
                                  </p:childTnLst>
                                </p:cTn>
                              </p:par>
                              <p:par>
                                <p:cTn id="33" presetID="31" presetClass="entr" presetSubtype="0" fill="hold" nodeType="withEffect">
                                  <p:stCondLst>
                                    <p:cond delay="250"/>
                                  </p:stCondLst>
                                  <p:childTnLst>
                                    <p:set>
                                      <p:cBhvr>
                                        <p:cTn id="34" dur="1" fill="hold">
                                          <p:stCondLst>
                                            <p:cond delay="0"/>
                                          </p:stCondLst>
                                        </p:cTn>
                                        <p:tgtEl>
                                          <p:spTgt spid="87"/>
                                        </p:tgtEl>
                                        <p:attrNameLst>
                                          <p:attrName>style.visibility</p:attrName>
                                        </p:attrNameLst>
                                      </p:cBhvr>
                                      <p:to>
                                        <p:strVal val="visible"/>
                                      </p:to>
                                    </p:set>
                                    <p:anim calcmode="lin" valueType="num">
                                      <p:cBhvr>
                                        <p:cTn id="35" dur="1000" fill="hold"/>
                                        <p:tgtEl>
                                          <p:spTgt spid="87"/>
                                        </p:tgtEl>
                                        <p:attrNameLst>
                                          <p:attrName>ppt_w</p:attrName>
                                        </p:attrNameLst>
                                      </p:cBhvr>
                                      <p:tavLst>
                                        <p:tav tm="0">
                                          <p:val>
                                            <p:fltVal val="0"/>
                                          </p:val>
                                        </p:tav>
                                        <p:tav tm="100000">
                                          <p:val>
                                            <p:strVal val="#ppt_w"/>
                                          </p:val>
                                        </p:tav>
                                      </p:tavLst>
                                    </p:anim>
                                    <p:anim calcmode="lin" valueType="num">
                                      <p:cBhvr>
                                        <p:cTn id="36" dur="1000" fill="hold"/>
                                        <p:tgtEl>
                                          <p:spTgt spid="87"/>
                                        </p:tgtEl>
                                        <p:attrNameLst>
                                          <p:attrName>ppt_h</p:attrName>
                                        </p:attrNameLst>
                                      </p:cBhvr>
                                      <p:tavLst>
                                        <p:tav tm="0">
                                          <p:val>
                                            <p:fltVal val="0"/>
                                          </p:val>
                                        </p:tav>
                                        <p:tav tm="100000">
                                          <p:val>
                                            <p:strVal val="#ppt_h"/>
                                          </p:val>
                                        </p:tav>
                                      </p:tavLst>
                                    </p:anim>
                                    <p:anim calcmode="lin" valueType="num">
                                      <p:cBhvr>
                                        <p:cTn id="37" dur="1000" fill="hold"/>
                                        <p:tgtEl>
                                          <p:spTgt spid="87"/>
                                        </p:tgtEl>
                                        <p:attrNameLst>
                                          <p:attrName>style.rotation</p:attrName>
                                        </p:attrNameLst>
                                      </p:cBhvr>
                                      <p:tavLst>
                                        <p:tav tm="0">
                                          <p:val>
                                            <p:fltVal val="90"/>
                                          </p:val>
                                        </p:tav>
                                        <p:tav tm="100000">
                                          <p:val>
                                            <p:fltVal val="0"/>
                                          </p:val>
                                        </p:tav>
                                      </p:tavLst>
                                    </p:anim>
                                    <p:animEffect transition="in" filter="fade">
                                      <p:cBhvr>
                                        <p:cTn id="38" dur="1000"/>
                                        <p:tgtEl>
                                          <p:spTgt spid="87"/>
                                        </p:tgtEl>
                                      </p:cBhvr>
                                    </p:animEffect>
                                  </p:childTnLst>
                                </p:cTn>
                              </p:par>
                              <p:par>
                                <p:cTn id="39" presetID="31" presetClass="entr" presetSubtype="0" fill="hold" nodeType="withEffect">
                                  <p:stCondLst>
                                    <p:cond delay="250"/>
                                  </p:stCondLst>
                                  <p:childTnLst>
                                    <p:set>
                                      <p:cBhvr>
                                        <p:cTn id="40" dur="1" fill="hold">
                                          <p:stCondLst>
                                            <p:cond delay="0"/>
                                          </p:stCondLst>
                                        </p:cTn>
                                        <p:tgtEl>
                                          <p:spTgt spid="88"/>
                                        </p:tgtEl>
                                        <p:attrNameLst>
                                          <p:attrName>style.visibility</p:attrName>
                                        </p:attrNameLst>
                                      </p:cBhvr>
                                      <p:to>
                                        <p:strVal val="visible"/>
                                      </p:to>
                                    </p:set>
                                    <p:anim calcmode="lin" valueType="num">
                                      <p:cBhvr>
                                        <p:cTn id="41" dur="1000" fill="hold"/>
                                        <p:tgtEl>
                                          <p:spTgt spid="88"/>
                                        </p:tgtEl>
                                        <p:attrNameLst>
                                          <p:attrName>ppt_w</p:attrName>
                                        </p:attrNameLst>
                                      </p:cBhvr>
                                      <p:tavLst>
                                        <p:tav tm="0">
                                          <p:val>
                                            <p:fltVal val="0"/>
                                          </p:val>
                                        </p:tav>
                                        <p:tav tm="100000">
                                          <p:val>
                                            <p:strVal val="#ppt_w"/>
                                          </p:val>
                                        </p:tav>
                                      </p:tavLst>
                                    </p:anim>
                                    <p:anim calcmode="lin" valueType="num">
                                      <p:cBhvr>
                                        <p:cTn id="42" dur="1000" fill="hold"/>
                                        <p:tgtEl>
                                          <p:spTgt spid="88"/>
                                        </p:tgtEl>
                                        <p:attrNameLst>
                                          <p:attrName>ppt_h</p:attrName>
                                        </p:attrNameLst>
                                      </p:cBhvr>
                                      <p:tavLst>
                                        <p:tav tm="0">
                                          <p:val>
                                            <p:fltVal val="0"/>
                                          </p:val>
                                        </p:tav>
                                        <p:tav tm="100000">
                                          <p:val>
                                            <p:strVal val="#ppt_h"/>
                                          </p:val>
                                        </p:tav>
                                      </p:tavLst>
                                    </p:anim>
                                    <p:anim calcmode="lin" valueType="num">
                                      <p:cBhvr>
                                        <p:cTn id="43" dur="1000" fill="hold"/>
                                        <p:tgtEl>
                                          <p:spTgt spid="88"/>
                                        </p:tgtEl>
                                        <p:attrNameLst>
                                          <p:attrName>style.rotation</p:attrName>
                                        </p:attrNameLst>
                                      </p:cBhvr>
                                      <p:tavLst>
                                        <p:tav tm="0">
                                          <p:val>
                                            <p:fltVal val="90"/>
                                          </p:val>
                                        </p:tav>
                                        <p:tav tm="100000">
                                          <p:val>
                                            <p:fltVal val="0"/>
                                          </p:val>
                                        </p:tav>
                                      </p:tavLst>
                                    </p:anim>
                                    <p:animEffect transition="in" filter="fade">
                                      <p:cBhvr>
                                        <p:cTn id="44" dur="1000"/>
                                        <p:tgtEl>
                                          <p:spTgt spid="88"/>
                                        </p:tgtEl>
                                      </p:cBhvr>
                                    </p:animEffect>
                                  </p:childTnLst>
                                </p:cTn>
                              </p:par>
                              <p:par>
                                <p:cTn id="45" presetID="31" presetClass="entr" presetSubtype="0" fill="hold" grpId="0" nodeType="withEffect">
                                  <p:stCondLst>
                                    <p:cond delay="250"/>
                                  </p:stCondLst>
                                  <p:childTnLst>
                                    <p:set>
                                      <p:cBhvr>
                                        <p:cTn id="46" dur="1" fill="hold">
                                          <p:stCondLst>
                                            <p:cond delay="0"/>
                                          </p:stCondLst>
                                        </p:cTn>
                                        <p:tgtEl>
                                          <p:spTgt spid="89"/>
                                        </p:tgtEl>
                                        <p:attrNameLst>
                                          <p:attrName>style.visibility</p:attrName>
                                        </p:attrNameLst>
                                      </p:cBhvr>
                                      <p:to>
                                        <p:strVal val="visible"/>
                                      </p:to>
                                    </p:set>
                                    <p:anim calcmode="lin" valueType="num">
                                      <p:cBhvr>
                                        <p:cTn id="47" dur="1000" fill="hold"/>
                                        <p:tgtEl>
                                          <p:spTgt spid="89"/>
                                        </p:tgtEl>
                                        <p:attrNameLst>
                                          <p:attrName>ppt_w</p:attrName>
                                        </p:attrNameLst>
                                      </p:cBhvr>
                                      <p:tavLst>
                                        <p:tav tm="0">
                                          <p:val>
                                            <p:fltVal val="0"/>
                                          </p:val>
                                        </p:tav>
                                        <p:tav tm="100000">
                                          <p:val>
                                            <p:strVal val="#ppt_w"/>
                                          </p:val>
                                        </p:tav>
                                      </p:tavLst>
                                    </p:anim>
                                    <p:anim calcmode="lin" valueType="num">
                                      <p:cBhvr>
                                        <p:cTn id="48" dur="1000" fill="hold"/>
                                        <p:tgtEl>
                                          <p:spTgt spid="89"/>
                                        </p:tgtEl>
                                        <p:attrNameLst>
                                          <p:attrName>ppt_h</p:attrName>
                                        </p:attrNameLst>
                                      </p:cBhvr>
                                      <p:tavLst>
                                        <p:tav tm="0">
                                          <p:val>
                                            <p:fltVal val="0"/>
                                          </p:val>
                                        </p:tav>
                                        <p:tav tm="100000">
                                          <p:val>
                                            <p:strVal val="#ppt_h"/>
                                          </p:val>
                                        </p:tav>
                                      </p:tavLst>
                                    </p:anim>
                                    <p:anim calcmode="lin" valueType="num">
                                      <p:cBhvr>
                                        <p:cTn id="49" dur="1000" fill="hold"/>
                                        <p:tgtEl>
                                          <p:spTgt spid="89"/>
                                        </p:tgtEl>
                                        <p:attrNameLst>
                                          <p:attrName>style.rotation</p:attrName>
                                        </p:attrNameLst>
                                      </p:cBhvr>
                                      <p:tavLst>
                                        <p:tav tm="0">
                                          <p:val>
                                            <p:fltVal val="90"/>
                                          </p:val>
                                        </p:tav>
                                        <p:tav tm="100000">
                                          <p:val>
                                            <p:fltVal val="0"/>
                                          </p:val>
                                        </p:tav>
                                      </p:tavLst>
                                    </p:anim>
                                    <p:animEffect transition="in" filter="fade">
                                      <p:cBhvr>
                                        <p:cTn id="50" dur="1000"/>
                                        <p:tgtEl>
                                          <p:spTgt spid="89"/>
                                        </p:tgtEl>
                                      </p:cBhvr>
                                    </p:animEffect>
                                  </p:childTnLst>
                                </p:cTn>
                              </p:par>
                              <p:par>
                                <p:cTn id="51" presetID="31" presetClass="entr" presetSubtype="0" fill="hold" nodeType="withEffect">
                                  <p:stCondLst>
                                    <p:cond delay="250"/>
                                  </p:stCondLst>
                                  <p:childTnLst>
                                    <p:set>
                                      <p:cBhvr>
                                        <p:cTn id="52" dur="1" fill="hold">
                                          <p:stCondLst>
                                            <p:cond delay="0"/>
                                          </p:stCondLst>
                                        </p:cTn>
                                        <p:tgtEl>
                                          <p:spTgt spid="90"/>
                                        </p:tgtEl>
                                        <p:attrNameLst>
                                          <p:attrName>style.visibility</p:attrName>
                                        </p:attrNameLst>
                                      </p:cBhvr>
                                      <p:to>
                                        <p:strVal val="visible"/>
                                      </p:to>
                                    </p:set>
                                    <p:anim calcmode="lin" valueType="num">
                                      <p:cBhvr>
                                        <p:cTn id="53" dur="1000" fill="hold"/>
                                        <p:tgtEl>
                                          <p:spTgt spid="90"/>
                                        </p:tgtEl>
                                        <p:attrNameLst>
                                          <p:attrName>ppt_w</p:attrName>
                                        </p:attrNameLst>
                                      </p:cBhvr>
                                      <p:tavLst>
                                        <p:tav tm="0">
                                          <p:val>
                                            <p:fltVal val="0"/>
                                          </p:val>
                                        </p:tav>
                                        <p:tav tm="100000">
                                          <p:val>
                                            <p:strVal val="#ppt_w"/>
                                          </p:val>
                                        </p:tav>
                                      </p:tavLst>
                                    </p:anim>
                                    <p:anim calcmode="lin" valueType="num">
                                      <p:cBhvr>
                                        <p:cTn id="54" dur="1000" fill="hold"/>
                                        <p:tgtEl>
                                          <p:spTgt spid="90"/>
                                        </p:tgtEl>
                                        <p:attrNameLst>
                                          <p:attrName>ppt_h</p:attrName>
                                        </p:attrNameLst>
                                      </p:cBhvr>
                                      <p:tavLst>
                                        <p:tav tm="0">
                                          <p:val>
                                            <p:fltVal val="0"/>
                                          </p:val>
                                        </p:tav>
                                        <p:tav tm="100000">
                                          <p:val>
                                            <p:strVal val="#ppt_h"/>
                                          </p:val>
                                        </p:tav>
                                      </p:tavLst>
                                    </p:anim>
                                    <p:anim calcmode="lin" valueType="num">
                                      <p:cBhvr>
                                        <p:cTn id="55" dur="1000" fill="hold"/>
                                        <p:tgtEl>
                                          <p:spTgt spid="90"/>
                                        </p:tgtEl>
                                        <p:attrNameLst>
                                          <p:attrName>style.rotation</p:attrName>
                                        </p:attrNameLst>
                                      </p:cBhvr>
                                      <p:tavLst>
                                        <p:tav tm="0">
                                          <p:val>
                                            <p:fltVal val="90"/>
                                          </p:val>
                                        </p:tav>
                                        <p:tav tm="100000">
                                          <p:val>
                                            <p:fltVal val="0"/>
                                          </p:val>
                                        </p:tav>
                                      </p:tavLst>
                                    </p:anim>
                                    <p:animEffect transition="in" filter="fade">
                                      <p:cBhvr>
                                        <p:cTn id="56" dur="1000"/>
                                        <p:tgtEl>
                                          <p:spTgt spid="90"/>
                                        </p:tgtEl>
                                      </p:cBhvr>
                                    </p:animEffect>
                                  </p:childTnLst>
                                </p:cTn>
                              </p:par>
                              <p:par>
                                <p:cTn id="57" presetID="31" presetClass="entr" presetSubtype="0" fill="hold" nodeType="withEffect">
                                  <p:stCondLst>
                                    <p:cond delay="250"/>
                                  </p:stCondLst>
                                  <p:childTnLst>
                                    <p:set>
                                      <p:cBhvr>
                                        <p:cTn id="58" dur="1" fill="hold">
                                          <p:stCondLst>
                                            <p:cond delay="0"/>
                                          </p:stCondLst>
                                        </p:cTn>
                                        <p:tgtEl>
                                          <p:spTgt spid="91"/>
                                        </p:tgtEl>
                                        <p:attrNameLst>
                                          <p:attrName>style.visibility</p:attrName>
                                        </p:attrNameLst>
                                      </p:cBhvr>
                                      <p:to>
                                        <p:strVal val="visible"/>
                                      </p:to>
                                    </p:set>
                                    <p:anim calcmode="lin" valueType="num">
                                      <p:cBhvr>
                                        <p:cTn id="59" dur="1000" fill="hold"/>
                                        <p:tgtEl>
                                          <p:spTgt spid="91"/>
                                        </p:tgtEl>
                                        <p:attrNameLst>
                                          <p:attrName>ppt_w</p:attrName>
                                        </p:attrNameLst>
                                      </p:cBhvr>
                                      <p:tavLst>
                                        <p:tav tm="0">
                                          <p:val>
                                            <p:fltVal val="0"/>
                                          </p:val>
                                        </p:tav>
                                        <p:tav tm="100000">
                                          <p:val>
                                            <p:strVal val="#ppt_w"/>
                                          </p:val>
                                        </p:tav>
                                      </p:tavLst>
                                    </p:anim>
                                    <p:anim calcmode="lin" valueType="num">
                                      <p:cBhvr>
                                        <p:cTn id="60" dur="1000" fill="hold"/>
                                        <p:tgtEl>
                                          <p:spTgt spid="91"/>
                                        </p:tgtEl>
                                        <p:attrNameLst>
                                          <p:attrName>ppt_h</p:attrName>
                                        </p:attrNameLst>
                                      </p:cBhvr>
                                      <p:tavLst>
                                        <p:tav tm="0">
                                          <p:val>
                                            <p:fltVal val="0"/>
                                          </p:val>
                                        </p:tav>
                                        <p:tav tm="100000">
                                          <p:val>
                                            <p:strVal val="#ppt_h"/>
                                          </p:val>
                                        </p:tav>
                                      </p:tavLst>
                                    </p:anim>
                                    <p:anim calcmode="lin" valueType="num">
                                      <p:cBhvr>
                                        <p:cTn id="61" dur="1000" fill="hold"/>
                                        <p:tgtEl>
                                          <p:spTgt spid="91"/>
                                        </p:tgtEl>
                                        <p:attrNameLst>
                                          <p:attrName>style.rotation</p:attrName>
                                        </p:attrNameLst>
                                      </p:cBhvr>
                                      <p:tavLst>
                                        <p:tav tm="0">
                                          <p:val>
                                            <p:fltVal val="90"/>
                                          </p:val>
                                        </p:tav>
                                        <p:tav tm="100000">
                                          <p:val>
                                            <p:fltVal val="0"/>
                                          </p:val>
                                        </p:tav>
                                      </p:tavLst>
                                    </p:anim>
                                    <p:animEffect transition="in" filter="fade">
                                      <p:cBhvr>
                                        <p:cTn id="62" dur="1000"/>
                                        <p:tgtEl>
                                          <p:spTgt spid="91"/>
                                        </p:tgtEl>
                                      </p:cBhvr>
                                    </p:animEffect>
                                  </p:childTnLst>
                                </p:cTn>
                              </p:par>
                              <p:par>
                                <p:cTn id="63" presetID="31" presetClass="entr" presetSubtype="0" fill="hold" nodeType="withEffect">
                                  <p:stCondLst>
                                    <p:cond delay="250"/>
                                  </p:stCondLst>
                                  <p:childTnLst>
                                    <p:set>
                                      <p:cBhvr>
                                        <p:cTn id="64" dur="1" fill="hold">
                                          <p:stCondLst>
                                            <p:cond delay="0"/>
                                          </p:stCondLst>
                                        </p:cTn>
                                        <p:tgtEl>
                                          <p:spTgt spid="92"/>
                                        </p:tgtEl>
                                        <p:attrNameLst>
                                          <p:attrName>style.visibility</p:attrName>
                                        </p:attrNameLst>
                                      </p:cBhvr>
                                      <p:to>
                                        <p:strVal val="visible"/>
                                      </p:to>
                                    </p:set>
                                    <p:anim calcmode="lin" valueType="num">
                                      <p:cBhvr>
                                        <p:cTn id="65" dur="1000" fill="hold"/>
                                        <p:tgtEl>
                                          <p:spTgt spid="92"/>
                                        </p:tgtEl>
                                        <p:attrNameLst>
                                          <p:attrName>ppt_w</p:attrName>
                                        </p:attrNameLst>
                                      </p:cBhvr>
                                      <p:tavLst>
                                        <p:tav tm="0">
                                          <p:val>
                                            <p:fltVal val="0"/>
                                          </p:val>
                                        </p:tav>
                                        <p:tav tm="100000">
                                          <p:val>
                                            <p:strVal val="#ppt_w"/>
                                          </p:val>
                                        </p:tav>
                                      </p:tavLst>
                                    </p:anim>
                                    <p:anim calcmode="lin" valueType="num">
                                      <p:cBhvr>
                                        <p:cTn id="66" dur="1000" fill="hold"/>
                                        <p:tgtEl>
                                          <p:spTgt spid="92"/>
                                        </p:tgtEl>
                                        <p:attrNameLst>
                                          <p:attrName>ppt_h</p:attrName>
                                        </p:attrNameLst>
                                      </p:cBhvr>
                                      <p:tavLst>
                                        <p:tav tm="0">
                                          <p:val>
                                            <p:fltVal val="0"/>
                                          </p:val>
                                        </p:tav>
                                        <p:tav tm="100000">
                                          <p:val>
                                            <p:strVal val="#ppt_h"/>
                                          </p:val>
                                        </p:tav>
                                      </p:tavLst>
                                    </p:anim>
                                    <p:anim calcmode="lin" valueType="num">
                                      <p:cBhvr>
                                        <p:cTn id="67" dur="1000" fill="hold"/>
                                        <p:tgtEl>
                                          <p:spTgt spid="92"/>
                                        </p:tgtEl>
                                        <p:attrNameLst>
                                          <p:attrName>style.rotation</p:attrName>
                                        </p:attrNameLst>
                                      </p:cBhvr>
                                      <p:tavLst>
                                        <p:tav tm="0">
                                          <p:val>
                                            <p:fltVal val="90"/>
                                          </p:val>
                                        </p:tav>
                                        <p:tav tm="100000">
                                          <p:val>
                                            <p:fltVal val="0"/>
                                          </p:val>
                                        </p:tav>
                                      </p:tavLst>
                                    </p:anim>
                                    <p:animEffect transition="in" filter="fade">
                                      <p:cBhvr>
                                        <p:cTn id="68" dur="1000"/>
                                        <p:tgtEl>
                                          <p:spTgt spid="92"/>
                                        </p:tgtEl>
                                      </p:cBhvr>
                                    </p:animEffect>
                                  </p:childTnLst>
                                </p:cTn>
                              </p:par>
                              <p:par>
                                <p:cTn id="69" presetID="31" presetClass="entr" presetSubtype="0" fill="hold" grpId="0" nodeType="withEffect">
                                  <p:stCondLst>
                                    <p:cond delay="250"/>
                                  </p:stCondLst>
                                  <p:childTnLst>
                                    <p:set>
                                      <p:cBhvr>
                                        <p:cTn id="70" dur="1" fill="hold">
                                          <p:stCondLst>
                                            <p:cond delay="0"/>
                                          </p:stCondLst>
                                        </p:cTn>
                                        <p:tgtEl>
                                          <p:spTgt spid="93"/>
                                        </p:tgtEl>
                                        <p:attrNameLst>
                                          <p:attrName>style.visibility</p:attrName>
                                        </p:attrNameLst>
                                      </p:cBhvr>
                                      <p:to>
                                        <p:strVal val="visible"/>
                                      </p:to>
                                    </p:set>
                                    <p:anim calcmode="lin" valueType="num">
                                      <p:cBhvr>
                                        <p:cTn id="71" dur="1000" fill="hold"/>
                                        <p:tgtEl>
                                          <p:spTgt spid="93"/>
                                        </p:tgtEl>
                                        <p:attrNameLst>
                                          <p:attrName>ppt_w</p:attrName>
                                        </p:attrNameLst>
                                      </p:cBhvr>
                                      <p:tavLst>
                                        <p:tav tm="0">
                                          <p:val>
                                            <p:fltVal val="0"/>
                                          </p:val>
                                        </p:tav>
                                        <p:tav tm="100000">
                                          <p:val>
                                            <p:strVal val="#ppt_w"/>
                                          </p:val>
                                        </p:tav>
                                      </p:tavLst>
                                    </p:anim>
                                    <p:anim calcmode="lin" valueType="num">
                                      <p:cBhvr>
                                        <p:cTn id="72" dur="1000" fill="hold"/>
                                        <p:tgtEl>
                                          <p:spTgt spid="93"/>
                                        </p:tgtEl>
                                        <p:attrNameLst>
                                          <p:attrName>ppt_h</p:attrName>
                                        </p:attrNameLst>
                                      </p:cBhvr>
                                      <p:tavLst>
                                        <p:tav tm="0">
                                          <p:val>
                                            <p:fltVal val="0"/>
                                          </p:val>
                                        </p:tav>
                                        <p:tav tm="100000">
                                          <p:val>
                                            <p:strVal val="#ppt_h"/>
                                          </p:val>
                                        </p:tav>
                                      </p:tavLst>
                                    </p:anim>
                                    <p:anim calcmode="lin" valueType="num">
                                      <p:cBhvr>
                                        <p:cTn id="73" dur="1000" fill="hold"/>
                                        <p:tgtEl>
                                          <p:spTgt spid="93"/>
                                        </p:tgtEl>
                                        <p:attrNameLst>
                                          <p:attrName>style.rotation</p:attrName>
                                        </p:attrNameLst>
                                      </p:cBhvr>
                                      <p:tavLst>
                                        <p:tav tm="0">
                                          <p:val>
                                            <p:fltVal val="90"/>
                                          </p:val>
                                        </p:tav>
                                        <p:tav tm="100000">
                                          <p:val>
                                            <p:fltVal val="0"/>
                                          </p:val>
                                        </p:tav>
                                      </p:tavLst>
                                    </p:anim>
                                    <p:animEffect transition="in" filter="fade">
                                      <p:cBhvr>
                                        <p:cTn id="74"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3" grpId="0" animBg="1"/>
      <p:bldP spid="94" grpId="0" animBg="1"/>
      <p:bldP spid="94" grpId="1" animBg="1"/>
      <p:bldP spid="94" grpId="2" animBg="1"/>
      <p:bldP spid="95" grpId="0"/>
      <p:bldP spid="1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66"/>
          <p:cNvSpPr>
            <a:spLocks/>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9"/>
          <p:cNvSpPr>
            <a:spLocks/>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2"/>
          <p:cNvSpPr>
            <a:spLocks/>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4"/>
          <p:cNvSpPr>
            <a:spLocks/>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1"/>
          <p:cNvSpPr>
            <a:spLocks/>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椭圆 28"/>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文本框 2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05</a:t>
            </a:r>
            <a:endParaRPr lang="zh-CN" altLang="en-US" sz="6000" dirty="0">
              <a:solidFill>
                <a:schemeClr val="tx1"/>
              </a:solidFill>
              <a:latin typeface="+mn-lt"/>
            </a:endParaRPr>
          </a:p>
        </p:txBody>
      </p:sp>
      <p:cxnSp>
        <p:nvCxnSpPr>
          <p:cNvPr id="31" name="直接连接符 3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05510" y="495407"/>
            <a:ext cx="3769597" cy="400110"/>
          </a:xfrm>
          <a:prstGeom prst="rect">
            <a:avLst/>
          </a:prstGeom>
          <a:noFill/>
        </p:spPr>
        <p:txBody>
          <a:bodyPr wrap="square" rtlCol="0">
            <a:spAutoFit/>
          </a:bodyPr>
          <a:lstStyle/>
          <a:p>
            <a:r>
              <a:rPr lang="en-US" altLang="zh-CN" sz="2000" dirty="0" err="1" smtClean="0"/>
              <a:t>lambdaMart</a:t>
            </a:r>
            <a:endParaRPr lang="zh-CN" altLang="en-US" sz="2000" dirty="0"/>
          </a:p>
        </p:txBody>
      </p:sp>
      <p:sp>
        <p:nvSpPr>
          <p:cNvPr id="7" name="文本框 6"/>
          <p:cNvSpPr txBox="1"/>
          <p:nvPr/>
        </p:nvSpPr>
        <p:spPr>
          <a:xfrm>
            <a:off x="1353306" y="1336520"/>
            <a:ext cx="8750733" cy="4524315"/>
          </a:xfrm>
          <a:prstGeom prst="rect">
            <a:avLst/>
          </a:prstGeom>
          <a:noFill/>
        </p:spPr>
        <p:txBody>
          <a:bodyPr wrap="square" rtlCol="0">
            <a:spAutoFit/>
          </a:bodyPr>
          <a:lstStyle/>
          <a:p>
            <a:r>
              <a:rPr lang="en-US" altLang="zh-CN" sz="1600" dirty="0" err="1"/>
              <a:t>LambdaMART</a:t>
            </a:r>
            <a:r>
              <a:rPr lang="en-US" altLang="zh-CN" sz="1600" dirty="0"/>
              <a:t> </a:t>
            </a:r>
            <a:r>
              <a:rPr lang="zh-CN" altLang="en-US" sz="1600" dirty="0"/>
              <a:t>是一种 </a:t>
            </a:r>
            <a:r>
              <a:rPr lang="en-US" altLang="zh-CN" sz="1600" dirty="0" err="1"/>
              <a:t>Listwise</a:t>
            </a:r>
            <a:r>
              <a:rPr lang="en-US" altLang="zh-CN" sz="1600" dirty="0"/>
              <a:t> </a:t>
            </a:r>
            <a:r>
              <a:rPr lang="zh-CN" altLang="en-US" sz="1600" dirty="0"/>
              <a:t>类型的 </a:t>
            </a:r>
            <a:r>
              <a:rPr lang="en-US" altLang="zh-CN" sz="1600" dirty="0"/>
              <a:t>LTR </a:t>
            </a:r>
            <a:r>
              <a:rPr lang="zh-CN" altLang="en-US" sz="1600" dirty="0"/>
              <a:t>算法</a:t>
            </a:r>
            <a:r>
              <a:rPr lang="zh-CN" altLang="en-US" sz="1600" dirty="0" smtClean="0"/>
              <a:t>，</a:t>
            </a:r>
            <a:r>
              <a:rPr lang="en-US" altLang="zh-CN" sz="1600" dirty="0"/>
              <a:t>Yahoo! Learning to Rank Challenge</a:t>
            </a:r>
            <a:r>
              <a:rPr lang="zh-CN" altLang="en-US" sz="1600" dirty="0"/>
              <a:t>比赛中夺冠队伍用的就是这个</a:t>
            </a:r>
            <a:r>
              <a:rPr lang="zh-CN" altLang="en-US" sz="1600" dirty="0" smtClean="0"/>
              <a:t>模型。</a:t>
            </a:r>
            <a:r>
              <a:rPr lang="zh-CN" altLang="en-US" sz="1600" dirty="0" smtClean="0"/>
              <a:t>它</a:t>
            </a:r>
            <a:r>
              <a:rPr lang="zh-CN" altLang="en-US" sz="1600" dirty="0"/>
              <a:t>基于 </a:t>
            </a:r>
            <a:r>
              <a:rPr lang="en-US" altLang="zh-CN" sz="1600" dirty="0" err="1"/>
              <a:t>LambdaRank</a:t>
            </a:r>
            <a:r>
              <a:rPr lang="en-US" altLang="zh-CN" sz="1600" dirty="0"/>
              <a:t> </a:t>
            </a:r>
            <a:r>
              <a:rPr lang="zh-CN" altLang="en-US" sz="1600" dirty="0"/>
              <a:t>算法和 </a:t>
            </a:r>
            <a:r>
              <a:rPr lang="en-US" altLang="zh-CN" sz="1600" dirty="0"/>
              <a:t>MART </a:t>
            </a:r>
            <a:r>
              <a:rPr lang="zh-CN" altLang="en-US" sz="1600" dirty="0" smtClean="0"/>
              <a:t>算法</a:t>
            </a:r>
            <a:r>
              <a:rPr lang="zh-CN" altLang="en-US" sz="1600" dirty="0"/>
              <a:t>，</a:t>
            </a:r>
            <a:r>
              <a:rPr lang="zh-CN" altLang="en-US" sz="1600" dirty="0" smtClean="0"/>
              <a:t>将排序问题</a:t>
            </a:r>
            <a:r>
              <a:rPr lang="zh-CN" altLang="en-US" sz="1600" dirty="0"/>
              <a:t>转化为回归决策树问题。</a:t>
            </a:r>
            <a:r>
              <a:rPr lang="en-US" altLang="zh-CN" sz="1600" dirty="0"/>
              <a:t>MART </a:t>
            </a:r>
            <a:r>
              <a:rPr lang="zh-CN" altLang="en-US" sz="1600" dirty="0"/>
              <a:t>实际就是梯度提升决策树（</a:t>
            </a:r>
            <a:r>
              <a:rPr lang="en-US" altLang="zh-CN" sz="1600" dirty="0" smtClean="0"/>
              <a:t>GBDT</a:t>
            </a:r>
            <a:r>
              <a:rPr lang="zh-CN" altLang="en-US" sz="1600" dirty="0" smtClean="0"/>
              <a:t>）</a:t>
            </a:r>
            <a:r>
              <a:rPr lang="zh-CN" altLang="en-US" sz="1600" dirty="0"/>
              <a:t>算法。</a:t>
            </a:r>
            <a:r>
              <a:rPr lang="en-US" altLang="zh-CN" sz="1600" dirty="0"/>
              <a:t>GBDT </a:t>
            </a:r>
            <a:r>
              <a:rPr lang="zh-CN" altLang="en-US" sz="1600" dirty="0"/>
              <a:t>的核心思想是在不断的迭代中，新一轮迭代产生的回归决策树模型拟合损失函数的梯度，最终将所有的回归决策树叠加得到最终的模型。</a:t>
            </a:r>
            <a:r>
              <a:rPr lang="en-US" altLang="zh-CN" sz="1600" dirty="0" err="1"/>
              <a:t>LambdaMART</a:t>
            </a:r>
            <a:r>
              <a:rPr lang="en-US" altLang="zh-CN" sz="1600" dirty="0"/>
              <a:t> </a:t>
            </a:r>
            <a:r>
              <a:rPr lang="zh-CN" altLang="en-US" sz="1600" dirty="0"/>
              <a:t>使用一个特殊的 </a:t>
            </a:r>
            <a:r>
              <a:rPr lang="en-US" altLang="zh-CN" sz="1600" dirty="0"/>
              <a:t>Lambda </a:t>
            </a:r>
            <a:r>
              <a:rPr lang="zh-CN" altLang="en-US" sz="1600" dirty="0"/>
              <a:t>值来代替上述梯度，也就是将 </a:t>
            </a:r>
            <a:r>
              <a:rPr lang="en-US" altLang="zh-CN" sz="1600" dirty="0" err="1"/>
              <a:t>LambdaRank</a:t>
            </a:r>
            <a:r>
              <a:rPr lang="en-US" altLang="zh-CN" sz="1600" dirty="0"/>
              <a:t> </a:t>
            </a:r>
            <a:r>
              <a:rPr lang="zh-CN" altLang="en-US" sz="1600" dirty="0"/>
              <a:t>算法与 </a:t>
            </a:r>
            <a:r>
              <a:rPr lang="en-US" altLang="zh-CN" sz="1600" dirty="0"/>
              <a:t>MART </a:t>
            </a:r>
            <a:r>
              <a:rPr lang="zh-CN" altLang="en-US" sz="1600" dirty="0"/>
              <a:t>算法加和起来</a:t>
            </a:r>
            <a:r>
              <a:rPr lang="zh-CN" altLang="en-US" sz="1600" dirty="0" smtClean="0"/>
              <a:t>。</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r>
              <a:rPr lang="zh-CN" altLang="en-US" sz="1600" dirty="0" smtClean="0"/>
              <a:t>优点：</a:t>
            </a:r>
            <a:endParaRPr lang="en-US" altLang="zh-CN" sz="1600" dirty="0" smtClean="0"/>
          </a:p>
          <a:p>
            <a:r>
              <a:rPr lang="en-US" altLang="zh-CN" sz="1600" dirty="0" smtClean="0"/>
              <a:t>1. </a:t>
            </a:r>
            <a:r>
              <a:rPr lang="zh-CN" altLang="en-US" sz="1600" dirty="0" smtClean="0"/>
              <a:t>直接</a:t>
            </a:r>
            <a:r>
              <a:rPr lang="zh-CN" altLang="en-US" sz="1600" dirty="0"/>
              <a:t>求解排序问题，而不是用分类或者回归的方法；</a:t>
            </a:r>
          </a:p>
          <a:p>
            <a:r>
              <a:rPr lang="en-US" altLang="zh-CN" sz="1600" dirty="0" smtClean="0"/>
              <a:t>2. </a:t>
            </a:r>
            <a:r>
              <a:rPr lang="zh-CN" altLang="en-US" sz="1600" dirty="0" smtClean="0"/>
              <a:t>可以</a:t>
            </a:r>
            <a:r>
              <a:rPr lang="zh-CN" altLang="en-US" sz="1600" dirty="0"/>
              <a:t>将 </a:t>
            </a:r>
            <a:r>
              <a:rPr lang="en-US" altLang="zh-CN" sz="1600" dirty="0"/>
              <a:t>NDCG </a:t>
            </a:r>
            <a:r>
              <a:rPr lang="zh-CN" altLang="en-US" sz="1600" dirty="0"/>
              <a:t>之类的不可求导的 </a:t>
            </a:r>
            <a:r>
              <a:rPr lang="en-US" altLang="zh-CN" sz="1600" dirty="0"/>
              <a:t>IR </a:t>
            </a:r>
            <a:r>
              <a:rPr lang="zh-CN" altLang="en-US" sz="1600" dirty="0"/>
              <a:t>指标转换为可导的损失函数，具有明确的物理意义；</a:t>
            </a:r>
          </a:p>
          <a:p>
            <a:r>
              <a:rPr lang="en-US" altLang="zh-CN" sz="1600" dirty="0" smtClean="0"/>
              <a:t>3. </a:t>
            </a:r>
            <a:r>
              <a:rPr lang="zh-CN" altLang="en-US" sz="1600" dirty="0" smtClean="0"/>
              <a:t>可以</a:t>
            </a:r>
            <a:r>
              <a:rPr lang="zh-CN" altLang="en-US" sz="1600" dirty="0"/>
              <a:t>在已有模型的基础上进行 </a:t>
            </a:r>
            <a:r>
              <a:rPr lang="en-US" altLang="zh-CN" sz="1600" dirty="0"/>
              <a:t>Continue Training</a:t>
            </a:r>
            <a:r>
              <a:rPr lang="zh-CN" altLang="en-US" sz="1600" dirty="0"/>
              <a:t>；</a:t>
            </a:r>
          </a:p>
          <a:p>
            <a:r>
              <a:rPr lang="en-US" altLang="zh-CN" sz="1600" dirty="0" smtClean="0"/>
              <a:t>4. </a:t>
            </a:r>
            <a:r>
              <a:rPr lang="zh-CN" altLang="en-US" sz="1600" dirty="0" smtClean="0"/>
              <a:t>每次</a:t>
            </a:r>
            <a:r>
              <a:rPr lang="zh-CN" altLang="en-US" sz="1600" dirty="0"/>
              <a:t>迭代选取 </a:t>
            </a:r>
            <a:r>
              <a:rPr lang="en-US" altLang="zh-CN" sz="1600" dirty="0"/>
              <a:t>gain </a:t>
            </a:r>
            <a:r>
              <a:rPr lang="zh-CN" altLang="en-US" sz="1600" dirty="0"/>
              <a:t>最大的特征进行梯度下降，因此可以学到不同特征的组合情况，并体现出特征的重要程度（特征选择）</a:t>
            </a:r>
            <a:r>
              <a:rPr lang="zh-CN" altLang="en-US" sz="1600" dirty="0" smtClean="0"/>
              <a:t>；</a:t>
            </a:r>
            <a:endParaRPr lang="zh-CN" altLang="en-US" dirty="0"/>
          </a:p>
        </p:txBody>
      </p:sp>
      <p:grpSp>
        <p:nvGrpSpPr>
          <p:cNvPr id="18" name="组合 17"/>
          <p:cNvGrpSpPr/>
          <p:nvPr/>
        </p:nvGrpSpPr>
        <p:grpSpPr>
          <a:xfrm>
            <a:off x="3058279" y="3067959"/>
            <a:ext cx="5043210" cy="923330"/>
            <a:chOff x="1299234" y="5435680"/>
            <a:chExt cx="5043210" cy="923330"/>
          </a:xfrm>
        </p:grpSpPr>
        <p:sp>
          <p:nvSpPr>
            <p:cNvPr id="8" name="文本框 7"/>
            <p:cNvSpPr txBox="1"/>
            <p:nvPr/>
          </p:nvSpPr>
          <p:spPr>
            <a:xfrm>
              <a:off x="1299234" y="5435680"/>
              <a:ext cx="3975873" cy="923330"/>
            </a:xfrm>
            <a:prstGeom prst="rect">
              <a:avLst/>
            </a:prstGeom>
            <a:noFill/>
          </p:spPr>
          <p:txBody>
            <a:bodyPr wrap="square" rtlCol="0">
              <a:spAutoFit/>
            </a:bodyPr>
            <a:lstStyle/>
            <a:p>
              <a:r>
                <a:rPr lang="en-US" altLang="zh-CN" dirty="0" smtClean="0">
                  <a:solidFill>
                    <a:srgbClr val="C00000"/>
                  </a:solidFill>
                </a:rPr>
                <a:t>Mart</a:t>
              </a:r>
            </a:p>
            <a:p>
              <a:endParaRPr lang="en-US" altLang="zh-CN" dirty="0"/>
            </a:p>
            <a:p>
              <a:r>
                <a:rPr lang="en-US" altLang="zh-CN" dirty="0" err="1" smtClean="0">
                  <a:solidFill>
                    <a:srgbClr val="C00000"/>
                  </a:solidFill>
                </a:rPr>
                <a:t>RankNet</a:t>
              </a:r>
              <a:r>
                <a:rPr lang="en-US" altLang="zh-CN" dirty="0" err="1" smtClean="0">
                  <a:solidFill>
                    <a:srgbClr val="C00000"/>
                  </a:solidFill>
                  <a:sym typeface="Wingdings" panose="05000000000000000000" pitchFamily="2" charset="2"/>
                </a:rPr>
                <a:t>lambdaRank</a:t>
              </a:r>
              <a:endParaRPr lang="zh-CN" altLang="en-US" dirty="0">
                <a:solidFill>
                  <a:srgbClr val="C00000"/>
                </a:solidFill>
              </a:endParaRPr>
            </a:p>
          </p:txBody>
        </p:sp>
        <p:cxnSp>
          <p:nvCxnSpPr>
            <p:cNvPr id="13" name="直接箭头连接符 12"/>
            <p:cNvCxnSpPr/>
            <p:nvPr/>
          </p:nvCxnSpPr>
          <p:spPr>
            <a:xfrm>
              <a:off x="3915508" y="5568462"/>
              <a:ext cx="738554" cy="281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915508" y="5873262"/>
              <a:ext cx="715107" cy="293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71552" y="5650468"/>
              <a:ext cx="1570892" cy="369332"/>
            </a:xfrm>
            <a:prstGeom prst="rect">
              <a:avLst/>
            </a:prstGeom>
            <a:noFill/>
          </p:spPr>
          <p:txBody>
            <a:bodyPr wrap="square" rtlCol="0">
              <a:spAutoFit/>
            </a:bodyPr>
            <a:lstStyle/>
            <a:p>
              <a:r>
                <a:rPr lang="en-US" altLang="zh-CN" dirty="0" err="1" smtClean="0">
                  <a:solidFill>
                    <a:srgbClr val="C00000"/>
                  </a:solidFill>
                </a:rPr>
                <a:t>lambdaMart</a:t>
              </a:r>
              <a:endParaRPr lang="zh-CN" altLang="en-US" dirty="0">
                <a:solidFill>
                  <a:srgbClr val="C00000"/>
                </a:solidFill>
              </a:endParaRPr>
            </a:p>
          </p:txBody>
        </p:sp>
      </p:grpSp>
    </p:spTree>
    <p:extLst>
      <p:ext uri="{BB962C8B-B14F-4D97-AF65-F5344CB8AC3E}">
        <p14:creationId xmlns:p14="http://schemas.microsoft.com/office/powerpoint/2010/main" val="3263001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0"/>
                                        </p:tgtEl>
                                        <p:attrNameLst>
                                          <p:attrName>ppt_x</p:attrName>
                                          <p:attrName>ppt_y</p:attrName>
                                        </p:attrNameLst>
                                      </p:cBhvr>
                                      <p:rCtr x="1680" y="2199"/>
                                    </p:animMotion>
                                  </p:childTnLst>
                                </p:cTn>
                              </p:par>
                              <p:par>
                                <p:cTn id="16" presetID="16" presetClass="entr" presetSubtype="37" fill="hold" grpId="0" nodeType="withEffect">
                                  <p:stCondLst>
                                    <p:cond delay="250"/>
                                  </p:stCondLst>
                                  <p:childTnLst>
                                    <p:set>
                                      <p:cBhvr>
                                        <p:cTn id="17" dur="1" fill="hold">
                                          <p:stCondLst>
                                            <p:cond delay="0"/>
                                          </p:stCondLst>
                                        </p:cTn>
                                        <p:tgtEl>
                                          <p:spTgt spid="24"/>
                                        </p:tgtEl>
                                        <p:attrNameLst>
                                          <p:attrName>style.visibility</p:attrName>
                                        </p:attrNameLst>
                                      </p:cBhvr>
                                      <p:to>
                                        <p:strVal val="visible"/>
                                      </p:to>
                                    </p:set>
                                    <p:animEffect transition="in" filter="barn(outVertical)">
                                      <p:cBhvr>
                                        <p:cTn id="18" dur="1000"/>
                                        <p:tgtEl>
                                          <p:spTgt spid="24"/>
                                        </p:tgtEl>
                                      </p:cBhvr>
                                    </p:animEffect>
                                  </p:childTnLst>
                                </p:cTn>
                              </p:par>
                              <p:par>
                                <p:cTn id="19" presetID="16" presetClass="entr" presetSubtype="37" fill="hold" grpId="0" nodeType="withEffect">
                                  <p:stCondLst>
                                    <p:cond delay="250"/>
                                  </p:stCondLst>
                                  <p:childTnLst>
                                    <p:set>
                                      <p:cBhvr>
                                        <p:cTn id="20" dur="1" fill="hold">
                                          <p:stCondLst>
                                            <p:cond delay="0"/>
                                          </p:stCondLst>
                                        </p:cTn>
                                        <p:tgtEl>
                                          <p:spTgt spid="27"/>
                                        </p:tgtEl>
                                        <p:attrNameLst>
                                          <p:attrName>style.visibility</p:attrName>
                                        </p:attrNameLst>
                                      </p:cBhvr>
                                      <p:to>
                                        <p:strVal val="visible"/>
                                      </p:to>
                                    </p:set>
                                    <p:animEffect transition="in" filter="barn(outVertical)">
                                      <p:cBhvr>
                                        <p:cTn id="21" dur="1000"/>
                                        <p:tgtEl>
                                          <p:spTgt spid="27"/>
                                        </p:tgtEl>
                                      </p:cBhvr>
                                    </p:animEffect>
                                  </p:childTnLst>
                                </p:cTn>
                              </p:par>
                              <p:par>
                                <p:cTn id="22" presetID="16" presetClass="entr" presetSubtype="37" fill="hold" grpId="0" nodeType="withEffect">
                                  <p:stCondLst>
                                    <p:cond delay="250"/>
                                  </p:stCondLst>
                                  <p:childTnLst>
                                    <p:set>
                                      <p:cBhvr>
                                        <p:cTn id="23" dur="1" fill="hold">
                                          <p:stCondLst>
                                            <p:cond delay="0"/>
                                          </p:stCondLst>
                                        </p:cTn>
                                        <p:tgtEl>
                                          <p:spTgt spid="28"/>
                                        </p:tgtEl>
                                        <p:attrNameLst>
                                          <p:attrName>style.visibility</p:attrName>
                                        </p:attrNameLst>
                                      </p:cBhvr>
                                      <p:to>
                                        <p:strVal val="visible"/>
                                      </p:to>
                                    </p:set>
                                    <p:animEffect transition="in" filter="barn(outVertical)">
                                      <p:cBhvr>
                                        <p:cTn id="24" dur="1000"/>
                                        <p:tgtEl>
                                          <p:spTgt spid="28"/>
                                        </p:tgtEl>
                                      </p:cBhvr>
                                    </p:animEffect>
                                  </p:childTnLst>
                                </p:cTn>
                              </p:par>
                              <p:par>
                                <p:cTn id="25" presetID="16" presetClass="entr" presetSubtype="37"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Effect transition="in" filter="barn(outVertical)">
                                      <p:cBhvr>
                                        <p:cTn id="27" dur="1000"/>
                                        <p:tgtEl>
                                          <p:spTgt spid="25"/>
                                        </p:tgtEl>
                                      </p:cBhvr>
                                    </p:animEffect>
                                  </p:childTnLst>
                                </p:cTn>
                              </p:par>
                              <p:par>
                                <p:cTn id="28" presetID="16" presetClass="entr" presetSubtype="37" fill="hold" grpId="0" nodeType="with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barn(outVertical)">
                                      <p:cBhvr>
                                        <p:cTn id="30" dur="1000"/>
                                        <p:tgtEl>
                                          <p:spTgt spid="26"/>
                                        </p:tgtEl>
                                      </p:cBhvr>
                                    </p:animEffect>
                                  </p:childTnLst>
                                </p:cTn>
                              </p:par>
                              <p:par>
                                <p:cTn id="31" presetID="53" presetClass="entr" presetSubtype="16" fill="hold" grpId="0" nodeType="withEffect">
                                  <p:stCondLst>
                                    <p:cond delay="75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p:bldP spid="3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smtClean="0"/>
              <a:t>Mart</a:t>
            </a:r>
            <a:r>
              <a:rPr lang="zh-CN" altLang="en-US" sz="2000" dirty="0" smtClean="0"/>
              <a:t>算法</a:t>
            </a:r>
            <a:r>
              <a:rPr lang="en-US" altLang="zh-CN" sz="2000" dirty="0" smtClean="0"/>
              <a:t>——</a:t>
            </a:r>
            <a:r>
              <a:rPr lang="zh-CN" altLang="en-US" sz="2000" dirty="0" smtClean="0"/>
              <a:t>多重增量回归树</a:t>
            </a:r>
            <a:endParaRPr lang="zh-CN" altLang="en-US" sz="2000" dirty="0"/>
          </a:p>
        </p:txBody>
      </p:sp>
      <p:sp>
        <p:nvSpPr>
          <p:cNvPr id="81" name="文本框 80"/>
          <p:cNvSpPr txBox="1"/>
          <p:nvPr/>
        </p:nvSpPr>
        <p:spPr>
          <a:xfrm>
            <a:off x="950156" y="1216135"/>
            <a:ext cx="10206385" cy="1908215"/>
          </a:xfrm>
          <a:prstGeom prst="rect">
            <a:avLst/>
          </a:prstGeom>
          <a:noFill/>
        </p:spPr>
        <p:txBody>
          <a:bodyPr wrap="square" rtlCol="0">
            <a:spAutoFit/>
          </a:bodyPr>
          <a:lstStyle/>
          <a:p>
            <a:r>
              <a:rPr lang="en-US" altLang="zh-CN" sz="1600" dirty="0" smtClean="0"/>
              <a:t>1. </a:t>
            </a:r>
            <a:r>
              <a:rPr lang="zh-CN" altLang="en-US" sz="1600" dirty="0" smtClean="0"/>
              <a:t>使用回归树</a:t>
            </a:r>
            <a:r>
              <a:rPr lang="zh-CN" altLang="en-US" sz="1600" dirty="0"/>
              <a:t>来预测结果；</a:t>
            </a:r>
          </a:p>
          <a:p>
            <a:r>
              <a:rPr lang="en-US" altLang="zh-CN" sz="1600" dirty="0" smtClean="0"/>
              <a:t>2. </a:t>
            </a:r>
            <a:r>
              <a:rPr lang="zh-CN" altLang="en-US" sz="1600" dirty="0" smtClean="0"/>
              <a:t>用</a:t>
            </a:r>
            <a:r>
              <a:rPr lang="zh-CN" altLang="en-US" sz="1600" dirty="0"/>
              <a:t>到</a:t>
            </a:r>
            <a:r>
              <a:rPr lang="zh-CN" altLang="en-US" sz="1600" dirty="0" smtClean="0"/>
              <a:t>的回归树</a:t>
            </a:r>
            <a:r>
              <a:rPr lang="zh-CN" altLang="en-US" sz="1600" dirty="0"/>
              <a:t>有很多个；</a:t>
            </a:r>
          </a:p>
          <a:p>
            <a:r>
              <a:rPr lang="en-US" altLang="zh-CN" sz="1600" dirty="0" smtClean="0"/>
              <a:t>3. </a:t>
            </a:r>
            <a:r>
              <a:rPr lang="zh-CN" altLang="en-US" sz="1600" dirty="0" smtClean="0"/>
              <a:t>每个</a:t>
            </a:r>
            <a:r>
              <a:rPr lang="zh-CN" altLang="en-US" sz="1600" dirty="0"/>
              <a:t>树都比之前的树改进一点点，逐渐回归、拟合到真实结果。</a:t>
            </a:r>
          </a:p>
          <a:p>
            <a:endParaRPr lang="en-US" altLang="zh-CN" dirty="0" smtClean="0"/>
          </a:p>
          <a:p>
            <a:endParaRPr lang="en-US" altLang="zh-CN" dirty="0"/>
          </a:p>
          <a:p>
            <a:r>
              <a:rPr lang="en-US" altLang="zh-CN" b="1" dirty="0"/>
              <a:t>Boosting</a:t>
            </a:r>
            <a:r>
              <a:rPr lang="zh-CN" altLang="en-US" b="1" dirty="0"/>
              <a:t>（渐进）思想</a:t>
            </a:r>
          </a:p>
          <a:p>
            <a:r>
              <a:rPr lang="zh-CN" altLang="en-US" sz="1600" dirty="0"/>
              <a:t>尝试通过不断迭代弱模型（</a:t>
            </a:r>
            <a:r>
              <a:rPr lang="en-US" altLang="zh-CN" sz="1600" dirty="0"/>
              <a:t>Weak Learner</a:t>
            </a:r>
            <a:r>
              <a:rPr lang="zh-CN" altLang="en-US" sz="1600" dirty="0" smtClean="0"/>
              <a:t>）的</a:t>
            </a:r>
            <a:r>
              <a:rPr lang="zh-CN" altLang="en-US" sz="1600" dirty="0"/>
              <a:t>方式，渐进地逼近真实情况，起到足以预测真实值的强模型的作用。</a:t>
            </a:r>
          </a:p>
        </p:txBody>
      </p:sp>
      <p:pic>
        <p:nvPicPr>
          <p:cNvPr id="119" name="图片 118"/>
          <p:cNvPicPr>
            <a:picLocks noChangeAspect="1"/>
          </p:cNvPicPr>
          <p:nvPr/>
        </p:nvPicPr>
        <p:blipFill>
          <a:blip r:embed="rId3"/>
          <a:stretch>
            <a:fillRect/>
          </a:stretch>
        </p:blipFill>
        <p:spPr>
          <a:xfrm>
            <a:off x="3564847" y="3287778"/>
            <a:ext cx="4780952" cy="3390476"/>
          </a:xfrm>
          <a:prstGeom prst="rect">
            <a:avLst/>
          </a:prstGeom>
        </p:spPr>
      </p:pic>
      <p:sp>
        <p:nvSpPr>
          <p:cNvPr id="120" name="矩形 119"/>
          <p:cNvSpPr/>
          <p:nvPr/>
        </p:nvSpPr>
        <p:spPr>
          <a:xfrm>
            <a:off x="8615320" y="4672796"/>
            <a:ext cx="1120820" cy="369332"/>
          </a:xfrm>
          <a:prstGeom prst="rect">
            <a:avLst/>
          </a:prstGeom>
        </p:spPr>
        <p:txBody>
          <a:bodyPr wrap="none">
            <a:spAutoFit/>
          </a:bodyPr>
          <a:lstStyle/>
          <a:p>
            <a:pPr algn="just"/>
            <a:r>
              <a:rPr lang="en-US" altLang="zh-CN" b="1" dirty="0" err="1">
                <a:solidFill>
                  <a:srgbClr val="555555"/>
                </a:solidFill>
                <a:latin typeface="Lato"/>
              </a:rPr>
              <a:t>AdaBoost</a:t>
            </a:r>
            <a:endParaRPr lang="en-US" altLang="zh-CN" b="1" i="0" dirty="0">
              <a:solidFill>
                <a:srgbClr val="555555"/>
              </a:solidFill>
              <a:effectLst/>
              <a:latin typeface="Lato"/>
            </a:endParaRPr>
          </a:p>
        </p:txBody>
      </p:sp>
    </p:spTree>
    <p:extLst>
      <p:ext uri="{BB962C8B-B14F-4D97-AF65-F5344CB8AC3E}">
        <p14:creationId xmlns:p14="http://schemas.microsoft.com/office/powerpoint/2010/main" val="218112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smtClean="0"/>
              <a:t>Mart</a:t>
            </a:r>
            <a:r>
              <a:rPr lang="zh-CN" altLang="en-US" sz="2000" dirty="0" smtClean="0"/>
              <a:t>算法</a:t>
            </a:r>
            <a:r>
              <a:rPr lang="en-US" altLang="zh-CN" sz="2000" dirty="0" smtClean="0"/>
              <a:t>——</a:t>
            </a:r>
            <a:r>
              <a:rPr lang="zh-CN" altLang="en-US" sz="2000" dirty="0" smtClean="0"/>
              <a:t>多重增量回归树</a:t>
            </a:r>
            <a:endParaRPr lang="zh-CN" altLang="en-US" sz="2000" dirty="0"/>
          </a:p>
        </p:txBody>
      </p:sp>
      <p:pic>
        <p:nvPicPr>
          <p:cNvPr id="17" name="图片 16"/>
          <p:cNvPicPr>
            <a:picLocks noChangeAspect="1"/>
          </p:cNvPicPr>
          <p:nvPr/>
        </p:nvPicPr>
        <p:blipFill>
          <a:blip r:embed="rId3"/>
          <a:stretch>
            <a:fillRect/>
          </a:stretch>
        </p:blipFill>
        <p:spPr>
          <a:xfrm>
            <a:off x="3872171" y="1211896"/>
            <a:ext cx="4142857" cy="714286"/>
          </a:xfrm>
          <a:prstGeom prst="rect">
            <a:avLst/>
          </a:prstGeom>
        </p:spPr>
      </p:pic>
      <p:pic>
        <p:nvPicPr>
          <p:cNvPr id="19" name="图片 18"/>
          <p:cNvPicPr>
            <a:picLocks noChangeAspect="1"/>
          </p:cNvPicPr>
          <p:nvPr/>
        </p:nvPicPr>
        <p:blipFill>
          <a:blip r:embed="rId4"/>
          <a:stretch>
            <a:fillRect/>
          </a:stretch>
        </p:blipFill>
        <p:spPr>
          <a:xfrm>
            <a:off x="4419789" y="1926182"/>
            <a:ext cx="3047619" cy="1142857"/>
          </a:xfrm>
          <a:prstGeom prst="rect">
            <a:avLst/>
          </a:prstGeom>
        </p:spPr>
      </p:pic>
      <p:pic>
        <p:nvPicPr>
          <p:cNvPr id="38" name="图片 37"/>
          <p:cNvPicPr>
            <a:picLocks noChangeAspect="1"/>
          </p:cNvPicPr>
          <p:nvPr/>
        </p:nvPicPr>
        <p:blipFill>
          <a:blip r:embed="rId5"/>
          <a:stretch>
            <a:fillRect/>
          </a:stretch>
        </p:blipFill>
        <p:spPr>
          <a:xfrm>
            <a:off x="4276930" y="3616562"/>
            <a:ext cx="3333333" cy="838095"/>
          </a:xfrm>
          <a:prstGeom prst="rect">
            <a:avLst/>
          </a:prstGeom>
        </p:spPr>
      </p:pic>
      <p:sp>
        <p:nvSpPr>
          <p:cNvPr id="51" name="矩形 50"/>
          <p:cNvSpPr/>
          <p:nvPr/>
        </p:nvSpPr>
        <p:spPr>
          <a:xfrm>
            <a:off x="1218017" y="3350839"/>
            <a:ext cx="1686680" cy="369332"/>
          </a:xfrm>
          <a:prstGeom prst="rect">
            <a:avLst/>
          </a:prstGeom>
        </p:spPr>
        <p:txBody>
          <a:bodyPr wrap="none">
            <a:spAutoFit/>
          </a:bodyPr>
          <a:lstStyle/>
          <a:p>
            <a:pPr latinLnBrk="1"/>
            <a:r>
              <a:rPr lang="zh-CN" altLang="en-US" b="1" dirty="0">
                <a:solidFill>
                  <a:srgbClr val="4F4F4F"/>
                </a:solidFill>
                <a:latin typeface="-apple-system"/>
              </a:rPr>
              <a:t>梯度提升</a:t>
            </a:r>
            <a:r>
              <a:rPr lang="en-US" altLang="zh-CN" b="1" dirty="0">
                <a:solidFill>
                  <a:srgbClr val="4F4F4F"/>
                </a:solidFill>
                <a:latin typeface="-apple-system"/>
              </a:rPr>
              <a:t>/</a:t>
            </a:r>
            <a:r>
              <a:rPr lang="zh-CN" altLang="en-US" b="1" dirty="0">
                <a:solidFill>
                  <a:srgbClr val="4F4F4F"/>
                </a:solidFill>
                <a:latin typeface="-apple-system"/>
              </a:rPr>
              <a:t>迭代</a:t>
            </a:r>
            <a:endParaRPr lang="zh-CN" altLang="en-US" b="1" i="0" dirty="0">
              <a:solidFill>
                <a:srgbClr val="4F4F4F"/>
              </a:solidFill>
              <a:effectLst/>
              <a:latin typeface="-apple-system"/>
            </a:endParaRPr>
          </a:p>
        </p:txBody>
      </p:sp>
      <p:sp>
        <p:nvSpPr>
          <p:cNvPr id="60" name="矩形 59"/>
          <p:cNvSpPr/>
          <p:nvPr/>
        </p:nvSpPr>
        <p:spPr>
          <a:xfrm>
            <a:off x="3016352" y="4497711"/>
            <a:ext cx="5854488" cy="369332"/>
          </a:xfrm>
          <a:prstGeom prst="rect">
            <a:avLst/>
          </a:prstGeom>
        </p:spPr>
        <p:txBody>
          <a:bodyPr wrap="none">
            <a:spAutoFit/>
          </a:bodyPr>
          <a:lstStyle/>
          <a:p>
            <a:pPr lvl="0" algn="just" eaLnBrk="0" fontAlgn="base" hangingPunct="0">
              <a:spcBef>
                <a:spcPct val="0"/>
              </a:spcBef>
              <a:spcAft>
                <a:spcPct val="0"/>
              </a:spcAft>
            </a:pPr>
            <a:r>
              <a:rPr lang="zh-CN" altLang="zh-CN" dirty="0" smtClean="0">
                <a:solidFill>
                  <a:schemeClr val="tx1">
                    <a:lumMod val="95000"/>
                    <a:lumOff val="5000"/>
                  </a:schemeClr>
                </a:solidFill>
                <a:latin typeface="+mn-ea"/>
              </a:rPr>
              <a:t>η</a:t>
            </a:r>
            <a:r>
              <a:rPr lang="zh-CN" altLang="zh-CN" sz="1600" dirty="0" smtClean="0">
                <a:solidFill>
                  <a:schemeClr val="tx1">
                    <a:lumMod val="95000"/>
                    <a:lumOff val="5000"/>
                  </a:schemeClr>
                </a:solidFill>
                <a:latin typeface="+mn-ea"/>
              </a:rPr>
              <a:t>，</a:t>
            </a:r>
            <a:r>
              <a:rPr lang="zh-CN" altLang="zh-CN" sz="1600" dirty="0">
                <a:solidFill>
                  <a:schemeClr val="tx1">
                    <a:lumMod val="95000"/>
                    <a:lumOff val="5000"/>
                  </a:schemeClr>
                </a:solidFill>
                <a:latin typeface="+mn-ea"/>
              </a:rPr>
              <a:t>称为「学习度」或者「收缩</a:t>
            </a:r>
            <a:r>
              <a:rPr lang="zh-CN" altLang="zh-CN" sz="1600" dirty="0" smtClean="0">
                <a:solidFill>
                  <a:schemeClr val="tx1">
                    <a:lumMod val="95000"/>
                    <a:lumOff val="5000"/>
                  </a:schemeClr>
                </a:solidFill>
                <a:latin typeface="+mn-ea"/>
              </a:rPr>
              <a:t>系数」</a:t>
            </a:r>
            <a:r>
              <a:rPr lang="zh-CN" altLang="en-US" sz="1600" dirty="0" smtClean="0">
                <a:solidFill>
                  <a:schemeClr val="tx1">
                    <a:lumMod val="95000"/>
                    <a:lumOff val="5000"/>
                  </a:schemeClr>
                </a:solidFill>
                <a:latin typeface="+mn-ea"/>
              </a:rPr>
              <a:t>为了</a:t>
            </a:r>
            <a:r>
              <a:rPr lang="zh-CN" altLang="en-US" sz="1600" dirty="0">
                <a:solidFill>
                  <a:schemeClr val="tx1">
                    <a:lumMod val="95000"/>
                    <a:lumOff val="5000"/>
                  </a:schemeClr>
                </a:solidFill>
                <a:latin typeface="+mn-ea"/>
              </a:rPr>
              <a:t>防止「过拟合」现象</a:t>
            </a:r>
            <a:endParaRPr lang="zh-CN" altLang="zh-CN" sz="1600" dirty="0">
              <a:solidFill>
                <a:schemeClr val="tx1">
                  <a:lumMod val="95000"/>
                  <a:lumOff val="5000"/>
                </a:schemeClr>
              </a:solidFill>
              <a:latin typeface="+mn-ea"/>
            </a:endParaRPr>
          </a:p>
        </p:txBody>
      </p:sp>
      <p:sp>
        <p:nvSpPr>
          <p:cNvPr id="61" name="矩形 60"/>
          <p:cNvSpPr/>
          <p:nvPr/>
        </p:nvSpPr>
        <p:spPr>
          <a:xfrm>
            <a:off x="1140442" y="5390332"/>
            <a:ext cx="9828120" cy="584775"/>
          </a:xfrm>
          <a:prstGeom prst="rect">
            <a:avLst/>
          </a:prstGeom>
        </p:spPr>
        <p:txBody>
          <a:bodyPr wrap="square">
            <a:spAutoFit/>
          </a:bodyPr>
          <a:lstStyle/>
          <a:p>
            <a:r>
              <a:rPr lang="en-US" altLang="zh-CN" sz="1600" dirty="0">
                <a:latin typeface="+mn-ea"/>
              </a:rPr>
              <a:t>MART </a:t>
            </a:r>
            <a:r>
              <a:rPr lang="zh-CN" altLang="en-US" sz="1600" dirty="0">
                <a:latin typeface="+mn-ea"/>
              </a:rPr>
              <a:t>中最重要的思想，就是每次拟合的对象是损失函数的梯度。值得注意的是，在这里，</a:t>
            </a:r>
            <a:r>
              <a:rPr lang="en-US" altLang="zh-CN" sz="1600" dirty="0">
                <a:latin typeface="+mn-ea"/>
              </a:rPr>
              <a:t>MART </a:t>
            </a:r>
            <a:r>
              <a:rPr lang="zh-CN" altLang="en-US" sz="1600" dirty="0">
                <a:latin typeface="+mn-ea"/>
              </a:rPr>
              <a:t>并不对损失函数的形式做具体规定。实际上，</a:t>
            </a:r>
            <a:r>
              <a:rPr lang="zh-CN" altLang="en-US" sz="1600" b="1" dirty="0">
                <a:latin typeface="+mn-ea"/>
              </a:rPr>
              <a:t>损失函数几乎只需要满足可导这一条件就可以了</a:t>
            </a:r>
            <a:r>
              <a:rPr lang="zh-CN" altLang="en-US" sz="1600" dirty="0">
                <a:latin typeface="+mn-ea"/>
              </a:rPr>
              <a:t>。</a:t>
            </a:r>
          </a:p>
        </p:txBody>
      </p:sp>
    </p:spTree>
    <p:extLst>
      <p:ext uri="{BB962C8B-B14F-4D97-AF65-F5344CB8AC3E}">
        <p14:creationId xmlns:p14="http://schemas.microsoft.com/office/powerpoint/2010/main" val="151105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20" y="4017571"/>
            <a:ext cx="8966982" cy="219372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a:off x="706168" y="4492657"/>
            <a:ext cx="8590033" cy="17810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264850" y="620354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38666" y="6748754"/>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3006226" y="7016883"/>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err="1">
                <a:latin typeface="+mn-ea"/>
              </a:rPr>
              <a:t>RankNet</a:t>
            </a:r>
            <a:endParaRPr lang="en-US" altLang="zh-CN" sz="2000" dirty="0">
              <a:latin typeface="+mn-ea"/>
            </a:endParaRPr>
          </a:p>
        </p:txBody>
      </p:sp>
      <p:sp>
        <p:nvSpPr>
          <p:cNvPr id="17" name="矩形 16"/>
          <p:cNvSpPr/>
          <p:nvPr/>
        </p:nvSpPr>
        <p:spPr>
          <a:xfrm>
            <a:off x="962138" y="1209801"/>
            <a:ext cx="9768860" cy="1077218"/>
          </a:xfrm>
          <a:prstGeom prst="rect">
            <a:avLst/>
          </a:prstGeom>
        </p:spPr>
        <p:txBody>
          <a:bodyPr wrap="square">
            <a:spAutoFit/>
          </a:bodyPr>
          <a:lstStyle/>
          <a:p>
            <a:endParaRPr lang="en-US" altLang="zh-CN" sz="1600" dirty="0" smtClean="0">
              <a:latin typeface="Lato"/>
            </a:endParaRPr>
          </a:p>
          <a:p>
            <a:r>
              <a:rPr lang="en-US" altLang="zh-CN" sz="1600" dirty="0" smtClean="0">
                <a:latin typeface="Lato"/>
              </a:rPr>
              <a:t>Ranking</a:t>
            </a:r>
            <a:r>
              <a:rPr lang="zh-CN" altLang="en-US" sz="1600" dirty="0" smtClean="0">
                <a:latin typeface="Lato"/>
              </a:rPr>
              <a:t>常见</a:t>
            </a:r>
            <a:r>
              <a:rPr lang="zh-CN" altLang="en-US" sz="1600" dirty="0">
                <a:latin typeface="Lato"/>
              </a:rPr>
              <a:t>的评价指标都无法求梯度，因此没法直接对评价指标做梯度下降</a:t>
            </a:r>
            <a:r>
              <a:rPr lang="zh-CN" altLang="en-US" sz="1600" dirty="0" smtClean="0">
                <a:latin typeface="Lato"/>
              </a:rPr>
              <a:t>。</a:t>
            </a:r>
            <a:r>
              <a:rPr lang="en-US" altLang="zh-CN" sz="1600" dirty="0" err="1"/>
              <a:t>RankNet</a:t>
            </a:r>
            <a:r>
              <a:rPr lang="en-US" altLang="zh-CN" sz="1600" dirty="0"/>
              <a:t> </a:t>
            </a:r>
            <a:r>
              <a:rPr lang="zh-CN" altLang="en-US" sz="1600" dirty="0"/>
              <a:t>的创新之处在于，它将不适宜用梯度下降求解的 </a:t>
            </a:r>
            <a:r>
              <a:rPr lang="en-US" altLang="zh-CN" sz="1600" dirty="0"/>
              <a:t>Ranking </a:t>
            </a:r>
            <a:r>
              <a:rPr lang="zh-CN" altLang="en-US" sz="1600" dirty="0"/>
              <a:t>问题，转化为对概率的交叉熵损失函数的优化问题，从而适用梯度下降方法。</a:t>
            </a:r>
          </a:p>
        </p:txBody>
      </p:sp>
      <p:grpSp>
        <p:nvGrpSpPr>
          <p:cNvPr id="60" name="组合 59"/>
          <p:cNvGrpSpPr/>
          <p:nvPr/>
        </p:nvGrpSpPr>
        <p:grpSpPr>
          <a:xfrm>
            <a:off x="3390308" y="2518342"/>
            <a:ext cx="4472511" cy="600000"/>
            <a:chOff x="2959771" y="2947956"/>
            <a:chExt cx="4472511" cy="600000"/>
          </a:xfrm>
        </p:grpSpPr>
        <p:pic>
          <p:nvPicPr>
            <p:cNvPr id="51" name="图片 50"/>
            <p:cNvPicPr>
              <a:picLocks noChangeAspect="1"/>
            </p:cNvPicPr>
            <p:nvPr/>
          </p:nvPicPr>
          <p:blipFill>
            <a:blip r:embed="rId3"/>
            <a:stretch>
              <a:fillRect/>
            </a:stretch>
          </p:blipFill>
          <p:spPr>
            <a:xfrm>
              <a:off x="4260853" y="2947956"/>
              <a:ext cx="3171429" cy="600000"/>
            </a:xfrm>
            <a:prstGeom prst="rect">
              <a:avLst/>
            </a:prstGeom>
          </p:spPr>
        </p:pic>
        <p:sp>
          <p:nvSpPr>
            <p:cNvPr id="55" name="文本框 54"/>
            <p:cNvSpPr txBox="1"/>
            <p:nvPr/>
          </p:nvSpPr>
          <p:spPr>
            <a:xfrm>
              <a:off x="2959771" y="3078679"/>
              <a:ext cx="3060134" cy="338554"/>
            </a:xfrm>
            <a:prstGeom prst="rect">
              <a:avLst/>
            </a:prstGeom>
            <a:noFill/>
          </p:spPr>
          <p:txBody>
            <a:bodyPr wrap="square" rtlCol="0">
              <a:spAutoFit/>
            </a:bodyPr>
            <a:lstStyle/>
            <a:p>
              <a:r>
                <a:rPr lang="zh-CN" altLang="en-US" sz="1600" dirty="0" smtClean="0"/>
                <a:t>文档</a:t>
              </a:r>
              <a:r>
                <a:rPr lang="en-US" altLang="zh-CN" sz="1600" dirty="0" smtClean="0"/>
                <a:t>xi</a:t>
              </a:r>
              <a:r>
                <a:rPr lang="zh-CN" altLang="en-US" sz="1600" dirty="0" smtClean="0"/>
                <a:t>和</a:t>
              </a:r>
              <a:r>
                <a:rPr lang="en-US" altLang="zh-CN" sz="1600" dirty="0" err="1" smtClean="0"/>
                <a:t>xj</a:t>
              </a:r>
              <a:r>
                <a:rPr lang="zh-CN" altLang="en-US" sz="1600" dirty="0" smtClean="0"/>
                <a:t>的得分</a:t>
              </a:r>
              <a:endParaRPr lang="en-US" altLang="zh-CN" sz="1600" dirty="0" smtClean="0"/>
            </a:p>
          </p:txBody>
        </p:sp>
      </p:grpSp>
      <p:pic>
        <p:nvPicPr>
          <p:cNvPr id="61" name="图片 60"/>
          <p:cNvPicPr>
            <a:picLocks noChangeAspect="1"/>
          </p:cNvPicPr>
          <p:nvPr/>
        </p:nvPicPr>
        <p:blipFill>
          <a:blip r:embed="rId4"/>
          <a:stretch>
            <a:fillRect/>
          </a:stretch>
        </p:blipFill>
        <p:spPr>
          <a:xfrm>
            <a:off x="2989274" y="3168751"/>
            <a:ext cx="5933333" cy="800000"/>
          </a:xfrm>
          <a:prstGeom prst="rect">
            <a:avLst/>
          </a:prstGeom>
        </p:spPr>
      </p:pic>
      <p:pic>
        <p:nvPicPr>
          <p:cNvPr id="62" name="图片 61"/>
          <p:cNvPicPr>
            <a:picLocks noChangeAspect="1"/>
          </p:cNvPicPr>
          <p:nvPr/>
        </p:nvPicPr>
        <p:blipFill>
          <a:blip r:embed="rId5"/>
          <a:stretch>
            <a:fillRect/>
          </a:stretch>
        </p:blipFill>
        <p:spPr>
          <a:xfrm>
            <a:off x="2011747" y="4449008"/>
            <a:ext cx="8428571" cy="723810"/>
          </a:xfrm>
          <a:prstGeom prst="rect">
            <a:avLst/>
          </a:prstGeom>
        </p:spPr>
      </p:pic>
      <p:pic>
        <p:nvPicPr>
          <p:cNvPr id="63" name="图片 62"/>
          <p:cNvPicPr>
            <a:picLocks noChangeAspect="1"/>
          </p:cNvPicPr>
          <p:nvPr/>
        </p:nvPicPr>
        <p:blipFill>
          <a:blip r:embed="rId6"/>
          <a:stretch>
            <a:fillRect/>
          </a:stretch>
        </p:blipFill>
        <p:spPr>
          <a:xfrm>
            <a:off x="4850261" y="5905956"/>
            <a:ext cx="2238095" cy="714286"/>
          </a:xfrm>
          <a:prstGeom prst="rect">
            <a:avLst/>
          </a:prstGeom>
        </p:spPr>
      </p:pic>
      <p:pic>
        <p:nvPicPr>
          <p:cNvPr id="64" name="图片 63"/>
          <p:cNvPicPr>
            <a:picLocks noChangeAspect="1"/>
          </p:cNvPicPr>
          <p:nvPr/>
        </p:nvPicPr>
        <p:blipFill>
          <a:blip r:embed="rId7"/>
          <a:stretch>
            <a:fillRect/>
          </a:stretch>
        </p:blipFill>
        <p:spPr>
          <a:xfrm>
            <a:off x="1227861" y="5132754"/>
            <a:ext cx="10012907" cy="822489"/>
          </a:xfrm>
          <a:prstGeom prst="rect">
            <a:avLst/>
          </a:prstGeom>
        </p:spPr>
      </p:pic>
      <p:pic>
        <p:nvPicPr>
          <p:cNvPr id="65" name="图片 64"/>
          <p:cNvPicPr>
            <a:picLocks noChangeAspect="1"/>
          </p:cNvPicPr>
          <p:nvPr/>
        </p:nvPicPr>
        <p:blipFill>
          <a:blip r:embed="rId8"/>
          <a:stretch>
            <a:fillRect/>
          </a:stretch>
        </p:blipFill>
        <p:spPr>
          <a:xfrm>
            <a:off x="5006878" y="4042020"/>
            <a:ext cx="1556240" cy="344596"/>
          </a:xfrm>
          <a:prstGeom prst="rect">
            <a:avLst/>
          </a:prstGeom>
        </p:spPr>
      </p:pic>
    </p:spTree>
    <p:extLst>
      <p:ext uri="{BB962C8B-B14F-4D97-AF65-F5344CB8AC3E}">
        <p14:creationId xmlns:p14="http://schemas.microsoft.com/office/powerpoint/2010/main" val="37899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err="1" smtClean="0"/>
              <a:t>lambdaRank</a:t>
            </a:r>
            <a:endParaRPr lang="zh-CN" altLang="en-US" sz="2000" dirty="0"/>
          </a:p>
        </p:txBody>
      </p:sp>
      <p:pic>
        <p:nvPicPr>
          <p:cNvPr id="19" name="图片 18"/>
          <p:cNvPicPr>
            <a:picLocks noChangeAspect="1"/>
          </p:cNvPicPr>
          <p:nvPr/>
        </p:nvPicPr>
        <p:blipFill rotWithShape="1">
          <a:blip r:embed="rId3"/>
          <a:srcRect l="11750"/>
          <a:stretch/>
        </p:blipFill>
        <p:spPr>
          <a:xfrm>
            <a:off x="7111776" y="667371"/>
            <a:ext cx="3479579" cy="5800000"/>
          </a:xfrm>
          <a:prstGeom prst="rect">
            <a:avLst/>
          </a:prstGeom>
        </p:spPr>
      </p:pic>
      <p:sp>
        <p:nvSpPr>
          <p:cNvPr id="38" name="矩形 37"/>
          <p:cNvSpPr/>
          <p:nvPr/>
        </p:nvSpPr>
        <p:spPr>
          <a:xfrm>
            <a:off x="687655" y="1211896"/>
            <a:ext cx="6609242" cy="1323439"/>
          </a:xfrm>
          <a:prstGeom prst="rect">
            <a:avLst/>
          </a:prstGeom>
        </p:spPr>
        <p:txBody>
          <a:bodyPr wrap="square">
            <a:spAutoFit/>
          </a:bodyPr>
          <a:lstStyle/>
          <a:p>
            <a:r>
              <a:rPr lang="zh-CN" altLang="en-US" sz="1600" dirty="0">
                <a:solidFill>
                  <a:srgbClr val="4F4F4F"/>
                </a:solidFill>
                <a:latin typeface="PingFang SC"/>
              </a:rPr>
              <a:t>每个线条表示文档，蓝色表示相关文档，灰色表示不相关</a:t>
            </a:r>
            <a:r>
              <a:rPr lang="zh-CN" altLang="en-US" sz="1600" dirty="0" smtClean="0">
                <a:solidFill>
                  <a:srgbClr val="4F4F4F"/>
                </a:solidFill>
                <a:latin typeface="PingFang SC"/>
              </a:rPr>
              <a:t>文档</a:t>
            </a:r>
            <a:endParaRPr lang="en-US" altLang="zh-CN" sz="1600" dirty="0" smtClean="0">
              <a:solidFill>
                <a:srgbClr val="4F4F4F"/>
              </a:solidFill>
              <a:latin typeface="PingFang SC"/>
            </a:endParaRPr>
          </a:p>
          <a:p>
            <a:endParaRPr lang="en-US" altLang="zh-CN" sz="1600" dirty="0">
              <a:solidFill>
                <a:srgbClr val="4F4F4F"/>
              </a:solidFill>
              <a:latin typeface="PingFang SC"/>
            </a:endParaRPr>
          </a:p>
          <a:p>
            <a:r>
              <a:rPr lang="en-US" altLang="zh-CN" sz="1600" dirty="0">
                <a:solidFill>
                  <a:srgbClr val="4F4F4F"/>
                </a:solidFill>
                <a:latin typeface="PingFang SC"/>
              </a:rPr>
              <a:t>Lambda</a:t>
            </a:r>
            <a:r>
              <a:rPr lang="zh-CN" altLang="en-US" sz="1600" dirty="0">
                <a:solidFill>
                  <a:srgbClr val="4F4F4F"/>
                </a:solidFill>
                <a:latin typeface="PingFang SC"/>
              </a:rPr>
              <a:t>指的就是红色箭头，代表下一次迭代优化的方向和强度，也就是梯度。</a:t>
            </a:r>
            <a:endParaRPr lang="zh-CN" altLang="en-US" sz="1600" dirty="0"/>
          </a:p>
          <a:p>
            <a:endParaRPr lang="zh-CN" altLang="en-US" sz="1600" dirty="0"/>
          </a:p>
        </p:txBody>
      </p:sp>
      <p:sp>
        <p:nvSpPr>
          <p:cNvPr id="66" name="文本框 65"/>
          <p:cNvSpPr txBox="1"/>
          <p:nvPr/>
        </p:nvSpPr>
        <p:spPr>
          <a:xfrm>
            <a:off x="676202" y="2893703"/>
            <a:ext cx="4161693" cy="369332"/>
          </a:xfrm>
          <a:prstGeom prst="rect">
            <a:avLst/>
          </a:prstGeom>
          <a:noFill/>
        </p:spPr>
        <p:txBody>
          <a:bodyPr wrap="square" rtlCol="0">
            <a:spAutoFit/>
          </a:bodyPr>
          <a:lstStyle/>
          <a:p>
            <a:r>
              <a:rPr lang="zh-CN" altLang="en-US" b="1" dirty="0">
                <a:solidFill>
                  <a:srgbClr val="C00000"/>
                </a:solidFill>
              </a:rPr>
              <a:t>能不能直接定义梯度呢？</a:t>
            </a:r>
          </a:p>
        </p:txBody>
      </p:sp>
    </p:spTree>
    <p:extLst>
      <p:ext uri="{BB962C8B-B14F-4D97-AF65-F5344CB8AC3E}">
        <p14:creationId xmlns:p14="http://schemas.microsoft.com/office/powerpoint/2010/main" val="294114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err="1" smtClean="0"/>
              <a:t>lambdaRank</a:t>
            </a:r>
            <a:endParaRPr lang="zh-CN" altLang="en-US" sz="2000" dirty="0"/>
          </a:p>
        </p:txBody>
      </p:sp>
      <p:pic>
        <p:nvPicPr>
          <p:cNvPr id="19" name="图片 18"/>
          <p:cNvPicPr>
            <a:picLocks noChangeAspect="1"/>
          </p:cNvPicPr>
          <p:nvPr/>
        </p:nvPicPr>
        <p:blipFill>
          <a:blip r:embed="rId3"/>
          <a:stretch>
            <a:fillRect/>
          </a:stretch>
        </p:blipFill>
        <p:spPr>
          <a:xfrm>
            <a:off x="3788541" y="1010164"/>
            <a:ext cx="4695238" cy="819048"/>
          </a:xfrm>
          <a:prstGeom prst="rect">
            <a:avLst/>
          </a:prstGeom>
        </p:spPr>
      </p:pic>
      <p:pic>
        <p:nvPicPr>
          <p:cNvPr id="38" name="图片 37"/>
          <p:cNvPicPr>
            <a:picLocks noChangeAspect="1"/>
          </p:cNvPicPr>
          <p:nvPr/>
        </p:nvPicPr>
        <p:blipFill>
          <a:blip r:embed="rId4"/>
          <a:stretch>
            <a:fillRect/>
          </a:stretch>
        </p:blipFill>
        <p:spPr>
          <a:xfrm>
            <a:off x="4664730" y="1908099"/>
            <a:ext cx="2971429" cy="847619"/>
          </a:xfrm>
          <a:prstGeom prst="rect">
            <a:avLst/>
          </a:prstGeom>
        </p:spPr>
      </p:pic>
      <p:pic>
        <p:nvPicPr>
          <p:cNvPr id="64" name="图片 63"/>
          <p:cNvPicPr>
            <a:picLocks noChangeAspect="1"/>
          </p:cNvPicPr>
          <p:nvPr/>
        </p:nvPicPr>
        <p:blipFill>
          <a:blip r:embed="rId5"/>
          <a:stretch>
            <a:fillRect/>
          </a:stretch>
        </p:blipFill>
        <p:spPr>
          <a:xfrm>
            <a:off x="4636159" y="2645306"/>
            <a:ext cx="3000000" cy="723810"/>
          </a:xfrm>
          <a:prstGeom prst="rect">
            <a:avLst/>
          </a:prstGeom>
        </p:spPr>
      </p:pic>
      <p:pic>
        <p:nvPicPr>
          <p:cNvPr id="65" name="图片 64"/>
          <p:cNvPicPr>
            <a:picLocks noChangeAspect="1"/>
          </p:cNvPicPr>
          <p:nvPr/>
        </p:nvPicPr>
        <p:blipFill>
          <a:blip r:embed="rId6"/>
          <a:stretch>
            <a:fillRect/>
          </a:stretch>
        </p:blipFill>
        <p:spPr>
          <a:xfrm>
            <a:off x="2147220" y="4362176"/>
            <a:ext cx="6336559" cy="1283354"/>
          </a:xfrm>
          <a:prstGeom prst="rect">
            <a:avLst/>
          </a:prstGeom>
        </p:spPr>
      </p:pic>
      <p:sp>
        <p:nvSpPr>
          <p:cNvPr id="66" name="矩形 65"/>
          <p:cNvSpPr/>
          <p:nvPr/>
        </p:nvSpPr>
        <p:spPr>
          <a:xfrm>
            <a:off x="1347320" y="5613853"/>
            <a:ext cx="9648125" cy="923330"/>
          </a:xfrm>
          <a:prstGeom prst="rect">
            <a:avLst/>
          </a:prstGeom>
        </p:spPr>
        <p:txBody>
          <a:bodyPr wrap="square">
            <a:spAutoFit/>
          </a:bodyPr>
          <a:lstStyle/>
          <a:p>
            <a:r>
              <a:rPr lang="en-US" altLang="zh-CN" dirty="0">
                <a:solidFill>
                  <a:srgbClr val="333333"/>
                </a:solidFill>
                <a:latin typeface="verdana" panose="020B0604030504040204" pitchFamily="34" charset="0"/>
              </a:rPr>
              <a:t>lambda(</a:t>
            </a:r>
            <a:r>
              <a:rPr lang="en-US" altLang="zh-CN" dirty="0" err="1">
                <a:solidFill>
                  <a:srgbClr val="333333"/>
                </a:solidFill>
                <a:latin typeface="verdana" panose="020B0604030504040204" pitchFamily="34" charset="0"/>
              </a:rPr>
              <a:t>i</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在系统中表达了</a:t>
            </a:r>
            <a:r>
              <a:rPr lang="en-US" altLang="zh-CN" dirty="0">
                <a:solidFill>
                  <a:srgbClr val="333333"/>
                </a:solidFill>
                <a:latin typeface="verdana" panose="020B0604030504040204" pitchFamily="34" charset="0"/>
              </a:rPr>
              <a:t>doc(</a:t>
            </a:r>
            <a:r>
              <a:rPr lang="en-US" altLang="zh-CN" dirty="0" err="1">
                <a:solidFill>
                  <a:srgbClr val="333333"/>
                </a:solidFill>
                <a:latin typeface="verdana" panose="020B0604030504040204" pitchFamily="34" charset="0"/>
              </a:rPr>
              <a:t>i</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上升或者下降的强度，</a:t>
            </a:r>
            <a:r>
              <a:rPr lang="en-US" altLang="zh-CN" dirty="0">
                <a:solidFill>
                  <a:srgbClr val="333333"/>
                </a:solidFill>
                <a:latin typeface="verdana" panose="020B0604030504040204" pitchFamily="34" charset="0"/>
              </a:rPr>
              <a:t>label</a:t>
            </a:r>
            <a:r>
              <a:rPr lang="zh-CN" altLang="en-US" dirty="0">
                <a:solidFill>
                  <a:srgbClr val="333333"/>
                </a:solidFill>
                <a:latin typeface="verdana" panose="020B0604030504040204" pitchFamily="34" charset="0"/>
              </a:rPr>
              <a:t>越高，位置越后，</a:t>
            </a:r>
            <a:r>
              <a:rPr lang="en-US" altLang="zh-CN" dirty="0">
                <a:solidFill>
                  <a:srgbClr val="333333"/>
                </a:solidFill>
                <a:latin typeface="verdana" panose="020B0604030504040204" pitchFamily="34" charset="0"/>
              </a:rPr>
              <a:t>lambda(</a:t>
            </a:r>
            <a:r>
              <a:rPr lang="en-US" altLang="zh-CN" dirty="0" err="1">
                <a:solidFill>
                  <a:srgbClr val="333333"/>
                </a:solidFill>
                <a:latin typeface="verdana" panose="020B0604030504040204" pitchFamily="34" charset="0"/>
              </a:rPr>
              <a:t>i</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为正值，越大，表示趋向上升的方向，力度也越大；</a:t>
            </a:r>
            <a:r>
              <a:rPr lang="en-US" altLang="zh-CN" dirty="0">
                <a:solidFill>
                  <a:srgbClr val="333333"/>
                </a:solidFill>
                <a:latin typeface="verdana" panose="020B0604030504040204" pitchFamily="34" charset="0"/>
              </a:rPr>
              <a:t>label</a:t>
            </a:r>
            <a:r>
              <a:rPr lang="zh-CN" altLang="en-US" dirty="0">
                <a:solidFill>
                  <a:srgbClr val="333333"/>
                </a:solidFill>
                <a:latin typeface="verdana" panose="020B0604030504040204" pitchFamily="34" charset="0"/>
              </a:rPr>
              <a:t>越小，位置越靠前，</a:t>
            </a:r>
            <a:r>
              <a:rPr lang="en-US" altLang="zh-CN" dirty="0">
                <a:solidFill>
                  <a:srgbClr val="333333"/>
                </a:solidFill>
                <a:latin typeface="verdana" panose="020B0604030504040204" pitchFamily="34" charset="0"/>
              </a:rPr>
              <a:t>lambda(</a:t>
            </a:r>
            <a:r>
              <a:rPr lang="en-US" altLang="zh-CN" dirty="0" err="1">
                <a:solidFill>
                  <a:srgbClr val="333333"/>
                </a:solidFill>
                <a:latin typeface="verdana" panose="020B0604030504040204" pitchFamily="34" charset="0"/>
              </a:rPr>
              <a:t>i</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为负值，越小，表示趋向下降的方向，力度也大</a:t>
            </a:r>
            <a:endParaRPr lang="zh-CN" altLang="en-US" dirty="0"/>
          </a:p>
        </p:txBody>
      </p:sp>
      <p:pic>
        <p:nvPicPr>
          <p:cNvPr id="67" name="图片 66"/>
          <p:cNvPicPr>
            <a:picLocks noChangeAspect="1"/>
          </p:cNvPicPr>
          <p:nvPr/>
        </p:nvPicPr>
        <p:blipFill>
          <a:blip r:embed="rId7"/>
          <a:stretch>
            <a:fillRect/>
          </a:stretch>
        </p:blipFill>
        <p:spPr>
          <a:xfrm>
            <a:off x="4345683" y="3555757"/>
            <a:ext cx="3580952" cy="838095"/>
          </a:xfrm>
          <a:prstGeom prst="rect">
            <a:avLst/>
          </a:prstGeom>
        </p:spPr>
      </p:pic>
    </p:spTree>
    <p:extLst>
      <p:ext uri="{BB962C8B-B14F-4D97-AF65-F5344CB8AC3E}">
        <p14:creationId xmlns:p14="http://schemas.microsoft.com/office/powerpoint/2010/main" val="8245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7"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7"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0"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6"/>
            <a:endCxn id="10"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5"/>
            <a:endCxn id="15"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4"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4"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1"/>
            <a:endCxn id="14"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8" idx="2"/>
            <a:endCxn id="47"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2" idx="1"/>
            <a:endCxn id="41"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1" idx="1"/>
            <a:endCxn id="4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5"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50"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5"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5" idx="1"/>
            <a:endCxn id="44"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6"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4" idx="7"/>
            <a:endCxn id="50"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0" idx="3"/>
            <a:endCxn id="44"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5" idx="2"/>
            <a:endCxn id="46"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3"/>
            <a:endCxn id="47"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6" idx="0"/>
            <a:endCxn id="44"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4" idx="2"/>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40"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sp>
        <p:nvSpPr>
          <p:cNvPr id="54" name="椭圆 53"/>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91A1"/>
              </a:solidFill>
            </a:endParaRPr>
          </a:p>
        </p:txBody>
      </p:sp>
      <p:cxnSp>
        <p:nvCxnSpPr>
          <p:cNvPr id="56" name="直接连接符 55"/>
          <p:cNvCxnSpPr>
            <a:endCxn id="42"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06</a:t>
            </a:r>
            <a:endParaRPr lang="zh-CN" altLang="en-US" sz="6000" dirty="0">
              <a:solidFill>
                <a:schemeClr val="tx1"/>
              </a:solidFill>
              <a:latin typeface="+mn-lt"/>
            </a:endParaRPr>
          </a:p>
        </p:txBody>
      </p:sp>
      <p:cxnSp>
        <p:nvCxnSpPr>
          <p:cNvPr id="59" name="直接连接符 5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505510" y="495407"/>
            <a:ext cx="3769597" cy="400110"/>
          </a:xfrm>
          <a:prstGeom prst="rect">
            <a:avLst/>
          </a:prstGeom>
          <a:noFill/>
        </p:spPr>
        <p:txBody>
          <a:bodyPr wrap="square" rtlCol="0">
            <a:spAutoFit/>
          </a:bodyPr>
          <a:lstStyle/>
          <a:p>
            <a:r>
              <a:rPr lang="en-US" altLang="zh-CN" sz="2000" dirty="0" err="1" smtClean="0"/>
              <a:t>lambdaMart</a:t>
            </a:r>
            <a:endParaRPr lang="zh-CN" altLang="en-US" sz="2000" dirty="0"/>
          </a:p>
        </p:txBody>
      </p:sp>
      <p:pic>
        <p:nvPicPr>
          <p:cNvPr id="51" name="图片 50"/>
          <p:cNvPicPr>
            <a:picLocks noChangeAspect="1"/>
          </p:cNvPicPr>
          <p:nvPr/>
        </p:nvPicPr>
        <p:blipFill>
          <a:blip r:embed="rId3"/>
          <a:stretch>
            <a:fillRect/>
          </a:stretch>
        </p:blipFill>
        <p:spPr>
          <a:xfrm>
            <a:off x="1144227" y="998735"/>
            <a:ext cx="8266667" cy="5666667"/>
          </a:xfrm>
          <a:prstGeom prst="rect">
            <a:avLst/>
          </a:prstGeom>
        </p:spPr>
      </p:pic>
      <p:sp>
        <p:nvSpPr>
          <p:cNvPr id="55" name="文本框 54"/>
          <p:cNvSpPr txBox="1"/>
          <p:nvPr/>
        </p:nvSpPr>
        <p:spPr>
          <a:xfrm>
            <a:off x="9709873" y="2558282"/>
            <a:ext cx="2288441" cy="1477328"/>
          </a:xfrm>
          <a:prstGeom prst="rect">
            <a:avLst/>
          </a:prstGeom>
          <a:noFill/>
        </p:spPr>
        <p:txBody>
          <a:bodyPr wrap="square" rtlCol="0">
            <a:spAutoFit/>
          </a:bodyPr>
          <a:lstStyle/>
          <a:p>
            <a:r>
              <a:rPr lang="en-US" altLang="zh-CN" dirty="0">
                <a:solidFill>
                  <a:srgbClr val="C00000"/>
                </a:solidFill>
              </a:rPr>
              <a:t>MART </a:t>
            </a:r>
            <a:r>
              <a:rPr lang="zh-CN" altLang="en-US" dirty="0">
                <a:solidFill>
                  <a:srgbClr val="C00000"/>
                </a:solidFill>
              </a:rPr>
              <a:t>是一个框架，缺一个「梯度</a:t>
            </a:r>
            <a:r>
              <a:rPr lang="zh-CN" altLang="en-US" dirty="0" smtClean="0">
                <a:solidFill>
                  <a:srgbClr val="C00000"/>
                </a:solidFill>
              </a:rPr>
              <a:t>」</a:t>
            </a:r>
            <a:endParaRPr lang="en-US" altLang="zh-CN" dirty="0" smtClean="0">
              <a:solidFill>
                <a:srgbClr val="C00000"/>
              </a:solidFill>
            </a:endParaRPr>
          </a:p>
          <a:p>
            <a:endParaRPr lang="zh-CN" altLang="en-US" dirty="0">
              <a:solidFill>
                <a:srgbClr val="C00000"/>
              </a:solidFill>
            </a:endParaRPr>
          </a:p>
          <a:p>
            <a:r>
              <a:rPr lang="en-US" altLang="zh-CN" dirty="0" err="1">
                <a:solidFill>
                  <a:srgbClr val="C00000"/>
                </a:solidFill>
              </a:rPr>
              <a:t>LambdaRank</a:t>
            </a:r>
            <a:r>
              <a:rPr lang="en-US" altLang="zh-CN" dirty="0">
                <a:solidFill>
                  <a:srgbClr val="C00000"/>
                </a:solidFill>
              </a:rPr>
              <a:t> </a:t>
            </a:r>
            <a:r>
              <a:rPr lang="zh-CN" altLang="en-US" dirty="0">
                <a:solidFill>
                  <a:srgbClr val="C00000"/>
                </a:solidFill>
              </a:rPr>
              <a:t>定义了一个「梯度</a:t>
            </a:r>
            <a:r>
              <a:rPr lang="zh-CN" altLang="en-US" dirty="0" smtClean="0">
                <a:solidFill>
                  <a:srgbClr val="C00000"/>
                </a:solidFill>
              </a:rPr>
              <a:t>」</a:t>
            </a:r>
            <a:endParaRPr lang="zh-CN" altLang="en-US" dirty="0">
              <a:solidFill>
                <a:srgbClr val="C00000"/>
              </a:solidFill>
            </a:endParaRPr>
          </a:p>
        </p:txBody>
      </p:sp>
      <p:pic>
        <p:nvPicPr>
          <p:cNvPr id="17" name="图片 16"/>
          <p:cNvPicPr>
            <a:picLocks noChangeAspect="1"/>
          </p:cNvPicPr>
          <p:nvPr/>
        </p:nvPicPr>
        <p:blipFill>
          <a:blip r:embed="rId4"/>
          <a:stretch>
            <a:fillRect/>
          </a:stretch>
        </p:blipFill>
        <p:spPr>
          <a:xfrm>
            <a:off x="9300146" y="4240239"/>
            <a:ext cx="2781106" cy="773126"/>
          </a:xfrm>
          <a:prstGeom prst="rect">
            <a:avLst/>
          </a:prstGeom>
        </p:spPr>
      </p:pic>
    </p:spTree>
    <p:extLst>
      <p:ext uri="{BB962C8B-B14F-4D97-AF65-F5344CB8AC3E}">
        <p14:creationId xmlns:p14="http://schemas.microsoft.com/office/powerpoint/2010/main" val="242506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 calcmode="lin" valueType="num">
                                      <p:cBhvr>
                                        <p:cTn id="9" dur="1000" fill="hold"/>
                                        <p:tgtEl>
                                          <p:spTgt spid="59"/>
                                        </p:tgtEl>
                                        <p:attrNameLst>
                                          <p:attrName>style.rotation</p:attrName>
                                        </p:attrNameLst>
                                      </p:cBhvr>
                                      <p:tavLst>
                                        <p:tav tm="0">
                                          <p:val>
                                            <p:fltVal val="90"/>
                                          </p:val>
                                        </p:tav>
                                        <p:tav tm="100000">
                                          <p:val>
                                            <p:fltVal val="0"/>
                                          </p:val>
                                        </p:tav>
                                      </p:tavLst>
                                    </p:anim>
                                    <p:animEffect transition="in" filter="fade">
                                      <p:cBhvr>
                                        <p:cTn id="10" dur="1000"/>
                                        <p:tgtEl>
                                          <p:spTgt spid="5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1000" fill="hold"/>
                                        <p:tgtEl>
                                          <p:spTgt spid="37"/>
                                        </p:tgtEl>
                                        <p:attrNameLst>
                                          <p:attrName>ppt_w</p:attrName>
                                        </p:attrNameLst>
                                      </p:cBhvr>
                                      <p:tavLst>
                                        <p:tav tm="0">
                                          <p:val>
                                            <p:fltVal val="0"/>
                                          </p:val>
                                        </p:tav>
                                        <p:tav tm="100000">
                                          <p:val>
                                            <p:strVal val="#ppt_w"/>
                                          </p:val>
                                        </p:tav>
                                      </p:tavLst>
                                    </p:anim>
                                    <p:anim calcmode="lin" valueType="num">
                                      <p:cBhvr>
                                        <p:cTn id="31" dur="1000" fill="hold"/>
                                        <p:tgtEl>
                                          <p:spTgt spid="37"/>
                                        </p:tgtEl>
                                        <p:attrNameLst>
                                          <p:attrName>ppt_h</p:attrName>
                                        </p:attrNameLst>
                                      </p:cBhvr>
                                      <p:tavLst>
                                        <p:tav tm="0">
                                          <p:val>
                                            <p:fltVal val="0"/>
                                          </p:val>
                                        </p:tav>
                                        <p:tav tm="100000">
                                          <p:val>
                                            <p:strVal val="#ppt_h"/>
                                          </p:val>
                                        </p:tav>
                                      </p:tavLst>
                                    </p:anim>
                                    <p:anim calcmode="lin" valueType="num">
                                      <p:cBhvr>
                                        <p:cTn id="32" dur="1000" fill="hold"/>
                                        <p:tgtEl>
                                          <p:spTgt spid="37"/>
                                        </p:tgtEl>
                                        <p:attrNameLst>
                                          <p:attrName>style.rotation</p:attrName>
                                        </p:attrNameLst>
                                      </p:cBhvr>
                                      <p:tavLst>
                                        <p:tav tm="0">
                                          <p:val>
                                            <p:fltVal val="90"/>
                                          </p:val>
                                        </p:tav>
                                        <p:tav tm="100000">
                                          <p:val>
                                            <p:fltVal val="0"/>
                                          </p:val>
                                        </p:tav>
                                      </p:tavLst>
                                    </p:anim>
                                    <p:animEffect transition="in" filter="fade">
                                      <p:cBhvr>
                                        <p:cTn id="33" dur="1000"/>
                                        <p:tgtEl>
                                          <p:spTgt spid="37"/>
                                        </p:tgtEl>
                                      </p:cBhvr>
                                    </p:animEffect>
                                  </p:childTnLst>
                                </p:cTn>
                              </p:par>
                              <p:par>
                                <p:cTn id="34" presetID="31" presetClass="entr" presetSubtype="0" fill="hold"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1000" fill="hold"/>
                                        <p:tgtEl>
                                          <p:spTgt spid="33"/>
                                        </p:tgtEl>
                                        <p:attrNameLst>
                                          <p:attrName>ppt_w</p:attrName>
                                        </p:attrNameLst>
                                      </p:cBhvr>
                                      <p:tavLst>
                                        <p:tav tm="0">
                                          <p:val>
                                            <p:fltVal val="0"/>
                                          </p:val>
                                        </p:tav>
                                        <p:tav tm="100000">
                                          <p:val>
                                            <p:strVal val="#ppt_w"/>
                                          </p:val>
                                        </p:tav>
                                      </p:tavLst>
                                    </p:anim>
                                    <p:anim calcmode="lin" valueType="num">
                                      <p:cBhvr>
                                        <p:cTn id="37" dur="1000" fill="hold"/>
                                        <p:tgtEl>
                                          <p:spTgt spid="33"/>
                                        </p:tgtEl>
                                        <p:attrNameLst>
                                          <p:attrName>ppt_h</p:attrName>
                                        </p:attrNameLst>
                                      </p:cBhvr>
                                      <p:tavLst>
                                        <p:tav tm="0">
                                          <p:val>
                                            <p:fltVal val="0"/>
                                          </p:val>
                                        </p:tav>
                                        <p:tav tm="100000">
                                          <p:val>
                                            <p:strVal val="#ppt_h"/>
                                          </p:val>
                                        </p:tav>
                                      </p:tavLst>
                                    </p:anim>
                                    <p:anim calcmode="lin" valueType="num">
                                      <p:cBhvr>
                                        <p:cTn id="38" dur="1000" fill="hold"/>
                                        <p:tgtEl>
                                          <p:spTgt spid="33"/>
                                        </p:tgtEl>
                                        <p:attrNameLst>
                                          <p:attrName>style.rotation</p:attrName>
                                        </p:attrNameLst>
                                      </p:cBhvr>
                                      <p:tavLst>
                                        <p:tav tm="0">
                                          <p:val>
                                            <p:fltVal val="90"/>
                                          </p:val>
                                        </p:tav>
                                        <p:tav tm="100000">
                                          <p:val>
                                            <p:fltVal val="0"/>
                                          </p:val>
                                        </p:tav>
                                      </p:tavLst>
                                    </p:anim>
                                    <p:animEffect transition="in" filter="fade">
                                      <p:cBhvr>
                                        <p:cTn id="39" dur="1000"/>
                                        <p:tgtEl>
                                          <p:spTgt spid="33"/>
                                        </p:tgtEl>
                                      </p:cBhvr>
                                    </p:animEffect>
                                  </p:childTnLst>
                                </p:cTn>
                              </p:par>
                              <p:par>
                                <p:cTn id="40" presetID="31" presetClass="entr" presetSubtype="0" fill="hold"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500"/>
                                  </p:stCondLst>
                                  <p:childTnLst>
                                    <p:set>
                                      <p:cBhvr>
                                        <p:cTn id="47" dur="1" fill="hold">
                                          <p:stCondLst>
                                            <p:cond delay="0"/>
                                          </p:stCondLst>
                                        </p:cTn>
                                        <p:tgtEl>
                                          <p:spTgt spid="30"/>
                                        </p:tgtEl>
                                        <p:attrNameLst>
                                          <p:attrName>style.visibility</p:attrName>
                                        </p:attrNameLst>
                                      </p:cBhvr>
                                      <p:to>
                                        <p:strVal val="visible"/>
                                      </p:to>
                                    </p:set>
                                    <p:anim calcmode="lin" valueType="num">
                                      <p:cBhvr>
                                        <p:cTn id="48" dur="1000" fill="hold"/>
                                        <p:tgtEl>
                                          <p:spTgt spid="30"/>
                                        </p:tgtEl>
                                        <p:attrNameLst>
                                          <p:attrName>ppt_w</p:attrName>
                                        </p:attrNameLst>
                                      </p:cBhvr>
                                      <p:tavLst>
                                        <p:tav tm="0">
                                          <p:val>
                                            <p:fltVal val="0"/>
                                          </p:val>
                                        </p:tav>
                                        <p:tav tm="100000">
                                          <p:val>
                                            <p:strVal val="#ppt_w"/>
                                          </p:val>
                                        </p:tav>
                                      </p:tavLst>
                                    </p:anim>
                                    <p:anim calcmode="lin" valueType="num">
                                      <p:cBhvr>
                                        <p:cTn id="49" dur="1000" fill="hold"/>
                                        <p:tgtEl>
                                          <p:spTgt spid="30"/>
                                        </p:tgtEl>
                                        <p:attrNameLst>
                                          <p:attrName>ppt_h</p:attrName>
                                        </p:attrNameLst>
                                      </p:cBhvr>
                                      <p:tavLst>
                                        <p:tav tm="0">
                                          <p:val>
                                            <p:fltVal val="0"/>
                                          </p:val>
                                        </p:tav>
                                        <p:tav tm="100000">
                                          <p:val>
                                            <p:strVal val="#ppt_h"/>
                                          </p:val>
                                        </p:tav>
                                      </p:tavLst>
                                    </p:anim>
                                    <p:anim calcmode="lin" valueType="num">
                                      <p:cBhvr>
                                        <p:cTn id="50" dur="1000" fill="hold"/>
                                        <p:tgtEl>
                                          <p:spTgt spid="30"/>
                                        </p:tgtEl>
                                        <p:attrNameLst>
                                          <p:attrName>style.rotation</p:attrName>
                                        </p:attrNameLst>
                                      </p:cBhvr>
                                      <p:tavLst>
                                        <p:tav tm="0">
                                          <p:val>
                                            <p:fltVal val="90"/>
                                          </p:val>
                                        </p:tav>
                                        <p:tav tm="100000">
                                          <p:val>
                                            <p:fltVal val="0"/>
                                          </p:val>
                                        </p:tav>
                                      </p:tavLst>
                                    </p:anim>
                                    <p:animEffect transition="in" filter="fade">
                                      <p:cBhvr>
                                        <p:cTn id="51" dur="1000"/>
                                        <p:tgtEl>
                                          <p:spTgt spid="30"/>
                                        </p:tgtEl>
                                      </p:cBhvr>
                                    </p:animEffect>
                                  </p:childTnLst>
                                </p:cTn>
                              </p:par>
                              <p:par>
                                <p:cTn id="52" presetID="31" presetClass="entr" presetSubtype="0" fill="hold" nodeType="withEffect">
                                  <p:stCondLst>
                                    <p:cond delay="500"/>
                                  </p:stCondLst>
                                  <p:childTnLst>
                                    <p:set>
                                      <p:cBhvr>
                                        <p:cTn id="53" dur="1" fill="hold">
                                          <p:stCondLst>
                                            <p:cond delay="0"/>
                                          </p:stCondLst>
                                        </p:cTn>
                                        <p:tgtEl>
                                          <p:spTgt spid="34"/>
                                        </p:tgtEl>
                                        <p:attrNameLst>
                                          <p:attrName>style.visibility</p:attrName>
                                        </p:attrNameLst>
                                      </p:cBhvr>
                                      <p:to>
                                        <p:strVal val="visible"/>
                                      </p:to>
                                    </p:set>
                                    <p:anim calcmode="lin" valueType="num">
                                      <p:cBhvr>
                                        <p:cTn id="54" dur="1000" fill="hold"/>
                                        <p:tgtEl>
                                          <p:spTgt spid="34"/>
                                        </p:tgtEl>
                                        <p:attrNameLst>
                                          <p:attrName>ppt_w</p:attrName>
                                        </p:attrNameLst>
                                      </p:cBhvr>
                                      <p:tavLst>
                                        <p:tav tm="0">
                                          <p:val>
                                            <p:fltVal val="0"/>
                                          </p:val>
                                        </p:tav>
                                        <p:tav tm="100000">
                                          <p:val>
                                            <p:strVal val="#ppt_w"/>
                                          </p:val>
                                        </p:tav>
                                      </p:tavLst>
                                    </p:anim>
                                    <p:anim calcmode="lin" valueType="num">
                                      <p:cBhvr>
                                        <p:cTn id="55" dur="1000" fill="hold"/>
                                        <p:tgtEl>
                                          <p:spTgt spid="34"/>
                                        </p:tgtEl>
                                        <p:attrNameLst>
                                          <p:attrName>ppt_h</p:attrName>
                                        </p:attrNameLst>
                                      </p:cBhvr>
                                      <p:tavLst>
                                        <p:tav tm="0">
                                          <p:val>
                                            <p:fltVal val="0"/>
                                          </p:val>
                                        </p:tav>
                                        <p:tav tm="100000">
                                          <p:val>
                                            <p:strVal val="#ppt_h"/>
                                          </p:val>
                                        </p:tav>
                                      </p:tavLst>
                                    </p:anim>
                                    <p:anim calcmode="lin" valueType="num">
                                      <p:cBhvr>
                                        <p:cTn id="56" dur="1000" fill="hold"/>
                                        <p:tgtEl>
                                          <p:spTgt spid="34"/>
                                        </p:tgtEl>
                                        <p:attrNameLst>
                                          <p:attrName>style.rotation</p:attrName>
                                        </p:attrNameLst>
                                      </p:cBhvr>
                                      <p:tavLst>
                                        <p:tav tm="0">
                                          <p:val>
                                            <p:fltVal val="90"/>
                                          </p:val>
                                        </p:tav>
                                        <p:tav tm="100000">
                                          <p:val>
                                            <p:fltVal val="0"/>
                                          </p:val>
                                        </p:tav>
                                      </p:tavLst>
                                    </p:anim>
                                    <p:animEffect transition="in" filter="fade">
                                      <p:cBhvr>
                                        <p:cTn id="57" dur="1000"/>
                                        <p:tgtEl>
                                          <p:spTgt spid="34"/>
                                        </p:tgtEl>
                                      </p:cBhvr>
                                    </p:animEffect>
                                  </p:childTnLst>
                                </p:cTn>
                              </p:par>
                              <p:par>
                                <p:cTn id="58" presetID="31" presetClass="entr" presetSubtype="0" fill="hold" nodeType="withEffect">
                                  <p:stCondLst>
                                    <p:cond delay="5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fltVal val="0"/>
                                          </p:val>
                                        </p:tav>
                                        <p:tav tm="100000">
                                          <p:val>
                                            <p:strVal val="#ppt_w"/>
                                          </p:val>
                                        </p:tav>
                                      </p:tavLst>
                                    </p:anim>
                                    <p:anim calcmode="lin" valueType="num">
                                      <p:cBhvr>
                                        <p:cTn id="61" dur="1000" fill="hold"/>
                                        <p:tgtEl>
                                          <p:spTgt spid="31"/>
                                        </p:tgtEl>
                                        <p:attrNameLst>
                                          <p:attrName>ppt_h</p:attrName>
                                        </p:attrNameLst>
                                      </p:cBhvr>
                                      <p:tavLst>
                                        <p:tav tm="0">
                                          <p:val>
                                            <p:fltVal val="0"/>
                                          </p:val>
                                        </p:tav>
                                        <p:tav tm="100000">
                                          <p:val>
                                            <p:strVal val="#ppt_h"/>
                                          </p:val>
                                        </p:tav>
                                      </p:tavLst>
                                    </p:anim>
                                    <p:anim calcmode="lin" valueType="num">
                                      <p:cBhvr>
                                        <p:cTn id="62" dur="1000" fill="hold"/>
                                        <p:tgtEl>
                                          <p:spTgt spid="31"/>
                                        </p:tgtEl>
                                        <p:attrNameLst>
                                          <p:attrName>style.rotation</p:attrName>
                                        </p:attrNameLst>
                                      </p:cBhvr>
                                      <p:tavLst>
                                        <p:tav tm="0">
                                          <p:val>
                                            <p:fltVal val="90"/>
                                          </p:val>
                                        </p:tav>
                                        <p:tav tm="100000">
                                          <p:val>
                                            <p:fltVal val="0"/>
                                          </p:val>
                                        </p:tav>
                                      </p:tavLst>
                                    </p:anim>
                                    <p:animEffect transition="in" filter="fade">
                                      <p:cBhvr>
                                        <p:cTn id="63" dur="1000"/>
                                        <p:tgtEl>
                                          <p:spTgt spid="31"/>
                                        </p:tgtEl>
                                      </p:cBhvr>
                                    </p:animEffect>
                                  </p:childTnLst>
                                </p:cTn>
                              </p:par>
                              <p:par>
                                <p:cTn id="64" presetID="31" presetClass="entr" presetSubtype="0" fill="hold" nodeType="withEffect">
                                  <p:stCondLst>
                                    <p:cond delay="500"/>
                                  </p:stCondLst>
                                  <p:childTnLst>
                                    <p:set>
                                      <p:cBhvr>
                                        <p:cTn id="65" dur="1" fill="hold">
                                          <p:stCondLst>
                                            <p:cond delay="0"/>
                                          </p:stCondLst>
                                        </p:cTn>
                                        <p:tgtEl>
                                          <p:spTgt spid="27"/>
                                        </p:tgtEl>
                                        <p:attrNameLst>
                                          <p:attrName>style.visibility</p:attrName>
                                        </p:attrNameLst>
                                      </p:cBhvr>
                                      <p:to>
                                        <p:strVal val="visible"/>
                                      </p:to>
                                    </p:set>
                                    <p:anim calcmode="lin" valueType="num">
                                      <p:cBhvr>
                                        <p:cTn id="66" dur="1000" fill="hold"/>
                                        <p:tgtEl>
                                          <p:spTgt spid="27"/>
                                        </p:tgtEl>
                                        <p:attrNameLst>
                                          <p:attrName>ppt_w</p:attrName>
                                        </p:attrNameLst>
                                      </p:cBhvr>
                                      <p:tavLst>
                                        <p:tav tm="0">
                                          <p:val>
                                            <p:fltVal val="0"/>
                                          </p:val>
                                        </p:tav>
                                        <p:tav tm="100000">
                                          <p:val>
                                            <p:strVal val="#ppt_w"/>
                                          </p:val>
                                        </p:tav>
                                      </p:tavLst>
                                    </p:anim>
                                    <p:anim calcmode="lin" valueType="num">
                                      <p:cBhvr>
                                        <p:cTn id="67" dur="1000" fill="hold"/>
                                        <p:tgtEl>
                                          <p:spTgt spid="27"/>
                                        </p:tgtEl>
                                        <p:attrNameLst>
                                          <p:attrName>ppt_h</p:attrName>
                                        </p:attrNameLst>
                                      </p:cBhvr>
                                      <p:tavLst>
                                        <p:tav tm="0">
                                          <p:val>
                                            <p:fltVal val="0"/>
                                          </p:val>
                                        </p:tav>
                                        <p:tav tm="100000">
                                          <p:val>
                                            <p:strVal val="#ppt_h"/>
                                          </p:val>
                                        </p:tav>
                                      </p:tavLst>
                                    </p:anim>
                                    <p:anim calcmode="lin" valueType="num">
                                      <p:cBhvr>
                                        <p:cTn id="68" dur="1000" fill="hold"/>
                                        <p:tgtEl>
                                          <p:spTgt spid="27"/>
                                        </p:tgtEl>
                                        <p:attrNameLst>
                                          <p:attrName>style.rotation</p:attrName>
                                        </p:attrNameLst>
                                      </p:cBhvr>
                                      <p:tavLst>
                                        <p:tav tm="0">
                                          <p:val>
                                            <p:fltVal val="90"/>
                                          </p:val>
                                        </p:tav>
                                        <p:tav tm="100000">
                                          <p:val>
                                            <p:fltVal val="0"/>
                                          </p:val>
                                        </p:tav>
                                      </p:tavLst>
                                    </p:anim>
                                    <p:animEffect transition="in" filter="fade">
                                      <p:cBhvr>
                                        <p:cTn id="69" dur="1000"/>
                                        <p:tgtEl>
                                          <p:spTgt spid="27"/>
                                        </p:tgtEl>
                                      </p:cBhvr>
                                    </p:animEffect>
                                  </p:childTnLst>
                                </p:cTn>
                              </p:par>
                              <p:par>
                                <p:cTn id="70" presetID="31" presetClass="entr" presetSubtype="0" fill="hold" nodeType="withEffect">
                                  <p:stCondLst>
                                    <p:cond delay="50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fltVal val="0"/>
                                          </p:val>
                                        </p:tav>
                                        <p:tav tm="100000">
                                          <p:val>
                                            <p:strVal val="#ppt_w"/>
                                          </p:val>
                                        </p:tav>
                                      </p:tavLst>
                                    </p:anim>
                                    <p:anim calcmode="lin" valueType="num">
                                      <p:cBhvr>
                                        <p:cTn id="73" dur="1000" fill="hold"/>
                                        <p:tgtEl>
                                          <p:spTgt spid="35"/>
                                        </p:tgtEl>
                                        <p:attrNameLst>
                                          <p:attrName>ppt_h</p:attrName>
                                        </p:attrNameLst>
                                      </p:cBhvr>
                                      <p:tavLst>
                                        <p:tav tm="0">
                                          <p:val>
                                            <p:fltVal val="0"/>
                                          </p:val>
                                        </p:tav>
                                        <p:tav tm="100000">
                                          <p:val>
                                            <p:strVal val="#ppt_h"/>
                                          </p:val>
                                        </p:tav>
                                      </p:tavLst>
                                    </p:anim>
                                    <p:anim calcmode="lin" valueType="num">
                                      <p:cBhvr>
                                        <p:cTn id="74" dur="1000" fill="hold"/>
                                        <p:tgtEl>
                                          <p:spTgt spid="35"/>
                                        </p:tgtEl>
                                        <p:attrNameLst>
                                          <p:attrName>style.rotation</p:attrName>
                                        </p:attrNameLst>
                                      </p:cBhvr>
                                      <p:tavLst>
                                        <p:tav tm="0">
                                          <p:val>
                                            <p:fltVal val="90"/>
                                          </p:val>
                                        </p:tav>
                                        <p:tav tm="100000">
                                          <p:val>
                                            <p:fltVal val="0"/>
                                          </p:val>
                                        </p:tav>
                                      </p:tavLst>
                                    </p:anim>
                                    <p:animEffect transition="in" filter="fade">
                                      <p:cBhvr>
                                        <p:cTn id="75" dur="1000"/>
                                        <p:tgtEl>
                                          <p:spTgt spid="35"/>
                                        </p:tgtEl>
                                      </p:cBhvr>
                                    </p:animEffect>
                                  </p:childTnLst>
                                </p:cTn>
                              </p:par>
                              <p:par>
                                <p:cTn id="76" presetID="31" presetClass="entr" presetSubtype="0" fill="hold"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fltVal val="0"/>
                                          </p:val>
                                        </p:tav>
                                        <p:tav tm="100000">
                                          <p:val>
                                            <p:strVal val="#ppt_w"/>
                                          </p:val>
                                        </p:tav>
                                      </p:tavLst>
                                    </p:anim>
                                    <p:anim calcmode="lin" valueType="num">
                                      <p:cBhvr>
                                        <p:cTn id="79" dur="1000" fill="hold"/>
                                        <p:tgtEl>
                                          <p:spTgt spid="26"/>
                                        </p:tgtEl>
                                        <p:attrNameLst>
                                          <p:attrName>ppt_h</p:attrName>
                                        </p:attrNameLst>
                                      </p:cBhvr>
                                      <p:tavLst>
                                        <p:tav tm="0">
                                          <p:val>
                                            <p:fltVal val="0"/>
                                          </p:val>
                                        </p:tav>
                                        <p:tav tm="100000">
                                          <p:val>
                                            <p:strVal val="#ppt_h"/>
                                          </p:val>
                                        </p:tav>
                                      </p:tavLst>
                                    </p:anim>
                                    <p:anim calcmode="lin" valueType="num">
                                      <p:cBhvr>
                                        <p:cTn id="80" dur="1000" fill="hold"/>
                                        <p:tgtEl>
                                          <p:spTgt spid="26"/>
                                        </p:tgtEl>
                                        <p:attrNameLst>
                                          <p:attrName>style.rotation</p:attrName>
                                        </p:attrNameLst>
                                      </p:cBhvr>
                                      <p:tavLst>
                                        <p:tav tm="0">
                                          <p:val>
                                            <p:fltVal val="90"/>
                                          </p:val>
                                        </p:tav>
                                        <p:tav tm="100000">
                                          <p:val>
                                            <p:fltVal val="0"/>
                                          </p:val>
                                        </p:tav>
                                      </p:tavLst>
                                    </p:anim>
                                    <p:animEffect transition="in" filter="fade">
                                      <p:cBhvr>
                                        <p:cTn id="81" dur="1000"/>
                                        <p:tgtEl>
                                          <p:spTgt spid="26"/>
                                        </p:tgtEl>
                                      </p:cBhvr>
                                    </p:animEffect>
                                  </p:childTnLst>
                                </p:cTn>
                              </p:par>
                              <p:par>
                                <p:cTn id="82" presetID="31" presetClass="entr" presetSubtype="0" fill="hold" nodeType="withEffect">
                                  <p:stCondLst>
                                    <p:cond delay="50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nodeType="withEffect">
                                  <p:stCondLst>
                                    <p:cond delay="500"/>
                                  </p:stCondLst>
                                  <p:childTnLst>
                                    <p:set>
                                      <p:cBhvr>
                                        <p:cTn id="89" dur="1" fill="hold">
                                          <p:stCondLst>
                                            <p:cond delay="0"/>
                                          </p:stCondLst>
                                        </p:cTn>
                                        <p:tgtEl>
                                          <p:spTgt spid="25"/>
                                        </p:tgtEl>
                                        <p:attrNameLst>
                                          <p:attrName>style.visibility</p:attrName>
                                        </p:attrNameLst>
                                      </p:cBhvr>
                                      <p:to>
                                        <p:strVal val="visible"/>
                                      </p:to>
                                    </p:set>
                                    <p:anim calcmode="lin" valueType="num">
                                      <p:cBhvr>
                                        <p:cTn id="90" dur="1000" fill="hold"/>
                                        <p:tgtEl>
                                          <p:spTgt spid="25"/>
                                        </p:tgtEl>
                                        <p:attrNameLst>
                                          <p:attrName>ppt_w</p:attrName>
                                        </p:attrNameLst>
                                      </p:cBhvr>
                                      <p:tavLst>
                                        <p:tav tm="0">
                                          <p:val>
                                            <p:fltVal val="0"/>
                                          </p:val>
                                        </p:tav>
                                        <p:tav tm="100000">
                                          <p:val>
                                            <p:strVal val="#ppt_w"/>
                                          </p:val>
                                        </p:tav>
                                      </p:tavLst>
                                    </p:anim>
                                    <p:anim calcmode="lin" valueType="num">
                                      <p:cBhvr>
                                        <p:cTn id="91" dur="1000" fill="hold"/>
                                        <p:tgtEl>
                                          <p:spTgt spid="25"/>
                                        </p:tgtEl>
                                        <p:attrNameLst>
                                          <p:attrName>ppt_h</p:attrName>
                                        </p:attrNameLst>
                                      </p:cBhvr>
                                      <p:tavLst>
                                        <p:tav tm="0">
                                          <p:val>
                                            <p:fltVal val="0"/>
                                          </p:val>
                                        </p:tav>
                                        <p:tav tm="100000">
                                          <p:val>
                                            <p:strVal val="#ppt_h"/>
                                          </p:val>
                                        </p:tav>
                                      </p:tavLst>
                                    </p:anim>
                                    <p:anim calcmode="lin" valueType="num">
                                      <p:cBhvr>
                                        <p:cTn id="92" dur="1000" fill="hold"/>
                                        <p:tgtEl>
                                          <p:spTgt spid="25"/>
                                        </p:tgtEl>
                                        <p:attrNameLst>
                                          <p:attrName>style.rotation</p:attrName>
                                        </p:attrNameLst>
                                      </p:cBhvr>
                                      <p:tavLst>
                                        <p:tav tm="0">
                                          <p:val>
                                            <p:fltVal val="90"/>
                                          </p:val>
                                        </p:tav>
                                        <p:tav tm="100000">
                                          <p:val>
                                            <p:fltVal val="0"/>
                                          </p:val>
                                        </p:tav>
                                      </p:tavLst>
                                    </p:anim>
                                    <p:animEffect transition="in" filter="fade">
                                      <p:cBhvr>
                                        <p:cTn id="93" dur="1000"/>
                                        <p:tgtEl>
                                          <p:spTgt spid="25"/>
                                        </p:tgtEl>
                                      </p:cBhvr>
                                    </p:animEffect>
                                  </p:childTnLst>
                                </p:cTn>
                              </p:par>
                              <p:par>
                                <p:cTn id="94" presetID="31" presetClass="entr" presetSubtype="0" fill="hold" nodeType="withEffect">
                                  <p:stCondLst>
                                    <p:cond delay="50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56"/>
                                        </p:tgtEl>
                                        <p:attrNameLst>
                                          <p:attrName>style.visibility</p:attrName>
                                        </p:attrNameLst>
                                      </p:cBhvr>
                                      <p:to>
                                        <p:strVal val="visible"/>
                                      </p:to>
                                    </p:set>
                                    <p:anim calcmode="lin" valueType="num">
                                      <p:cBhvr>
                                        <p:cTn id="108" dur="1000" fill="hold"/>
                                        <p:tgtEl>
                                          <p:spTgt spid="56"/>
                                        </p:tgtEl>
                                        <p:attrNameLst>
                                          <p:attrName>ppt_w</p:attrName>
                                        </p:attrNameLst>
                                      </p:cBhvr>
                                      <p:tavLst>
                                        <p:tav tm="0">
                                          <p:val>
                                            <p:fltVal val="0"/>
                                          </p:val>
                                        </p:tav>
                                        <p:tav tm="100000">
                                          <p:val>
                                            <p:strVal val="#ppt_w"/>
                                          </p:val>
                                        </p:tav>
                                      </p:tavLst>
                                    </p:anim>
                                    <p:anim calcmode="lin" valueType="num">
                                      <p:cBhvr>
                                        <p:cTn id="109" dur="1000" fill="hold"/>
                                        <p:tgtEl>
                                          <p:spTgt spid="56"/>
                                        </p:tgtEl>
                                        <p:attrNameLst>
                                          <p:attrName>ppt_h</p:attrName>
                                        </p:attrNameLst>
                                      </p:cBhvr>
                                      <p:tavLst>
                                        <p:tav tm="0">
                                          <p:val>
                                            <p:fltVal val="0"/>
                                          </p:val>
                                        </p:tav>
                                        <p:tav tm="100000">
                                          <p:val>
                                            <p:strVal val="#ppt_h"/>
                                          </p:val>
                                        </p:tav>
                                      </p:tavLst>
                                    </p:anim>
                                    <p:anim calcmode="lin" valueType="num">
                                      <p:cBhvr>
                                        <p:cTn id="110" dur="1000" fill="hold"/>
                                        <p:tgtEl>
                                          <p:spTgt spid="56"/>
                                        </p:tgtEl>
                                        <p:attrNameLst>
                                          <p:attrName>style.rotation</p:attrName>
                                        </p:attrNameLst>
                                      </p:cBhvr>
                                      <p:tavLst>
                                        <p:tav tm="0">
                                          <p:val>
                                            <p:fltVal val="90"/>
                                          </p:val>
                                        </p:tav>
                                        <p:tav tm="100000">
                                          <p:val>
                                            <p:fltVal val="0"/>
                                          </p:val>
                                        </p:tav>
                                      </p:tavLst>
                                    </p:anim>
                                    <p:animEffect transition="in" filter="fade">
                                      <p:cBhvr>
                                        <p:cTn id="111" dur="1000"/>
                                        <p:tgtEl>
                                          <p:spTgt spid="56"/>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1000" fill="hold"/>
                                        <p:tgtEl>
                                          <p:spTgt spid="32"/>
                                        </p:tgtEl>
                                        <p:attrNameLst>
                                          <p:attrName>ppt_w</p:attrName>
                                        </p:attrNameLst>
                                      </p:cBhvr>
                                      <p:tavLst>
                                        <p:tav tm="0">
                                          <p:val>
                                            <p:fltVal val="0"/>
                                          </p:val>
                                        </p:tav>
                                        <p:tav tm="100000">
                                          <p:val>
                                            <p:strVal val="#ppt_w"/>
                                          </p:val>
                                        </p:tav>
                                      </p:tavLst>
                                    </p:anim>
                                    <p:anim calcmode="lin" valueType="num">
                                      <p:cBhvr>
                                        <p:cTn id="121" dur="1000" fill="hold"/>
                                        <p:tgtEl>
                                          <p:spTgt spid="32"/>
                                        </p:tgtEl>
                                        <p:attrNameLst>
                                          <p:attrName>ppt_h</p:attrName>
                                        </p:attrNameLst>
                                      </p:cBhvr>
                                      <p:tavLst>
                                        <p:tav tm="0">
                                          <p:val>
                                            <p:fltVal val="0"/>
                                          </p:val>
                                        </p:tav>
                                        <p:tav tm="100000">
                                          <p:val>
                                            <p:strVal val="#ppt_h"/>
                                          </p:val>
                                        </p:tav>
                                      </p:tavLst>
                                    </p:anim>
                                    <p:anim calcmode="lin" valueType="num">
                                      <p:cBhvr>
                                        <p:cTn id="122" dur="1000" fill="hold"/>
                                        <p:tgtEl>
                                          <p:spTgt spid="32"/>
                                        </p:tgtEl>
                                        <p:attrNameLst>
                                          <p:attrName>style.rotation</p:attrName>
                                        </p:attrNameLst>
                                      </p:cBhvr>
                                      <p:tavLst>
                                        <p:tav tm="0">
                                          <p:val>
                                            <p:fltVal val="90"/>
                                          </p:val>
                                        </p:tav>
                                        <p:tav tm="100000">
                                          <p:val>
                                            <p:fltVal val="0"/>
                                          </p:val>
                                        </p:tav>
                                      </p:tavLst>
                                    </p:anim>
                                    <p:animEffect transition="in" filter="fade">
                                      <p:cBhvr>
                                        <p:cTn id="123" dur="1000"/>
                                        <p:tgtEl>
                                          <p:spTgt spid="3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1000" fill="hold"/>
                                        <p:tgtEl>
                                          <p:spTgt spid="20"/>
                                        </p:tgtEl>
                                        <p:attrNameLst>
                                          <p:attrName>ppt_w</p:attrName>
                                        </p:attrNameLst>
                                      </p:cBhvr>
                                      <p:tavLst>
                                        <p:tav tm="0">
                                          <p:val>
                                            <p:fltVal val="0"/>
                                          </p:val>
                                        </p:tav>
                                        <p:tav tm="100000">
                                          <p:val>
                                            <p:strVal val="#ppt_w"/>
                                          </p:val>
                                        </p:tav>
                                      </p:tavLst>
                                    </p:anim>
                                    <p:anim calcmode="lin" valueType="num">
                                      <p:cBhvr>
                                        <p:cTn id="133" dur="1000" fill="hold"/>
                                        <p:tgtEl>
                                          <p:spTgt spid="20"/>
                                        </p:tgtEl>
                                        <p:attrNameLst>
                                          <p:attrName>ppt_h</p:attrName>
                                        </p:attrNameLst>
                                      </p:cBhvr>
                                      <p:tavLst>
                                        <p:tav tm="0">
                                          <p:val>
                                            <p:fltVal val="0"/>
                                          </p:val>
                                        </p:tav>
                                        <p:tav tm="100000">
                                          <p:val>
                                            <p:strVal val="#ppt_h"/>
                                          </p:val>
                                        </p:tav>
                                      </p:tavLst>
                                    </p:anim>
                                    <p:anim calcmode="lin" valueType="num">
                                      <p:cBhvr>
                                        <p:cTn id="134" dur="1000" fill="hold"/>
                                        <p:tgtEl>
                                          <p:spTgt spid="20"/>
                                        </p:tgtEl>
                                        <p:attrNameLst>
                                          <p:attrName>style.rotation</p:attrName>
                                        </p:attrNameLst>
                                      </p:cBhvr>
                                      <p:tavLst>
                                        <p:tav tm="0">
                                          <p:val>
                                            <p:fltVal val="90"/>
                                          </p:val>
                                        </p:tav>
                                        <p:tav tm="100000">
                                          <p:val>
                                            <p:fltVal val="0"/>
                                          </p:val>
                                        </p:tav>
                                      </p:tavLst>
                                    </p:anim>
                                    <p:animEffect transition="in" filter="fade">
                                      <p:cBhvr>
                                        <p:cTn id="135" dur="1000"/>
                                        <p:tgtEl>
                                          <p:spTgt spid="20"/>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par>
                                <p:cTn id="142" presetID="31" presetClass="entr" presetSubtype="0" fill="hold" nodeType="withEffect">
                                  <p:stCondLst>
                                    <p:cond delay="500"/>
                                  </p:stCondLst>
                                  <p:childTnLst>
                                    <p:set>
                                      <p:cBhvr>
                                        <p:cTn id="143" dur="1" fill="hold">
                                          <p:stCondLst>
                                            <p:cond delay="0"/>
                                          </p:stCondLst>
                                        </p:cTn>
                                        <p:tgtEl>
                                          <p:spTgt spid="12"/>
                                        </p:tgtEl>
                                        <p:attrNameLst>
                                          <p:attrName>style.visibility</p:attrName>
                                        </p:attrNameLst>
                                      </p:cBhvr>
                                      <p:to>
                                        <p:strVal val="visible"/>
                                      </p:to>
                                    </p:set>
                                    <p:anim calcmode="lin" valueType="num">
                                      <p:cBhvr>
                                        <p:cTn id="144" dur="1000" fill="hold"/>
                                        <p:tgtEl>
                                          <p:spTgt spid="12"/>
                                        </p:tgtEl>
                                        <p:attrNameLst>
                                          <p:attrName>ppt_w</p:attrName>
                                        </p:attrNameLst>
                                      </p:cBhvr>
                                      <p:tavLst>
                                        <p:tav tm="0">
                                          <p:val>
                                            <p:fltVal val="0"/>
                                          </p:val>
                                        </p:tav>
                                        <p:tav tm="100000">
                                          <p:val>
                                            <p:strVal val="#ppt_w"/>
                                          </p:val>
                                        </p:tav>
                                      </p:tavLst>
                                    </p:anim>
                                    <p:anim calcmode="lin" valueType="num">
                                      <p:cBhvr>
                                        <p:cTn id="145" dur="1000" fill="hold"/>
                                        <p:tgtEl>
                                          <p:spTgt spid="12"/>
                                        </p:tgtEl>
                                        <p:attrNameLst>
                                          <p:attrName>ppt_h</p:attrName>
                                        </p:attrNameLst>
                                      </p:cBhvr>
                                      <p:tavLst>
                                        <p:tav tm="0">
                                          <p:val>
                                            <p:fltVal val="0"/>
                                          </p:val>
                                        </p:tav>
                                        <p:tav tm="100000">
                                          <p:val>
                                            <p:strVal val="#ppt_h"/>
                                          </p:val>
                                        </p:tav>
                                      </p:tavLst>
                                    </p:anim>
                                    <p:anim calcmode="lin" valueType="num">
                                      <p:cBhvr>
                                        <p:cTn id="146" dur="1000" fill="hold"/>
                                        <p:tgtEl>
                                          <p:spTgt spid="12"/>
                                        </p:tgtEl>
                                        <p:attrNameLst>
                                          <p:attrName>style.rotation</p:attrName>
                                        </p:attrNameLst>
                                      </p:cBhvr>
                                      <p:tavLst>
                                        <p:tav tm="0">
                                          <p:val>
                                            <p:fltVal val="90"/>
                                          </p:val>
                                        </p:tav>
                                        <p:tav tm="100000">
                                          <p:val>
                                            <p:fltVal val="0"/>
                                          </p:val>
                                        </p:tav>
                                      </p:tavLst>
                                    </p:anim>
                                    <p:animEffect transition="in" filter="fade">
                                      <p:cBhvr>
                                        <p:cTn id="147" dur="1000"/>
                                        <p:tgtEl>
                                          <p:spTgt spid="12"/>
                                        </p:tgtEl>
                                      </p:cBhvr>
                                    </p:animEffect>
                                  </p:childTnLst>
                                </p:cTn>
                              </p:par>
                              <p:par>
                                <p:cTn id="148" presetID="31" presetClass="entr" presetSubtype="0" fill="hold" nodeType="withEffect">
                                  <p:stCondLst>
                                    <p:cond delay="500"/>
                                  </p:stCondLst>
                                  <p:childTnLst>
                                    <p:set>
                                      <p:cBhvr>
                                        <p:cTn id="149" dur="1" fill="hold">
                                          <p:stCondLst>
                                            <p:cond delay="0"/>
                                          </p:stCondLst>
                                        </p:cTn>
                                        <p:tgtEl>
                                          <p:spTgt spid="11"/>
                                        </p:tgtEl>
                                        <p:attrNameLst>
                                          <p:attrName>style.visibility</p:attrName>
                                        </p:attrNameLst>
                                      </p:cBhvr>
                                      <p:to>
                                        <p:strVal val="visible"/>
                                      </p:to>
                                    </p:set>
                                    <p:anim calcmode="lin" valueType="num">
                                      <p:cBhvr>
                                        <p:cTn id="150" dur="1000" fill="hold"/>
                                        <p:tgtEl>
                                          <p:spTgt spid="11"/>
                                        </p:tgtEl>
                                        <p:attrNameLst>
                                          <p:attrName>ppt_w</p:attrName>
                                        </p:attrNameLst>
                                      </p:cBhvr>
                                      <p:tavLst>
                                        <p:tav tm="0">
                                          <p:val>
                                            <p:fltVal val="0"/>
                                          </p:val>
                                        </p:tav>
                                        <p:tav tm="100000">
                                          <p:val>
                                            <p:strVal val="#ppt_w"/>
                                          </p:val>
                                        </p:tav>
                                      </p:tavLst>
                                    </p:anim>
                                    <p:anim calcmode="lin" valueType="num">
                                      <p:cBhvr>
                                        <p:cTn id="151" dur="1000" fill="hold"/>
                                        <p:tgtEl>
                                          <p:spTgt spid="11"/>
                                        </p:tgtEl>
                                        <p:attrNameLst>
                                          <p:attrName>ppt_h</p:attrName>
                                        </p:attrNameLst>
                                      </p:cBhvr>
                                      <p:tavLst>
                                        <p:tav tm="0">
                                          <p:val>
                                            <p:fltVal val="0"/>
                                          </p:val>
                                        </p:tav>
                                        <p:tav tm="100000">
                                          <p:val>
                                            <p:strVal val="#ppt_h"/>
                                          </p:val>
                                        </p:tav>
                                      </p:tavLst>
                                    </p:anim>
                                    <p:anim calcmode="lin" valueType="num">
                                      <p:cBhvr>
                                        <p:cTn id="152" dur="1000" fill="hold"/>
                                        <p:tgtEl>
                                          <p:spTgt spid="11"/>
                                        </p:tgtEl>
                                        <p:attrNameLst>
                                          <p:attrName>style.rotation</p:attrName>
                                        </p:attrNameLst>
                                      </p:cBhvr>
                                      <p:tavLst>
                                        <p:tav tm="0">
                                          <p:val>
                                            <p:fltVal val="90"/>
                                          </p:val>
                                        </p:tav>
                                        <p:tav tm="100000">
                                          <p:val>
                                            <p:fltVal val="0"/>
                                          </p:val>
                                        </p:tav>
                                      </p:tavLst>
                                    </p:anim>
                                    <p:animEffect transition="in" filter="fade">
                                      <p:cBhvr>
                                        <p:cTn id="153" dur="1000"/>
                                        <p:tgtEl>
                                          <p:spTgt spid="11"/>
                                        </p:tgtEl>
                                      </p:cBhvr>
                                    </p:animEffect>
                                  </p:childTnLst>
                                </p:cTn>
                              </p:par>
                              <p:par>
                                <p:cTn id="154" presetID="31" presetClass="entr" presetSubtype="0" fill="hold" nodeType="withEffect">
                                  <p:stCondLst>
                                    <p:cond delay="500"/>
                                  </p:stCondLst>
                                  <p:childTnLst>
                                    <p:set>
                                      <p:cBhvr>
                                        <p:cTn id="155" dur="1" fill="hold">
                                          <p:stCondLst>
                                            <p:cond delay="0"/>
                                          </p:stCondLst>
                                        </p:cTn>
                                        <p:tgtEl>
                                          <p:spTgt spid="13"/>
                                        </p:tgtEl>
                                        <p:attrNameLst>
                                          <p:attrName>style.visibility</p:attrName>
                                        </p:attrNameLst>
                                      </p:cBhvr>
                                      <p:to>
                                        <p:strVal val="visible"/>
                                      </p:to>
                                    </p:set>
                                    <p:anim calcmode="lin" valueType="num">
                                      <p:cBhvr>
                                        <p:cTn id="156" dur="1000" fill="hold"/>
                                        <p:tgtEl>
                                          <p:spTgt spid="13"/>
                                        </p:tgtEl>
                                        <p:attrNameLst>
                                          <p:attrName>ppt_w</p:attrName>
                                        </p:attrNameLst>
                                      </p:cBhvr>
                                      <p:tavLst>
                                        <p:tav tm="0">
                                          <p:val>
                                            <p:fltVal val="0"/>
                                          </p:val>
                                        </p:tav>
                                        <p:tav tm="100000">
                                          <p:val>
                                            <p:strVal val="#ppt_w"/>
                                          </p:val>
                                        </p:tav>
                                      </p:tavLst>
                                    </p:anim>
                                    <p:anim calcmode="lin" valueType="num">
                                      <p:cBhvr>
                                        <p:cTn id="157" dur="1000" fill="hold"/>
                                        <p:tgtEl>
                                          <p:spTgt spid="13"/>
                                        </p:tgtEl>
                                        <p:attrNameLst>
                                          <p:attrName>ppt_h</p:attrName>
                                        </p:attrNameLst>
                                      </p:cBhvr>
                                      <p:tavLst>
                                        <p:tav tm="0">
                                          <p:val>
                                            <p:fltVal val="0"/>
                                          </p:val>
                                        </p:tav>
                                        <p:tav tm="100000">
                                          <p:val>
                                            <p:strVal val="#ppt_h"/>
                                          </p:val>
                                        </p:tav>
                                      </p:tavLst>
                                    </p:anim>
                                    <p:anim calcmode="lin" valueType="num">
                                      <p:cBhvr>
                                        <p:cTn id="158" dur="1000" fill="hold"/>
                                        <p:tgtEl>
                                          <p:spTgt spid="13"/>
                                        </p:tgtEl>
                                        <p:attrNameLst>
                                          <p:attrName>style.rotation</p:attrName>
                                        </p:attrNameLst>
                                      </p:cBhvr>
                                      <p:tavLst>
                                        <p:tav tm="0">
                                          <p:val>
                                            <p:fltVal val="90"/>
                                          </p:val>
                                        </p:tav>
                                        <p:tav tm="100000">
                                          <p:val>
                                            <p:fltVal val="0"/>
                                          </p:val>
                                        </p:tav>
                                      </p:tavLst>
                                    </p:anim>
                                    <p:animEffect transition="in" filter="fade">
                                      <p:cBhvr>
                                        <p:cTn id="159" dur="1000"/>
                                        <p:tgtEl>
                                          <p:spTgt spid="13"/>
                                        </p:tgtEl>
                                      </p:cBhvr>
                                    </p:animEffect>
                                  </p:childTnLst>
                                </p:cTn>
                              </p:par>
                              <p:par>
                                <p:cTn id="160" presetID="31" presetClass="entr" presetSubtype="0" fill="hold" nodeType="withEffect">
                                  <p:stCondLst>
                                    <p:cond delay="500"/>
                                  </p:stCondLst>
                                  <p:childTnLst>
                                    <p:set>
                                      <p:cBhvr>
                                        <p:cTn id="161" dur="1" fill="hold">
                                          <p:stCondLst>
                                            <p:cond delay="0"/>
                                          </p:stCondLst>
                                        </p:cTn>
                                        <p:tgtEl>
                                          <p:spTgt spid="2"/>
                                        </p:tgtEl>
                                        <p:attrNameLst>
                                          <p:attrName>style.visibility</p:attrName>
                                        </p:attrNameLst>
                                      </p:cBhvr>
                                      <p:to>
                                        <p:strVal val="visible"/>
                                      </p:to>
                                    </p:set>
                                    <p:anim calcmode="lin" valueType="num">
                                      <p:cBhvr>
                                        <p:cTn id="162" dur="1000" fill="hold"/>
                                        <p:tgtEl>
                                          <p:spTgt spid="2"/>
                                        </p:tgtEl>
                                        <p:attrNameLst>
                                          <p:attrName>ppt_w</p:attrName>
                                        </p:attrNameLst>
                                      </p:cBhvr>
                                      <p:tavLst>
                                        <p:tav tm="0">
                                          <p:val>
                                            <p:fltVal val="0"/>
                                          </p:val>
                                        </p:tav>
                                        <p:tav tm="100000">
                                          <p:val>
                                            <p:strVal val="#ppt_w"/>
                                          </p:val>
                                        </p:tav>
                                      </p:tavLst>
                                    </p:anim>
                                    <p:anim calcmode="lin" valueType="num">
                                      <p:cBhvr>
                                        <p:cTn id="163" dur="1000" fill="hold"/>
                                        <p:tgtEl>
                                          <p:spTgt spid="2"/>
                                        </p:tgtEl>
                                        <p:attrNameLst>
                                          <p:attrName>ppt_h</p:attrName>
                                        </p:attrNameLst>
                                      </p:cBhvr>
                                      <p:tavLst>
                                        <p:tav tm="0">
                                          <p:val>
                                            <p:fltVal val="0"/>
                                          </p:val>
                                        </p:tav>
                                        <p:tav tm="100000">
                                          <p:val>
                                            <p:strVal val="#ppt_h"/>
                                          </p:val>
                                        </p:tav>
                                      </p:tavLst>
                                    </p:anim>
                                    <p:anim calcmode="lin" valueType="num">
                                      <p:cBhvr>
                                        <p:cTn id="164" dur="1000" fill="hold"/>
                                        <p:tgtEl>
                                          <p:spTgt spid="2"/>
                                        </p:tgtEl>
                                        <p:attrNameLst>
                                          <p:attrName>style.rotation</p:attrName>
                                        </p:attrNameLst>
                                      </p:cBhvr>
                                      <p:tavLst>
                                        <p:tav tm="0">
                                          <p:val>
                                            <p:fltVal val="90"/>
                                          </p:val>
                                        </p:tav>
                                        <p:tav tm="100000">
                                          <p:val>
                                            <p:fltVal val="0"/>
                                          </p:val>
                                        </p:tav>
                                      </p:tavLst>
                                    </p:anim>
                                    <p:animEffect transition="in" filter="fade">
                                      <p:cBhvr>
                                        <p:cTn id="165" dur="1000"/>
                                        <p:tgtEl>
                                          <p:spTgt spid="2"/>
                                        </p:tgtEl>
                                      </p:cBhvr>
                                    </p:animEffect>
                                  </p:childTnLst>
                                </p:cTn>
                              </p:par>
                              <p:par>
                                <p:cTn id="166" presetID="31" presetClass="entr" presetSubtype="0" fill="hold" nodeType="withEffect">
                                  <p:stCondLst>
                                    <p:cond delay="50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1000" fill="hold"/>
                                        <p:tgtEl>
                                          <p:spTgt spid="6"/>
                                        </p:tgtEl>
                                        <p:attrNameLst>
                                          <p:attrName>ppt_w</p:attrName>
                                        </p:attrNameLst>
                                      </p:cBhvr>
                                      <p:tavLst>
                                        <p:tav tm="0">
                                          <p:val>
                                            <p:fltVal val="0"/>
                                          </p:val>
                                        </p:tav>
                                        <p:tav tm="100000">
                                          <p:val>
                                            <p:strVal val="#ppt_w"/>
                                          </p:val>
                                        </p:tav>
                                      </p:tavLst>
                                    </p:anim>
                                    <p:anim calcmode="lin" valueType="num">
                                      <p:cBhvr>
                                        <p:cTn id="169" dur="1000" fill="hold"/>
                                        <p:tgtEl>
                                          <p:spTgt spid="6"/>
                                        </p:tgtEl>
                                        <p:attrNameLst>
                                          <p:attrName>ppt_h</p:attrName>
                                        </p:attrNameLst>
                                      </p:cBhvr>
                                      <p:tavLst>
                                        <p:tav tm="0">
                                          <p:val>
                                            <p:fltVal val="0"/>
                                          </p:val>
                                        </p:tav>
                                        <p:tav tm="100000">
                                          <p:val>
                                            <p:strVal val="#ppt_h"/>
                                          </p:val>
                                        </p:tav>
                                      </p:tavLst>
                                    </p:anim>
                                    <p:anim calcmode="lin" valueType="num">
                                      <p:cBhvr>
                                        <p:cTn id="170" dur="1000" fill="hold"/>
                                        <p:tgtEl>
                                          <p:spTgt spid="6"/>
                                        </p:tgtEl>
                                        <p:attrNameLst>
                                          <p:attrName>style.rotation</p:attrName>
                                        </p:attrNameLst>
                                      </p:cBhvr>
                                      <p:tavLst>
                                        <p:tav tm="0">
                                          <p:val>
                                            <p:fltVal val="90"/>
                                          </p:val>
                                        </p:tav>
                                        <p:tav tm="100000">
                                          <p:val>
                                            <p:fltVal val="0"/>
                                          </p:val>
                                        </p:tav>
                                      </p:tavLst>
                                    </p:anim>
                                    <p:animEffect transition="in" filter="fade">
                                      <p:cBhvr>
                                        <p:cTn id="171" dur="1000"/>
                                        <p:tgtEl>
                                          <p:spTgt spid="6"/>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
                                        </p:tgtEl>
                                        <p:attrNameLst>
                                          <p:attrName>style.visibility</p:attrName>
                                        </p:attrNameLst>
                                      </p:cBhvr>
                                      <p:to>
                                        <p:strVal val="visible"/>
                                      </p:to>
                                    </p:set>
                                    <p:anim calcmode="lin" valueType="num">
                                      <p:cBhvr>
                                        <p:cTn id="174" dur="1000" fill="hold"/>
                                        <p:tgtEl>
                                          <p:spTgt spid="5"/>
                                        </p:tgtEl>
                                        <p:attrNameLst>
                                          <p:attrName>ppt_w</p:attrName>
                                        </p:attrNameLst>
                                      </p:cBhvr>
                                      <p:tavLst>
                                        <p:tav tm="0">
                                          <p:val>
                                            <p:fltVal val="0"/>
                                          </p:val>
                                        </p:tav>
                                        <p:tav tm="100000">
                                          <p:val>
                                            <p:strVal val="#ppt_w"/>
                                          </p:val>
                                        </p:tav>
                                      </p:tavLst>
                                    </p:anim>
                                    <p:anim calcmode="lin" valueType="num">
                                      <p:cBhvr>
                                        <p:cTn id="175" dur="1000" fill="hold"/>
                                        <p:tgtEl>
                                          <p:spTgt spid="5"/>
                                        </p:tgtEl>
                                        <p:attrNameLst>
                                          <p:attrName>ppt_h</p:attrName>
                                        </p:attrNameLst>
                                      </p:cBhvr>
                                      <p:tavLst>
                                        <p:tav tm="0">
                                          <p:val>
                                            <p:fltVal val="0"/>
                                          </p:val>
                                        </p:tav>
                                        <p:tav tm="100000">
                                          <p:val>
                                            <p:strVal val="#ppt_h"/>
                                          </p:val>
                                        </p:tav>
                                      </p:tavLst>
                                    </p:anim>
                                    <p:anim calcmode="lin" valueType="num">
                                      <p:cBhvr>
                                        <p:cTn id="176" dur="1000" fill="hold"/>
                                        <p:tgtEl>
                                          <p:spTgt spid="5"/>
                                        </p:tgtEl>
                                        <p:attrNameLst>
                                          <p:attrName>style.rotation</p:attrName>
                                        </p:attrNameLst>
                                      </p:cBhvr>
                                      <p:tavLst>
                                        <p:tav tm="0">
                                          <p:val>
                                            <p:fltVal val="90"/>
                                          </p:val>
                                        </p:tav>
                                        <p:tav tm="100000">
                                          <p:val>
                                            <p:fltVal val="0"/>
                                          </p:val>
                                        </p:tav>
                                      </p:tavLst>
                                    </p:anim>
                                    <p:animEffect transition="in" filter="fade">
                                      <p:cBhvr>
                                        <p:cTn id="177" dur="1000"/>
                                        <p:tgtEl>
                                          <p:spTgt spid="5"/>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
                                        </p:tgtEl>
                                        <p:attrNameLst>
                                          <p:attrName>style.visibility</p:attrName>
                                        </p:attrNameLst>
                                      </p:cBhvr>
                                      <p:to>
                                        <p:strVal val="visible"/>
                                      </p:to>
                                    </p:set>
                                    <p:anim calcmode="lin" valueType="num">
                                      <p:cBhvr>
                                        <p:cTn id="180" dur="1000" fill="hold"/>
                                        <p:tgtEl>
                                          <p:spTgt spid="3"/>
                                        </p:tgtEl>
                                        <p:attrNameLst>
                                          <p:attrName>ppt_w</p:attrName>
                                        </p:attrNameLst>
                                      </p:cBhvr>
                                      <p:tavLst>
                                        <p:tav tm="0">
                                          <p:val>
                                            <p:fltVal val="0"/>
                                          </p:val>
                                        </p:tav>
                                        <p:tav tm="100000">
                                          <p:val>
                                            <p:strVal val="#ppt_w"/>
                                          </p:val>
                                        </p:tav>
                                      </p:tavLst>
                                    </p:anim>
                                    <p:anim calcmode="lin" valueType="num">
                                      <p:cBhvr>
                                        <p:cTn id="181" dur="1000" fill="hold"/>
                                        <p:tgtEl>
                                          <p:spTgt spid="3"/>
                                        </p:tgtEl>
                                        <p:attrNameLst>
                                          <p:attrName>ppt_h</p:attrName>
                                        </p:attrNameLst>
                                      </p:cBhvr>
                                      <p:tavLst>
                                        <p:tav tm="0">
                                          <p:val>
                                            <p:fltVal val="0"/>
                                          </p:val>
                                        </p:tav>
                                        <p:tav tm="100000">
                                          <p:val>
                                            <p:strVal val="#ppt_h"/>
                                          </p:val>
                                        </p:tav>
                                      </p:tavLst>
                                    </p:anim>
                                    <p:anim calcmode="lin" valueType="num">
                                      <p:cBhvr>
                                        <p:cTn id="182" dur="1000" fill="hold"/>
                                        <p:tgtEl>
                                          <p:spTgt spid="3"/>
                                        </p:tgtEl>
                                        <p:attrNameLst>
                                          <p:attrName>style.rotation</p:attrName>
                                        </p:attrNameLst>
                                      </p:cBhvr>
                                      <p:tavLst>
                                        <p:tav tm="0">
                                          <p:val>
                                            <p:fltVal val="90"/>
                                          </p:val>
                                        </p:tav>
                                        <p:tav tm="100000">
                                          <p:val>
                                            <p:fltVal val="0"/>
                                          </p:val>
                                        </p:tav>
                                      </p:tavLst>
                                    </p:anim>
                                    <p:animEffect transition="in" filter="fade">
                                      <p:cBhvr>
                                        <p:cTn id="183" dur="1000"/>
                                        <p:tgtEl>
                                          <p:spTgt spid="3"/>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
                                        </p:tgtEl>
                                        <p:attrNameLst>
                                          <p:attrName>style.visibility</p:attrName>
                                        </p:attrNameLst>
                                      </p:cBhvr>
                                      <p:to>
                                        <p:strVal val="visible"/>
                                      </p:to>
                                    </p:set>
                                    <p:anim calcmode="lin" valueType="num">
                                      <p:cBhvr>
                                        <p:cTn id="186" dur="1000" fill="hold"/>
                                        <p:tgtEl>
                                          <p:spTgt spid="4"/>
                                        </p:tgtEl>
                                        <p:attrNameLst>
                                          <p:attrName>ppt_w</p:attrName>
                                        </p:attrNameLst>
                                      </p:cBhvr>
                                      <p:tavLst>
                                        <p:tav tm="0">
                                          <p:val>
                                            <p:fltVal val="0"/>
                                          </p:val>
                                        </p:tav>
                                        <p:tav tm="100000">
                                          <p:val>
                                            <p:strVal val="#ppt_w"/>
                                          </p:val>
                                        </p:tav>
                                      </p:tavLst>
                                    </p:anim>
                                    <p:anim calcmode="lin" valueType="num">
                                      <p:cBhvr>
                                        <p:cTn id="187" dur="1000" fill="hold"/>
                                        <p:tgtEl>
                                          <p:spTgt spid="4"/>
                                        </p:tgtEl>
                                        <p:attrNameLst>
                                          <p:attrName>ppt_h</p:attrName>
                                        </p:attrNameLst>
                                      </p:cBhvr>
                                      <p:tavLst>
                                        <p:tav tm="0">
                                          <p:val>
                                            <p:fltVal val="0"/>
                                          </p:val>
                                        </p:tav>
                                        <p:tav tm="100000">
                                          <p:val>
                                            <p:strVal val="#ppt_h"/>
                                          </p:val>
                                        </p:tav>
                                      </p:tavLst>
                                    </p:anim>
                                    <p:anim calcmode="lin" valueType="num">
                                      <p:cBhvr>
                                        <p:cTn id="188" dur="1000" fill="hold"/>
                                        <p:tgtEl>
                                          <p:spTgt spid="4"/>
                                        </p:tgtEl>
                                        <p:attrNameLst>
                                          <p:attrName>style.rotation</p:attrName>
                                        </p:attrNameLst>
                                      </p:cBhvr>
                                      <p:tavLst>
                                        <p:tav tm="0">
                                          <p:val>
                                            <p:fltVal val="90"/>
                                          </p:val>
                                        </p:tav>
                                        <p:tav tm="100000">
                                          <p:val>
                                            <p:fltVal val="0"/>
                                          </p:val>
                                        </p:tav>
                                      </p:tavLst>
                                    </p:anim>
                                    <p:animEffect transition="in" filter="fade">
                                      <p:cBhvr>
                                        <p:cTn id="189" dur="1000"/>
                                        <p:tgtEl>
                                          <p:spTgt spid="4"/>
                                        </p:tgtEl>
                                      </p:cBhvr>
                                    </p:animEffect>
                                  </p:childTnLst>
                                </p:cTn>
                              </p:par>
                              <p:par>
                                <p:cTn id="190" presetID="31" presetClass="entr" presetSubtype="0" fill="hold" nodeType="withEffect">
                                  <p:stCondLst>
                                    <p:cond delay="50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par>
                                <p:cTn id="196" presetID="53" presetClass="entr" presetSubtype="16" fill="hold" grpId="0" nodeType="withEffect">
                                  <p:stCondLst>
                                    <p:cond delay="10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500" fill="hold"/>
                                        <p:tgtEl>
                                          <p:spTgt spid="52"/>
                                        </p:tgtEl>
                                        <p:attrNameLst>
                                          <p:attrName>ppt_w</p:attrName>
                                        </p:attrNameLst>
                                      </p:cBhvr>
                                      <p:tavLst>
                                        <p:tav tm="0">
                                          <p:val>
                                            <p:fltVal val="0"/>
                                          </p:val>
                                        </p:tav>
                                        <p:tav tm="100000">
                                          <p:val>
                                            <p:strVal val="#ppt_w"/>
                                          </p:val>
                                        </p:tav>
                                      </p:tavLst>
                                    </p:anim>
                                    <p:anim calcmode="lin" valueType="num">
                                      <p:cBhvr>
                                        <p:cTn id="199" dur="500" fill="hold"/>
                                        <p:tgtEl>
                                          <p:spTgt spid="52"/>
                                        </p:tgtEl>
                                        <p:attrNameLst>
                                          <p:attrName>ppt_h</p:attrName>
                                        </p:attrNameLst>
                                      </p:cBhvr>
                                      <p:tavLst>
                                        <p:tav tm="0">
                                          <p:val>
                                            <p:fltVal val="0"/>
                                          </p:val>
                                        </p:tav>
                                        <p:tav tm="100000">
                                          <p:val>
                                            <p:strVal val="#ppt_h"/>
                                          </p:val>
                                        </p:tav>
                                      </p:tavLst>
                                    </p:anim>
                                    <p:animEffect transition="in" filter="fade">
                                      <p:cBhvr>
                                        <p:cTn id="200" dur="500"/>
                                        <p:tgtEl>
                                          <p:spTgt spid="52"/>
                                        </p:tgtEl>
                                      </p:cBhvr>
                                    </p:animEffect>
                                  </p:childTnLst>
                                </p:cTn>
                              </p:par>
                              <p:par>
                                <p:cTn id="201" presetID="53" presetClass="entr" presetSubtype="16" fill="hold" grpId="0" nodeType="withEffect">
                                  <p:stCondLst>
                                    <p:cond delay="1000"/>
                                  </p:stCondLst>
                                  <p:childTnLst>
                                    <p:set>
                                      <p:cBhvr>
                                        <p:cTn id="202" dur="1" fill="hold">
                                          <p:stCondLst>
                                            <p:cond delay="0"/>
                                          </p:stCondLst>
                                        </p:cTn>
                                        <p:tgtEl>
                                          <p:spTgt spid="53"/>
                                        </p:tgtEl>
                                        <p:attrNameLst>
                                          <p:attrName>style.visibility</p:attrName>
                                        </p:attrNameLst>
                                      </p:cBhvr>
                                      <p:to>
                                        <p:strVal val="visible"/>
                                      </p:to>
                                    </p:set>
                                    <p:anim calcmode="lin" valueType="num">
                                      <p:cBhvr>
                                        <p:cTn id="203" dur="500" fill="hold"/>
                                        <p:tgtEl>
                                          <p:spTgt spid="53"/>
                                        </p:tgtEl>
                                        <p:attrNameLst>
                                          <p:attrName>ppt_w</p:attrName>
                                        </p:attrNameLst>
                                      </p:cBhvr>
                                      <p:tavLst>
                                        <p:tav tm="0">
                                          <p:val>
                                            <p:fltVal val="0"/>
                                          </p:val>
                                        </p:tav>
                                        <p:tav tm="100000">
                                          <p:val>
                                            <p:strVal val="#ppt_w"/>
                                          </p:val>
                                        </p:tav>
                                      </p:tavLst>
                                    </p:anim>
                                    <p:anim calcmode="lin" valueType="num">
                                      <p:cBhvr>
                                        <p:cTn id="204" dur="500" fill="hold"/>
                                        <p:tgtEl>
                                          <p:spTgt spid="53"/>
                                        </p:tgtEl>
                                        <p:attrNameLst>
                                          <p:attrName>ppt_h</p:attrName>
                                        </p:attrNameLst>
                                      </p:cBhvr>
                                      <p:tavLst>
                                        <p:tav tm="0">
                                          <p:val>
                                            <p:fltVal val="0"/>
                                          </p:val>
                                        </p:tav>
                                        <p:tav tm="100000">
                                          <p:val>
                                            <p:strVal val="#ppt_h"/>
                                          </p:val>
                                        </p:tav>
                                      </p:tavLst>
                                    </p:anim>
                                    <p:animEffect transition="in" filter="fade">
                                      <p:cBhvr>
                                        <p:cTn id="205" dur="500"/>
                                        <p:tgtEl>
                                          <p:spTgt spid="53"/>
                                        </p:tgtEl>
                                      </p:cBhvr>
                                    </p:animEffect>
                                  </p:childTnLst>
                                </p:cTn>
                              </p:par>
                              <p:par>
                                <p:cTn id="206" presetID="53" presetClass="entr" presetSubtype="16" fill="hold" grpId="0" nodeType="withEffect">
                                  <p:stCondLst>
                                    <p:cond delay="100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ppt_w</p:attrName>
                                        </p:attrNameLst>
                                      </p:cBhvr>
                                      <p:tavLst>
                                        <p:tav tm="0">
                                          <p:val>
                                            <p:fltVal val="0"/>
                                          </p:val>
                                        </p:tav>
                                        <p:tav tm="100000">
                                          <p:val>
                                            <p:strVal val="#ppt_w"/>
                                          </p:val>
                                        </p:tav>
                                      </p:tavLst>
                                    </p:anim>
                                    <p:anim calcmode="lin" valueType="num">
                                      <p:cBhvr>
                                        <p:cTn id="209" dur="500" fill="hold"/>
                                        <p:tgtEl>
                                          <p:spTgt spid="54"/>
                                        </p:tgtEl>
                                        <p:attrNameLst>
                                          <p:attrName>ppt_h</p:attrName>
                                        </p:attrNameLst>
                                      </p:cBhvr>
                                      <p:tavLst>
                                        <p:tav tm="0">
                                          <p:val>
                                            <p:fltVal val="0"/>
                                          </p:val>
                                        </p:tav>
                                        <p:tav tm="100000">
                                          <p:val>
                                            <p:strVal val="#ppt_h"/>
                                          </p:val>
                                        </p:tav>
                                      </p:tavLst>
                                    </p:anim>
                                    <p:animEffect transition="in" filter="fade">
                                      <p:cBhvr>
                                        <p:cTn id="210" dur="500"/>
                                        <p:tgtEl>
                                          <p:spTgt spid="54"/>
                                        </p:tgtEl>
                                      </p:cBhvr>
                                    </p:animEffect>
                                  </p:childTnLst>
                                </p:cTn>
                              </p:par>
                              <p:par>
                                <p:cTn id="211" presetID="53" presetClass="entr" presetSubtype="16" fill="hold" grpId="0" nodeType="withEffect">
                                  <p:stCondLst>
                                    <p:cond delay="1000"/>
                                  </p:stCondLst>
                                  <p:childTnLst>
                                    <p:set>
                                      <p:cBhvr>
                                        <p:cTn id="212" dur="1" fill="hold">
                                          <p:stCondLst>
                                            <p:cond delay="0"/>
                                          </p:stCondLst>
                                        </p:cTn>
                                        <p:tgtEl>
                                          <p:spTgt spid="47"/>
                                        </p:tgtEl>
                                        <p:attrNameLst>
                                          <p:attrName>style.visibility</p:attrName>
                                        </p:attrNameLst>
                                      </p:cBhvr>
                                      <p:to>
                                        <p:strVal val="visible"/>
                                      </p:to>
                                    </p:set>
                                    <p:anim calcmode="lin" valueType="num">
                                      <p:cBhvr>
                                        <p:cTn id="213" dur="500" fill="hold"/>
                                        <p:tgtEl>
                                          <p:spTgt spid="47"/>
                                        </p:tgtEl>
                                        <p:attrNameLst>
                                          <p:attrName>ppt_w</p:attrName>
                                        </p:attrNameLst>
                                      </p:cBhvr>
                                      <p:tavLst>
                                        <p:tav tm="0">
                                          <p:val>
                                            <p:fltVal val="0"/>
                                          </p:val>
                                        </p:tav>
                                        <p:tav tm="100000">
                                          <p:val>
                                            <p:strVal val="#ppt_w"/>
                                          </p:val>
                                        </p:tav>
                                      </p:tavLst>
                                    </p:anim>
                                    <p:anim calcmode="lin" valueType="num">
                                      <p:cBhvr>
                                        <p:cTn id="214" dur="500" fill="hold"/>
                                        <p:tgtEl>
                                          <p:spTgt spid="47"/>
                                        </p:tgtEl>
                                        <p:attrNameLst>
                                          <p:attrName>ppt_h</p:attrName>
                                        </p:attrNameLst>
                                      </p:cBhvr>
                                      <p:tavLst>
                                        <p:tav tm="0">
                                          <p:val>
                                            <p:fltVal val="0"/>
                                          </p:val>
                                        </p:tav>
                                        <p:tav tm="100000">
                                          <p:val>
                                            <p:strVal val="#ppt_h"/>
                                          </p:val>
                                        </p:tav>
                                      </p:tavLst>
                                    </p:anim>
                                    <p:animEffect transition="in" filter="fade">
                                      <p:cBhvr>
                                        <p:cTn id="215" dur="500"/>
                                        <p:tgtEl>
                                          <p:spTgt spid="47"/>
                                        </p:tgtEl>
                                      </p:cBhvr>
                                    </p:animEffect>
                                  </p:childTnLst>
                                </p:cTn>
                              </p:par>
                              <p:par>
                                <p:cTn id="216" presetID="53" presetClass="entr" presetSubtype="16" fill="hold" grpId="0" nodeType="withEffect">
                                  <p:stCondLst>
                                    <p:cond delay="1000"/>
                                  </p:stCondLst>
                                  <p:childTnLst>
                                    <p:set>
                                      <p:cBhvr>
                                        <p:cTn id="217" dur="1" fill="hold">
                                          <p:stCondLst>
                                            <p:cond delay="0"/>
                                          </p:stCondLst>
                                        </p:cTn>
                                        <p:tgtEl>
                                          <p:spTgt spid="41"/>
                                        </p:tgtEl>
                                        <p:attrNameLst>
                                          <p:attrName>style.visibility</p:attrName>
                                        </p:attrNameLst>
                                      </p:cBhvr>
                                      <p:to>
                                        <p:strVal val="visible"/>
                                      </p:to>
                                    </p:set>
                                    <p:anim calcmode="lin" valueType="num">
                                      <p:cBhvr>
                                        <p:cTn id="218" dur="500" fill="hold"/>
                                        <p:tgtEl>
                                          <p:spTgt spid="41"/>
                                        </p:tgtEl>
                                        <p:attrNameLst>
                                          <p:attrName>ppt_w</p:attrName>
                                        </p:attrNameLst>
                                      </p:cBhvr>
                                      <p:tavLst>
                                        <p:tav tm="0">
                                          <p:val>
                                            <p:fltVal val="0"/>
                                          </p:val>
                                        </p:tav>
                                        <p:tav tm="100000">
                                          <p:val>
                                            <p:strVal val="#ppt_w"/>
                                          </p:val>
                                        </p:tav>
                                      </p:tavLst>
                                    </p:anim>
                                    <p:anim calcmode="lin" valueType="num">
                                      <p:cBhvr>
                                        <p:cTn id="219" dur="500" fill="hold"/>
                                        <p:tgtEl>
                                          <p:spTgt spid="41"/>
                                        </p:tgtEl>
                                        <p:attrNameLst>
                                          <p:attrName>ppt_h</p:attrName>
                                        </p:attrNameLst>
                                      </p:cBhvr>
                                      <p:tavLst>
                                        <p:tav tm="0">
                                          <p:val>
                                            <p:fltVal val="0"/>
                                          </p:val>
                                        </p:tav>
                                        <p:tav tm="100000">
                                          <p:val>
                                            <p:strVal val="#ppt_h"/>
                                          </p:val>
                                        </p:tav>
                                      </p:tavLst>
                                    </p:anim>
                                    <p:animEffect transition="in" filter="fade">
                                      <p:cBhvr>
                                        <p:cTn id="220" dur="500"/>
                                        <p:tgtEl>
                                          <p:spTgt spid="41"/>
                                        </p:tgtEl>
                                      </p:cBhvr>
                                    </p:animEffect>
                                  </p:childTnLst>
                                </p:cTn>
                              </p:par>
                              <p:par>
                                <p:cTn id="221" presetID="53" presetClass="entr" presetSubtype="16" fill="hold" grpId="0" nodeType="withEffect">
                                  <p:stCondLst>
                                    <p:cond delay="1000"/>
                                  </p:stCondLst>
                                  <p:childTnLst>
                                    <p:set>
                                      <p:cBhvr>
                                        <p:cTn id="222" dur="1" fill="hold">
                                          <p:stCondLst>
                                            <p:cond delay="0"/>
                                          </p:stCondLst>
                                        </p:cTn>
                                        <p:tgtEl>
                                          <p:spTgt spid="42"/>
                                        </p:tgtEl>
                                        <p:attrNameLst>
                                          <p:attrName>style.visibility</p:attrName>
                                        </p:attrNameLst>
                                      </p:cBhvr>
                                      <p:to>
                                        <p:strVal val="visible"/>
                                      </p:to>
                                    </p:set>
                                    <p:anim calcmode="lin" valueType="num">
                                      <p:cBhvr>
                                        <p:cTn id="223" dur="500" fill="hold"/>
                                        <p:tgtEl>
                                          <p:spTgt spid="42"/>
                                        </p:tgtEl>
                                        <p:attrNameLst>
                                          <p:attrName>ppt_w</p:attrName>
                                        </p:attrNameLst>
                                      </p:cBhvr>
                                      <p:tavLst>
                                        <p:tav tm="0">
                                          <p:val>
                                            <p:fltVal val="0"/>
                                          </p:val>
                                        </p:tav>
                                        <p:tav tm="100000">
                                          <p:val>
                                            <p:strVal val="#ppt_w"/>
                                          </p:val>
                                        </p:tav>
                                      </p:tavLst>
                                    </p:anim>
                                    <p:anim calcmode="lin" valueType="num">
                                      <p:cBhvr>
                                        <p:cTn id="224" dur="500" fill="hold"/>
                                        <p:tgtEl>
                                          <p:spTgt spid="42"/>
                                        </p:tgtEl>
                                        <p:attrNameLst>
                                          <p:attrName>ppt_h</p:attrName>
                                        </p:attrNameLst>
                                      </p:cBhvr>
                                      <p:tavLst>
                                        <p:tav tm="0">
                                          <p:val>
                                            <p:fltVal val="0"/>
                                          </p:val>
                                        </p:tav>
                                        <p:tav tm="100000">
                                          <p:val>
                                            <p:strVal val="#ppt_h"/>
                                          </p:val>
                                        </p:tav>
                                      </p:tavLst>
                                    </p:anim>
                                    <p:animEffect transition="in" filter="fade">
                                      <p:cBhvr>
                                        <p:cTn id="225" dur="500"/>
                                        <p:tgtEl>
                                          <p:spTgt spid="42"/>
                                        </p:tgtEl>
                                      </p:cBhvr>
                                    </p:animEffect>
                                  </p:childTnLst>
                                </p:cTn>
                              </p:par>
                              <p:par>
                                <p:cTn id="226" presetID="53" presetClass="entr" presetSubtype="16" fill="hold" grpId="0" nodeType="withEffect">
                                  <p:stCondLst>
                                    <p:cond delay="10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1000"/>
                                  </p:stCondLst>
                                  <p:childTnLst>
                                    <p:set>
                                      <p:cBhvr>
                                        <p:cTn id="232" dur="1" fill="hold">
                                          <p:stCondLst>
                                            <p:cond delay="0"/>
                                          </p:stCondLst>
                                        </p:cTn>
                                        <p:tgtEl>
                                          <p:spTgt spid="43"/>
                                        </p:tgtEl>
                                        <p:attrNameLst>
                                          <p:attrName>style.visibility</p:attrName>
                                        </p:attrNameLst>
                                      </p:cBhvr>
                                      <p:to>
                                        <p:strVal val="visible"/>
                                      </p:to>
                                    </p:set>
                                    <p:anim calcmode="lin" valueType="num">
                                      <p:cBhvr>
                                        <p:cTn id="233" dur="500" fill="hold"/>
                                        <p:tgtEl>
                                          <p:spTgt spid="43"/>
                                        </p:tgtEl>
                                        <p:attrNameLst>
                                          <p:attrName>ppt_w</p:attrName>
                                        </p:attrNameLst>
                                      </p:cBhvr>
                                      <p:tavLst>
                                        <p:tav tm="0">
                                          <p:val>
                                            <p:fltVal val="0"/>
                                          </p:val>
                                        </p:tav>
                                        <p:tav tm="100000">
                                          <p:val>
                                            <p:strVal val="#ppt_w"/>
                                          </p:val>
                                        </p:tav>
                                      </p:tavLst>
                                    </p:anim>
                                    <p:anim calcmode="lin" valueType="num">
                                      <p:cBhvr>
                                        <p:cTn id="234" dur="500" fill="hold"/>
                                        <p:tgtEl>
                                          <p:spTgt spid="43"/>
                                        </p:tgtEl>
                                        <p:attrNameLst>
                                          <p:attrName>ppt_h</p:attrName>
                                        </p:attrNameLst>
                                      </p:cBhvr>
                                      <p:tavLst>
                                        <p:tav tm="0">
                                          <p:val>
                                            <p:fltVal val="0"/>
                                          </p:val>
                                        </p:tav>
                                        <p:tav tm="100000">
                                          <p:val>
                                            <p:strVal val="#ppt_h"/>
                                          </p:val>
                                        </p:tav>
                                      </p:tavLst>
                                    </p:anim>
                                    <p:animEffect transition="in" filter="fade">
                                      <p:cBhvr>
                                        <p:cTn id="235" dur="500"/>
                                        <p:tgtEl>
                                          <p:spTgt spid="43"/>
                                        </p:tgtEl>
                                      </p:cBhvr>
                                    </p:animEffect>
                                  </p:childTnLst>
                                </p:cTn>
                              </p:par>
                              <p:par>
                                <p:cTn id="236" presetID="53" presetClass="entr" presetSubtype="16" fill="hold" grpId="0" nodeType="withEffect">
                                  <p:stCondLst>
                                    <p:cond delay="1000"/>
                                  </p:stCondLst>
                                  <p:childTnLst>
                                    <p:set>
                                      <p:cBhvr>
                                        <p:cTn id="237" dur="1" fill="hold">
                                          <p:stCondLst>
                                            <p:cond delay="0"/>
                                          </p:stCondLst>
                                        </p:cTn>
                                        <p:tgtEl>
                                          <p:spTgt spid="49"/>
                                        </p:tgtEl>
                                        <p:attrNameLst>
                                          <p:attrName>style.visibility</p:attrName>
                                        </p:attrNameLst>
                                      </p:cBhvr>
                                      <p:to>
                                        <p:strVal val="visible"/>
                                      </p:to>
                                    </p:set>
                                    <p:anim calcmode="lin" valueType="num">
                                      <p:cBhvr>
                                        <p:cTn id="238" dur="500" fill="hold"/>
                                        <p:tgtEl>
                                          <p:spTgt spid="49"/>
                                        </p:tgtEl>
                                        <p:attrNameLst>
                                          <p:attrName>ppt_w</p:attrName>
                                        </p:attrNameLst>
                                      </p:cBhvr>
                                      <p:tavLst>
                                        <p:tav tm="0">
                                          <p:val>
                                            <p:fltVal val="0"/>
                                          </p:val>
                                        </p:tav>
                                        <p:tav tm="100000">
                                          <p:val>
                                            <p:strVal val="#ppt_w"/>
                                          </p:val>
                                        </p:tav>
                                      </p:tavLst>
                                    </p:anim>
                                    <p:anim calcmode="lin" valueType="num">
                                      <p:cBhvr>
                                        <p:cTn id="239" dur="500" fill="hold"/>
                                        <p:tgtEl>
                                          <p:spTgt spid="49"/>
                                        </p:tgtEl>
                                        <p:attrNameLst>
                                          <p:attrName>ppt_h</p:attrName>
                                        </p:attrNameLst>
                                      </p:cBhvr>
                                      <p:tavLst>
                                        <p:tav tm="0">
                                          <p:val>
                                            <p:fltVal val="0"/>
                                          </p:val>
                                        </p:tav>
                                        <p:tav tm="100000">
                                          <p:val>
                                            <p:strVal val="#ppt_h"/>
                                          </p:val>
                                        </p:tav>
                                      </p:tavLst>
                                    </p:anim>
                                    <p:animEffect transition="in" filter="fade">
                                      <p:cBhvr>
                                        <p:cTn id="240" dur="500"/>
                                        <p:tgtEl>
                                          <p:spTgt spid="49"/>
                                        </p:tgtEl>
                                      </p:cBhvr>
                                    </p:animEffect>
                                  </p:childTnLst>
                                </p:cTn>
                              </p:par>
                              <p:par>
                                <p:cTn id="241" presetID="53" presetClass="entr" presetSubtype="16" fill="hold" grpId="0" nodeType="withEffect">
                                  <p:stCondLst>
                                    <p:cond delay="1000"/>
                                  </p:stCondLst>
                                  <p:childTnLst>
                                    <p:set>
                                      <p:cBhvr>
                                        <p:cTn id="242" dur="1" fill="hold">
                                          <p:stCondLst>
                                            <p:cond delay="0"/>
                                          </p:stCondLst>
                                        </p:cTn>
                                        <p:tgtEl>
                                          <p:spTgt spid="46"/>
                                        </p:tgtEl>
                                        <p:attrNameLst>
                                          <p:attrName>style.visibility</p:attrName>
                                        </p:attrNameLst>
                                      </p:cBhvr>
                                      <p:to>
                                        <p:strVal val="visible"/>
                                      </p:to>
                                    </p:set>
                                    <p:anim calcmode="lin" valueType="num">
                                      <p:cBhvr>
                                        <p:cTn id="243" dur="500" fill="hold"/>
                                        <p:tgtEl>
                                          <p:spTgt spid="46"/>
                                        </p:tgtEl>
                                        <p:attrNameLst>
                                          <p:attrName>ppt_w</p:attrName>
                                        </p:attrNameLst>
                                      </p:cBhvr>
                                      <p:tavLst>
                                        <p:tav tm="0">
                                          <p:val>
                                            <p:fltVal val="0"/>
                                          </p:val>
                                        </p:tav>
                                        <p:tav tm="100000">
                                          <p:val>
                                            <p:strVal val="#ppt_w"/>
                                          </p:val>
                                        </p:tav>
                                      </p:tavLst>
                                    </p:anim>
                                    <p:anim calcmode="lin" valueType="num">
                                      <p:cBhvr>
                                        <p:cTn id="244" dur="500" fill="hold"/>
                                        <p:tgtEl>
                                          <p:spTgt spid="46"/>
                                        </p:tgtEl>
                                        <p:attrNameLst>
                                          <p:attrName>ppt_h</p:attrName>
                                        </p:attrNameLst>
                                      </p:cBhvr>
                                      <p:tavLst>
                                        <p:tav tm="0">
                                          <p:val>
                                            <p:fltVal val="0"/>
                                          </p:val>
                                        </p:tav>
                                        <p:tav tm="100000">
                                          <p:val>
                                            <p:strVal val="#ppt_h"/>
                                          </p:val>
                                        </p:tav>
                                      </p:tavLst>
                                    </p:anim>
                                    <p:animEffect transition="in" filter="fade">
                                      <p:cBhvr>
                                        <p:cTn id="245" dur="500"/>
                                        <p:tgtEl>
                                          <p:spTgt spid="46"/>
                                        </p:tgtEl>
                                      </p:cBhvr>
                                    </p:animEffect>
                                  </p:childTnLst>
                                </p:cTn>
                              </p:par>
                              <p:par>
                                <p:cTn id="246" presetID="53" presetClass="entr" presetSubtype="16" fill="hold" grpId="0" nodeType="withEffect">
                                  <p:stCondLst>
                                    <p:cond delay="1000"/>
                                  </p:stCondLst>
                                  <p:childTnLst>
                                    <p:set>
                                      <p:cBhvr>
                                        <p:cTn id="247" dur="1" fill="hold">
                                          <p:stCondLst>
                                            <p:cond delay="0"/>
                                          </p:stCondLst>
                                        </p:cTn>
                                        <p:tgtEl>
                                          <p:spTgt spid="40"/>
                                        </p:tgtEl>
                                        <p:attrNameLst>
                                          <p:attrName>style.visibility</p:attrName>
                                        </p:attrNameLst>
                                      </p:cBhvr>
                                      <p:to>
                                        <p:strVal val="visible"/>
                                      </p:to>
                                    </p:set>
                                    <p:anim calcmode="lin" valueType="num">
                                      <p:cBhvr>
                                        <p:cTn id="248" dur="500" fill="hold"/>
                                        <p:tgtEl>
                                          <p:spTgt spid="40"/>
                                        </p:tgtEl>
                                        <p:attrNameLst>
                                          <p:attrName>ppt_w</p:attrName>
                                        </p:attrNameLst>
                                      </p:cBhvr>
                                      <p:tavLst>
                                        <p:tav tm="0">
                                          <p:val>
                                            <p:fltVal val="0"/>
                                          </p:val>
                                        </p:tav>
                                        <p:tav tm="100000">
                                          <p:val>
                                            <p:strVal val="#ppt_w"/>
                                          </p:val>
                                        </p:tav>
                                      </p:tavLst>
                                    </p:anim>
                                    <p:anim calcmode="lin" valueType="num">
                                      <p:cBhvr>
                                        <p:cTn id="249" dur="500" fill="hold"/>
                                        <p:tgtEl>
                                          <p:spTgt spid="40"/>
                                        </p:tgtEl>
                                        <p:attrNameLst>
                                          <p:attrName>ppt_h</p:attrName>
                                        </p:attrNameLst>
                                      </p:cBhvr>
                                      <p:tavLst>
                                        <p:tav tm="0">
                                          <p:val>
                                            <p:fltVal val="0"/>
                                          </p:val>
                                        </p:tav>
                                        <p:tav tm="100000">
                                          <p:val>
                                            <p:strVal val="#ppt_h"/>
                                          </p:val>
                                        </p:tav>
                                      </p:tavLst>
                                    </p:anim>
                                    <p:animEffect transition="in" filter="fade">
                                      <p:cBhvr>
                                        <p:cTn id="250" dur="500"/>
                                        <p:tgtEl>
                                          <p:spTgt spid="40"/>
                                        </p:tgtEl>
                                      </p:cBhvr>
                                    </p:animEffect>
                                  </p:childTnLst>
                                </p:cTn>
                              </p:par>
                              <p:par>
                                <p:cTn id="251" presetID="53" presetClass="entr" presetSubtype="16" fill="hold" grpId="0" nodeType="withEffect">
                                  <p:stCondLst>
                                    <p:cond delay="10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500" fill="hold"/>
                                        <p:tgtEl>
                                          <p:spTgt spid="44"/>
                                        </p:tgtEl>
                                        <p:attrNameLst>
                                          <p:attrName>ppt_w</p:attrName>
                                        </p:attrNameLst>
                                      </p:cBhvr>
                                      <p:tavLst>
                                        <p:tav tm="0">
                                          <p:val>
                                            <p:fltVal val="0"/>
                                          </p:val>
                                        </p:tav>
                                        <p:tav tm="100000">
                                          <p:val>
                                            <p:strVal val="#ppt_w"/>
                                          </p:val>
                                        </p:tav>
                                      </p:tavLst>
                                    </p:anim>
                                    <p:anim calcmode="lin" valueType="num">
                                      <p:cBhvr>
                                        <p:cTn id="254" dur="500" fill="hold"/>
                                        <p:tgtEl>
                                          <p:spTgt spid="44"/>
                                        </p:tgtEl>
                                        <p:attrNameLst>
                                          <p:attrName>ppt_h</p:attrName>
                                        </p:attrNameLst>
                                      </p:cBhvr>
                                      <p:tavLst>
                                        <p:tav tm="0">
                                          <p:val>
                                            <p:fltVal val="0"/>
                                          </p:val>
                                        </p:tav>
                                        <p:tav tm="100000">
                                          <p:val>
                                            <p:strVal val="#ppt_h"/>
                                          </p:val>
                                        </p:tav>
                                      </p:tavLst>
                                    </p:anim>
                                    <p:animEffect transition="in" filter="fade">
                                      <p:cBhvr>
                                        <p:cTn id="255" dur="500"/>
                                        <p:tgtEl>
                                          <p:spTgt spid="44"/>
                                        </p:tgtEl>
                                      </p:cBhvr>
                                    </p:animEffect>
                                  </p:childTnLst>
                                </p:cTn>
                              </p:par>
                              <p:par>
                                <p:cTn id="256" presetID="53" presetClass="entr" presetSubtype="16" fill="hold" grpId="0" nodeType="withEffect">
                                  <p:stCondLst>
                                    <p:cond delay="1000"/>
                                  </p:stCondLst>
                                  <p:childTnLst>
                                    <p:set>
                                      <p:cBhvr>
                                        <p:cTn id="257" dur="1" fill="hold">
                                          <p:stCondLst>
                                            <p:cond delay="0"/>
                                          </p:stCondLst>
                                        </p:cTn>
                                        <p:tgtEl>
                                          <p:spTgt spid="50"/>
                                        </p:tgtEl>
                                        <p:attrNameLst>
                                          <p:attrName>style.visibility</p:attrName>
                                        </p:attrNameLst>
                                      </p:cBhvr>
                                      <p:to>
                                        <p:strVal val="visible"/>
                                      </p:to>
                                    </p:set>
                                    <p:anim calcmode="lin" valueType="num">
                                      <p:cBhvr>
                                        <p:cTn id="258" dur="500" fill="hold"/>
                                        <p:tgtEl>
                                          <p:spTgt spid="50"/>
                                        </p:tgtEl>
                                        <p:attrNameLst>
                                          <p:attrName>ppt_w</p:attrName>
                                        </p:attrNameLst>
                                      </p:cBhvr>
                                      <p:tavLst>
                                        <p:tav tm="0">
                                          <p:val>
                                            <p:fltVal val="0"/>
                                          </p:val>
                                        </p:tav>
                                        <p:tav tm="100000">
                                          <p:val>
                                            <p:strVal val="#ppt_w"/>
                                          </p:val>
                                        </p:tav>
                                      </p:tavLst>
                                    </p:anim>
                                    <p:anim calcmode="lin" valueType="num">
                                      <p:cBhvr>
                                        <p:cTn id="259" dur="500" fill="hold"/>
                                        <p:tgtEl>
                                          <p:spTgt spid="50"/>
                                        </p:tgtEl>
                                        <p:attrNameLst>
                                          <p:attrName>ppt_h</p:attrName>
                                        </p:attrNameLst>
                                      </p:cBhvr>
                                      <p:tavLst>
                                        <p:tav tm="0">
                                          <p:val>
                                            <p:fltVal val="0"/>
                                          </p:val>
                                        </p:tav>
                                        <p:tav tm="100000">
                                          <p:val>
                                            <p:strVal val="#ppt_h"/>
                                          </p:val>
                                        </p:tav>
                                      </p:tavLst>
                                    </p:anim>
                                    <p:animEffect transition="in" filter="fade">
                                      <p:cBhvr>
                                        <p:cTn id="260" dur="500"/>
                                        <p:tgtEl>
                                          <p:spTgt spid="50"/>
                                        </p:tgtEl>
                                      </p:cBhvr>
                                    </p:animEffect>
                                  </p:childTnLst>
                                </p:cTn>
                              </p:par>
                              <p:par>
                                <p:cTn id="261" presetID="53" presetClass="entr" presetSubtype="16" fill="hold" grpId="0" nodeType="withEffect">
                                  <p:stCondLst>
                                    <p:cond delay="100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par>
                                <p:cTn id="266" presetID="53" presetClass="entr" presetSubtype="16" fill="hold" grpId="0" nodeType="withEffect">
                                  <p:stCondLst>
                                    <p:cond delay="1000"/>
                                  </p:stCondLst>
                                  <p:childTnLst>
                                    <p:set>
                                      <p:cBhvr>
                                        <p:cTn id="267" dur="1" fill="hold">
                                          <p:stCondLst>
                                            <p:cond delay="0"/>
                                          </p:stCondLst>
                                        </p:cTn>
                                        <p:tgtEl>
                                          <p:spTgt spid="10"/>
                                        </p:tgtEl>
                                        <p:attrNameLst>
                                          <p:attrName>style.visibility</p:attrName>
                                        </p:attrNameLst>
                                      </p:cBhvr>
                                      <p:to>
                                        <p:strVal val="visible"/>
                                      </p:to>
                                    </p:set>
                                    <p:anim calcmode="lin" valueType="num">
                                      <p:cBhvr>
                                        <p:cTn id="268" dur="500" fill="hold"/>
                                        <p:tgtEl>
                                          <p:spTgt spid="10"/>
                                        </p:tgtEl>
                                        <p:attrNameLst>
                                          <p:attrName>ppt_w</p:attrName>
                                        </p:attrNameLst>
                                      </p:cBhvr>
                                      <p:tavLst>
                                        <p:tav tm="0">
                                          <p:val>
                                            <p:fltVal val="0"/>
                                          </p:val>
                                        </p:tav>
                                        <p:tav tm="100000">
                                          <p:val>
                                            <p:strVal val="#ppt_w"/>
                                          </p:val>
                                        </p:tav>
                                      </p:tavLst>
                                    </p:anim>
                                    <p:anim calcmode="lin" valueType="num">
                                      <p:cBhvr>
                                        <p:cTn id="269" dur="500" fill="hold"/>
                                        <p:tgtEl>
                                          <p:spTgt spid="10"/>
                                        </p:tgtEl>
                                        <p:attrNameLst>
                                          <p:attrName>ppt_h</p:attrName>
                                        </p:attrNameLst>
                                      </p:cBhvr>
                                      <p:tavLst>
                                        <p:tav tm="0">
                                          <p:val>
                                            <p:fltVal val="0"/>
                                          </p:val>
                                        </p:tav>
                                        <p:tav tm="100000">
                                          <p:val>
                                            <p:strVal val="#ppt_h"/>
                                          </p:val>
                                        </p:tav>
                                      </p:tavLst>
                                    </p:anim>
                                    <p:animEffect transition="in" filter="fade">
                                      <p:cBhvr>
                                        <p:cTn id="270" dur="500"/>
                                        <p:tgtEl>
                                          <p:spTgt spid="10"/>
                                        </p:tgtEl>
                                      </p:cBhvr>
                                    </p:animEffect>
                                  </p:childTnLst>
                                </p:cTn>
                              </p:par>
                              <p:par>
                                <p:cTn id="271" presetID="53" presetClass="entr" presetSubtype="16" fill="hold" grpId="0" nodeType="withEffect">
                                  <p:stCondLst>
                                    <p:cond delay="1000"/>
                                  </p:stCondLst>
                                  <p:childTnLst>
                                    <p:set>
                                      <p:cBhvr>
                                        <p:cTn id="272" dur="1" fill="hold">
                                          <p:stCondLst>
                                            <p:cond delay="0"/>
                                          </p:stCondLst>
                                        </p:cTn>
                                        <p:tgtEl>
                                          <p:spTgt spid="15"/>
                                        </p:tgtEl>
                                        <p:attrNameLst>
                                          <p:attrName>style.visibility</p:attrName>
                                        </p:attrNameLst>
                                      </p:cBhvr>
                                      <p:to>
                                        <p:strVal val="visible"/>
                                      </p:to>
                                    </p:set>
                                    <p:anim calcmode="lin" valueType="num">
                                      <p:cBhvr>
                                        <p:cTn id="273" dur="500" fill="hold"/>
                                        <p:tgtEl>
                                          <p:spTgt spid="15"/>
                                        </p:tgtEl>
                                        <p:attrNameLst>
                                          <p:attrName>ppt_w</p:attrName>
                                        </p:attrNameLst>
                                      </p:cBhvr>
                                      <p:tavLst>
                                        <p:tav tm="0">
                                          <p:val>
                                            <p:fltVal val="0"/>
                                          </p:val>
                                        </p:tav>
                                        <p:tav tm="100000">
                                          <p:val>
                                            <p:strVal val="#ppt_w"/>
                                          </p:val>
                                        </p:tav>
                                      </p:tavLst>
                                    </p:anim>
                                    <p:anim calcmode="lin" valueType="num">
                                      <p:cBhvr>
                                        <p:cTn id="274" dur="500" fill="hold"/>
                                        <p:tgtEl>
                                          <p:spTgt spid="15"/>
                                        </p:tgtEl>
                                        <p:attrNameLst>
                                          <p:attrName>ppt_h</p:attrName>
                                        </p:attrNameLst>
                                      </p:cBhvr>
                                      <p:tavLst>
                                        <p:tav tm="0">
                                          <p:val>
                                            <p:fltVal val="0"/>
                                          </p:val>
                                        </p:tav>
                                        <p:tav tm="100000">
                                          <p:val>
                                            <p:strVal val="#ppt_h"/>
                                          </p:val>
                                        </p:tav>
                                      </p:tavLst>
                                    </p:anim>
                                    <p:animEffect transition="in" filter="fade">
                                      <p:cBhvr>
                                        <p:cTn id="275" dur="500"/>
                                        <p:tgtEl>
                                          <p:spTgt spid="15"/>
                                        </p:tgtEl>
                                      </p:cBhvr>
                                    </p:animEffect>
                                  </p:childTnLst>
                                </p:cTn>
                              </p:par>
                              <p:par>
                                <p:cTn id="276" presetID="53" presetClass="entr" presetSubtype="16" fill="hold" grpId="0" nodeType="withEffect">
                                  <p:stCondLst>
                                    <p:cond delay="1000"/>
                                  </p:stCondLst>
                                  <p:childTnLst>
                                    <p:set>
                                      <p:cBhvr>
                                        <p:cTn id="277" dur="1" fill="hold">
                                          <p:stCondLst>
                                            <p:cond delay="0"/>
                                          </p:stCondLst>
                                        </p:cTn>
                                        <p:tgtEl>
                                          <p:spTgt spid="8"/>
                                        </p:tgtEl>
                                        <p:attrNameLst>
                                          <p:attrName>style.visibility</p:attrName>
                                        </p:attrNameLst>
                                      </p:cBhvr>
                                      <p:to>
                                        <p:strVal val="visible"/>
                                      </p:to>
                                    </p:set>
                                    <p:anim calcmode="lin" valueType="num">
                                      <p:cBhvr>
                                        <p:cTn id="278" dur="500" fill="hold"/>
                                        <p:tgtEl>
                                          <p:spTgt spid="8"/>
                                        </p:tgtEl>
                                        <p:attrNameLst>
                                          <p:attrName>ppt_w</p:attrName>
                                        </p:attrNameLst>
                                      </p:cBhvr>
                                      <p:tavLst>
                                        <p:tav tm="0">
                                          <p:val>
                                            <p:fltVal val="0"/>
                                          </p:val>
                                        </p:tav>
                                        <p:tav tm="100000">
                                          <p:val>
                                            <p:strVal val="#ppt_w"/>
                                          </p:val>
                                        </p:tav>
                                      </p:tavLst>
                                    </p:anim>
                                    <p:anim calcmode="lin" valueType="num">
                                      <p:cBhvr>
                                        <p:cTn id="279" dur="500" fill="hold"/>
                                        <p:tgtEl>
                                          <p:spTgt spid="8"/>
                                        </p:tgtEl>
                                        <p:attrNameLst>
                                          <p:attrName>ppt_h</p:attrName>
                                        </p:attrNameLst>
                                      </p:cBhvr>
                                      <p:tavLst>
                                        <p:tav tm="0">
                                          <p:val>
                                            <p:fltVal val="0"/>
                                          </p:val>
                                        </p:tav>
                                        <p:tav tm="100000">
                                          <p:val>
                                            <p:strVal val="#ppt_h"/>
                                          </p:val>
                                        </p:tav>
                                      </p:tavLst>
                                    </p:anim>
                                    <p:animEffect transition="in" filter="fade">
                                      <p:cBhvr>
                                        <p:cTn id="280" dur="500"/>
                                        <p:tgtEl>
                                          <p:spTgt spid="8"/>
                                        </p:tgtEl>
                                      </p:cBhvr>
                                    </p:animEffect>
                                  </p:childTnLst>
                                </p:cTn>
                              </p:par>
                              <p:par>
                                <p:cTn id="281" presetID="53" presetClass="entr" presetSubtype="16" fill="hold" grpId="0" nodeType="withEffect">
                                  <p:stCondLst>
                                    <p:cond delay="1000"/>
                                  </p:stCondLst>
                                  <p:childTnLst>
                                    <p:set>
                                      <p:cBhvr>
                                        <p:cTn id="282" dur="1" fill="hold">
                                          <p:stCondLst>
                                            <p:cond delay="0"/>
                                          </p:stCondLst>
                                        </p:cTn>
                                        <p:tgtEl>
                                          <p:spTgt spid="7"/>
                                        </p:tgtEl>
                                        <p:attrNameLst>
                                          <p:attrName>style.visibility</p:attrName>
                                        </p:attrNameLst>
                                      </p:cBhvr>
                                      <p:to>
                                        <p:strVal val="visible"/>
                                      </p:to>
                                    </p:set>
                                    <p:anim calcmode="lin" valueType="num">
                                      <p:cBhvr>
                                        <p:cTn id="283" dur="500" fill="hold"/>
                                        <p:tgtEl>
                                          <p:spTgt spid="7"/>
                                        </p:tgtEl>
                                        <p:attrNameLst>
                                          <p:attrName>ppt_w</p:attrName>
                                        </p:attrNameLst>
                                      </p:cBhvr>
                                      <p:tavLst>
                                        <p:tav tm="0">
                                          <p:val>
                                            <p:fltVal val="0"/>
                                          </p:val>
                                        </p:tav>
                                        <p:tav tm="100000">
                                          <p:val>
                                            <p:strVal val="#ppt_w"/>
                                          </p:val>
                                        </p:tav>
                                      </p:tavLst>
                                    </p:anim>
                                    <p:anim calcmode="lin" valueType="num">
                                      <p:cBhvr>
                                        <p:cTn id="284" dur="500" fill="hold"/>
                                        <p:tgtEl>
                                          <p:spTgt spid="7"/>
                                        </p:tgtEl>
                                        <p:attrNameLst>
                                          <p:attrName>ppt_h</p:attrName>
                                        </p:attrNameLst>
                                      </p:cBhvr>
                                      <p:tavLst>
                                        <p:tav tm="0">
                                          <p:val>
                                            <p:fltVal val="0"/>
                                          </p:val>
                                        </p:tav>
                                        <p:tav tm="100000">
                                          <p:val>
                                            <p:strVal val="#ppt_h"/>
                                          </p:val>
                                        </p:tav>
                                      </p:tavLst>
                                    </p:anim>
                                    <p:animEffect transition="in" filter="fade">
                                      <p:cBhvr>
                                        <p:cTn id="285" dur="500"/>
                                        <p:tgtEl>
                                          <p:spTgt spid="7"/>
                                        </p:tgtEl>
                                      </p:cBhvr>
                                    </p:animEffect>
                                  </p:childTnLst>
                                </p:cTn>
                              </p:par>
                              <p:par>
                                <p:cTn id="286" presetID="53" presetClass="entr" presetSubtype="16" fill="hold" grpId="0" nodeType="withEffect">
                                  <p:stCondLst>
                                    <p:cond delay="1000"/>
                                  </p:stCondLst>
                                  <p:childTnLst>
                                    <p:set>
                                      <p:cBhvr>
                                        <p:cTn id="287" dur="1" fill="hold">
                                          <p:stCondLst>
                                            <p:cond delay="0"/>
                                          </p:stCondLst>
                                        </p:cTn>
                                        <p:tgtEl>
                                          <p:spTgt spid="16"/>
                                        </p:tgtEl>
                                        <p:attrNameLst>
                                          <p:attrName>style.visibility</p:attrName>
                                        </p:attrNameLst>
                                      </p:cBhvr>
                                      <p:to>
                                        <p:strVal val="visible"/>
                                      </p:to>
                                    </p:set>
                                    <p:anim calcmode="lin" valueType="num">
                                      <p:cBhvr>
                                        <p:cTn id="288" dur="500" fill="hold"/>
                                        <p:tgtEl>
                                          <p:spTgt spid="16"/>
                                        </p:tgtEl>
                                        <p:attrNameLst>
                                          <p:attrName>ppt_w</p:attrName>
                                        </p:attrNameLst>
                                      </p:cBhvr>
                                      <p:tavLst>
                                        <p:tav tm="0">
                                          <p:val>
                                            <p:fltVal val="0"/>
                                          </p:val>
                                        </p:tav>
                                        <p:tav tm="100000">
                                          <p:val>
                                            <p:strVal val="#ppt_w"/>
                                          </p:val>
                                        </p:tav>
                                      </p:tavLst>
                                    </p:anim>
                                    <p:anim calcmode="lin" valueType="num">
                                      <p:cBhvr>
                                        <p:cTn id="289" dur="500" fill="hold"/>
                                        <p:tgtEl>
                                          <p:spTgt spid="16"/>
                                        </p:tgtEl>
                                        <p:attrNameLst>
                                          <p:attrName>ppt_h</p:attrName>
                                        </p:attrNameLst>
                                      </p:cBhvr>
                                      <p:tavLst>
                                        <p:tav tm="0">
                                          <p:val>
                                            <p:fltVal val="0"/>
                                          </p:val>
                                        </p:tav>
                                        <p:tav tm="100000">
                                          <p:val>
                                            <p:strVal val="#ppt_h"/>
                                          </p:val>
                                        </p:tav>
                                      </p:tavLst>
                                    </p:anim>
                                    <p:animEffect transition="in" filter="fade">
                                      <p:cBhvr>
                                        <p:cTn id="290" dur="500"/>
                                        <p:tgtEl>
                                          <p:spTgt spid="16"/>
                                        </p:tgtEl>
                                      </p:cBhvr>
                                    </p:animEffect>
                                  </p:childTnLst>
                                </p:cTn>
                              </p:par>
                              <p:par>
                                <p:cTn id="291" presetID="53" presetClass="entr" presetSubtype="16" fill="hold" grpId="0" nodeType="withEffect">
                                  <p:stCondLst>
                                    <p:cond delay="1000"/>
                                  </p:stCondLst>
                                  <p:childTnLst>
                                    <p:set>
                                      <p:cBhvr>
                                        <p:cTn id="292" dur="1" fill="hold">
                                          <p:stCondLst>
                                            <p:cond delay="0"/>
                                          </p:stCondLst>
                                        </p:cTn>
                                        <p:tgtEl>
                                          <p:spTgt spid="14"/>
                                        </p:tgtEl>
                                        <p:attrNameLst>
                                          <p:attrName>style.visibility</p:attrName>
                                        </p:attrNameLst>
                                      </p:cBhvr>
                                      <p:to>
                                        <p:strVal val="visible"/>
                                      </p:to>
                                    </p:set>
                                    <p:anim calcmode="lin" valueType="num">
                                      <p:cBhvr>
                                        <p:cTn id="293" dur="500" fill="hold"/>
                                        <p:tgtEl>
                                          <p:spTgt spid="14"/>
                                        </p:tgtEl>
                                        <p:attrNameLst>
                                          <p:attrName>ppt_w</p:attrName>
                                        </p:attrNameLst>
                                      </p:cBhvr>
                                      <p:tavLst>
                                        <p:tav tm="0">
                                          <p:val>
                                            <p:fltVal val="0"/>
                                          </p:val>
                                        </p:tav>
                                        <p:tav tm="100000">
                                          <p:val>
                                            <p:strVal val="#ppt_w"/>
                                          </p:val>
                                        </p:tav>
                                      </p:tavLst>
                                    </p:anim>
                                    <p:anim calcmode="lin" valueType="num">
                                      <p:cBhvr>
                                        <p:cTn id="294" dur="500" fill="hold"/>
                                        <p:tgtEl>
                                          <p:spTgt spid="14"/>
                                        </p:tgtEl>
                                        <p:attrNameLst>
                                          <p:attrName>ppt_h</p:attrName>
                                        </p:attrNameLst>
                                      </p:cBhvr>
                                      <p:tavLst>
                                        <p:tav tm="0">
                                          <p:val>
                                            <p:fltVal val="0"/>
                                          </p:val>
                                        </p:tav>
                                        <p:tav tm="100000">
                                          <p:val>
                                            <p:strVal val="#ppt_h"/>
                                          </p:val>
                                        </p:tav>
                                      </p:tavLst>
                                    </p:anim>
                                    <p:animEffect transition="in" filter="fade">
                                      <p:cBhvr>
                                        <p:cTn id="295" dur="500"/>
                                        <p:tgtEl>
                                          <p:spTgt spid="14"/>
                                        </p:tgtEl>
                                      </p:cBhvr>
                                    </p:animEffect>
                                  </p:childTnLst>
                                </p:cTn>
                              </p:par>
                              <p:par>
                                <p:cTn id="296" presetID="53" presetClass="entr" presetSubtype="16" fill="hold" grpId="0" nodeType="withEffect">
                                  <p:stCondLst>
                                    <p:cond delay="1000"/>
                                  </p:stCondLst>
                                  <p:childTnLst>
                                    <p:set>
                                      <p:cBhvr>
                                        <p:cTn id="297" dur="1" fill="hold">
                                          <p:stCondLst>
                                            <p:cond delay="0"/>
                                          </p:stCondLst>
                                        </p:cTn>
                                        <p:tgtEl>
                                          <p:spTgt spid="18"/>
                                        </p:tgtEl>
                                        <p:attrNameLst>
                                          <p:attrName>style.visibility</p:attrName>
                                        </p:attrNameLst>
                                      </p:cBhvr>
                                      <p:to>
                                        <p:strVal val="visible"/>
                                      </p:to>
                                    </p:set>
                                    <p:anim calcmode="lin" valueType="num">
                                      <p:cBhvr>
                                        <p:cTn id="298" dur="500" fill="hold"/>
                                        <p:tgtEl>
                                          <p:spTgt spid="18"/>
                                        </p:tgtEl>
                                        <p:attrNameLst>
                                          <p:attrName>ppt_w</p:attrName>
                                        </p:attrNameLst>
                                      </p:cBhvr>
                                      <p:tavLst>
                                        <p:tav tm="0">
                                          <p:val>
                                            <p:fltVal val="0"/>
                                          </p:val>
                                        </p:tav>
                                        <p:tav tm="100000">
                                          <p:val>
                                            <p:strVal val="#ppt_w"/>
                                          </p:val>
                                        </p:tav>
                                      </p:tavLst>
                                    </p:anim>
                                    <p:anim calcmode="lin" valueType="num">
                                      <p:cBhvr>
                                        <p:cTn id="299" dur="500" fill="hold"/>
                                        <p:tgtEl>
                                          <p:spTgt spid="18"/>
                                        </p:tgtEl>
                                        <p:attrNameLst>
                                          <p:attrName>ppt_h</p:attrName>
                                        </p:attrNameLst>
                                      </p:cBhvr>
                                      <p:tavLst>
                                        <p:tav tm="0">
                                          <p:val>
                                            <p:fltVal val="0"/>
                                          </p:val>
                                        </p:tav>
                                        <p:tav tm="100000">
                                          <p:val>
                                            <p:strVal val="#ppt_h"/>
                                          </p:val>
                                        </p:tav>
                                      </p:tavLst>
                                    </p:anim>
                                    <p:animEffect transition="in" filter="fade">
                                      <p:cBhvr>
                                        <p:cTn id="3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8" grpId="0"/>
      <p:bldP spid="5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2" idx="2"/>
            <a:endCxn id="3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5" idx="1"/>
            <a:endCxn id="2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24" idx="1"/>
            <a:endCxn id="3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2" idx="7"/>
            <a:endCxn id="2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6" idx="0"/>
            <a:endCxn id="3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8" idx="1"/>
            <a:endCxn id="2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7" idx="7"/>
            <a:endCxn id="3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3" idx="3"/>
            <a:endCxn id="2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28" idx="2"/>
            <a:endCxn id="2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3" idx="3"/>
            <a:endCxn id="3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0"/>
            <a:endCxn id="2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7" idx="2"/>
            <a:endCxn id="3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35" idx="1"/>
            <a:endCxn id="3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5" idx="0"/>
            <a:endCxn id="2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endCxn id="2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3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2" name="Group 17"/>
          <p:cNvGrpSpPr/>
          <p:nvPr/>
        </p:nvGrpSpPr>
        <p:grpSpPr>
          <a:xfrm>
            <a:off x="629575" y="1908415"/>
            <a:ext cx="4585051" cy="2596807"/>
            <a:chOff x="388732" y="2085286"/>
            <a:chExt cx="4585051" cy="2596807"/>
          </a:xfrm>
        </p:grpSpPr>
        <p:grpSp>
          <p:nvGrpSpPr>
            <p:cNvPr id="93" name="Group 18"/>
            <p:cNvGrpSpPr/>
            <p:nvPr/>
          </p:nvGrpSpPr>
          <p:grpSpPr>
            <a:xfrm>
              <a:off x="644383" y="2320097"/>
              <a:ext cx="4087643" cy="2056326"/>
              <a:chOff x="1176338" y="1449388"/>
              <a:chExt cx="4670426" cy="2349500"/>
            </a:xfrm>
            <a:solidFill>
              <a:schemeClr val="bg1">
                <a:lumMod val="85000"/>
              </a:schemeClr>
            </a:solidFill>
          </p:grpSpPr>
          <p:sp>
            <p:nvSpPr>
              <p:cNvPr id="112" name="Freeform 10"/>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moveTo>
                      <a:pt x="42" y="60"/>
                    </a:moveTo>
                    <a:lnTo>
                      <a:pt x="24" y="61"/>
                    </a:lnTo>
                    <a:lnTo>
                      <a:pt x="24" y="70"/>
                    </a:lnTo>
                    <a:lnTo>
                      <a:pt x="42" y="69"/>
                    </a:lnTo>
                    <a:lnTo>
                      <a:pt x="42" y="60"/>
                    </a:lnTo>
                    <a:moveTo>
                      <a:pt x="78" y="58"/>
                    </a:moveTo>
                    <a:lnTo>
                      <a:pt x="60" y="60"/>
                    </a:lnTo>
                    <a:lnTo>
                      <a:pt x="60" y="69"/>
                    </a:lnTo>
                    <a:lnTo>
                      <a:pt x="78" y="68"/>
                    </a:lnTo>
                    <a:lnTo>
                      <a:pt x="78" y="58"/>
                    </a:lnTo>
                    <a:moveTo>
                      <a:pt x="113" y="57"/>
                    </a:moveTo>
                    <a:lnTo>
                      <a:pt x="96" y="57"/>
                    </a:lnTo>
                    <a:lnTo>
                      <a:pt x="96" y="66"/>
                    </a:lnTo>
                    <a:lnTo>
                      <a:pt x="114" y="66"/>
                    </a:lnTo>
                    <a:lnTo>
                      <a:pt x="113" y="57"/>
                    </a:lnTo>
                    <a:moveTo>
                      <a:pt x="149" y="56"/>
                    </a:moveTo>
                    <a:lnTo>
                      <a:pt x="131" y="56"/>
                    </a:lnTo>
                    <a:lnTo>
                      <a:pt x="132" y="65"/>
                    </a:lnTo>
                    <a:lnTo>
                      <a:pt x="151" y="64"/>
                    </a:lnTo>
                    <a:lnTo>
                      <a:pt x="149" y="56"/>
                    </a:lnTo>
                    <a:moveTo>
                      <a:pt x="186" y="54"/>
                    </a:moveTo>
                    <a:lnTo>
                      <a:pt x="167" y="55"/>
                    </a:lnTo>
                    <a:lnTo>
                      <a:pt x="169" y="64"/>
                    </a:lnTo>
                    <a:lnTo>
                      <a:pt x="187" y="63"/>
                    </a:lnTo>
                    <a:lnTo>
                      <a:pt x="186" y="54"/>
                    </a:lnTo>
                    <a:moveTo>
                      <a:pt x="222" y="53"/>
                    </a:moveTo>
                    <a:lnTo>
                      <a:pt x="204" y="54"/>
                    </a:lnTo>
                    <a:lnTo>
                      <a:pt x="205" y="63"/>
                    </a:lnTo>
                    <a:lnTo>
                      <a:pt x="223" y="62"/>
                    </a:lnTo>
                    <a:lnTo>
                      <a:pt x="222" y="53"/>
                    </a:lnTo>
                    <a:moveTo>
                      <a:pt x="258" y="52"/>
                    </a:moveTo>
                    <a:lnTo>
                      <a:pt x="240" y="52"/>
                    </a:lnTo>
                    <a:lnTo>
                      <a:pt x="241" y="61"/>
                    </a:lnTo>
                    <a:lnTo>
                      <a:pt x="259" y="61"/>
                    </a:lnTo>
                    <a:lnTo>
                      <a:pt x="258" y="52"/>
                    </a:lnTo>
                    <a:moveTo>
                      <a:pt x="294" y="49"/>
                    </a:moveTo>
                    <a:lnTo>
                      <a:pt x="276" y="51"/>
                    </a:lnTo>
                    <a:lnTo>
                      <a:pt x="277" y="60"/>
                    </a:lnTo>
                    <a:lnTo>
                      <a:pt x="295" y="58"/>
                    </a:lnTo>
                    <a:lnTo>
                      <a:pt x="294" y="49"/>
                    </a:lnTo>
                    <a:moveTo>
                      <a:pt x="330" y="48"/>
                    </a:moveTo>
                    <a:lnTo>
                      <a:pt x="312" y="49"/>
                    </a:lnTo>
                    <a:lnTo>
                      <a:pt x="313" y="58"/>
                    </a:lnTo>
                    <a:lnTo>
                      <a:pt x="331" y="57"/>
                    </a:lnTo>
                    <a:lnTo>
                      <a:pt x="330" y="48"/>
                    </a:lnTo>
                    <a:moveTo>
                      <a:pt x="366" y="47"/>
                    </a:moveTo>
                    <a:lnTo>
                      <a:pt x="348" y="47"/>
                    </a:lnTo>
                    <a:lnTo>
                      <a:pt x="349" y="56"/>
                    </a:lnTo>
                    <a:lnTo>
                      <a:pt x="367" y="56"/>
                    </a:lnTo>
                    <a:lnTo>
                      <a:pt x="366" y="47"/>
                    </a:lnTo>
                    <a:moveTo>
                      <a:pt x="402" y="45"/>
                    </a:moveTo>
                    <a:lnTo>
                      <a:pt x="384" y="46"/>
                    </a:lnTo>
                    <a:lnTo>
                      <a:pt x="385" y="55"/>
                    </a:lnTo>
                    <a:lnTo>
                      <a:pt x="403" y="54"/>
                    </a:lnTo>
                    <a:lnTo>
                      <a:pt x="402" y="45"/>
                    </a:lnTo>
                    <a:moveTo>
                      <a:pt x="438" y="44"/>
                    </a:moveTo>
                    <a:lnTo>
                      <a:pt x="420" y="45"/>
                    </a:lnTo>
                    <a:lnTo>
                      <a:pt x="421" y="54"/>
                    </a:lnTo>
                    <a:lnTo>
                      <a:pt x="439" y="53"/>
                    </a:lnTo>
                    <a:lnTo>
                      <a:pt x="438" y="44"/>
                    </a:lnTo>
                    <a:moveTo>
                      <a:pt x="474" y="43"/>
                    </a:moveTo>
                    <a:lnTo>
                      <a:pt x="456" y="43"/>
                    </a:lnTo>
                    <a:lnTo>
                      <a:pt x="457" y="52"/>
                    </a:lnTo>
                    <a:lnTo>
                      <a:pt x="475" y="52"/>
                    </a:lnTo>
                    <a:lnTo>
                      <a:pt x="474" y="43"/>
                    </a:lnTo>
                    <a:moveTo>
                      <a:pt x="510" y="40"/>
                    </a:moveTo>
                    <a:lnTo>
                      <a:pt x="492" y="42"/>
                    </a:lnTo>
                    <a:lnTo>
                      <a:pt x="494" y="51"/>
                    </a:lnTo>
                    <a:lnTo>
                      <a:pt x="512" y="49"/>
                    </a:lnTo>
                    <a:lnTo>
                      <a:pt x="510" y="40"/>
                    </a:lnTo>
                    <a:moveTo>
                      <a:pt x="547" y="39"/>
                    </a:moveTo>
                    <a:lnTo>
                      <a:pt x="528" y="40"/>
                    </a:lnTo>
                    <a:lnTo>
                      <a:pt x="530" y="49"/>
                    </a:lnTo>
                    <a:lnTo>
                      <a:pt x="547" y="48"/>
                    </a:lnTo>
                    <a:lnTo>
                      <a:pt x="547" y="39"/>
                    </a:lnTo>
                    <a:moveTo>
                      <a:pt x="583" y="38"/>
                    </a:moveTo>
                    <a:lnTo>
                      <a:pt x="565" y="38"/>
                    </a:lnTo>
                    <a:lnTo>
                      <a:pt x="565" y="47"/>
                    </a:lnTo>
                    <a:lnTo>
                      <a:pt x="583" y="47"/>
                    </a:lnTo>
                    <a:lnTo>
                      <a:pt x="583" y="38"/>
                    </a:lnTo>
                    <a:moveTo>
                      <a:pt x="619" y="36"/>
                    </a:moveTo>
                    <a:lnTo>
                      <a:pt x="601" y="37"/>
                    </a:lnTo>
                    <a:lnTo>
                      <a:pt x="601" y="46"/>
                    </a:lnTo>
                    <a:lnTo>
                      <a:pt x="619" y="45"/>
                    </a:lnTo>
                    <a:lnTo>
                      <a:pt x="619" y="36"/>
                    </a:lnTo>
                    <a:moveTo>
                      <a:pt x="655" y="35"/>
                    </a:moveTo>
                    <a:lnTo>
                      <a:pt x="637" y="36"/>
                    </a:lnTo>
                    <a:lnTo>
                      <a:pt x="637" y="45"/>
                    </a:lnTo>
                    <a:lnTo>
                      <a:pt x="655" y="44"/>
                    </a:lnTo>
                    <a:lnTo>
                      <a:pt x="655" y="35"/>
                    </a:lnTo>
                    <a:moveTo>
                      <a:pt x="691" y="34"/>
                    </a:moveTo>
                    <a:lnTo>
                      <a:pt x="673" y="34"/>
                    </a:lnTo>
                    <a:lnTo>
                      <a:pt x="673" y="43"/>
                    </a:lnTo>
                    <a:lnTo>
                      <a:pt x="691" y="43"/>
                    </a:lnTo>
                    <a:lnTo>
                      <a:pt x="691" y="34"/>
                    </a:lnTo>
                    <a:moveTo>
                      <a:pt x="727" y="31"/>
                    </a:moveTo>
                    <a:lnTo>
                      <a:pt x="709" y="33"/>
                    </a:lnTo>
                    <a:lnTo>
                      <a:pt x="709" y="42"/>
                    </a:lnTo>
                    <a:lnTo>
                      <a:pt x="727" y="40"/>
                    </a:lnTo>
                    <a:lnTo>
                      <a:pt x="727" y="31"/>
                    </a:lnTo>
                    <a:moveTo>
                      <a:pt x="763" y="30"/>
                    </a:moveTo>
                    <a:lnTo>
                      <a:pt x="745" y="31"/>
                    </a:lnTo>
                    <a:lnTo>
                      <a:pt x="745" y="40"/>
                    </a:lnTo>
                    <a:lnTo>
                      <a:pt x="763" y="39"/>
                    </a:lnTo>
                    <a:lnTo>
                      <a:pt x="763" y="30"/>
                    </a:lnTo>
                    <a:moveTo>
                      <a:pt x="799" y="29"/>
                    </a:moveTo>
                    <a:lnTo>
                      <a:pt x="781" y="29"/>
                    </a:lnTo>
                    <a:lnTo>
                      <a:pt x="781" y="38"/>
                    </a:lnTo>
                    <a:lnTo>
                      <a:pt x="799" y="38"/>
                    </a:lnTo>
                    <a:lnTo>
                      <a:pt x="799" y="29"/>
                    </a:lnTo>
                    <a:moveTo>
                      <a:pt x="835" y="27"/>
                    </a:moveTo>
                    <a:lnTo>
                      <a:pt x="817" y="28"/>
                    </a:lnTo>
                    <a:lnTo>
                      <a:pt x="817" y="37"/>
                    </a:lnTo>
                    <a:lnTo>
                      <a:pt x="835" y="36"/>
                    </a:lnTo>
                    <a:lnTo>
                      <a:pt x="835" y="27"/>
                    </a:lnTo>
                    <a:moveTo>
                      <a:pt x="871" y="26"/>
                    </a:moveTo>
                    <a:lnTo>
                      <a:pt x="853" y="27"/>
                    </a:lnTo>
                    <a:lnTo>
                      <a:pt x="853" y="36"/>
                    </a:lnTo>
                    <a:lnTo>
                      <a:pt x="871" y="35"/>
                    </a:lnTo>
                    <a:lnTo>
                      <a:pt x="871" y="26"/>
                    </a:lnTo>
                    <a:moveTo>
                      <a:pt x="908" y="25"/>
                    </a:moveTo>
                    <a:lnTo>
                      <a:pt x="889" y="25"/>
                    </a:lnTo>
                    <a:lnTo>
                      <a:pt x="889" y="34"/>
                    </a:lnTo>
                    <a:lnTo>
                      <a:pt x="908" y="34"/>
                    </a:lnTo>
                    <a:lnTo>
                      <a:pt x="908" y="25"/>
                    </a:lnTo>
                    <a:moveTo>
                      <a:pt x="944" y="22"/>
                    </a:moveTo>
                    <a:lnTo>
                      <a:pt x="926" y="23"/>
                    </a:lnTo>
                    <a:lnTo>
                      <a:pt x="926" y="33"/>
                    </a:lnTo>
                    <a:lnTo>
                      <a:pt x="944" y="31"/>
                    </a:lnTo>
                    <a:lnTo>
                      <a:pt x="944" y="22"/>
                    </a:lnTo>
                    <a:moveTo>
                      <a:pt x="980" y="21"/>
                    </a:moveTo>
                    <a:lnTo>
                      <a:pt x="962" y="22"/>
                    </a:lnTo>
                    <a:lnTo>
                      <a:pt x="962" y="31"/>
                    </a:lnTo>
                    <a:lnTo>
                      <a:pt x="980" y="30"/>
                    </a:lnTo>
                    <a:lnTo>
                      <a:pt x="980" y="21"/>
                    </a:lnTo>
                    <a:moveTo>
                      <a:pt x="1016" y="20"/>
                    </a:moveTo>
                    <a:lnTo>
                      <a:pt x="998" y="20"/>
                    </a:lnTo>
                    <a:lnTo>
                      <a:pt x="998" y="29"/>
                    </a:lnTo>
                    <a:lnTo>
                      <a:pt x="1016" y="29"/>
                    </a:lnTo>
                    <a:lnTo>
                      <a:pt x="1016" y="20"/>
                    </a:lnTo>
                    <a:moveTo>
                      <a:pt x="1052" y="18"/>
                    </a:moveTo>
                    <a:lnTo>
                      <a:pt x="1034" y="19"/>
                    </a:lnTo>
                    <a:lnTo>
                      <a:pt x="1034" y="28"/>
                    </a:lnTo>
                    <a:lnTo>
                      <a:pt x="1052" y="27"/>
                    </a:lnTo>
                    <a:lnTo>
                      <a:pt x="1052" y="18"/>
                    </a:lnTo>
                    <a:moveTo>
                      <a:pt x="1088" y="17"/>
                    </a:moveTo>
                    <a:lnTo>
                      <a:pt x="1070" y="18"/>
                    </a:lnTo>
                    <a:lnTo>
                      <a:pt x="1070" y="27"/>
                    </a:lnTo>
                    <a:lnTo>
                      <a:pt x="1088" y="26"/>
                    </a:lnTo>
                    <a:lnTo>
                      <a:pt x="1088" y="17"/>
                    </a:lnTo>
                    <a:moveTo>
                      <a:pt x="1124" y="16"/>
                    </a:moveTo>
                    <a:lnTo>
                      <a:pt x="1106" y="16"/>
                    </a:lnTo>
                    <a:lnTo>
                      <a:pt x="1106" y="25"/>
                    </a:lnTo>
                    <a:lnTo>
                      <a:pt x="1124" y="25"/>
                    </a:lnTo>
                    <a:lnTo>
                      <a:pt x="1124" y="16"/>
                    </a:lnTo>
                    <a:moveTo>
                      <a:pt x="1160" y="13"/>
                    </a:moveTo>
                    <a:lnTo>
                      <a:pt x="1142" y="14"/>
                    </a:lnTo>
                    <a:lnTo>
                      <a:pt x="1142" y="23"/>
                    </a:lnTo>
                    <a:lnTo>
                      <a:pt x="1160" y="22"/>
                    </a:lnTo>
                    <a:lnTo>
                      <a:pt x="1160" y="13"/>
                    </a:lnTo>
                    <a:moveTo>
                      <a:pt x="1196" y="12"/>
                    </a:moveTo>
                    <a:lnTo>
                      <a:pt x="1178" y="13"/>
                    </a:lnTo>
                    <a:lnTo>
                      <a:pt x="1178" y="22"/>
                    </a:lnTo>
                    <a:lnTo>
                      <a:pt x="1196" y="21"/>
                    </a:lnTo>
                    <a:lnTo>
                      <a:pt x="1196" y="12"/>
                    </a:lnTo>
                    <a:moveTo>
                      <a:pt x="1232" y="11"/>
                    </a:moveTo>
                    <a:lnTo>
                      <a:pt x="1214" y="11"/>
                    </a:lnTo>
                    <a:lnTo>
                      <a:pt x="1214" y="20"/>
                    </a:lnTo>
                    <a:lnTo>
                      <a:pt x="1232" y="20"/>
                    </a:lnTo>
                    <a:lnTo>
                      <a:pt x="1232" y="11"/>
                    </a:lnTo>
                    <a:moveTo>
                      <a:pt x="1269" y="9"/>
                    </a:moveTo>
                    <a:lnTo>
                      <a:pt x="1251" y="10"/>
                    </a:lnTo>
                    <a:lnTo>
                      <a:pt x="1251" y="19"/>
                    </a:lnTo>
                    <a:lnTo>
                      <a:pt x="1269" y="18"/>
                    </a:lnTo>
                    <a:lnTo>
                      <a:pt x="1269" y="9"/>
                    </a:lnTo>
                    <a:moveTo>
                      <a:pt x="1305" y="8"/>
                    </a:moveTo>
                    <a:lnTo>
                      <a:pt x="1287" y="9"/>
                    </a:lnTo>
                    <a:lnTo>
                      <a:pt x="1287" y="18"/>
                    </a:lnTo>
                    <a:lnTo>
                      <a:pt x="1305" y="17"/>
                    </a:lnTo>
                    <a:lnTo>
                      <a:pt x="1305" y="8"/>
                    </a:lnTo>
                    <a:moveTo>
                      <a:pt x="1341" y="7"/>
                    </a:moveTo>
                    <a:lnTo>
                      <a:pt x="1323" y="7"/>
                    </a:lnTo>
                    <a:lnTo>
                      <a:pt x="1323" y="16"/>
                    </a:lnTo>
                    <a:lnTo>
                      <a:pt x="1341" y="16"/>
                    </a:lnTo>
                    <a:lnTo>
                      <a:pt x="1341" y="7"/>
                    </a:lnTo>
                    <a:moveTo>
                      <a:pt x="1377" y="4"/>
                    </a:moveTo>
                    <a:lnTo>
                      <a:pt x="1359" y="5"/>
                    </a:lnTo>
                    <a:lnTo>
                      <a:pt x="1359" y="14"/>
                    </a:lnTo>
                    <a:lnTo>
                      <a:pt x="1377" y="13"/>
                    </a:lnTo>
                    <a:lnTo>
                      <a:pt x="1377" y="4"/>
                    </a:lnTo>
                    <a:moveTo>
                      <a:pt x="1413" y="3"/>
                    </a:moveTo>
                    <a:lnTo>
                      <a:pt x="1395" y="4"/>
                    </a:lnTo>
                    <a:lnTo>
                      <a:pt x="1395" y="13"/>
                    </a:lnTo>
                    <a:lnTo>
                      <a:pt x="1413" y="12"/>
                    </a:lnTo>
                    <a:lnTo>
                      <a:pt x="1413" y="3"/>
                    </a:lnTo>
                    <a:moveTo>
                      <a:pt x="1448" y="2"/>
                    </a:moveTo>
                    <a:lnTo>
                      <a:pt x="1430" y="2"/>
                    </a:lnTo>
                    <a:lnTo>
                      <a:pt x="1431" y="11"/>
                    </a:lnTo>
                    <a:lnTo>
                      <a:pt x="1449" y="11"/>
                    </a:lnTo>
                    <a:lnTo>
                      <a:pt x="1448" y="2"/>
                    </a:lnTo>
                    <a:moveTo>
                      <a:pt x="1484" y="0"/>
                    </a:moveTo>
                    <a:lnTo>
                      <a:pt x="1466" y="1"/>
                    </a:lnTo>
                    <a:lnTo>
                      <a:pt x="1467" y="10"/>
                    </a:lnTo>
                    <a:lnTo>
                      <a:pt x="1485" y="9"/>
                    </a:lnTo>
                    <a:lnTo>
                      <a:pt x="148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113" name="Group 38"/>
              <p:cNvGrpSpPr/>
              <p:nvPr/>
            </p:nvGrpSpPr>
            <p:grpSpPr>
              <a:xfrm>
                <a:off x="1176338" y="1449388"/>
                <a:ext cx="4670426" cy="2349500"/>
                <a:chOff x="1176338" y="1449388"/>
                <a:chExt cx="4670426" cy="2349500"/>
              </a:xfrm>
              <a:grpFill/>
            </p:grpSpPr>
            <p:sp>
              <p:nvSpPr>
                <p:cNvPr id="114" name="Freeform 5"/>
                <p:cNvSpPr>
                  <a:spLocks noEditPoints="1"/>
                </p:cNvSpPr>
                <p:nvPr/>
              </p:nvSpPr>
              <p:spPr bwMode="auto">
                <a:xfrm>
                  <a:off x="1374776" y="1581150"/>
                  <a:ext cx="4300538" cy="2200275"/>
                </a:xfrm>
                <a:custGeom>
                  <a:avLst/>
                  <a:gdLst>
                    <a:gd name="T0" fmla="*/ 2684 w 2709"/>
                    <a:gd name="T1" fmla="*/ 1343 h 1386"/>
                    <a:gd name="T2" fmla="*/ 2658 w 2709"/>
                    <a:gd name="T3" fmla="*/ 1275 h 1386"/>
                    <a:gd name="T4" fmla="*/ 2633 w 2709"/>
                    <a:gd name="T5" fmla="*/ 1207 h 1386"/>
                    <a:gd name="T6" fmla="*/ 2607 w 2709"/>
                    <a:gd name="T7" fmla="*/ 1140 h 1386"/>
                    <a:gd name="T8" fmla="*/ 2583 w 2709"/>
                    <a:gd name="T9" fmla="*/ 1072 h 1386"/>
                    <a:gd name="T10" fmla="*/ 2557 w 2709"/>
                    <a:gd name="T11" fmla="*/ 1004 h 1386"/>
                    <a:gd name="T12" fmla="*/ 2532 w 2709"/>
                    <a:gd name="T13" fmla="*/ 937 h 1386"/>
                    <a:gd name="T14" fmla="*/ 2506 w 2709"/>
                    <a:gd name="T15" fmla="*/ 869 h 1386"/>
                    <a:gd name="T16" fmla="*/ 2481 w 2709"/>
                    <a:gd name="T17" fmla="*/ 802 h 1386"/>
                    <a:gd name="T18" fmla="*/ 2455 w 2709"/>
                    <a:gd name="T19" fmla="*/ 735 h 1386"/>
                    <a:gd name="T20" fmla="*/ 2429 w 2709"/>
                    <a:gd name="T21" fmla="*/ 667 h 1386"/>
                    <a:gd name="T22" fmla="*/ 2404 w 2709"/>
                    <a:gd name="T23" fmla="*/ 599 h 1386"/>
                    <a:gd name="T24" fmla="*/ 2378 w 2709"/>
                    <a:gd name="T25" fmla="*/ 531 h 1386"/>
                    <a:gd name="T26" fmla="*/ 2353 w 2709"/>
                    <a:gd name="T27" fmla="*/ 464 h 1386"/>
                    <a:gd name="T28" fmla="*/ 2340 w 2709"/>
                    <a:gd name="T29" fmla="*/ 403 h 1386"/>
                    <a:gd name="T30" fmla="*/ 2273 w 2709"/>
                    <a:gd name="T31" fmla="*/ 385 h 1386"/>
                    <a:gd name="T32" fmla="*/ 2207 w 2709"/>
                    <a:gd name="T33" fmla="*/ 358 h 1386"/>
                    <a:gd name="T34" fmla="*/ 2139 w 2709"/>
                    <a:gd name="T35" fmla="*/ 331 h 1386"/>
                    <a:gd name="T36" fmla="*/ 2073 w 2709"/>
                    <a:gd name="T37" fmla="*/ 303 h 1386"/>
                    <a:gd name="T38" fmla="*/ 2006 w 2709"/>
                    <a:gd name="T39" fmla="*/ 276 h 1386"/>
                    <a:gd name="T40" fmla="*/ 1938 w 2709"/>
                    <a:gd name="T41" fmla="*/ 249 h 1386"/>
                    <a:gd name="T42" fmla="*/ 1872 w 2709"/>
                    <a:gd name="T43" fmla="*/ 222 h 1386"/>
                    <a:gd name="T44" fmla="*/ 1805 w 2709"/>
                    <a:gd name="T45" fmla="*/ 195 h 1386"/>
                    <a:gd name="T46" fmla="*/ 1738 w 2709"/>
                    <a:gd name="T47" fmla="*/ 168 h 1386"/>
                    <a:gd name="T48" fmla="*/ 1671 w 2709"/>
                    <a:gd name="T49" fmla="*/ 141 h 1386"/>
                    <a:gd name="T50" fmla="*/ 1604 w 2709"/>
                    <a:gd name="T51" fmla="*/ 114 h 1386"/>
                    <a:gd name="T52" fmla="*/ 1538 w 2709"/>
                    <a:gd name="T53" fmla="*/ 87 h 1386"/>
                    <a:gd name="T54" fmla="*/ 1470 w 2709"/>
                    <a:gd name="T55" fmla="*/ 60 h 1386"/>
                    <a:gd name="T56" fmla="*/ 1404 w 2709"/>
                    <a:gd name="T57" fmla="*/ 33 h 1386"/>
                    <a:gd name="T58" fmla="*/ 1339 w 2709"/>
                    <a:gd name="T59" fmla="*/ 9 h 1386"/>
                    <a:gd name="T60" fmla="*/ 1272 w 2709"/>
                    <a:gd name="T61" fmla="*/ 34 h 1386"/>
                    <a:gd name="T62" fmla="*/ 1204 w 2709"/>
                    <a:gd name="T63" fmla="*/ 59 h 1386"/>
                    <a:gd name="T64" fmla="*/ 1136 w 2709"/>
                    <a:gd name="T65" fmla="*/ 83 h 1386"/>
                    <a:gd name="T66" fmla="*/ 1069 w 2709"/>
                    <a:gd name="T67" fmla="*/ 108 h 1386"/>
                    <a:gd name="T68" fmla="*/ 1001 w 2709"/>
                    <a:gd name="T69" fmla="*/ 133 h 1386"/>
                    <a:gd name="T70" fmla="*/ 933 w 2709"/>
                    <a:gd name="T71" fmla="*/ 158 h 1386"/>
                    <a:gd name="T72" fmla="*/ 865 w 2709"/>
                    <a:gd name="T73" fmla="*/ 183 h 1386"/>
                    <a:gd name="T74" fmla="*/ 798 w 2709"/>
                    <a:gd name="T75" fmla="*/ 208 h 1386"/>
                    <a:gd name="T76" fmla="*/ 730 w 2709"/>
                    <a:gd name="T77" fmla="*/ 232 h 1386"/>
                    <a:gd name="T78" fmla="*/ 662 w 2709"/>
                    <a:gd name="T79" fmla="*/ 257 h 1386"/>
                    <a:gd name="T80" fmla="*/ 595 w 2709"/>
                    <a:gd name="T81" fmla="*/ 283 h 1386"/>
                    <a:gd name="T82" fmla="*/ 527 w 2709"/>
                    <a:gd name="T83" fmla="*/ 308 h 1386"/>
                    <a:gd name="T84" fmla="*/ 459 w 2709"/>
                    <a:gd name="T85" fmla="*/ 333 h 1386"/>
                    <a:gd name="T86" fmla="*/ 392 w 2709"/>
                    <a:gd name="T87" fmla="*/ 358 h 1386"/>
                    <a:gd name="T88" fmla="*/ 356 w 2709"/>
                    <a:gd name="T89" fmla="*/ 410 h 1386"/>
                    <a:gd name="T90" fmla="*/ 331 w 2709"/>
                    <a:gd name="T91" fmla="*/ 477 h 1386"/>
                    <a:gd name="T92" fmla="*/ 306 w 2709"/>
                    <a:gd name="T93" fmla="*/ 545 h 1386"/>
                    <a:gd name="T94" fmla="*/ 280 w 2709"/>
                    <a:gd name="T95" fmla="*/ 613 h 1386"/>
                    <a:gd name="T96" fmla="*/ 255 w 2709"/>
                    <a:gd name="T97" fmla="*/ 680 h 1386"/>
                    <a:gd name="T98" fmla="*/ 229 w 2709"/>
                    <a:gd name="T99" fmla="*/ 748 h 1386"/>
                    <a:gd name="T100" fmla="*/ 204 w 2709"/>
                    <a:gd name="T101" fmla="*/ 816 h 1386"/>
                    <a:gd name="T102" fmla="*/ 180 w 2709"/>
                    <a:gd name="T103" fmla="*/ 884 h 1386"/>
                    <a:gd name="T104" fmla="*/ 154 w 2709"/>
                    <a:gd name="T105" fmla="*/ 951 h 1386"/>
                    <a:gd name="T106" fmla="*/ 129 w 2709"/>
                    <a:gd name="T107" fmla="*/ 1019 h 1386"/>
                    <a:gd name="T108" fmla="*/ 104 w 2709"/>
                    <a:gd name="T109" fmla="*/ 1087 h 1386"/>
                    <a:gd name="T110" fmla="*/ 78 w 2709"/>
                    <a:gd name="T111" fmla="*/ 1154 h 1386"/>
                    <a:gd name="T112" fmla="*/ 53 w 2709"/>
                    <a:gd name="T113" fmla="*/ 1222 h 1386"/>
                    <a:gd name="T114" fmla="*/ 28 w 2709"/>
                    <a:gd name="T115" fmla="*/ 129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09" h="1386">
                      <a:moveTo>
                        <a:pt x="2696" y="1377"/>
                      </a:moveTo>
                      <a:lnTo>
                        <a:pt x="2701" y="1386"/>
                      </a:lnTo>
                      <a:lnTo>
                        <a:pt x="2709" y="1383"/>
                      </a:lnTo>
                      <a:lnTo>
                        <a:pt x="2705" y="1373"/>
                      </a:lnTo>
                      <a:lnTo>
                        <a:pt x="2696" y="1377"/>
                      </a:lnTo>
                      <a:close/>
                      <a:moveTo>
                        <a:pt x="2684" y="1343"/>
                      </a:moveTo>
                      <a:lnTo>
                        <a:pt x="2691" y="1360"/>
                      </a:lnTo>
                      <a:lnTo>
                        <a:pt x="2699" y="1356"/>
                      </a:lnTo>
                      <a:lnTo>
                        <a:pt x="2692" y="1339"/>
                      </a:lnTo>
                      <a:lnTo>
                        <a:pt x="2684" y="1343"/>
                      </a:lnTo>
                      <a:close/>
                      <a:moveTo>
                        <a:pt x="2672" y="1309"/>
                      </a:moveTo>
                      <a:lnTo>
                        <a:pt x="2677" y="1326"/>
                      </a:lnTo>
                      <a:lnTo>
                        <a:pt x="2686" y="1323"/>
                      </a:lnTo>
                      <a:lnTo>
                        <a:pt x="2680" y="1306"/>
                      </a:lnTo>
                      <a:lnTo>
                        <a:pt x="2672" y="1309"/>
                      </a:lnTo>
                      <a:close/>
                      <a:moveTo>
                        <a:pt x="2658" y="1275"/>
                      </a:moveTo>
                      <a:lnTo>
                        <a:pt x="2665" y="1292"/>
                      </a:lnTo>
                      <a:lnTo>
                        <a:pt x="2674" y="1289"/>
                      </a:lnTo>
                      <a:lnTo>
                        <a:pt x="2667" y="1272"/>
                      </a:lnTo>
                      <a:lnTo>
                        <a:pt x="2658" y="1275"/>
                      </a:lnTo>
                      <a:close/>
                      <a:moveTo>
                        <a:pt x="2646" y="1241"/>
                      </a:moveTo>
                      <a:lnTo>
                        <a:pt x="2652" y="1258"/>
                      </a:lnTo>
                      <a:lnTo>
                        <a:pt x="2660" y="1255"/>
                      </a:lnTo>
                      <a:lnTo>
                        <a:pt x="2655" y="1238"/>
                      </a:lnTo>
                      <a:lnTo>
                        <a:pt x="2646" y="1241"/>
                      </a:lnTo>
                      <a:close/>
                      <a:moveTo>
                        <a:pt x="2633" y="1207"/>
                      </a:moveTo>
                      <a:lnTo>
                        <a:pt x="2639" y="1224"/>
                      </a:lnTo>
                      <a:lnTo>
                        <a:pt x="2648" y="1221"/>
                      </a:lnTo>
                      <a:lnTo>
                        <a:pt x="2641" y="1204"/>
                      </a:lnTo>
                      <a:lnTo>
                        <a:pt x="2633" y="1207"/>
                      </a:lnTo>
                      <a:close/>
                      <a:moveTo>
                        <a:pt x="2621" y="1174"/>
                      </a:moveTo>
                      <a:lnTo>
                        <a:pt x="2626" y="1190"/>
                      </a:lnTo>
                      <a:lnTo>
                        <a:pt x="2636" y="1187"/>
                      </a:lnTo>
                      <a:lnTo>
                        <a:pt x="2629" y="1170"/>
                      </a:lnTo>
                      <a:lnTo>
                        <a:pt x="2621" y="1174"/>
                      </a:lnTo>
                      <a:close/>
                      <a:moveTo>
                        <a:pt x="2607" y="1140"/>
                      </a:moveTo>
                      <a:lnTo>
                        <a:pt x="2614" y="1157"/>
                      </a:lnTo>
                      <a:lnTo>
                        <a:pt x="2622" y="1153"/>
                      </a:lnTo>
                      <a:lnTo>
                        <a:pt x="2616" y="1136"/>
                      </a:lnTo>
                      <a:lnTo>
                        <a:pt x="2607" y="1140"/>
                      </a:lnTo>
                      <a:close/>
                      <a:moveTo>
                        <a:pt x="2595" y="1106"/>
                      </a:moveTo>
                      <a:lnTo>
                        <a:pt x="2602" y="1123"/>
                      </a:lnTo>
                      <a:lnTo>
                        <a:pt x="2610" y="1119"/>
                      </a:lnTo>
                      <a:lnTo>
                        <a:pt x="2604" y="1102"/>
                      </a:lnTo>
                      <a:lnTo>
                        <a:pt x="2595" y="1106"/>
                      </a:lnTo>
                      <a:close/>
                      <a:moveTo>
                        <a:pt x="2583" y="1072"/>
                      </a:moveTo>
                      <a:lnTo>
                        <a:pt x="2588" y="1089"/>
                      </a:lnTo>
                      <a:lnTo>
                        <a:pt x="2597" y="1086"/>
                      </a:lnTo>
                      <a:lnTo>
                        <a:pt x="2590" y="1069"/>
                      </a:lnTo>
                      <a:lnTo>
                        <a:pt x="2583" y="1072"/>
                      </a:lnTo>
                      <a:close/>
                      <a:moveTo>
                        <a:pt x="2569" y="1038"/>
                      </a:moveTo>
                      <a:lnTo>
                        <a:pt x="2576" y="1055"/>
                      </a:lnTo>
                      <a:lnTo>
                        <a:pt x="2585" y="1052"/>
                      </a:lnTo>
                      <a:lnTo>
                        <a:pt x="2578" y="1035"/>
                      </a:lnTo>
                      <a:lnTo>
                        <a:pt x="2569" y="1038"/>
                      </a:lnTo>
                      <a:close/>
                      <a:moveTo>
                        <a:pt x="2557" y="1004"/>
                      </a:moveTo>
                      <a:lnTo>
                        <a:pt x="2563" y="1021"/>
                      </a:lnTo>
                      <a:lnTo>
                        <a:pt x="2571" y="1018"/>
                      </a:lnTo>
                      <a:lnTo>
                        <a:pt x="2566" y="1001"/>
                      </a:lnTo>
                      <a:lnTo>
                        <a:pt x="2557" y="1004"/>
                      </a:lnTo>
                      <a:close/>
                      <a:moveTo>
                        <a:pt x="2544" y="970"/>
                      </a:moveTo>
                      <a:lnTo>
                        <a:pt x="2551" y="987"/>
                      </a:lnTo>
                      <a:lnTo>
                        <a:pt x="2559" y="984"/>
                      </a:lnTo>
                      <a:lnTo>
                        <a:pt x="2552" y="967"/>
                      </a:lnTo>
                      <a:lnTo>
                        <a:pt x="2544" y="970"/>
                      </a:lnTo>
                      <a:close/>
                      <a:moveTo>
                        <a:pt x="2532" y="937"/>
                      </a:moveTo>
                      <a:lnTo>
                        <a:pt x="2537" y="953"/>
                      </a:lnTo>
                      <a:lnTo>
                        <a:pt x="2546" y="950"/>
                      </a:lnTo>
                      <a:lnTo>
                        <a:pt x="2540" y="934"/>
                      </a:lnTo>
                      <a:lnTo>
                        <a:pt x="2532" y="937"/>
                      </a:lnTo>
                      <a:close/>
                      <a:moveTo>
                        <a:pt x="2518" y="903"/>
                      </a:moveTo>
                      <a:lnTo>
                        <a:pt x="2525" y="920"/>
                      </a:lnTo>
                      <a:lnTo>
                        <a:pt x="2533" y="917"/>
                      </a:lnTo>
                      <a:lnTo>
                        <a:pt x="2527" y="900"/>
                      </a:lnTo>
                      <a:lnTo>
                        <a:pt x="2518" y="903"/>
                      </a:lnTo>
                      <a:close/>
                      <a:moveTo>
                        <a:pt x="2506" y="869"/>
                      </a:moveTo>
                      <a:lnTo>
                        <a:pt x="2513" y="886"/>
                      </a:lnTo>
                      <a:lnTo>
                        <a:pt x="2520" y="884"/>
                      </a:lnTo>
                      <a:lnTo>
                        <a:pt x="2515" y="867"/>
                      </a:lnTo>
                      <a:lnTo>
                        <a:pt x="2506" y="869"/>
                      </a:lnTo>
                      <a:close/>
                      <a:moveTo>
                        <a:pt x="2493" y="835"/>
                      </a:moveTo>
                      <a:lnTo>
                        <a:pt x="2499" y="852"/>
                      </a:lnTo>
                      <a:lnTo>
                        <a:pt x="2508" y="850"/>
                      </a:lnTo>
                      <a:lnTo>
                        <a:pt x="2501" y="833"/>
                      </a:lnTo>
                      <a:lnTo>
                        <a:pt x="2493" y="835"/>
                      </a:lnTo>
                      <a:close/>
                      <a:moveTo>
                        <a:pt x="2481" y="802"/>
                      </a:moveTo>
                      <a:lnTo>
                        <a:pt x="2487" y="819"/>
                      </a:lnTo>
                      <a:lnTo>
                        <a:pt x="2496" y="816"/>
                      </a:lnTo>
                      <a:lnTo>
                        <a:pt x="2489" y="799"/>
                      </a:lnTo>
                      <a:lnTo>
                        <a:pt x="2481" y="802"/>
                      </a:lnTo>
                      <a:close/>
                      <a:moveTo>
                        <a:pt x="2467" y="768"/>
                      </a:moveTo>
                      <a:lnTo>
                        <a:pt x="2474" y="785"/>
                      </a:lnTo>
                      <a:lnTo>
                        <a:pt x="2482" y="782"/>
                      </a:lnTo>
                      <a:lnTo>
                        <a:pt x="2476" y="765"/>
                      </a:lnTo>
                      <a:lnTo>
                        <a:pt x="2467" y="768"/>
                      </a:lnTo>
                      <a:close/>
                      <a:moveTo>
                        <a:pt x="2455" y="735"/>
                      </a:moveTo>
                      <a:lnTo>
                        <a:pt x="2462" y="751"/>
                      </a:lnTo>
                      <a:lnTo>
                        <a:pt x="2470" y="748"/>
                      </a:lnTo>
                      <a:lnTo>
                        <a:pt x="2463" y="731"/>
                      </a:lnTo>
                      <a:lnTo>
                        <a:pt x="2455" y="735"/>
                      </a:lnTo>
                      <a:close/>
                      <a:moveTo>
                        <a:pt x="2443" y="701"/>
                      </a:moveTo>
                      <a:lnTo>
                        <a:pt x="2448" y="718"/>
                      </a:lnTo>
                      <a:lnTo>
                        <a:pt x="2457" y="714"/>
                      </a:lnTo>
                      <a:lnTo>
                        <a:pt x="2451" y="697"/>
                      </a:lnTo>
                      <a:lnTo>
                        <a:pt x="2443" y="701"/>
                      </a:lnTo>
                      <a:close/>
                      <a:moveTo>
                        <a:pt x="2429" y="667"/>
                      </a:moveTo>
                      <a:lnTo>
                        <a:pt x="2436" y="684"/>
                      </a:lnTo>
                      <a:lnTo>
                        <a:pt x="2445" y="680"/>
                      </a:lnTo>
                      <a:lnTo>
                        <a:pt x="2438" y="663"/>
                      </a:lnTo>
                      <a:lnTo>
                        <a:pt x="2429" y="667"/>
                      </a:lnTo>
                      <a:close/>
                      <a:moveTo>
                        <a:pt x="2417" y="633"/>
                      </a:moveTo>
                      <a:lnTo>
                        <a:pt x="2423" y="650"/>
                      </a:lnTo>
                      <a:lnTo>
                        <a:pt x="2431" y="647"/>
                      </a:lnTo>
                      <a:lnTo>
                        <a:pt x="2426" y="630"/>
                      </a:lnTo>
                      <a:lnTo>
                        <a:pt x="2417" y="633"/>
                      </a:lnTo>
                      <a:close/>
                      <a:moveTo>
                        <a:pt x="2404" y="599"/>
                      </a:moveTo>
                      <a:lnTo>
                        <a:pt x="2411" y="616"/>
                      </a:lnTo>
                      <a:lnTo>
                        <a:pt x="2419" y="613"/>
                      </a:lnTo>
                      <a:lnTo>
                        <a:pt x="2412" y="596"/>
                      </a:lnTo>
                      <a:lnTo>
                        <a:pt x="2404" y="599"/>
                      </a:lnTo>
                      <a:close/>
                      <a:moveTo>
                        <a:pt x="2392" y="565"/>
                      </a:moveTo>
                      <a:lnTo>
                        <a:pt x="2397" y="582"/>
                      </a:lnTo>
                      <a:lnTo>
                        <a:pt x="2407" y="579"/>
                      </a:lnTo>
                      <a:lnTo>
                        <a:pt x="2400" y="562"/>
                      </a:lnTo>
                      <a:lnTo>
                        <a:pt x="2392" y="565"/>
                      </a:lnTo>
                      <a:close/>
                      <a:moveTo>
                        <a:pt x="2378" y="531"/>
                      </a:moveTo>
                      <a:lnTo>
                        <a:pt x="2385" y="548"/>
                      </a:lnTo>
                      <a:lnTo>
                        <a:pt x="2393" y="545"/>
                      </a:lnTo>
                      <a:lnTo>
                        <a:pt x="2387" y="528"/>
                      </a:lnTo>
                      <a:lnTo>
                        <a:pt x="2378" y="531"/>
                      </a:lnTo>
                      <a:close/>
                      <a:moveTo>
                        <a:pt x="2366" y="498"/>
                      </a:moveTo>
                      <a:lnTo>
                        <a:pt x="2373" y="514"/>
                      </a:lnTo>
                      <a:lnTo>
                        <a:pt x="2381" y="511"/>
                      </a:lnTo>
                      <a:lnTo>
                        <a:pt x="2375" y="494"/>
                      </a:lnTo>
                      <a:lnTo>
                        <a:pt x="2366" y="498"/>
                      </a:lnTo>
                      <a:close/>
                      <a:moveTo>
                        <a:pt x="2353" y="464"/>
                      </a:moveTo>
                      <a:lnTo>
                        <a:pt x="2359" y="481"/>
                      </a:lnTo>
                      <a:lnTo>
                        <a:pt x="2368" y="477"/>
                      </a:lnTo>
                      <a:lnTo>
                        <a:pt x="2361" y="460"/>
                      </a:lnTo>
                      <a:lnTo>
                        <a:pt x="2353" y="464"/>
                      </a:lnTo>
                      <a:close/>
                      <a:moveTo>
                        <a:pt x="2341" y="430"/>
                      </a:moveTo>
                      <a:lnTo>
                        <a:pt x="2347" y="447"/>
                      </a:lnTo>
                      <a:lnTo>
                        <a:pt x="2356" y="443"/>
                      </a:lnTo>
                      <a:lnTo>
                        <a:pt x="2349" y="426"/>
                      </a:lnTo>
                      <a:lnTo>
                        <a:pt x="2341" y="430"/>
                      </a:lnTo>
                      <a:close/>
                      <a:moveTo>
                        <a:pt x="2323" y="405"/>
                      </a:moveTo>
                      <a:lnTo>
                        <a:pt x="2333" y="410"/>
                      </a:lnTo>
                      <a:lnTo>
                        <a:pt x="2334" y="413"/>
                      </a:lnTo>
                      <a:lnTo>
                        <a:pt x="2342" y="410"/>
                      </a:lnTo>
                      <a:lnTo>
                        <a:pt x="2340" y="403"/>
                      </a:lnTo>
                      <a:lnTo>
                        <a:pt x="2326" y="397"/>
                      </a:lnTo>
                      <a:lnTo>
                        <a:pt x="2323" y="405"/>
                      </a:lnTo>
                      <a:lnTo>
                        <a:pt x="2323" y="405"/>
                      </a:lnTo>
                      <a:close/>
                      <a:moveTo>
                        <a:pt x="2290" y="391"/>
                      </a:moveTo>
                      <a:lnTo>
                        <a:pt x="2307" y="398"/>
                      </a:lnTo>
                      <a:lnTo>
                        <a:pt x="2311" y="390"/>
                      </a:lnTo>
                      <a:lnTo>
                        <a:pt x="2294" y="384"/>
                      </a:lnTo>
                      <a:lnTo>
                        <a:pt x="2290" y="391"/>
                      </a:lnTo>
                      <a:close/>
                      <a:moveTo>
                        <a:pt x="2256" y="378"/>
                      </a:moveTo>
                      <a:lnTo>
                        <a:pt x="2273" y="385"/>
                      </a:lnTo>
                      <a:lnTo>
                        <a:pt x="2277" y="377"/>
                      </a:lnTo>
                      <a:lnTo>
                        <a:pt x="2260" y="370"/>
                      </a:lnTo>
                      <a:lnTo>
                        <a:pt x="2256" y="378"/>
                      </a:lnTo>
                      <a:close/>
                      <a:moveTo>
                        <a:pt x="2223" y="364"/>
                      </a:moveTo>
                      <a:lnTo>
                        <a:pt x="2240" y="371"/>
                      </a:lnTo>
                      <a:lnTo>
                        <a:pt x="2243" y="363"/>
                      </a:lnTo>
                      <a:lnTo>
                        <a:pt x="2226" y="356"/>
                      </a:lnTo>
                      <a:lnTo>
                        <a:pt x="2223" y="364"/>
                      </a:lnTo>
                      <a:close/>
                      <a:moveTo>
                        <a:pt x="2190" y="351"/>
                      </a:moveTo>
                      <a:lnTo>
                        <a:pt x="2207" y="358"/>
                      </a:lnTo>
                      <a:lnTo>
                        <a:pt x="2210" y="350"/>
                      </a:lnTo>
                      <a:lnTo>
                        <a:pt x="2193" y="343"/>
                      </a:lnTo>
                      <a:lnTo>
                        <a:pt x="2190" y="351"/>
                      </a:lnTo>
                      <a:close/>
                      <a:moveTo>
                        <a:pt x="2156" y="337"/>
                      </a:moveTo>
                      <a:lnTo>
                        <a:pt x="2173" y="344"/>
                      </a:lnTo>
                      <a:lnTo>
                        <a:pt x="2176" y="336"/>
                      </a:lnTo>
                      <a:lnTo>
                        <a:pt x="2159" y="329"/>
                      </a:lnTo>
                      <a:lnTo>
                        <a:pt x="2156" y="337"/>
                      </a:lnTo>
                      <a:close/>
                      <a:moveTo>
                        <a:pt x="2122" y="324"/>
                      </a:moveTo>
                      <a:lnTo>
                        <a:pt x="2139" y="331"/>
                      </a:lnTo>
                      <a:lnTo>
                        <a:pt x="2143" y="323"/>
                      </a:lnTo>
                      <a:lnTo>
                        <a:pt x="2126" y="316"/>
                      </a:lnTo>
                      <a:lnTo>
                        <a:pt x="2122" y="324"/>
                      </a:lnTo>
                      <a:close/>
                      <a:moveTo>
                        <a:pt x="2089" y="310"/>
                      </a:moveTo>
                      <a:lnTo>
                        <a:pt x="2106" y="317"/>
                      </a:lnTo>
                      <a:lnTo>
                        <a:pt x="2110" y="309"/>
                      </a:lnTo>
                      <a:lnTo>
                        <a:pt x="2093" y="302"/>
                      </a:lnTo>
                      <a:lnTo>
                        <a:pt x="2089" y="310"/>
                      </a:lnTo>
                      <a:close/>
                      <a:moveTo>
                        <a:pt x="2056" y="297"/>
                      </a:moveTo>
                      <a:lnTo>
                        <a:pt x="2073" y="303"/>
                      </a:lnTo>
                      <a:lnTo>
                        <a:pt x="2076" y="296"/>
                      </a:lnTo>
                      <a:lnTo>
                        <a:pt x="2059" y="289"/>
                      </a:lnTo>
                      <a:lnTo>
                        <a:pt x="2056" y="297"/>
                      </a:lnTo>
                      <a:close/>
                      <a:moveTo>
                        <a:pt x="2022" y="283"/>
                      </a:moveTo>
                      <a:lnTo>
                        <a:pt x="2039" y="290"/>
                      </a:lnTo>
                      <a:lnTo>
                        <a:pt x="2042" y="282"/>
                      </a:lnTo>
                      <a:lnTo>
                        <a:pt x="2025" y="275"/>
                      </a:lnTo>
                      <a:lnTo>
                        <a:pt x="2022" y="283"/>
                      </a:lnTo>
                      <a:close/>
                      <a:moveTo>
                        <a:pt x="1989" y="270"/>
                      </a:moveTo>
                      <a:lnTo>
                        <a:pt x="2006" y="276"/>
                      </a:lnTo>
                      <a:lnTo>
                        <a:pt x="2009" y="268"/>
                      </a:lnTo>
                      <a:lnTo>
                        <a:pt x="1992" y="262"/>
                      </a:lnTo>
                      <a:lnTo>
                        <a:pt x="1989" y="270"/>
                      </a:lnTo>
                      <a:close/>
                      <a:moveTo>
                        <a:pt x="1955" y="256"/>
                      </a:moveTo>
                      <a:lnTo>
                        <a:pt x="1972" y="263"/>
                      </a:lnTo>
                      <a:lnTo>
                        <a:pt x="1976" y="255"/>
                      </a:lnTo>
                      <a:lnTo>
                        <a:pt x="1959" y="248"/>
                      </a:lnTo>
                      <a:lnTo>
                        <a:pt x="1955" y="256"/>
                      </a:lnTo>
                      <a:close/>
                      <a:moveTo>
                        <a:pt x="1923" y="242"/>
                      </a:moveTo>
                      <a:lnTo>
                        <a:pt x="1938" y="249"/>
                      </a:lnTo>
                      <a:lnTo>
                        <a:pt x="1942" y="241"/>
                      </a:lnTo>
                      <a:lnTo>
                        <a:pt x="1926" y="235"/>
                      </a:lnTo>
                      <a:lnTo>
                        <a:pt x="1923" y="242"/>
                      </a:lnTo>
                      <a:close/>
                      <a:moveTo>
                        <a:pt x="1889" y="229"/>
                      </a:moveTo>
                      <a:lnTo>
                        <a:pt x="1906" y="236"/>
                      </a:lnTo>
                      <a:lnTo>
                        <a:pt x="1909" y="228"/>
                      </a:lnTo>
                      <a:lnTo>
                        <a:pt x="1892" y="221"/>
                      </a:lnTo>
                      <a:lnTo>
                        <a:pt x="1889" y="229"/>
                      </a:lnTo>
                      <a:close/>
                      <a:moveTo>
                        <a:pt x="1855" y="215"/>
                      </a:moveTo>
                      <a:lnTo>
                        <a:pt x="1872" y="222"/>
                      </a:lnTo>
                      <a:lnTo>
                        <a:pt x="1875" y="214"/>
                      </a:lnTo>
                      <a:lnTo>
                        <a:pt x="1858" y="208"/>
                      </a:lnTo>
                      <a:lnTo>
                        <a:pt x="1855" y="215"/>
                      </a:lnTo>
                      <a:close/>
                      <a:moveTo>
                        <a:pt x="1822" y="202"/>
                      </a:moveTo>
                      <a:lnTo>
                        <a:pt x="1838" y="209"/>
                      </a:lnTo>
                      <a:lnTo>
                        <a:pt x="1841" y="201"/>
                      </a:lnTo>
                      <a:lnTo>
                        <a:pt x="1826" y="194"/>
                      </a:lnTo>
                      <a:lnTo>
                        <a:pt x="1822" y="202"/>
                      </a:lnTo>
                      <a:close/>
                      <a:moveTo>
                        <a:pt x="1788" y="188"/>
                      </a:moveTo>
                      <a:lnTo>
                        <a:pt x="1805" y="195"/>
                      </a:lnTo>
                      <a:lnTo>
                        <a:pt x="1809" y="187"/>
                      </a:lnTo>
                      <a:lnTo>
                        <a:pt x="1792" y="180"/>
                      </a:lnTo>
                      <a:lnTo>
                        <a:pt x="1788" y="188"/>
                      </a:lnTo>
                      <a:close/>
                      <a:moveTo>
                        <a:pt x="1754" y="175"/>
                      </a:moveTo>
                      <a:lnTo>
                        <a:pt x="1771" y="182"/>
                      </a:lnTo>
                      <a:lnTo>
                        <a:pt x="1775" y="174"/>
                      </a:lnTo>
                      <a:lnTo>
                        <a:pt x="1758" y="166"/>
                      </a:lnTo>
                      <a:lnTo>
                        <a:pt x="1754" y="175"/>
                      </a:lnTo>
                      <a:close/>
                      <a:moveTo>
                        <a:pt x="1722" y="161"/>
                      </a:moveTo>
                      <a:lnTo>
                        <a:pt x="1738" y="168"/>
                      </a:lnTo>
                      <a:lnTo>
                        <a:pt x="1741" y="159"/>
                      </a:lnTo>
                      <a:lnTo>
                        <a:pt x="1725" y="152"/>
                      </a:lnTo>
                      <a:lnTo>
                        <a:pt x="1722" y="161"/>
                      </a:lnTo>
                      <a:close/>
                      <a:moveTo>
                        <a:pt x="1688" y="148"/>
                      </a:moveTo>
                      <a:lnTo>
                        <a:pt x="1705" y="154"/>
                      </a:lnTo>
                      <a:lnTo>
                        <a:pt x="1708" y="145"/>
                      </a:lnTo>
                      <a:lnTo>
                        <a:pt x="1691" y="139"/>
                      </a:lnTo>
                      <a:lnTo>
                        <a:pt x="1688" y="148"/>
                      </a:lnTo>
                      <a:close/>
                      <a:moveTo>
                        <a:pt x="1654" y="134"/>
                      </a:moveTo>
                      <a:lnTo>
                        <a:pt x="1671" y="141"/>
                      </a:lnTo>
                      <a:lnTo>
                        <a:pt x="1674" y="132"/>
                      </a:lnTo>
                      <a:lnTo>
                        <a:pt x="1657" y="125"/>
                      </a:lnTo>
                      <a:lnTo>
                        <a:pt x="1654" y="134"/>
                      </a:lnTo>
                      <a:close/>
                      <a:moveTo>
                        <a:pt x="1621" y="121"/>
                      </a:moveTo>
                      <a:lnTo>
                        <a:pt x="1637" y="127"/>
                      </a:lnTo>
                      <a:lnTo>
                        <a:pt x="1640" y="118"/>
                      </a:lnTo>
                      <a:lnTo>
                        <a:pt x="1625" y="112"/>
                      </a:lnTo>
                      <a:lnTo>
                        <a:pt x="1621" y="121"/>
                      </a:lnTo>
                      <a:close/>
                      <a:moveTo>
                        <a:pt x="1587" y="107"/>
                      </a:moveTo>
                      <a:lnTo>
                        <a:pt x="1604" y="114"/>
                      </a:lnTo>
                      <a:lnTo>
                        <a:pt x="1608" y="105"/>
                      </a:lnTo>
                      <a:lnTo>
                        <a:pt x="1591" y="98"/>
                      </a:lnTo>
                      <a:lnTo>
                        <a:pt x="1587" y="107"/>
                      </a:lnTo>
                      <a:close/>
                      <a:moveTo>
                        <a:pt x="1554" y="94"/>
                      </a:moveTo>
                      <a:lnTo>
                        <a:pt x="1571" y="100"/>
                      </a:lnTo>
                      <a:lnTo>
                        <a:pt x="1574" y="91"/>
                      </a:lnTo>
                      <a:lnTo>
                        <a:pt x="1557" y="84"/>
                      </a:lnTo>
                      <a:lnTo>
                        <a:pt x="1554" y="94"/>
                      </a:lnTo>
                      <a:close/>
                      <a:moveTo>
                        <a:pt x="1521" y="80"/>
                      </a:moveTo>
                      <a:lnTo>
                        <a:pt x="1538" y="87"/>
                      </a:lnTo>
                      <a:lnTo>
                        <a:pt x="1541" y="78"/>
                      </a:lnTo>
                      <a:lnTo>
                        <a:pt x="1524" y="71"/>
                      </a:lnTo>
                      <a:lnTo>
                        <a:pt x="1521" y="80"/>
                      </a:lnTo>
                      <a:close/>
                      <a:moveTo>
                        <a:pt x="1487" y="66"/>
                      </a:moveTo>
                      <a:lnTo>
                        <a:pt x="1504" y="73"/>
                      </a:lnTo>
                      <a:lnTo>
                        <a:pt x="1507" y="64"/>
                      </a:lnTo>
                      <a:lnTo>
                        <a:pt x="1490" y="57"/>
                      </a:lnTo>
                      <a:lnTo>
                        <a:pt x="1487" y="66"/>
                      </a:lnTo>
                      <a:close/>
                      <a:moveTo>
                        <a:pt x="1453" y="53"/>
                      </a:moveTo>
                      <a:lnTo>
                        <a:pt x="1470" y="60"/>
                      </a:lnTo>
                      <a:lnTo>
                        <a:pt x="1474" y="51"/>
                      </a:lnTo>
                      <a:lnTo>
                        <a:pt x="1457" y="44"/>
                      </a:lnTo>
                      <a:lnTo>
                        <a:pt x="1453" y="53"/>
                      </a:lnTo>
                      <a:close/>
                      <a:moveTo>
                        <a:pt x="1420" y="39"/>
                      </a:moveTo>
                      <a:lnTo>
                        <a:pt x="1437" y="46"/>
                      </a:lnTo>
                      <a:lnTo>
                        <a:pt x="1441" y="37"/>
                      </a:lnTo>
                      <a:lnTo>
                        <a:pt x="1424" y="30"/>
                      </a:lnTo>
                      <a:lnTo>
                        <a:pt x="1420" y="39"/>
                      </a:lnTo>
                      <a:close/>
                      <a:moveTo>
                        <a:pt x="1387" y="26"/>
                      </a:moveTo>
                      <a:lnTo>
                        <a:pt x="1404" y="33"/>
                      </a:lnTo>
                      <a:lnTo>
                        <a:pt x="1407" y="24"/>
                      </a:lnTo>
                      <a:lnTo>
                        <a:pt x="1390" y="17"/>
                      </a:lnTo>
                      <a:lnTo>
                        <a:pt x="1387" y="26"/>
                      </a:lnTo>
                      <a:close/>
                      <a:moveTo>
                        <a:pt x="1353" y="12"/>
                      </a:moveTo>
                      <a:lnTo>
                        <a:pt x="1370" y="19"/>
                      </a:lnTo>
                      <a:lnTo>
                        <a:pt x="1373" y="10"/>
                      </a:lnTo>
                      <a:lnTo>
                        <a:pt x="1356" y="3"/>
                      </a:lnTo>
                      <a:lnTo>
                        <a:pt x="1353" y="12"/>
                      </a:lnTo>
                      <a:close/>
                      <a:moveTo>
                        <a:pt x="1322" y="15"/>
                      </a:moveTo>
                      <a:lnTo>
                        <a:pt x="1339" y="9"/>
                      </a:lnTo>
                      <a:lnTo>
                        <a:pt x="1337" y="0"/>
                      </a:lnTo>
                      <a:lnTo>
                        <a:pt x="1320" y="7"/>
                      </a:lnTo>
                      <a:lnTo>
                        <a:pt x="1322" y="15"/>
                      </a:lnTo>
                      <a:close/>
                      <a:moveTo>
                        <a:pt x="1288" y="27"/>
                      </a:moveTo>
                      <a:lnTo>
                        <a:pt x="1305" y="21"/>
                      </a:lnTo>
                      <a:lnTo>
                        <a:pt x="1303" y="12"/>
                      </a:lnTo>
                      <a:lnTo>
                        <a:pt x="1286" y="19"/>
                      </a:lnTo>
                      <a:lnTo>
                        <a:pt x="1288" y="27"/>
                      </a:lnTo>
                      <a:close/>
                      <a:moveTo>
                        <a:pt x="1255" y="39"/>
                      </a:moveTo>
                      <a:lnTo>
                        <a:pt x="1272" y="34"/>
                      </a:lnTo>
                      <a:lnTo>
                        <a:pt x="1269" y="25"/>
                      </a:lnTo>
                      <a:lnTo>
                        <a:pt x="1252" y="31"/>
                      </a:lnTo>
                      <a:lnTo>
                        <a:pt x="1255" y="39"/>
                      </a:lnTo>
                      <a:close/>
                      <a:moveTo>
                        <a:pt x="1221" y="52"/>
                      </a:moveTo>
                      <a:lnTo>
                        <a:pt x="1238" y="46"/>
                      </a:lnTo>
                      <a:lnTo>
                        <a:pt x="1235" y="37"/>
                      </a:lnTo>
                      <a:lnTo>
                        <a:pt x="1219" y="44"/>
                      </a:lnTo>
                      <a:lnTo>
                        <a:pt x="1221" y="52"/>
                      </a:lnTo>
                      <a:close/>
                      <a:moveTo>
                        <a:pt x="1187" y="64"/>
                      </a:moveTo>
                      <a:lnTo>
                        <a:pt x="1204" y="59"/>
                      </a:lnTo>
                      <a:lnTo>
                        <a:pt x="1202" y="50"/>
                      </a:lnTo>
                      <a:lnTo>
                        <a:pt x="1185" y="56"/>
                      </a:lnTo>
                      <a:lnTo>
                        <a:pt x="1187" y="64"/>
                      </a:lnTo>
                      <a:close/>
                      <a:moveTo>
                        <a:pt x="1153" y="77"/>
                      </a:moveTo>
                      <a:lnTo>
                        <a:pt x="1170" y="71"/>
                      </a:lnTo>
                      <a:lnTo>
                        <a:pt x="1168" y="62"/>
                      </a:lnTo>
                      <a:lnTo>
                        <a:pt x="1151" y="69"/>
                      </a:lnTo>
                      <a:lnTo>
                        <a:pt x="1153" y="77"/>
                      </a:lnTo>
                      <a:close/>
                      <a:moveTo>
                        <a:pt x="1119" y="89"/>
                      </a:moveTo>
                      <a:lnTo>
                        <a:pt x="1136" y="83"/>
                      </a:lnTo>
                      <a:lnTo>
                        <a:pt x="1133" y="74"/>
                      </a:lnTo>
                      <a:lnTo>
                        <a:pt x="1116" y="81"/>
                      </a:lnTo>
                      <a:lnTo>
                        <a:pt x="1119" y="89"/>
                      </a:lnTo>
                      <a:close/>
                      <a:moveTo>
                        <a:pt x="1085" y="101"/>
                      </a:moveTo>
                      <a:lnTo>
                        <a:pt x="1102" y="96"/>
                      </a:lnTo>
                      <a:lnTo>
                        <a:pt x="1099" y="87"/>
                      </a:lnTo>
                      <a:lnTo>
                        <a:pt x="1082" y="94"/>
                      </a:lnTo>
                      <a:lnTo>
                        <a:pt x="1085" y="101"/>
                      </a:lnTo>
                      <a:close/>
                      <a:moveTo>
                        <a:pt x="1052" y="114"/>
                      </a:moveTo>
                      <a:lnTo>
                        <a:pt x="1069" y="108"/>
                      </a:lnTo>
                      <a:lnTo>
                        <a:pt x="1065" y="99"/>
                      </a:lnTo>
                      <a:lnTo>
                        <a:pt x="1048" y="106"/>
                      </a:lnTo>
                      <a:lnTo>
                        <a:pt x="1052" y="114"/>
                      </a:lnTo>
                      <a:close/>
                      <a:moveTo>
                        <a:pt x="1018" y="126"/>
                      </a:moveTo>
                      <a:lnTo>
                        <a:pt x="1035" y="121"/>
                      </a:lnTo>
                      <a:lnTo>
                        <a:pt x="1031" y="112"/>
                      </a:lnTo>
                      <a:lnTo>
                        <a:pt x="1014" y="118"/>
                      </a:lnTo>
                      <a:lnTo>
                        <a:pt x="1018" y="126"/>
                      </a:lnTo>
                      <a:close/>
                      <a:moveTo>
                        <a:pt x="984" y="140"/>
                      </a:moveTo>
                      <a:lnTo>
                        <a:pt x="1001" y="133"/>
                      </a:lnTo>
                      <a:lnTo>
                        <a:pt x="997" y="125"/>
                      </a:lnTo>
                      <a:lnTo>
                        <a:pt x="981" y="131"/>
                      </a:lnTo>
                      <a:lnTo>
                        <a:pt x="984" y="140"/>
                      </a:lnTo>
                      <a:close/>
                      <a:moveTo>
                        <a:pt x="950" y="152"/>
                      </a:moveTo>
                      <a:lnTo>
                        <a:pt x="967" y="145"/>
                      </a:lnTo>
                      <a:lnTo>
                        <a:pt x="964" y="138"/>
                      </a:lnTo>
                      <a:lnTo>
                        <a:pt x="947" y="143"/>
                      </a:lnTo>
                      <a:lnTo>
                        <a:pt x="950" y="152"/>
                      </a:lnTo>
                      <a:close/>
                      <a:moveTo>
                        <a:pt x="916" y="165"/>
                      </a:moveTo>
                      <a:lnTo>
                        <a:pt x="933" y="158"/>
                      </a:lnTo>
                      <a:lnTo>
                        <a:pt x="930" y="150"/>
                      </a:lnTo>
                      <a:lnTo>
                        <a:pt x="913" y="156"/>
                      </a:lnTo>
                      <a:lnTo>
                        <a:pt x="916" y="165"/>
                      </a:lnTo>
                      <a:close/>
                      <a:moveTo>
                        <a:pt x="882" y="177"/>
                      </a:moveTo>
                      <a:lnTo>
                        <a:pt x="899" y="170"/>
                      </a:lnTo>
                      <a:lnTo>
                        <a:pt x="896" y="162"/>
                      </a:lnTo>
                      <a:lnTo>
                        <a:pt x="879" y="168"/>
                      </a:lnTo>
                      <a:lnTo>
                        <a:pt x="882" y="177"/>
                      </a:lnTo>
                      <a:close/>
                      <a:moveTo>
                        <a:pt x="849" y="189"/>
                      </a:moveTo>
                      <a:lnTo>
                        <a:pt x="865" y="183"/>
                      </a:lnTo>
                      <a:lnTo>
                        <a:pt x="862" y="175"/>
                      </a:lnTo>
                      <a:lnTo>
                        <a:pt x="845" y="180"/>
                      </a:lnTo>
                      <a:lnTo>
                        <a:pt x="849" y="189"/>
                      </a:lnTo>
                      <a:close/>
                      <a:moveTo>
                        <a:pt x="815" y="202"/>
                      </a:moveTo>
                      <a:lnTo>
                        <a:pt x="832" y="195"/>
                      </a:lnTo>
                      <a:lnTo>
                        <a:pt x="828" y="187"/>
                      </a:lnTo>
                      <a:lnTo>
                        <a:pt x="811" y="193"/>
                      </a:lnTo>
                      <a:lnTo>
                        <a:pt x="815" y="202"/>
                      </a:lnTo>
                      <a:close/>
                      <a:moveTo>
                        <a:pt x="781" y="214"/>
                      </a:moveTo>
                      <a:lnTo>
                        <a:pt x="798" y="208"/>
                      </a:lnTo>
                      <a:lnTo>
                        <a:pt x="794" y="200"/>
                      </a:lnTo>
                      <a:lnTo>
                        <a:pt x="777" y="205"/>
                      </a:lnTo>
                      <a:lnTo>
                        <a:pt x="781" y="214"/>
                      </a:lnTo>
                      <a:close/>
                      <a:moveTo>
                        <a:pt x="747" y="227"/>
                      </a:moveTo>
                      <a:lnTo>
                        <a:pt x="764" y="220"/>
                      </a:lnTo>
                      <a:lnTo>
                        <a:pt x="761" y="212"/>
                      </a:lnTo>
                      <a:lnTo>
                        <a:pt x="744" y="218"/>
                      </a:lnTo>
                      <a:lnTo>
                        <a:pt x="747" y="227"/>
                      </a:lnTo>
                      <a:close/>
                      <a:moveTo>
                        <a:pt x="713" y="239"/>
                      </a:moveTo>
                      <a:lnTo>
                        <a:pt x="730" y="232"/>
                      </a:lnTo>
                      <a:lnTo>
                        <a:pt x="727" y="224"/>
                      </a:lnTo>
                      <a:lnTo>
                        <a:pt x="710" y="230"/>
                      </a:lnTo>
                      <a:lnTo>
                        <a:pt x="713" y="239"/>
                      </a:lnTo>
                      <a:close/>
                      <a:moveTo>
                        <a:pt x="679" y="252"/>
                      </a:moveTo>
                      <a:lnTo>
                        <a:pt x="696" y="245"/>
                      </a:lnTo>
                      <a:lnTo>
                        <a:pt x="693" y="237"/>
                      </a:lnTo>
                      <a:lnTo>
                        <a:pt x="676" y="242"/>
                      </a:lnTo>
                      <a:lnTo>
                        <a:pt x="679" y="252"/>
                      </a:lnTo>
                      <a:close/>
                      <a:moveTo>
                        <a:pt x="645" y="264"/>
                      </a:moveTo>
                      <a:lnTo>
                        <a:pt x="662" y="257"/>
                      </a:lnTo>
                      <a:lnTo>
                        <a:pt x="659" y="249"/>
                      </a:lnTo>
                      <a:lnTo>
                        <a:pt x="642" y="255"/>
                      </a:lnTo>
                      <a:lnTo>
                        <a:pt x="645" y="264"/>
                      </a:lnTo>
                      <a:close/>
                      <a:moveTo>
                        <a:pt x="612" y="276"/>
                      </a:moveTo>
                      <a:lnTo>
                        <a:pt x="629" y="270"/>
                      </a:lnTo>
                      <a:lnTo>
                        <a:pt x="625" y="262"/>
                      </a:lnTo>
                      <a:lnTo>
                        <a:pt x="608" y="268"/>
                      </a:lnTo>
                      <a:lnTo>
                        <a:pt x="612" y="276"/>
                      </a:lnTo>
                      <a:close/>
                      <a:moveTo>
                        <a:pt x="578" y="289"/>
                      </a:moveTo>
                      <a:lnTo>
                        <a:pt x="595" y="283"/>
                      </a:lnTo>
                      <a:lnTo>
                        <a:pt x="591" y="274"/>
                      </a:lnTo>
                      <a:lnTo>
                        <a:pt x="574" y="281"/>
                      </a:lnTo>
                      <a:lnTo>
                        <a:pt x="578" y="289"/>
                      </a:lnTo>
                      <a:close/>
                      <a:moveTo>
                        <a:pt x="544" y="301"/>
                      </a:moveTo>
                      <a:lnTo>
                        <a:pt x="561" y="296"/>
                      </a:lnTo>
                      <a:lnTo>
                        <a:pt x="557" y="287"/>
                      </a:lnTo>
                      <a:lnTo>
                        <a:pt x="541" y="293"/>
                      </a:lnTo>
                      <a:lnTo>
                        <a:pt x="544" y="301"/>
                      </a:lnTo>
                      <a:close/>
                      <a:moveTo>
                        <a:pt x="510" y="314"/>
                      </a:moveTo>
                      <a:lnTo>
                        <a:pt x="527" y="308"/>
                      </a:lnTo>
                      <a:lnTo>
                        <a:pt x="524" y="299"/>
                      </a:lnTo>
                      <a:lnTo>
                        <a:pt x="507" y="306"/>
                      </a:lnTo>
                      <a:lnTo>
                        <a:pt x="510" y="314"/>
                      </a:lnTo>
                      <a:close/>
                      <a:moveTo>
                        <a:pt x="476" y="326"/>
                      </a:moveTo>
                      <a:lnTo>
                        <a:pt x="493" y="320"/>
                      </a:lnTo>
                      <a:lnTo>
                        <a:pt x="490" y="311"/>
                      </a:lnTo>
                      <a:lnTo>
                        <a:pt x="473" y="318"/>
                      </a:lnTo>
                      <a:lnTo>
                        <a:pt x="476" y="326"/>
                      </a:lnTo>
                      <a:close/>
                      <a:moveTo>
                        <a:pt x="442" y="338"/>
                      </a:moveTo>
                      <a:lnTo>
                        <a:pt x="459" y="333"/>
                      </a:lnTo>
                      <a:lnTo>
                        <a:pt x="456" y="324"/>
                      </a:lnTo>
                      <a:lnTo>
                        <a:pt x="439" y="331"/>
                      </a:lnTo>
                      <a:lnTo>
                        <a:pt x="442" y="338"/>
                      </a:lnTo>
                      <a:close/>
                      <a:moveTo>
                        <a:pt x="409" y="351"/>
                      </a:moveTo>
                      <a:lnTo>
                        <a:pt x="425" y="345"/>
                      </a:lnTo>
                      <a:lnTo>
                        <a:pt x="422" y="336"/>
                      </a:lnTo>
                      <a:lnTo>
                        <a:pt x="405" y="343"/>
                      </a:lnTo>
                      <a:lnTo>
                        <a:pt x="409" y="351"/>
                      </a:lnTo>
                      <a:close/>
                      <a:moveTo>
                        <a:pt x="374" y="363"/>
                      </a:moveTo>
                      <a:lnTo>
                        <a:pt x="392" y="358"/>
                      </a:lnTo>
                      <a:lnTo>
                        <a:pt x="388" y="349"/>
                      </a:lnTo>
                      <a:lnTo>
                        <a:pt x="371" y="355"/>
                      </a:lnTo>
                      <a:lnTo>
                        <a:pt x="374" y="363"/>
                      </a:lnTo>
                      <a:close/>
                      <a:moveTo>
                        <a:pt x="362" y="393"/>
                      </a:moveTo>
                      <a:lnTo>
                        <a:pt x="368" y="376"/>
                      </a:lnTo>
                      <a:lnTo>
                        <a:pt x="360" y="372"/>
                      </a:lnTo>
                      <a:lnTo>
                        <a:pt x="353" y="389"/>
                      </a:lnTo>
                      <a:lnTo>
                        <a:pt x="362" y="393"/>
                      </a:lnTo>
                      <a:close/>
                      <a:moveTo>
                        <a:pt x="350" y="426"/>
                      </a:moveTo>
                      <a:lnTo>
                        <a:pt x="356" y="410"/>
                      </a:lnTo>
                      <a:lnTo>
                        <a:pt x="348" y="406"/>
                      </a:lnTo>
                      <a:lnTo>
                        <a:pt x="341" y="423"/>
                      </a:lnTo>
                      <a:lnTo>
                        <a:pt x="350" y="426"/>
                      </a:lnTo>
                      <a:close/>
                      <a:moveTo>
                        <a:pt x="336" y="460"/>
                      </a:moveTo>
                      <a:lnTo>
                        <a:pt x="343" y="443"/>
                      </a:lnTo>
                      <a:lnTo>
                        <a:pt x="335" y="440"/>
                      </a:lnTo>
                      <a:lnTo>
                        <a:pt x="328" y="457"/>
                      </a:lnTo>
                      <a:lnTo>
                        <a:pt x="336" y="460"/>
                      </a:lnTo>
                      <a:close/>
                      <a:moveTo>
                        <a:pt x="324" y="494"/>
                      </a:moveTo>
                      <a:lnTo>
                        <a:pt x="331" y="477"/>
                      </a:lnTo>
                      <a:lnTo>
                        <a:pt x="322" y="474"/>
                      </a:lnTo>
                      <a:lnTo>
                        <a:pt x="316" y="491"/>
                      </a:lnTo>
                      <a:lnTo>
                        <a:pt x="324" y="494"/>
                      </a:lnTo>
                      <a:close/>
                      <a:moveTo>
                        <a:pt x="312" y="528"/>
                      </a:moveTo>
                      <a:lnTo>
                        <a:pt x="318" y="511"/>
                      </a:lnTo>
                      <a:lnTo>
                        <a:pt x="309" y="508"/>
                      </a:lnTo>
                      <a:lnTo>
                        <a:pt x="304" y="525"/>
                      </a:lnTo>
                      <a:lnTo>
                        <a:pt x="312" y="528"/>
                      </a:lnTo>
                      <a:close/>
                      <a:moveTo>
                        <a:pt x="299" y="562"/>
                      </a:moveTo>
                      <a:lnTo>
                        <a:pt x="306" y="545"/>
                      </a:lnTo>
                      <a:lnTo>
                        <a:pt x="297" y="542"/>
                      </a:lnTo>
                      <a:lnTo>
                        <a:pt x="290" y="558"/>
                      </a:lnTo>
                      <a:lnTo>
                        <a:pt x="299" y="562"/>
                      </a:lnTo>
                      <a:close/>
                      <a:moveTo>
                        <a:pt x="287" y="596"/>
                      </a:moveTo>
                      <a:lnTo>
                        <a:pt x="292" y="579"/>
                      </a:lnTo>
                      <a:lnTo>
                        <a:pt x="284" y="575"/>
                      </a:lnTo>
                      <a:lnTo>
                        <a:pt x="278" y="592"/>
                      </a:lnTo>
                      <a:lnTo>
                        <a:pt x="287" y="596"/>
                      </a:lnTo>
                      <a:close/>
                      <a:moveTo>
                        <a:pt x="274" y="630"/>
                      </a:moveTo>
                      <a:lnTo>
                        <a:pt x="280" y="613"/>
                      </a:lnTo>
                      <a:lnTo>
                        <a:pt x="272" y="609"/>
                      </a:lnTo>
                      <a:lnTo>
                        <a:pt x="265" y="626"/>
                      </a:lnTo>
                      <a:lnTo>
                        <a:pt x="274" y="630"/>
                      </a:lnTo>
                      <a:close/>
                      <a:moveTo>
                        <a:pt x="261" y="663"/>
                      </a:moveTo>
                      <a:lnTo>
                        <a:pt x="268" y="647"/>
                      </a:lnTo>
                      <a:lnTo>
                        <a:pt x="258" y="643"/>
                      </a:lnTo>
                      <a:lnTo>
                        <a:pt x="253" y="660"/>
                      </a:lnTo>
                      <a:lnTo>
                        <a:pt x="261" y="663"/>
                      </a:lnTo>
                      <a:close/>
                      <a:moveTo>
                        <a:pt x="248" y="697"/>
                      </a:moveTo>
                      <a:lnTo>
                        <a:pt x="255" y="680"/>
                      </a:lnTo>
                      <a:lnTo>
                        <a:pt x="246" y="677"/>
                      </a:lnTo>
                      <a:lnTo>
                        <a:pt x="240" y="694"/>
                      </a:lnTo>
                      <a:lnTo>
                        <a:pt x="248" y="697"/>
                      </a:lnTo>
                      <a:close/>
                      <a:moveTo>
                        <a:pt x="236" y="731"/>
                      </a:moveTo>
                      <a:lnTo>
                        <a:pt x="243" y="714"/>
                      </a:lnTo>
                      <a:lnTo>
                        <a:pt x="234" y="711"/>
                      </a:lnTo>
                      <a:lnTo>
                        <a:pt x="228" y="728"/>
                      </a:lnTo>
                      <a:lnTo>
                        <a:pt x="236" y="731"/>
                      </a:lnTo>
                      <a:close/>
                      <a:moveTo>
                        <a:pt x="224" y="765"/>
                      </a:moveTo>
                      <a:lnTo>
                        <a:pt x="229" y="748"/>
                      </a:lnTo>
                      <a:lnTo>
                        <a:pt x="221" y="745"/>
                      </a:lnTo>
                      <a:lnTo>
                        <a:pt x="214" y="762"/>
                      </a:lnTo>
                      <a:lnTo>
                        <a:pt x="224" y="765"/>
                      </a:lnTo>
                      <a:close/>
                      <a:moveTo>
                        <a:pt x="211" y="799"/>
                      </a:moveTo>
                      <a:lnTo>
                        <a:pt x="217" y="782"/>
                      </a:lnTo>
                      <a:lnTo>
                        <a:pt x="209" y="779"/>
                      </a:lnTo>
                      <a:lnTo>
                        <a:pt x="202" y="795"/>
                      </a:lnTo>
                      <a:lnTo>
                        <a:pt x="211" y="799"/>
                      </a:lnTo>
                      <a:close/>
                      <a:moveTo>
                        <a:pt x="199" y="833"/>
                      </a:moveTo>
                      <a:lnTo>
                        <a:pt x="204" y="816"/>
                      </a:lnTo>
                      <a:lnTo>
                        <a:pt x="196" y="812"/>
                      </a:lnTo>
                      <a:lnTo>
                        <a:pt x="190" y="829"/>
                      </a:lnTo>
                      <a:lnTo>
                        <a:pt x="199" y="833"/>
                      </a:lnTo>
                      <a:close/>
                      <a:moveTo>
                        <a:pt x="185" y="867"/>
                      </a:moveTo>
                      <a:lnTo>
                        <a:pt x="192" y="850"/>
                      </a:lnTo>
                      <a:lnTo>
                        <a:pt x="183" y="846"/>
                      </a:lnTo>
                      <a:lnTo>
                        <a:pt x="177" y="863"/>
                      </a:lnTo>
                      <a:lnTo>
                        <a:pt x="185" y="867"/>
                      </a:lnTo>
                      <a:close/>
                      <a:moveTo>
                        <a:pt x="173" y="900"/>
                      </a:moveTo>
                      <a:lnTo>
                        <a:pt x="180" y="884"/>
                      </a:lnTo>
                      <a:lnTo>
                        <a:pt x="170" y="880"/>
                      </a:lnTo>
                      <a:lnTo>
                        <a:pt x="165" y="897"/>
                      </a:lnTo>
                      <a:lnTo>
                        <a:pt x="173" y="900"/>
                      </a:lnTo>
                      <a:close/>
                      <a:moveTo>
                        <a:pt x="160" y="934"/>
                      </a:moveTo>
                      <a:lnTo>
                        <a:pt x="167" y="917"/>
                      </a:lnTo>
                      <a:lnTo>
                        <a:pt x="158" y="914"/>
                      </a:lnTo>
                      <a:lnTo>
                        <a:pt x="151" y="931"/>
                      </a:lnTo>
                      <a:lnTo>
                        <a:pt x="160" y="934"/>
                      </a:lnTo>
                      <a:close/>
                      <a:moveTo>
                        <a:pt x="148" y="968"/>
                      </a:moveTo>
                      <a:lnTo>
                        <a:pt x="154" y="951"/>
                      </a:lnTo>
                      <a:lnTo>
                        <a:pt x="146" y="948"/>
                      </a:lnTo>
                      <a:lnTo>
                        <a:pt x="139" y="965"/>
                      </a:lnTo>
                      <a:lnTo>
                        <a:pt x="148" y="968"/>
                      </a:lnTo>
                      <a:close/>
                      <a:moveTo>
                        <a:pt x="136" y="1002"/>
                      </a:moveTo>
                      <a:lnTo>
                        <a:pt x="141" y="985"/>
                      </a:lnTo>
                      <a:lnTo>
                        <a:pt x="133" y="982"/>
                      </a:lnTo>
                      <a:lnTo>
                        <a:pt x="126" y="999"/>
                      </a:lnTo>
                      <a:lnTo>
                        <a:pt x="136" y="1002"/>
                      </a:lnTo>
                      <a:close/>
                      <a:moveTo>
                        <a:pt x="122" y="1036"/>
                      </a:moveTo>
                      <a:lnTo>
                        <a:pt x="129" y="1019"/>
                      </a:lnTo>
                      <a:lnTo>
                        <a:pt x="121" y="1016"/>
                      </a:lnTo>
                      <a:lnTo>
                        <a:pt x="114" y="1032"/>
                      </a:lnTo>
                      <a:lnTo>
                        <a:pt x="122" y="1036"/>
                      </a:lnTo>
                      <a:close/>
                      <a:moveTo>
                        <a:pt x="110" y="1070"/>
                      </a:moveTo>
                      <a:lnTo>
                        <a:pt x="116" y="1053"/>
                      </a:lnTo>
                      <a:lnTo>
                        <a:pt x="107" y="1049"/>
                      </a:lnTo>
                      <a:lnTo>
                        <a:pt x="102" y="1066"/>
                      </a:lnTo>
                      <a:lnTo>
                        <a:pt x="110" y="1070"/>
                      </a:lnTo>
                      <a:close/>
                      <a:moveTo>
                        <a:pt x="97" y="1104"/>
                      </a:moveTo>
                      <a:lnTo>
                        <a:pt x="104" y="1087"/>
                      </a:lnTo>
                      <a:lnTo>
                        <a:pt x="95" y="1083"/>
                      </a:lnTo>
                      <a:lnTo>
                        <a:pt x="89" y="1100"/>
                      </a:lnTo>
                      <a:lnTo>
                        <a:pt x="97" y="1104"/>
                      </a:lnTo>
                      <a:close/>
                      <a:moveTo>
                        <a:pt x="85" y="1137"/>
                      </a:moveTo>
                      <a:lnTo>
                        <a:pt x="90" y="1121"/>
                      </a:lnTo>
                      <a:lnTo>
                        <a:pt x="82" y="1117"/>
                      </a:lnTo>
                      <a:lnTo>
                        <a:pt x="76" y="1134"/>
                      </a:lnTo>
                      <a:lnTo>
                        <a:pt x="85" y="1137"/>
                      </a:lnTo>
                      <a:close/>
                      <a:moveTo>
                        <a:pt x="72" y="1171"/>
                      </a:moveTo>
                      <a:lnTo>
                        <a:pt x="78" y="1154"/>
                      </a:lnTo>
                      <a:lnTo>
                        <a:pt x="70" y="1151"/>
                      </a:lnTo>
                      <a:lnTo>
                        <a:pt x="63" y="1168"/>
                      </a:lnTo>
                      <a:lnTo>
                        <a:pt x="72" y="1171"/>
                      </a:lnTo>
                      <a:close/>
                      <a:moveTo>
                        <a:pt x="60" y="1205"/>
                      </a:moveTo>
                      <a:lnTo>
                        <a:pt x="66" y="1188"/>
                      </a:lnTo>
                      <a:lnTo>
                        <a:pt x="58" y="1185"/>
                      </a:lnTo>
                      <a:lnTo>
                        <a:pt x="51" y="1202"/>
                      </a:lnTo>
                      <a:lnTo>
                        <a:pt x="60" y="1205"/>
                      </a:lnTo>
                      <a:close/>
                      <a:moveTo>
                        <a:pt x="46" y="1239"/>
                      </a:moveTo>
                      <a:lnTo>
                        <a:pt x="53" y="1222"/>
                      </a:lnTo>
                      <a:lnTo>
                        <a:pt x="44" y="1219"/>
                      </a:lnTo>
                      <a:lnTo>
                        <a:pt x="38" y="1236"/>
                      </a:lnTo>
                      <a:lnTo>
                        <a:pt x="46" y="1239"/>
                      </a:lnTo>
                      <a:close/>
                      <a:moveTo>
                        <a:pt x="34" y="1273"/>
                      </a:moveTo>
                      <a:lnTo>
                        <a:pt x="41" y="1256"/>
                      </a:lnTo>
                      <a:lnTo>
                        <a:pt x="32" y="1253"/>
                      </a:lnTo>
                      <a:lnTo>
                        <a:pt x="26" y="1269"/>
                      </a:lnTo>
                      <a:lnTo>
                        <a:pt x="34" y="1273"/>
                      </a:lnTo>
                      <a:close/>
                      <a:moveTo>
                        <a:pt x="22" y="1307"/>
                      </a:moveTo>
                      <a:lnTo>
                        <a:pt x="28" y="1290"/>
                      </a:lnTo>
                      <a:lnTo>
                        <a:pt x="19" y="1286"/>
                      </a:lnTo>
                      <a:lnTo>
                        <a:pt x="14" y="1303"/>
                      </a:lnTo>
                      <a:lnTo>
                        <a:pt x="22" y="1307"/>
                      </a:lnTo>
                      <a:close/>
                      <a:moveTo>
                        <a:pt x="9" y="1341"/>
                      </a:moveTo>
                      <a:lnTo>
                        <a:pt x="15" y="1324"/>
                      </a:lnTo>
                      <a:lnTo>
                        <a:pt x="7" y="1320"/>
                      </a:lnTo>
                      <a:lnTo>
                        <a:pt x="0" y="1337"/>
                      </a:lnTo>
                      <a:lnTo>
                        <a:pt x="9" y="1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5" name="Freeform 6"/>
                <p:cNvSpPr>
                  <a:spLocks noEditPoints="1"/>
                </p:cNvSpPr>
                <p:nvPr/>
              </p:nvSpPr>
              <p:spPr bwMode="auto">
                <a:xfrm>
                  <a:off x="1328738" y="2227263"/>
                  <a:ext cx="2179638" cy="1544638"/>
                </a:xfrm>
                <a:custGeom>
                  <a:avLst/>
                  <a:gdLst>
                    <a:gd name="T0" fmla="*/ 51 w 1373"/>
                    <a:gd name="T1" fmla="*/ 944 h 973"/>
                    <a:gd name="T2" fmla="*/ 67 w 1373"/>
                    <a:gd name="T3" fmla="*/ 938 h 973"/>
                    <a:gd name="T4" fmla="*/ 105 w 1373"/>
                    <a:gd name="T5" fmla="*/ 932 h 973"/>
                    <a:gd name="T6" fmla="*/ 154 w 1373"/>
                    <a:gd name="T7" fmla="*/ 913 h 973"/>
                    <a:gd name="T8" fmla="*/ 185 w 1373"/>
                    <a:gd name="T9" fmla="*/ 891 h 973"/>
                    <a:gd name="T10" fmla="*/ 253 w 1373"/>
                    <a:gd name="T11" fmla="*/ 865 h 973"/>
                    <a:gd name="T12" fmla="*/ 268 w 1373"/>
                    <a:gd name="T13" fmla="*/ 858 h 973"/>
                    <a:gd name="T14" fmla="*/ 306 w 1373"/>
                    <a:gd name="T15" fmla="*/ 853 h 973"/>
                    <a:gd name="T16" fmla="*/ 356 w 1373"/>
                    <a:gd name="T17" fmla="*/ 833 h 973"/>
                    <a:gd name="T18" fmla="*/ 387 w 1373"/>
                    <a:gd name="T19" fmla="*/ 812 h 973"/>
                    <a:gd name="T20" fmla="*/ 453 w 1373"/>
                    <a:gd name="T21" fmla="*/ 785 h 973"/>
                    <a:gd name="T22" fmla="*/ 470 w 1373"/>
                    <a:gd name="T23" fmla="*/ 779 h 973"/>
                    <a:gd name="T24" fmla="*/ 507 w 1373"/>
                    <a:gd name="T25" fmla="*/ 773 h 973"/>
                    <a:gd name="T26" fmla="*/ 557 w 1373"/>
                    <a:gd name="T27" fmla="*/ 754 h 973"/>
                    <a:gd name="T28" fmla="*/ 588 w 1373"/>
                    <a:gd name="T29" fmla="*/ 732 h 973"/>
                    <a:gd name="T30" fmla="*/ 655 w 1373"/>
                    <a:gd name="T31" fmla="*/ 706 h 973"/>
                    <a:gd name="T32" fmla="*/ 672 w 1373"/>
                    <a:gd name="T33" fmla="*/ 699 h 973"/>
                    <a:gd name="T34" fmla="*/ 708 w 1373"/>
                    <a:gd name="T35" fmla="*/ 694 h 973"/>
                    <a:gd name="T36" fmla="*/ 759 w 1373"/>
                    <a:gd name="T37" fmla="*/ 674 h 973"/>
                    <a:gd name="T38" fmla="*/ 790 w 1373"/>
                    <a:gd name="T39" fmla="*/ 653 h 973"/>
                    <a:gd name="T40" fmla="*/ 856 w 1373"/>
                    <a:gd name="T41" fmla="*/ 625 h 973"/>
                    <a:gd name="T42" fmla="*/ 873 w 1373"/>
                    <a:gd name="T43" fmla="*/ 620 h 973"/>
                    <a:gd name="T44" fmla="*/ 910 w 1373"/>
                    <a:gd name="T45" fmla="*/ 614 h 973"/>
                    <a:gd name="T46" fmla="*/ 961 w 1373"/>
                    <a:gd name="T47" fmla="*/ 595 h 973"/>
                    <a:gd name="T48" fmla="*/ 990 w 1373"/>
                    <a:gd name="T49" fmla="*/ 572 h 973"/>
                    <a:gd name="T50" fmla="*/ 1058 w 1373"/>
                    <a:gd name="T51" fmla="*/ 546 h 973"/>
                    <a:gd name="T52" fmla="*/ 1075 w 1373"/>
                    <a:gd name="T53" fmla="*/ 540 h 973"/>
                    <a:gd name="T54" fmla="*/ 1111 w 1373"/>
                    <a:gd name="T55" fmla="*/ 535 h 973"/>
                    <a:gd name="T56" fmla="*/ 1162 w 1373"/>
                    <a:gd name="T57" fmla="*/ 515 h 973"/>
                    <a:gd name="T58" fmla="*/ 1192 w 1373"/>
                    <a:gd name="T59" fmla="*/ 493 h 973"/>
                    <a:gd name="T60" fmla="*/ 1259 w 1373"/>
                    <a:gd name="T61" fmla="*/ 466 h 973"/>
                    <a:gd name="T62" fmla="*/ 1276 w 1373"/>
                    <a:gd name="T63" fmla="*/ 461 h 973"/>
                    <a:gd name="T64" fmla="*/ 1313 w 1373"/>
                    <a:gd name="T65" fmla="*/ 455 h 973"/>
                    <a:gd name="T66" fmla="*/ 1359 w 1373"/>
                    <a:gd name="T67" fmla="*/ 427 h 973"/>
                    <a:gd name="T68" fmla="*/ 1327 w 1373"/>
                    <a:gd name="T69" fmla="*/ 419 h 973"/>
                    <a:gd name="T70" fmla="*/ 1311 w 1373"/>
                    <a:gd name="T71" fmla="*/ 411 h 973"/>
                    <a:gd name="T72" fmla="*/ 1281 w 1373"/>
                    <a:gd name="T73" fmla="*/ 387 h 973"/>
                    <a:gd name="T74" fmla="*/ 1233 w 1373"/>
                    <a:gd name="T75" fmla="*/ 364 h 973"/>
                    <a:gd name="T76" fmla="*/ 1197 w 1373"/>
                    <a:gd name="T77" fmla="*/ 356 h 973"/>
                    <a:gd name="T78" fmla="*/ 1131 w 1373"/>
                    <a:gd name="T79" fmla="*/ 324 h 973"/>
                    <a:gd name="T80" fmla="*/ 1116 w 1373"/>
                    <a:gd name="T81" fmla="*/ 316 h 973"/>
                    <a:gd name="T82" fmla="*/ 1087 w 1373"/>
                    <a:gd name="T83" fmla="*/ 293 h 973"/>
                    <a:gd name="T84" fmla="*/ 1039 w 1373"/>
                    <a:gd name="T85" fmla="*/ 269 h 973"/>
                    <a:gd name="T86" fmla="*/ 1002 w 1373"/>
                    <a:gd name="T87" fmla="*/ 261 h 973"/>
                    <a:gd name="T88" fmla="*/ 937 w 1373"/>
                    <a:gd name="T89" fmla="*/ 229 h 973"/>
                    <a:gd name="T90" fmla="*/ 920 w 1373"/>
                    <a:gd name="T91" fmla="*/ 221 h 973"/>
                    <a:gd name="T92" fmla="*/ 892 w 1373"/>
                    <a:gd name="T93" fmla="*/ 198 h 973"/>
                    <a:gd name="T94" fmla="*/ 844 w 1373"/>
                    <a:gd name="T95" fmla="*/ 174 h 973"/>
                    <a:gd name="T96" fmla="*/ 808 w 1373"/>
                    <a:gd name="T97" fmla="*/ 166 h 973"/>
                    <a:gd name="T98" fmla="*/ 742 w 1373"/>
                    <a:gd name="T99" fmla="*/ 135 h 973"/>
                    <a:gd name="T100" fmla="*/ 726 w 1373"/>
                    <a:gd name="T101" fmla="*/ 127 h 973"/>
                    <a:gd name="T102" fmla="*/ 697 w 1373"/>
                    <a:gd name="T103" fmla="*/ 103 h 973"/>
                    <a:gd name="T104" fmla="*/ 649 w 1373"/>
                    <a:gd name="T105" fmla="*/ 79 h 973"/>
                    <a:gd name="T106" fmla="*/ 612 w 1373"/>
                    <a:gd name="T107" fmla="*/ 71 h 973"/>
                    <a:gd name="T108" fmla="*/ 547 w 1373"/>
                    <a:gd name="T109" fmla="*/ 40 h 973"/>
                    <a:gd name="T110" fmla="*/ 531 w 1373"/>
                    <a:gd name="T111" fmla="*/ 32 h 973"/>
                    <a:gd name="T112" fmla="*/ 503 w 1373"/>
                    <a:gd name="T113" fmla="*/ 8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3" h="973">
                      <a:moveTo>
                        <a:pt x="17" y="957"/>
                      </a:moveTo>
                      <a:lnTo>
                        <a:pt x="0" y="964"/>
                      </a:lnTo>
                      <a:lnTo>
                        <a:pt x="3" y="973"/>
                      </a:lnTo>
                      <a:lnTo>
                        <a:pt x="20" y="966"/>
                      </a:lnTo>
                      <a:lnTo>
                        <a:pt x="17" y="957"/>
                      </a:lnTo>
                      <a:close/>
                      <a:moveTo>
                        <a:pt x="51" y="944"/>
                      </a:moveTo>
                      <a:lnTo>
                        <a:pt x="34" y="951"/>
                      </a:lnTo>
                      <a:lnTo>
                        <a:pt x="37" y="960"/>
                      </a:lnTo>
                      <a:lnTo>
                        <a:pt x="54" y="953"/>
                      </a:lnTo>
                      <a:lnTo>
                        <a:pt x="51" y="944"/>
                      </a:lnTo>
                      <a:close/>
                      <a:moveTo>
                        <a:pt x="84" y="931"/>
                      </a:moveTo>
                      <a:lnTo>
                        <a:pt x="67" y="938"/>
                      </a:lnTo>
                      <a:lnTo>
                        <a:pt x="71" y="946"/>
                      </a:lnTo>
                      <a:lnTo>
                        <a:pt x="88" y="939"/>
                      </a:lnTo>
                      <a:lnTo>
                        <a:pt x="84" y="931"/>
                      </a:lnTo>
                      <a:close/>
                      <a:moveTo>
                        <a:pt x="118" y="918"/>
                      </a:moveTo>
                      <a:lnTo>
                        <a:pt x="101" y="925"/>
                      </a:lnTo>
                      <a:lnTo>
                        <a:pt x="105" y="932"/>
                      </a:lnTo>
                      <a:lnTo>
                        <a:pt x="121" y="926"/>
                      </a:lnTo>
                      <a:lnTo>
                        <a:pt x="118" y="918"/>
                      </a:lnTo>
                      <a:close/>
                      <a:moveTo>
                        <a:pt x="151" y="904"/>
                      </a:moveTo>
                      <a:lnTo>
                        <a:pt x="134" y="911"/>
                      </a:lnTo>
                      <a:lnTo>
                        <a:pt x="137" y="920"/>
                      </a:lnTo>
                      <a:lnTo>
                        <a:pt x="154" y="913"/>
                      </a:lnTo>
                      <a:lnTo>
                        <a:pt x="151" y="904"/>
                      </a:lnTo>
                      <a:close/>
                      <a:moveTo>
                        <a:pt x="185" y="891"/>
                      </a:moveTo>
                      <a:lnTo>
                        <a:pt x="168" y="897"/>
                      </a:lnTo>
                      <a:lnTo>
                        <a:pt x="171" y="907"/>
                      </a:lnTo>
                      <a:lnTo>
                        <a:pt x="188" y="900"/>
                      </a:lnTo>
                      <a:lnTo>
                        <a:pt x="185" y="891"/>
                      </a:lnTo>
                      <a:close/>
                      <a:moveTo>
                        <a:pt x="219" y="878"/>
                      </a:moveTo>
                      <a:lnTo>
                        <a:pt x="202" y="885"/>
                      </a:lnTo>
                      <a:lnTo>
                        <a:pt x="205" y="893"/>
                      </a:lnTo>
                      <a:lnTo>
                        <a:pt x="222" y="886"/>
                      </a:lnTo>
                      <a:lnTo>
                        <a:pt x="219" y="878"/>
                      </a:lnTo>
                      <a:close/>
                      <a:moveTo>
                        <a:pt x="253" y="865"/>
                      </a:moveTo>
                      <a:lnTo>
                        <a:pt x="236" y="872"/>
                      </a:lnTo>
                      <a:lnTo>
                        <a:pt x="239" y="879"/>
                      </a:lnTo>
                      <a:lnTo>
                        <a:pt x="256" y="873"/>
                      </a:lnTo>
                      <a:lnTo>
                        <a:pt x="253" y="865"/>
                      </a:lnTo>
                      <a:close/>
                      <a:moveTo>
                        <a:pt x="285" y="851"/>
                      </a:moveTo>
                      <a:lnTo>
                        <a:pt x="268" y="858"/>
                      </a:lnTo>
                      <a:lnTo>
                        <a:pt x="272" y="867"/>
                      </a:lnTo>
                      <a:lnTo>
                        <a:pt x="289" y="860"/>
                      </a:lnTo>
                      <a:lnTo>
                        <a:pt x="285" y="851"/>
                      </a:lnTo>
                      <a:close/>
                      <a:moveTo>
                        <a:pt x="319" y="838"/>
                      </a:moveTo>
                      <a:lnTo>
                        <a:pt x="302" y="844"/>
                      </a:lnTo>
                      <a:lnTo>
                        <a:pt x="306" y="853"/>
                      </a:lnTo>
                      <a:lnTo>
                        <a:pt x="322" y="847"/>
                      </a:lnTo>
                      <a:lnTo>
                        <a:pt x="319" y="838"/>
                      </a:lnTo>
                      <a:close/>
                      <a:moveTo>
                        <a:pt x="353" y="825"/>
                      </a:moveTo>
                      <a:lnTo>
                        <a:pt x="336" y="832"/>
                      </a:lnTo>
                      <a:lnTo>
                        <a:pt x="339" y="840"/>
                      </a:lnTo>
                      <a:lnTo>
                        <a:pt x="356" y="833"/>
                      </a:lnTo>
                      <a:lnTo>
                        <a:pt x="353" y="825"/>
                      </a:lnTo>
                      <a:close/>
                      <a:moveTo>
                        <a:pt x="387" y="812"/>
                      </a:moveTo>
                      <a:lnTo>
                        <a:pt x="370" y="818"/>
                      </a:lnTo>
                      <a:lnTo>
                        <a:pt x="373" y="826"/>
                      </a:lnTo>
                      <a:lnTo>
                        <a:pt x="390" y="820"/>
                      </a:lnTo>
                      <a:lnTo>
                        <a:pt x="387" y="812"/>
                      </a:lnTo>
                      <a:close/>
                      <a:moveTo>
                        <a:pt x="419" y="798"/>
                      </a:moveTo>
                      <a:lnTo>
                        <a:pt x="404" y="805"/>
                      </a:lnTo>
                      <a:lnTo>
                        <a:pt x="406" y="814"/>
                      </a:lnTo>
                      <a:lnTo>
                        <a:pt x="423" y="807"/>
                      </a:lnTo>
                      <a:lnTo>
                        <a:pt x="419" y="798"/>
                      </a:lnTo>
                      <a:close/>
                      <a:moveTo>
                        <a:pt x="453" y="785"/>
                      </a:moveTo>
                      <a:lnTo>
                        <a:pt x="436" y="791"/>
                      </a:lnTo>
                      <a:lnTo>
                        <a:pt x="440" y="800"/>
                      </a:lnTo>
                      <a:lnTo>
                        <a:pt x="457" y="794"/>
                      </a:lnTo>
                      <a:lnTo>
                        <a:pt x="453" y="785"/>
                      </a:lnTo>
                      <a:close/>
                      <a:moveTo>
                        <a:pt x="487" y="772"/>
                      </a:moveTo>
                      <a:lnTo>
                        <a:pt x="470" y="779"/>
                      </a:lnTo>
                      <a:lnTo>
                        <a:pt x="474" y="787"/>
                      </a:lnTo>
                      <a:lnTo>
                        <a:pt x="491" y="780"/>
                      </a:lnTo>
                      <a:lnTo>
                        <a:pt x="487" y="772"/>
                      </a:lnTo>
                      <a:close/>
                      <a:moveTo>
                        <a:pt x="521" y="759"/>
                      </a:moveTo>
                      <a:lnTo>
                        <a:pt x="504" y="765"/>
                      </a:lnTo>
                      <a:lnTo>
                        <a:pt x="507" y="773"/>
                      </a:lnTo>
                      <a:lnTo>
                        <a:pt x="524" y="767"/>
                      </a:lnTo>
                      <a:lnTo>
                        <a:pt x="521" y="759"/>
                      </a:lnTo>
                      <a:close/>
                      <a:moveTo>
                        <a:pt x="554" y="745"/>
                      </a:moveTo>
                      <a:lnTo>
                        <a:pt x="538" y="752"/>
                      </a:lnTo>
                      <a:lnTo>
                        <a:pt x="540" y="760"/>
                      </a:lnTo>
                      <a:lnTo>
                        <a:pt x="557" y="754"/>
                      </a:lnTo>
                      <a:lnTo>
                        <a:pt x="554" y="745"/>
                      </a:lnTo>
                      <a:close/>
                      <a:moveTo>
                        <a:pt x="588" y="732"/>
                      </a:moveTo>
                      <a:lnTo>
                        <a:pt x="571" y="738"/>
                      </a:lnTo>
                      <a:lnTo>
                        <a:pt x="574" y="747"/>
                      </a:lnTo>
                      <a:lnTo>
                        <a:pt x="591" y="741"/>
                      </a:lnTo>
                      <a:lnTo>
                        <a:pt x="588" y="732"/>
                      </a:lnTo>
                      <a:close/>
                      <a:moveTo>
                        <a:pt x="621" y="719"/>
                      </a:moveTo>
                      <a:lnTo>
                        <a:pt x="605" y="726"/>
                      </a:lnTo>
                      <a:lnTo>
                        <a:pt x="608" y="734"/>
                      </a:lnTo>
                      <a:lnTo>
                        <a:pt x="625" y="727"/>
                      </a:lnTo>
                      <a:lnTo>
                        <a:pt x="621" y="719"/>
                      </a:lnTo>
                      <a:close/>
                      <a:moveTo>
                        <a:pt x="655" y="706"/>
                      </a:moveTo>
                      <a:lnTo>
                        <a:pt x="638" y="712"/>
                      </a:lnTo>
                      <a:lnTo>
                        <a:pt x="642" y="720"/>
                      </a:lnTo>
                      <a:lnTo>
                        <a:pt x="659" y="714"/>
                      </a:lnTo>
                      <a:lnTo>
                        <a:pt x="655" y="706"/>
                      </a:lnTo>
                      <a:close/>
                      <a:moveTo>
                        <a:pt x="688" y="692"/>
                      </a:moveTo>
                      <a:lnTo>
                        <a:pt x="672" y="699"/>
                      </a:lnTo>
                      <a:lnTo>
                        <a:pt x="676" y="707"/>
                      </a:lnTo>
                      <a:lnTo>
                        <a:pt x="691" y="701"/>
                      </a:lnTo>
                      <a:lnTo>
                        <a:pt x="688" y="692"/>
                      </a:lnTo>
                      <a:close/>
                      <a:moveTo>
                        <a:pt x="722" y="679"/>
                      </a:moveTo>
                      <a:lnTo>
                        <a:pt x="705" y="685"/>
                      </a:lnTo>
                      <a:lnTo>
                        <a:pt x="708" y="694"/>
                      </a:lnTo>
                      <a:lnTo>
                        <a:pt x="725" y="688"/>
                      </a:lnTo>
                      <a:lnTo>
                        <a:pt x="722" y="679"/>
                      </a:lnTo>
                      <a:close/>
                      <a:moveTo>
                        <a:pt x="756" y="666"/>
                      </a:moveTo>
                      <a:lnTo>
                        <a:pt x="739" y="673"/>
                      </a:lnTo>
                      <a:lnTo>
                        <a:pt x="742" y="681"/>
                      </a:lnTo>
                      <a:lnTo>
                        <a:pt x="759" y="674"/>
                      </a:lnTo>
                      <a:lnTo>
                        <a:pt x="756" y="666"/>
                      </a:lnTo>
                      <a:close/>
                      <a:moveTo>
                        <a:pt x="790" y="653"/>
                      </a:moveTo>
                      <a:lnTo>
                        <a:pt x="773" y="659"/>
                      </a:lnTo>
                      <a:lnTo>
                        <a:pt x="776" y="667"/>
                      </a:lnTo>
                      <a:lnTo>
                        <a:pt x="793" y="660"/>
                      </a:lnTo>
                      <a:lnTo>
                        <a:pt x="790" y="653"/>
                      </a:lnTo>
                      <a:close/>
                      <a:moveTo>
                        <a:pt x="823" y="639"/>
                      </a:moveTo>
                      <a:lnTo>
                        <a:pt x="806" y="646"/>
                      </a:lnTo>
                      <a:lnTo>
                        <a:pt x="810" y="654"/>
                      </a:lnTo>
                      <a:lnTo>
                        <a:pt x="826" y="648"/>
                      </a:lnTo>
                      <a:lnTo>
                        <a:pt x="823" y="639"/>
                      </a:lnTo>
                      <a:close/>
                      <a:moveTo>
                        <a:pt x="856" y="625"/>
                      </a:moveTo>
                      <a:lnTo>
                        <a:pt x="839" y="632"/>
                      </a:lnTo>
                      <a:lnTo>
                        <a:pt x="843" y="641"/>
                      </a:lnTo>
                      <a:lnTo>
                        <a:pt x="859" y="635"/>
                      </a:lnTo>
                      <a:lnTo>
                        <a:pt x="856" y="625"/>
                      </a:lnTo>
                      <a:close/>
                      <a:moveTo>
                        <a:pt x="890" y="613"/>
                      </a:moveTo>
                      <a:lnTo>
                        <a:pt x="873" y="620"/>
                      </a:lnTo>
                      <a:lnTo>
                        <a:pt x="876" y="628"/>
                      </a:lnTo>
                      <a:lnTo>
                        <a:pt x="893" y="621"/>
                      </a:lnTo>
                      <a:lnTo>
                        <a:pt x="890" y="613"/>
                      </a:lnTo>
                      <a:close/>
                      <a:moveTo>
                        <a:pt x="924" y="600"/>
                      </a:moveTo>
                      <a:lnTo>
                        <a:pt x="907" y="606"/>
                      </a:lnTo>
                      <a:lnTo>
                        <a:pt x="910" y="614"/>
                      </a:lnTo>
                      <a:lnTo>
                        <a:pt x="927" y="607"/>
                      </a:lnTo>
                      <a:lnTo>
                        <a:pt x="924" y="600"/>
                      </a:lnTo>
                      <a:close/>
                      <a:moveTo>
                        <a:pt x="958" y="586"/>
                      </a:moveTo>
                      <a:lnTo>
                        <a:pt x="941" y="593"/>
                      </a:lnTo>
                      <a:lnTo>
                        <a:pt x="944" y="601"/>
                      </a:lnTo>
                      <a:lnTo>
                        <a:pt x="961" y="595"/>
                      </a:lnTo>
                      <a:lnTo>
                        <a:pt x="958" y="586"/>
                      </a:lnTo>
                      <a:close/>
                      <a:moveTo>
                        <a:pt x="990" y="572"/>
                      </a:moveTo>
                      <a:lnTo>
                        <a:pt x="973" y="579"/>
                      </a:lnTo>
                      <a:lnTo>
                        <a:pt x="977" y="588"/>
                      </a:lnTo>
                      <a:lnTo>
                        <a:pt x="994" y="581"/>
                      </a:lnTo>
                      <a:lnTo>
                        <a:pt x="990" y="572"/>
                      </a:lnTo>
                      <a:close/>
                      <a:moveTo>
                        <a:pt x="1024" y="560"/>
                      </a:moveTo>
                      <a:lnTo>
                        <a:pt x="1007" y="567"/>
                      </a:lnTo>
                      <a:lnTo>
                        <a:pt x="1011" y="575"/>
                      </a:lnTo>
                      <a:lnTo>
                        <a:pt x="1028" y="568"/>
                      </a:lnTo>
                      <a:lnTo>
                        <a:pt x="1024" y="560"/>
                      </a:lnTo>
                      <a:close/>
                      <a:moveTo>
                        <a:pt x="1058" y="546"/>
                      </a:moveTo>
                      <a:lnTo>
                        <a:pt x="1041" y="553"/>
                      </a:lnTo>
                      <a:lnTo>
                        <a:pt x="1044" y="561"/>
                      </a:lnTo>
                      <a:lnTo>
                        <a:pt x="1061" y="554"/>
                      </a:lnTo>
                      <a:lnTo>
                        <a:pt x="1058" y="546"/>
                      </a:lnTo>
                      <a:close/>
                      <a:moveTo>
                        <a:pt x="1092" y="533"/>
                      </a:moveTo>
                      <a:lnTo>
                        <a:pt x="1075" y="540"/>
                      </a:lnTo>
                      <a:lnTo>
                        <a:pt x="1078" y="548"/>
                      </a:lnTo>
                      <a:lnTo>
                        <a:pt x="1095" y="542"/>
                      </a:lnTo>
                      <a:lnTo>
                        <a:pt x="1092" y="533"/>
                      </a:lnTo>
                      <a:close/>
                      <a:moveTo>
                        <a:pt x="1125" y="519"/>
                      </a:moveTo>
                      <a:lnTo>
                        <a:pt x="1109" y="526"/>
                      </a:lnTo>
                      <a:lnTo>
                        <a:pt x="1111" y="535"/>
                      </a:lnTo>
                      <a:lnTo>
                        <a:pt x="1128" y="528"/>
                      </a:lnTo>
                      <a:lnTo>
                        <a:pt x="1125" y="519"/>
                      </a:lnTo>
                      <a:close/>
                      <a:moveTo>
                        <a:pt x="1158" y="507"/>
                      </a:moveTo>
                      <a:lnTo>
                        <a:pt x="1142" y="514"/>
                      </a:lnTo>
                      <a:lnTo>
                        <a:pt x="1145" y="522"/>
                      </a:lnTo>
                      <a:lnTo>
                        <a:pt x="1162" y="515"/>
                      </a:lnTo>
                      <a:lnTo>
                        <a:pt x="1158" y="507"/>
                      </a:lnTo>
                      <a:close/>
                      <a:moveTo>
                        <a:pt x="1192" y="493"/>
                      </a:moveTo>
                      <a:lnTo>
                        <a:pt x="1175" y="500"/>
                      </a:lnTo>
                      <a:lnTo>
                        <a:pt x="1179" y="508"/>
                      </a:lnTo>
                      <a:lnTo>
                        <a:pt x="1196" y="501"/>
                      </a:lnTo>
                      <a:lnTo>
                        <a:pt x="1192" y="493"/>
                      </a:lnTo>
                      <a:close/>
                      <a:moveTo>
                        <a:pt x="1226" y="480"/>
                      </a:moveTo>
                      <a:lnTo>
                        <a:pt x="1209" y="487"/>
                      </a:lnTo>
                      <a:lnTo>
                        <a:pt x="1213" y="495"/>
                      </a:lnTo>
                      <a:lnTo>
                        <a:pt x="1230" y="489"/>
                      </a:lnTo>
                      <a:lnTo>
                        <a:pt x="1226" y="480"/>
                      </a:lnTo>
                      <a:close/>
                      <a:moveTo>
                        <a:pt x="1259" y="466"/>
                      </a:moveTo>
                      <a:lnTo>
                        <a:pt x="1243" y="473"/>
                      </a:lnTo>
                      <a:lnTo>
                        <a:pt x="1246" y="482"/>
                      </a:lnTo>
                      <a:lnTo>
                        <a:pt x="1262" y="475"/>
                      </a:lnTo>
                      <a:lnTo>
                        <a:pt x="1259" y="466"/>
                      </a:lnTo>
                      <a:close/>
                      <a:moveTo>
                        <a:pt x="1293" y="454"/>
                      </a:moveTo>
                      <a:lnTo>
                        <a:pt x="1276" y="461"/>
                      </a:lnTo>
                      <a:lnTo>
                        <a:pt x="1279" y="469"/>
                      </a:lnTo>
                      <a:lnTo>
                        <a:pt x="1296" y="462"/>
                      </a:lnTo>
                      <a:lnTo>
                        <a:pt x="1293" y="454"/>
                      </a:lnTo>
                      <a:close/>
                      <a:moveTo>
                        <a:pt x="1327" y="440"/>
                      </a:moveTo>
                      <a:lnTo>
                        <a:pt x="1310" y="447"/>
                      </a:lnTo>
                      <a:lnTo>
                        <a:pt x="1313" y="455"/>
                      </a:lnTo>
                      <a:lnTo>
                        <a:pt x="1330" y="448"/>
                      </a:lnTo>
                      <a:lnTo>
                        <a:pt x="1327" y="440"/>
                      </a:lnTo>
                      <a:close/>
                      <a:moveTo>
                        <a:pt x="1359" y="435"/>
                      </a:moveTo>
                      <a:lnTo>
                        <a:pt x="1359" y="436"/>
                      </a:lnTo>
                      <a:lnTo>
                        <a:pt x="1361" y="431"/>
                      </a:lnTo>
                      <a:lnTo>
                        <a:pt x="1359" y="427"/>
                      </a:lnTo>
                      <a:lnTo>
                        <a:pt x="1343" y="434"/>
                      </a:lnTo>
                      <a:lnTo>
                        <a:pt x="1347" y="442"/>
                      </a:lnTo>
                      <a:lnTo>
                        <a:pt x="1373" y="431"/>
                      </a:lnTo>
                      <a:lnTo>
                        <a:pt x="1363" y="427"/>
                      </a:lnTo>
                      <a:lnTo>
                        <a:pt x="1359" y="435"/>
                      </a:lnTo>
                      <a:close/>
                      <a:moveTo>
                        <a:pt x="1327" y="419"/>
                      </a:moveTo>
                      <a:lnTo>
                        <a:pt x="1342" y="427"/>
                      </a:lnTo>
                      <a:lnTo>
                        <a:pt x="1347" y="419"/>
                      </a:lnTo>
                      <a:lnTo>
                        <a:pt x="1331" y="411"/>
                      </a:lnTo>
                      <a:lnTo>
                        <a:pt x="1327" y="419"/>
                      </a:lnTo>
                      <a:close/>
                      <a:moveTo>
                        <a:pt x="1294" y="403"/>
                      </a:moveTo>
                      <a:lnTo>
                        <a:pt x="1311" y="411"/>
                      </a:lnTo>
                      <a:lnTo>
                        <a:pt x="1314" y="403"/>
                      </a:lnTo>
                      <a:lnTo>
                        <a:pt x="1298" y="395"/>
                      </a:lnTo>
                      <a:lnTo>
                        <a:pt x="1294" y="403"/>
                      </a:lnTo>
                      <a:close/>
                      <a:moveTo>
                        <a:pt x="1261" y="387"/>
                      </a:moveTo>
                      <a:lnTo>
                        <a:pt x="1278" y="395"/>
                      </a:lnTo>
                      <a:lnTo>
                        <a:pt x="1281" y="387"/>
                      </a:lnTo>
                      <a:lnTo>
                        <a:pt x="1266" y="379"/>
                      </a:lnTo>
                      <a:lnTo>
                        <a:pt x="1261" y="387"/>
                      </a:lnTo>
                      <a:close/>
                      <a:moveTo>
                        <a:pt x="1230" y="372"/>
                      </a:moveTo>
                      <a:lnTo>
                        <a:pt x="1245" y="379"/>
                      </a:lnTo>
                      <a:lnTo>
                        <a:pt x="1250" y="372"/>
                      </a:lnTo>
                      <a:lnTo>
                        <a:pt x="1233" y="364"/>
                      </a:lnTo>
                      <a:lnTo>
                        <a:pt x="1230" y="372"/>
                      </a:lnTo>
                      <a:close/>
                      <a:moveTo>
                        <a:pt x="1197" y="356"/>
                      </a:moveTo>
                      <a:lnTo>
                        <a:pt x="1213" y="364"/>
                      </a:lnTo>
                      <a:lnTo>
                        <a:pt x="1217" y="356"/>
                      </a:lnTo>
                      <a:lnTo>
                        <a:pt x="1200" y="348"/>
                      </a:lnTo>
                      <a:lnTo>
                        <a:pt x="1197" y="356"/>
                      </a:lnTo>
                      <a:close/>
                      <a:moveTo>
                        <a:pt x="1164" y="340"/>
                      </a:moveTo>
                      <a:lnTo>
                        <a:pt x="1181" y="348"/>
                      </a:lnTo>
                      <a:lnTo>
                        <a:pt x="1184" y="340"/>
                      </a:lnTo>
                      <a:lnTo>
                        <a:pt x="1169" y="332"/>
                      </a:lnTo>
                      <a:lnTo>
                        <a:pt x="1164" y="340"/>
                      </a:lnTo>
                      <a:close/>
                      <a:moveTo>
                        <a:pt x="1131" y="324"/>
                      </a:moveTo>
                      <a:lnTo>
                        <a:pt x="1148" y="332"/>
                      </a:lnTo>
                      <a:lnTo>
                        <a:pt x="1152" y="324"/>
                      </a:lnTo>
                      <a:lnTo>
                        <a:pt x="1136" y="316"/>
                      </a:lnTo>
                      <a:lnTo>
                        <a:pt x="1131" y="324"/>
                      </a:lnTo>
                      <a:close/>
                      <a:moveTo>
                        <a:pt x="1100" y="308"/>
                      </a:moveTo>
                      <a:lnTo>
                        <a:pt x="1116" y="316"/>
                      </a:lnTo>
                      <a:lnTo>
                        <a:pt x="1119" y="308"/>
                      </a:lnTo>
                      <a:lnTo>
                        <a:pt x="1103" y="300"/>
                      </a:lnTo>
                      <a:lnTo>
                        <a:pt x="1100" y="308"/>
                      </a:lnTo>
                      <a:close/>
                      <a:moveTo>
                        <a:pt x="1067" y="293"/>
                      </a:moveTo>
                      <a:lnTo>
                        <a:pt x="1083" y="300"/>
                      </a:lnTo>
                      <a:lnTo>
                        <a:pt x="1087" y="293"/>
                      </a:lnTo>
                      <a:lnTo>
                        <a:pt x="1070" y="285"/>
                      </a:lnTo>
                      <a:lnTo>
                        <a:pt x="1067" y="293"/>
                      </a:lnTo>
                      <a:close/>
                      <a:moveTo>
                        <a:pt x="1034" y="277"/>
                      </a:moveTo>
                      <a:lnTo>
                        <a:pt x="1050" y="285"/>
                      </a:lnTo>
                      <a:lnTo>
                        <a:pt x="1055" y="277"/>
                      </a:lnTo>
                      <a:lnTo>
                        <a:pt x="1039" y="269"/>
                      </a:lnTo>
                      <a:lnTo>
                        <a:pt x="1034" y="277"/>
                      </a:lnTo>
                      <a:close/>
                      <a:moveTo>
                        <a:pt x="1002" y="261"/>
                      </a:moveTo>
                      <a:lnTo>
                        <a:pt x="1019" y="269"/>
                      </a:lnTo>
                      <a:lnTo>
                        <a:pt x="1022" y="261"/>
                      </a:lnTo>
                      <a:lnTo>
                        <a:pt x="1006" y="253"/>
                      </a:lnTo>
                      <a:lnTo>
                        <a:pt x="1002" y="261"/>
                      </a:lnTo>
                      <a:close/>
                      <a:moveTo>
                        <a:pt x="970" y="245"/>
                      </a:moveTo>
                      <a:lnTo>
                        <a:pt x="986" y="253"/>
                      </a:lnTo>
                      <a:lnTo>
                        <a:pt x="989" y="245"/>
                      </a:lnTo>
                      <a:lnTo>
                        <a:pt x="973" y="237"/>
                      </a:lnTo>
                      <a:lnTo>
                        <a:pt x="970" y="245"/>
                      </a:lnTo>
                      <a:close/>
                      <a:moveTo>
                        <a:pt x="937" y="229"/>
                      </a:moveTo>
                      <a:lnTo>
                        <a:pt x="953" y="237"/>
                      </a:lnTo>
                      <a:lnTo>
                        <a:pt x="958" y="229"/>
                      </a:lnTo>
                      <a:lnTo>
                        <a:pt x="941" y="221"/>
                      </a:lnTo>
                      <a:lnTo>
                        <a:pt x="937" y="229"/>
                      </a:lnTo>
                      <a:close/>
                      <a:moveTo>
                        <a:pt x="905" y="214"/>
                      </a:moveTo>
                      <a:lnTo>
                        <a:pt x="920" y="221"/>
                      </a:lnTo>
                      <a:lnTo>
                        <a:pt x="925" y="214"/>
                      </a:lnTo>
                      <a:lnTo>
                        <a:pt x="908" y="206"/>
                      </a:lnTo>
                      <a:lnTo>
                        <a:pt x="905" y="214"/>
                      </a:lnTo>
                      <a:close/>
                      <a:moveTo>
                        <a:pt x="872" y="198"/>
                      </a:moveTo>
                      <a:lnTo>
                        <a:pt x="889" y="206"/>
                      </a:lnTo>
                      <a:lnTo>
                        <a:pt x="892" y="198"/>
                      </a:lnTo>
                      <a:lnTo>
                        <a:pt x="876" y="190"/>
                      </a:lnTo>
                      <a:lnTo>
                        <a:pt x="872" y="198"/>
                      </a:lnTo>
                      <a:close/>
                      <a:moveTo>
                        <a:pt x="839" y="182"/>
                      </a:moveTo>
                      <a:lnTo>
                        <a:pt x="856" y="190"/>
                      </a:lnTo>
                      <a:lnTo>
                        <a:pt x="859" y="182"/>
                      </a:lnTo>
                      <a:lnTo>
                        <a:pt x="844" y="174"/>
                      </a:lnTo>
                      <a:lnTo>
                        <a:pt x="839" y="182"/>
                      </a:lnTo>
                      <a:close/>
                      <a:moveTo>
                        <a:pt x="808" y="166"/>
                      </a:moveTo>
                      <a:lnTo>
                        <a:pt x="823" y="174"/>
                      </a:lnTo>
                      <a:lnTo>
                        <a:pt x="828" y="166"/>
                      </a:lnTo>
                      <a:lnTo>
                        <a:pt x="811" y="158"/>
                      </a:lnTo>
                      <a:lnTo>
                        <a:pt x="808" y="166"/>
                      </a:lnTo>
                      <a:close/>
                      <a:moveTo>
                        <a:pt x="775" y="150"/>
                      </a:moveTo>
                      <a:lnTo>
                        <a:pt x="791" y="158"/>
                      </a:lnTo>
                      <a:lnTo>
                        <a:pt x="795" y="150"/>
                      </a:lnTo>
                      <a:lnTo>
                        <a:pt x="778" y="142"/>
                      </a:lnTo>
                      <a:lnTo>
                        <a:pt x="775" y="150"/>
                      </a:lnTo>
                      <a:close/>
                      <a:moveTo>
                        <a:pt x="742" y="135"/>
                      </a:moveTo>
                      <a:lnTo>
                        <a:pt x="758" y="142"/>
                      </a:lnTo>
                      <a:lnTo>
                        <a:pt x="762" y="135"/>
                      </a:lnTo>
                      <a:lnTo>
                        <a:pt x="747" y="127"/>
                      </a:lnTo>
                      <a:lnTo>
                        <a:pt x="742" y="135"/>
                      </a:lnTo>
                      <a:close/>
                      <a:moveTo>
                        <a:pt x="709" y="119"/>
                      </a:moveTo>
                      <a:lnTo>
                        <a:pt x="726" y="127"/>
                      </a:lnTo>
                      <a:lnTo>
                        <a:pt x="730" y="119"/>
                      </a:lnTo>
                      <a:lnTo>
                        <a:pt x="714" y="111"/>
                      </a:lnTo>
                      <a:lnTo>
                        <a:pt x="709" y="119"/>
                      </a:lnTo>
                      <a:close/>
                      <a:moveTo>
                        <a:pt x="678" y="103"/>
                      </a:moveTo>
                      <a:lnTo>
                        <a:pt x="694" y="111"/>
                      </a:lnTo>
                      <a:lnTo>
                        <a:pt x="697" y="103"/>
                      </a:lnTo>
                      <a:lnTo>
                        <a:pt x="681" y="95"/>
                      </a:lnTo>
                      <a:lnTo>
                        <a:pt x="678" y="103"/>
                      </a:lnTo>
                      <a:close/>
                      <a:moveTo>
                        <a:pt x="645" y="87"/>
                      </a:moveTo>
                      <a:lnTo>
                        <a:pt x="661" y="95"/>
                      </a:lnTo>
                      <a:lnTo>
                        <a:pt x="665" y="87"/>
                      </a:lnTo>
                      <a:lnTo>
                        <a:pt x="649" y="79"/>
                      </a:lnTo>
                      <a:lnTo>
                        <a:pt x="645" y="87"/>
                      </a:lnTo>
                      <a:close/>
                      <a:moveTo>
                        <a:pt x="612" y="71"/>
                      </a:moveTo>
                      <a:lnTo>
                        <a:pt x="628" y="79"/>
                      </a:lnTo>
                      <a:lnTo>
                        <a:pt x="633" y="71"/>
                      </a:lnTo>
                      <a:lnTo>
                        <a:pt x="616" y="63"/>
                      </a:lnTo>
                      <a:lnTo>
                        <a:pt x="612" y="71"/>
                      </a:lnTo>
                      <a:close/>
                      <a:moveTo>
                        <a:pt x="580" y="56"/>
                      </a:moveTo>
                      <a:lnTo>
                        <a:pt x="597" y="63"/>
                      </a:lnTo>
                      <a:lnTo>
                        <a:pt x="600" y="56"/>
                      </a:lnTo>
                      <a:lnTo>
                        <a:pt x="584" y="48"/>
                      </a:lnTo>
                      <a:lnTo>
                        <a:pt x="580" y="56"/>
                      </a:lnTo>
                      <a:close/>
                      <a:moveTo>
                        <a:pt x="547" y="40"/>
                      </a:moveTo>
                      <a:lnTo>
                        <a:pt x="564" y="48"/>
                      </a:lnTo>
                      <a:lnTo>
                        <a:pt x="567" y="40"/>
                      </a:lnTo>
                      <a:lnTo>
                        <a:pt x="551" y="32"/>
                      </a:lnTo>
                      <a:lnTo>
                        <a:pt x="547" y="40"/>
                      </a:lnTo>
                      <a:close/>
                      <a:moveTo>
                        <a:pt x="515" y="24"/>
                      </a:moveTo>
                      <a:lnTo>
                        <a:pt x="531" y="32"/>
                      </a:lnTo>
                      <a:lnTo>
                        <a:pt x="536" y="24"/>
                      </a:lnTo>
                      <a:lnTo>
                        <a:pt x="519" y="16"/>
                      </a:lnTo>
                      <a:lnTo>
                        <a:pt x="515" y="24"/>
                      </a:lnTo>
                      <a:close/>
                      <a:moveTo>
                        <a:pt x="483" y="8"/>
                      </a:moveTo>
                      <a:lnTo>
                        <a:pt x="498" y="16"/>
                      </a:lnTo>
                      <a:lnTo>
                        <a:pt x="503" y="8"/>
                      </a:lnTo>
                      <a:lnTo>
                        <a:pt x="486" y="0"/>
                      </a:lnTo>
                      <a:lnTo>
                        <a:pt x="48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6" name="Freeform 7"/>
                <p:cNvSpPr>
                  <a:spLocks noEditPoints="1"/>
                </p:cNvSpPr>
                <p:nvPr/>
              </p:nvSpPr>
              <p:spPr bwMode="auto">
                <a:xfrm>
                  <a:off x="3482976" y="1589088"/>
                  <a:ext cx="1731963" cy="1333500"/>
                </a:xfrm>
                <a:custGeom>
                  <a:avLst/>
                  <a:gdLst>
                    <a:gd name="T0" fmla="*/ 43 w 1091"/>
                    <a:gd name="T1" fmla="*/ 20 h 840"/>
                    <a:gd name="T2" fmla="*/ 41 w 1091"/>
                    <a:gd name="T3" fmla="*/ 56 h 840"/>
                    <a:gd name="T4" fmla="*/ 39 w 1091"/>
                    <a:gd name="T5" fmla="*/ 92 h 840"/>
                    <a:gd name="T6" fmla="*/ 38 w 1091"/>
                    <a:gd name="T7" fmla="*/ 128 h 840"/>
                    <a:gd name="T8" fmla="*/ 36 w 1091"/>
                    <a:gd name="T9" fmla="*/ 164 h 840"/>
                    <a:gd name="T10" fmla="*/ 35 w 1091"/>
                    <a:gd name="T11" fmla="*/ 200 h 840"/>
                    <a:gd name="T12" fmla="*/ 34 w 1091"/>
                    <a:gd name="T13" fmla="*/ 236 h 840"/>
                    <a:gd name="T14" fmla="*/ 32 w 1091"/>
                    <a:gd name="T15" fmla="*/ 271 h 840"/>
                    <a:gd name="T16" fmla="*/ 30 w 1091"/>
                    <a:gd name="T17" fmla="*/ 307 h 840"/>
                    <a:gd name="T18" fmla="*/ 29 w 1091"/>
                    <a:gd name="T19" fmla="*/ 344 h 840"/>
                    <a:gd name="T20" fmla="*/ 27 w 1091"/>
                    <a:gd name="T21" fmla="*/ 380 h 840"/>
                    <a:gd name="T22" fmla="*/ 26 w 1091"/>
                    <a:gd name="T23" fmla="*/ 416 h 840"/>
                    <a:gd name="T24" fmla="*/ 25 w 1091"/>
                    <a:gd name="T25" fmla="*/ 452 h 840"/>
                    <a:gd name="T26" fmla="*/ 23 w 1091"/>
                    <a:gd name="T27" fmla="*/ 488 h 840"/>
                    <a:gd name="T28" fmla="*/ 21 w 1091"/>
                    <a:gd name="T29" fmla="*/ 524 h 840"/>
                    <a:gd name="T30" fmla="*/ 20 w 1091"/>
                    <a:gd name="T31" fmla="*/ 560 h 840"/>
                    <a:gd name="T32" fmla="*/ 19 w 1091"/>
                    <a:gd name="T33" fmla="*/ 596 h 840"/>
                    <a:gd name="T34" fmla="*/ 17 w 1091"/>
                    <a:gd name="T35" fmla="*/ 632 h 840"/>
                    <a:gd name="T36" fmla="*/ 16 w 1091"/>
                    <a:gd name="T37" fmla="*/ 669 h 840"/>
                    <a:gd name="T38" fmla="*/ 15 w 1091"/>
                    <a:gd name="T39" fmla="*/ 705 h 840"/>
                    <a:gd name="T40" fmla="*/ 12 w 1091"/>
                    <a:gd name="T41" fmla="*/ 741 h 840"/>
                    <a:gd name="T42" fmla="*/ 11 w 1091"/>
                    <a:gd name="T43" fmla="*/ 777 h 840"/>
                    <a:gd name="T44" fmla="*/ 10 w 1091"/>
                    <a:gd name="T45" fmla="*/ 813 h 840"/>
                    <a:gd name="T46" fmla="*/ 9 w 1091"/>
                    <a:gd name="T47" fmla="*/ 831 h 840"/>
                    <a:gd name="T48" fmla="*/ 17 w 1091"/>
                    <a:gd name="T49" fmla="*/ 823 h 840"/>
                    <a:gd name="T50" fmla="*/ 51 w 1091"/>
                    <a:gd name="T51" fmla="*/ 810 h 840"/>
                    <a:gd name="T52" fmla="*/ 85 w 1091"/>
                    <a:gd name="T53" fmla="*/ 796 h 840"/>
                    <a:gd name="T54" fmla="*/ 117 w 1091"/>
                    <a:gd name="T55" fmla="*/ 783 h 840"/>
                    <a:gd name="T56" fmla="*/ 151 w 1091"/>
                    <a:gd name="T57" fmla="*/ 769 h 840"/>
                    <a:gd name="T58" fmla="*/ 184 w 1091"/>
                    <a:gd name="T59" fmla="*/ 756 h 840"/>
                    <a:gd name="T60" fmla="*/ 218 w 1091"/>
                    <a:gd name="T61" fmla="*/ 742 h 840"/>
                    <a:gd name="T62" fmla="*/ 252 w 1091"/>
                    <a:gd name="T63" fmla="*/ 727 h 840"/>
                    <a:gd name="T64" fmla="*/ 284 w 1091"/>
                    <a:gd name="T65" fmla="*/ 714 h 840"/>
                    <a:gd name="T66" fmla="*/ 318 w 1091"/>
                    <a:gd name="T67" fmla="*/ 700 h 840"/>
                    <a:gd name="T68" fmla="*/ 352 w 1091"/>
                    <a:gd name="T69" fmla="*/ 687 h 840"/>
                    <a:gd name="T70" fmla="*/ 385 w 1091"/>
                    <a:gd name="T71" fmla="*/ 673 h 840"/>
                    <a:gd name="T72" fmla="*/ 419 w 1091"/>
                    <a:gd name="T73" fmla="*/ 660 h 840"/>
                    <a:gd name="T74" fmla="*/ 451 w 1091"/>
                    <a:gd name="T75" fmla="*/ 646 h 840"/>
                    <a:gd name="T76" fmla="*/ 485 w 1091"/>
                    <a:gd name="T77" fmla="*/ 632 h 840"/>
                    <a:gd name="T78" fmla="*/ 519 w 1091"/>
                    <a:gd name="T79" fmla="*/ 619 h 840"/>
                    <a:gd name="T80" fmla="*/ 552 w 1091"/>
                    <a:gd name="T81" fmla="*/ 605 h 840"/>
                    <a:gd name="T82" fmla="*/ 586 w 1091"/>
                    <a:gd name="T83" fmla="*/ 592 h 840"/>
                    <a:gd name="T84" fmla="*/ 619 w 1091"/>
                    <a:gd name="T85" fmla="*/ 578 h 840"/>
                    <a:gd name="T86" fmla="*/ 652 w 1091"/>
                    <a:gd name="T87" fmla="*/ 564 h 840"/>
                    <a:gd name="T88" fmla="*/ 686 w 1091"/>
                    <a:gd name="T89" fmla="*/ 550 h 840"/>
                    <a:gd name="T90" fmla="*/ 720 w 1091"/>
                    <a:gd name="T91" fmla="*/ 537 h 840"/>
                    <a:gd name="T92" fmla="*/ 752 w 1091"/>
                    <a:gd name="T93" fmla="*/ 523 h 840"/>
                    <a:gd name="T94" fmla="*/ 786 w 1091"/>
                    <a:gd name="T95" fmla="*/ 509 h 840"/>
                    <a:gd name="T96" fmla="*/ 819 w 1091"/>
                    <a:gd name="T97" fmla="*/ 496 h 840"/>
                    <a:gd name="T98" fmla="*/ 853 w 1091"/>
                    <a:gd name="T99" fmla="*/ 482 h 840"/>
                    <a:gd name="T100" fmla="*/ 887 w 1091"/>
                    <a:gd name="T101" fmla="*/ 469 h 840"/>
                    <a:gd name="T102" fmla="*/ 919 w 1091"/>
                    <a:gd name="T103" fmla="*/ 455 h 840"/>
                    <a:gd name="T104" fmla="*/ 953 w 1091"/>
                    <a:gd name="T105" fmla="*/ 442 h 840"/>
                    <a:gd name="T106" fmla="*/ 987 w 1091"/>
                    <a:gd name="T107" fmla="*/ 428 h 840"/>
                    <a:gd name="T108" fmla="*/ 1020 w 1091"/>
                    <a:gd name="T109" fmla="*/ 415 h 840"/>
                    <a:gd name="T110" fmla="*/ 1054 w 1091"/>
                    <a:gd name="T111" fmla="*/ 401 h 840"/>
                    <a:gd name="T112" fmla="*/ 1086 w 1091"/>
                    <a:gd name="T113" fmla="*/ 38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1" h="840">
                      <a:moveTo>
                        <a:pt x="43" y="20"/>
                      </a:moveTo>
                      <a:lnTo>
                        <a:pt x="43" y="2"/>
                      </a:lnTo>
                      <a:lnTo>
                        <a:pt x="34" y="0"/>
                      </a:lnTo>
                      <a:lnTo>
                        <a:pt x="34" y="19"/>
                      </a:lnTo>
                      <a:lnTo>
                        <a:pt x="43" y="20"/>
                      </a:lnTo>
                      <a:close/>
                      <a:moveTo>
                        <a:pt x="41" y="56"/>
                      </a:moveTo>
                      <a:lnTo>
                        <a:pt x="42" y="38"/>
                      </a:lnTo>
                      <a:lnTo>
                        <a:pt x="33" y="37"/>
                      </a:lnTo>
                      <a:lnTo>
                        <a:pt x="32" y="55"/>
                      </a:lnTo>
                      <a:lnTo>
                        <a:pt x="41" y="56"/>
                      </a:lnTo>
                      <a:close/>
                      <a:moveTo>
                        <a:pt x="39" y="92"/>
                      </a:moveTo>
                      <a:lnTo>
                        <a:pt x="41" y="74"/>
                      </a:lnTo>
                      <a:lnTo>
                        <a:pt x="32" y="73"/>
                      </a:lnTo>
                      <a:lnTo>
                        <a:pt x="30" y="91"/>
                      </a:lnTo>
                      <a:lnTo>
                        <a:pt x="39" y="92"/>
                      </a:lnTo>
                      <a:close/>
                      <a:moveTo>
                        <a:pt x="38" y="128"/>
                      </a:moveTo>
                      <a:lnTo>
                        <a:pt x="38" y="110"/>
                      </a:lnTo>
                      <a:lnTo>
                        <a:pt x="29" y="109"/>
                      </a:lnTo>
                      <a:lnTo>
                        <a:pt x="29" y="127"/>
                      </a:lnTo>
                      <a:lnTo>
                        <a:pt x="38" y="128"/>
                      </a:lnTo>
                      <a:close/>
                      <a:moveTo>
                        <a:pt x="36" y="164"/>
                      </a:moveTo>
                      <a:lnTo>
                        <a:pt x="37" y="146"/>
                      </a:lnTo>
                      <a:lnTo>
                        <a:pt x="28" y="145"/>
                      </a:lnTo>
                      <a:lnTo>
                        <a:pt x="27" y="163"/>
                      </a:lnTo>
                      <a:lnTo>
                        <a:pt x="36" y="164"/>
                      </a:lnTo>
                      <a:close/>
                      <a:moveTo>
                        <a:pt x="35" y="200"/>
                      </a:moveTo>
                      <a:lnTo>
                        <a:pt x="36" y="182"/>
                      </a:lnTo>
                      <a:lnTo>
                        <a:pt x="27" y="181"/>
                      </a:lnTo>
                      <a:lnTo>
                        <a:pt x="26" y="199"/>
                      </a:lnTo>
                      <a:lnTo>
                        <a:pt x="35" y="200"/>
                      </a:lnTo>
                      <a:close/>
                      <a:moveTo>
                        <a:pt x="34" y="236"/>
                      </a:moveTo>
                      <a:lnTo>
                        <a:pt x="34" y="218"/>
                      </a:lnTo>
                      <a:lnTo>
                        <a:pt x="25" y="217"/>
                      </a:lnTo>
                      <a:lnTo>
                        <a:pt x="25" y="235"/>
                      </a:lnTo>
                      <a:lnTo>
                        <a:pt x="34" y="236"/>
                      </a:lnTo>
                      <a:close/>
                      <a:moveTo>
                        <a:pt x="32" y="271"/>
                      </a:moveTo>
                      <a:lnTo>
                        <a:pt x="33" y="254"/>
                      </a:lnTo>
                      <a:lnTo>
                        <a:pt x="24" y="253"/>
                      </a:lnTo>
                      <a:lnTo>
                        <a:pt x="23" y="271"/>
                      </a:lnTo>
                      <a:lnTo>
                        <a:pt x="32" y="271"/>
                      </a:lnTo>
                      <a:close/>
                      <a:moveTo>
                        <a:pt x="30" y="307"/>
                      </a:moveTo>
                      <a:lnTo>
                        <a:pt x="32" y="289"/>
                      </a:lnTo>
                      <a:lnTo>
                        <a:pt x="23" y="289"/>
                      </a:lnTo>
                      <a:lnTo>
                        <a:pt x="21" y="307"/>
                      </a:lnTo>
                      <a:lnTo>
                        <a:pt x="30" y="307"/>
                      </a:lnTo>
                      <a:close/>
                      <a:moveTo>
                        <a:pt x="29" y="344"/>
                      </a:moveTo>
                      <a:lnTo>
                        <a:pt x="29" y="326"/>
                      </a:lnTo>
                      <a:lnTo>
                        <a:pt x="20" y="326"/>
                      </a:lnTo>
                      <a:lnTo>
                        <a:pt x="20" y="344"/>
                      </a:lnTo>
                      <a:lnTo>
                        <a:pt x="29" y="344"/>
                      </a:lnTo>
                      <a:close/>
                      <a:moveTo>
                        <a:pt x="27" y="380"/>
                      </a:moveTo>
                      <a:lnTo>
                        <a:pt x="28" y="362"/>
                      </a:lnTo>
                      <a:lnTo>
                        <a:pt x="19" y="362"/>
                      </a:lnTo>
                      <a:lnTo>
                        <a:pt x="18" y="380"/>
                      </a:lnTo>
                      <a:lnTo>
                        <a:pt x="27" y="380"/>
                      </a:lnTo>
                      <a:close/>
                      <a:moveTo>
                        <a:pt x="26" y="416"/>
                      </a:moveTo>
                      <a:lnTo>
                        <a:pt x="27" y="398"/>
                      </a:lnTo>
                      <a:lnTo>
                        <a:pt x="18" y="398"/>
                      </a:lnTo>
                      <a:lnTo>
                        <a:pt x="17" y="416"/>
                      </a:lnTo>
                      <a:lnTo>
                        <a:pt x="26" y="416"/>
                      </a:lnTo>
                      <a:close/>
                      <a:moveTo>
                        <a:pt x="25" y="452"/>
                      </a:moveTo>
                      <a:lnTo>
                        <a:pt x="25" y="434"/>
                      </a:lnTo>
                      <a:lnTo>
                        <a:pt x="16" y="434"/>
                      </a:lnTo>
                      <a:lnTo>
                        <a:pt x="16" y="452"/>
                      </a:lnTo>
                      <a:lnTo>
                        <a:pt x="25" y="452"/>
                      </a:lnTo>
                      <a:close/>
                      <a:moveTo>
                        <a:pt x="23" y="488"/>
                      </a:moveTo>
                      <a:lnTo>
                        <a:pt x="24" y="470"/>
                      </a:lnTo>
                      <a:lnTo>
                        <a:pt x="15" y="470"/>
                      </a:lnTo>
                      <a:lnTo>
                        <a:pt x="14" y="488"/>
                      </a:lnTo>
                      <a:lnTo>
                        <a:pt x="23" y="488"/>
                      </a:lnTo>
                      <a:close/>
                      <a:moveTo>
                        <a:pt x="21" y="524"/>
                      </a:moveTo>
                      <a:lnTo>
                        <a:pt x="23" y="506"/>
                      </a:lnTo>
                      <a:lnTo>
                        <a:pt x="14" y="506"/>
                      </a:lnTo>
                      <a:lnTo>
                        <a:pt x="12" y="524"/>
                      </a:lnTo>
                      <a:lnTo>
                        <a:pt x="21" y="524"/>
                      </a:lnTo>
                      <a:close/>
                      <a:moveTo>
                        <a:pt x="20" y="560"/>
                      </a:moveTo>
                      <a:lnTo>
                        <a:pt x="20" y="542"/>
                      </a:lnTo>
                      <a:lnTo>
                        <a:pt x="11" y="542"/>
                      </a:lnTo>
                      <a:lnTo>
                        <a:pt x="11" y="560"/>
                      </a:lnTo>
                      <a:lnTo>
                        <a:pt x="20" y="560"/>
                      </a:lnTo>
                      <a:close/>
                      <a:moveTo>
                        <a:pt x="19" y="596"/>
                      </a:moveTo>
                      <a:lnTo>
                        <a:pt x="19" y="578"/>
                      </a:lnTo>
                      <a:lnTo>
                        <a:pt x="10" y="578"/>
                      </a:lnTo>
                      <a:lnTo>
                        <a:pt x="10" y="596"/>
                      </a:lnTo>
                      <a:lnTo>
                        <a:pt x="19" y="596"/>
                      </a:lnTo>
                      <a:close/>
                      <a:moveTo>
                        <a:pt x="17" y="632"/>
                      </a:moveTo>
                      <a:lnTo>
                        <a:pt x="18" y="614"/>
                      </a:lnTo>
                      <a:lnTo>
                        <a:pt x="9" y="614"/>
                      </a:lnTo>
                      <a:lnTo>
                        <a:pt x="8" y="632"/>
                      </a:lnTo>
                      <a:lnTo>
                        <a:pt x="17" y="632"/>
                      </a:lnTo>
                      <a:close/>
                      <a:moveTo>
                        <a:pt x="16" y="669"/>
                      </a:moveTo>
                      <a:lnTo>
                        <a:pt x="17" y="651"/>
                      </a:lnTo>
                      <a:lnTo>
                        <a:pt x="8" y="651"/>
                      </a:lnTo>
                      <a:lnTo>
                        <a:pt x="7" y="669"/>
                      </a:lnTo>
                      <a:lnTo>
                        <a:pt x="16" y="669"/>
                      </a:lnTo>
                      <a:close/>
                      <a:moveTo>
                        <a:pt x="15" y="705"/>
                      </a:moveTo>
                      <a:lnTo>
                        <a:pt x="15" y="687"/>
                      </a:lnTo>
                      <a:lnTo>
                        <a:pt x="6" y="687"/>
                      </a:lnTo>
                      <a:lnTo>
                        <a:pt x="6" y="705"/>
                      </a:lnTo>
                      <a:lnTo>
                        <a:pt x="15" y="705"/>
                      </a:lnTo>
                      <a:close/>
                      <a:moveTo>
                        <a:pt x="12" y="741"/>
                      </a:moveTo>
                      <a:lnTo>
                        <a:pt x="14" y="723"/>
                      </a:lnTo>
                      <a:lnTo>
                        <a:pt x="4" y="723"/>
                      </a:lnTo>
                      <a:lnTo>
                        <a:pt x="3" y="741"/>
                      </a:lnTo>
                      <a:lnTo>
                        <a:pt x="12" y="741"/>
                      </a:lnTo>
                      <a:close/>
                      <a:moveTo>
                        <a:pt x="11" y="777"/>
                      </a:moveTo>
                      <a:lnTo>
                        <a:pt x="12" y="759"/>
                      </a:lnTo>
                      <a:lnTo>
                        <a:pt x="3" y="759"/>
                      </a:lnTo>
                      <a:lnTo>
                        <a:pt x="2" y="777"/>
                      </a:lnTo>
                      <a:lnTo>
                        <a:pt x="11" y="777"/>
                      </a:lnTo>
                      <a:close/>
                      <a:moveTo>
                        <a:pt x="10" y="813"/>
                      </a:moveTo>
                      <a:lnTo>
                        <a:pt x="10" y="795"/>
                      </a:lnTo>
                      <a:lnTo>
                        <a:pt x="1" y="795"/>
                      </a:lnTo>
                      <a:lnTo>
                        <a:pt x="1" y="813"/>
                      </a:lnTo>
                      <a:lnTo>
                        <a:pt x="10" y="813"/>
                      </a:lnTo>
                      <a:close/>
                      <a:moveTo>
                        <a:pt x="17" y="823"/>
                      </a:moveTo>
                      <a:lnTo>
                        <a:pt x="2" y="829"/>
                      </a:lnTo>
                      <a:lnTo>
                        <a:pt x="4" y="833"/>
                      </a:lnTo>
                      <a:lnTo>
                        <a:pt x="9" y="833"/>
                      </a:lnTo>
                      <a:lnTo>
                        <a:pt x="9" y="831"/>
                      </a:lnTo>
                      <a:lnTo>
                        <a:pt x="0" y="831"/>
                      </a:lnTo>
                      <a:lnTo>
                        <a:pt x="0" y="833"/>
                      </a:lnTo>
                      <a:lnTo>
                        <a:pt x="0" y="840"/>
                      </a:lnTo>
                      <a:lnTo>
                        <a:pt x="20" y="831"/>
                      </a:lnTo>
                      <a:lnTo>
                        <a:pt x="17" y="823"/>
                      </a:lnTo>
                      <a:close/>
                      <a:moveTo>
                        <a:pt x="51" y="810"/>
                      </a:moveTo>
                      <a:lnTo>
                        <a:pt x="34" y="816"/>
                      </a:lnTo>
                      <a:lnTo>
                        <a:pt x="37" y="824"/>
                      </a:lnTo>
                      <a:lnTo>
                        <a:pt x="54" y="818"/>
                      </a:lnTo>
                      <a:lnTo>
                        <a:pt x="51" y="810"/>
                      </a:lnTo>
                      <a:close/>
                      <a:moveTo>
                        <a:pt x="85" y="796"/>
                      </a:moveTo>
                      <a:lnTo>
                        <a:pt x="68" y="803"/>
                      </a:lnTo>
                      <a:lnTo>
                        <a:pt x="71" y="811"/>
                      </a:lnTo>
                      <a:lnTo>
                        <a:pt x="88" y="804"/>
                      </a:lnTo>
                      <a:lnTo>
                        <a:pt x="85" y="796"/>
                      </a:lnTo>
                      <a:close/>
                      <a:moveTo>
                        <a:pt x="117" y="783"/>
                      </a:moveTo>
                      <a:lnTo>
                        <a:pt x="100" y="789"/>
                      </a:lnTo>
                      <a:lnTo>
                        <a:pt x="104" y="797"/>
                      </a:lnTo>
                      <a:lnTo>
                        <a:pt x="121" y="790"/>
                      </a:lnTo>
                      <a:lnTo>
                        <a:pt x="117" y="783"/>
                      </a:lnTo>
                      <a:close/>
                      <a:moveTo>
                        <a:pt x="151" y="769"/>
                      </a:moveTo>
                      <a:lnTo>
                        <a:pt x="134" y="776"/>
                      </a:lnTo>
                      <a:lnTo>
                        <a:pt x="138" y="784"/>
                      </a:lnTo>
                      <a:lnTo>
                        <a:pt x="155" y="777"/>
                      </a:lnTo>
                      <a:lnTo>
                        <a:pt x="151" y="769"/>
                      </a:lnTo>
                      <a:close/>
                      <a:moveTo>
                        <a:pt x="184" y="756"/>
                      </a:moveTo>
                      <a:lnTo>
                        <a:pt x="168" y="762"/>
                      </a:lnTo>
                      <a:lnTo>
                        <a:pt x="171" y="770"/>
                      </a:lnTo>
                      <a:lnTo>
                        <a:pt x="187" y="763"/>
                      </a:lnTo>
                      <a:lnTo>
                        <a:pt x="184" y="756"/>
                      </a:lnTo>
                      <a:close/>
                      <a:moveTo>
                        <a:pt x="218" y="742"/>
                      </a:moveTo>
                      <a:lnTo>
                        <a:pt x="201" y="749"/>
                      </a:lnTo>
                      <a:lnTo>
                        <a:pt x="204" y="757"/>
                      </a:lnTo>
                      <a:lnTo>
                        <a:pt x="221" y="750"/>
                      </a:lnTo>
                      <a:lnTo>
                        <a:pt x="218" y="742"/>
                      </a:lnTo>
                      <a:close/>
                      <a:moveTo>
                        <a:pt x="252" y="727"/>
                      </a:moveTo>
                      <a:lnTo>
                        <a:pt x="235" y="735"/>
                      </a:lnTo>
                      <a:lnTo>
                        <a:pt x="238" y="743"/>
                      </a:lnTo>
                      <a:lnTo>
                        <a:pt x="255" y="736"/>
                      </a:lnTo>
                      <a:lnTo>
                        <a:pt x="252" y="727"/>
                      </a:lnTo>
                      <a:close/>
                      <a:moveTo>
                        <a:pt x="284" y="714"/>
                      </a:moveTo>
                      <a:lnTo>
                        <a:pt x="268" y="721"/>
                      </a:lnTo>
                      <a:lnTo>
                        <a:pt x="272" y="730"/>
                      </a:lnTo>
                      <a:lnTo>
                        <a:pt x="288" y="723"/>
                      </a:lnTo>
                      <a:lnTo>
                        <a:pt x="284" y="714"/>
                      </a:lnTo>
                      <a:close/>
                      <a:moveTo>
                        <a:pt x="318" y="700"/>
                      </a:moveTo>
                      <a:lnTo>
                        <a:pt x="301" y="707"/>
                      </a:lnTo>
                      <a:lnTo>
                        <a:pt x="305" y="716"/>
                      </a:lnTo>
                      <a:lnTo>
                        <a:pt x="322" y="709"/>
                      </a:lnTo>
                      <a:lnTo>
                        <a:pt x="318" y="700"/>
                      </a:lnTo>
                      <a:close/>
                      <a:moveTo>
                        <a:pt x="352" y="687"/>
                      </a:moveTo>
                      <a:lnTo>
                        <a:pt x="335" y="693"/>
                      </a:lnTo>
                      <a:lnTo>
                        <a:pt x="338" y="702"/>
                      </a:lnTo>
                      <a:lnTo>
                        <a:pt x="355" y="696"/>
                      </a:lnTo>
                      <a:lnTo>
                        <a:pt x="352" y="687"/>
                      </a:lnTo>
                      <a:close/>
                      <a:moveTo>
                        <a:pt x="385" y="673"/>
                      </a:moveTo>
                      <a:lnTo>
                        <a:pt x="368" y="680"/>
                      </a:lnTo>
                      <a:lnTo>
                        <a:pt x="371" y="689"/>
                      </a:lnTo>
                      <a:lnTo>
                        <a:pt x="388" y="682"/>
                      </a:lnTo>
                      <a:lnTo>
                        <a:pt x="385" y="673"/>
                      </a:lnTo>
                      <a:close/>
                      <a:moveTo>
                        <a:pt x="419" y="660"/>
                      </a:moveTo>
                      <a:lnTo>
                        <a:pt x="402" y="666"/>
                      </a:lnTo>
                      <a:lnTo>
                        <a:pt x="405" y="675"/>
                      </a:lnTo>
                      <a:lnTo>
                        <a:pt x="422" y="667"/>
                      </a:lnTo>
                      <a:lnTo>
                        <a:pt x="419" y="660"/>
                      </a:lnTo>
                      <a:close/>
                      <a:moveTo>
                        <a:pt x="451" y="646"/>
                      </a:moveTo>
                      <a:lnTo>
                        <a:pt x="435" y="653"/>
                      </a:lnTo>
                      <a:lnTo>
                        <a:pt x="439" y="661"/>
                      </a:lnTo>
                      <a:lnTo>
                        <a:pt x="455" y="654"/>
                      </a:lnTo>
                      <a:lnTo>
                        <a:pt x="451" y="646"/>
                      </a:lnTo>
                      <a:close/>
                      <a:moveTo>
                        <a:pt x="485" y="632"/>
                      </a:moveTo>
                      <a:lnTo>
                        <a:pt x="468" y="639"/>
                      </a:lnTo>
                      <a:lnTo>
                        <a:pt x="472" y="647"/>
                      </a:lnTo>
                      <a:lnTo>
                        <a:pt x="488" y="640"/>
                      </a:lnTo>
                      <a:lnTo>
                        <a:pt x="485" y="632"/>
                      </a:lnTo>
                      <a:close/>
                      <a:moveTo>
                        <a:pt x="519" y="619"/>
                      </a:moveTo>
                      <a:lnTo>
                        <a:pt x="502" y="626"/>
                      </a:lnTo>
                      <a:lnTo>
                        <a:pt x="505" y="634"/>
                      </a:lnTo>
                      <a:lnTo>
                        <a:pt x="522" y="627"/>
                      </a:lnTo>
                      <a:lnTo>
                        <a:pt x="519" y="619"/>
                      </a:lnTo>
                      <a:close/>
                      <a:moveTo>
                        <a:pt x="552" y="605"/>
                      </a:moveTo>
                      <a:lnTo>
                        <a:pt x="536" y="612"/>
                      </a:lnTo>
                      <a:lnTo>
                        <a:pt x="539" y="620"/>
                      </a:lnTo>
                      <a:lnTo>
                        <a:pt x="555" y="613"/>
                      </a:lnTo>
                      <a:lnTo>
                        <a:pt x="552" y="605"/>
                      </a:lnTo>
                      <a:close/>
                      <a:moveTo>
                        <a:pt x="586" y="592"/>
                      </a:moveTo>
                      <a:lnTo>
                        <a:pt x="569" y="599"/>
                      </a:lnTo>
                      <a:lnTo>
                        <a:pt x="572" y="607"/>
                      </a:lnTo>
                      <a:lnTo>
                        <a:pt x="589" y="600"/>
                      </a:lnTo>
                      <a:lnTo>
                        <a:pt x="586" y="592"/>
                      </a:lnTo>
                      <a:close/>
                      <a:moveTo>
                        <a:pt x="619" y="578"/>
                      </a:moveTo>
                      <a:lnTo>
                        <a:pt x="602" y="585"/>
                      </a:lnTo>
                      <a:lnTo>
                        <a:pt x="606" y="593"/>
                      </a:lnTo>
                      <a:lnTo>
                        <a:pt x="623" y="586"/>
                      </a:lnTo>
                      <a:lnTo>
                        <a:pt x="619" y="578"/>
                      </a:lnTo>
                      <a:close/>
                      <a:moveTo>
                        <a:pt x="652" y="564"/>
                      </a:moveTo>
                      <a:lnTo>
                        <a:pt x="635" y="572"/>
                      </a:lnTo>
                      <a:lnTo>
                        <a:pt x="639" y="579"/>
                      </a:lnTo>
                      <a:lnTo>
                        <a:pt x="655" y="573"/>
                      </a:lnTo>
                      <a:lnTo>
                        <a:pt x="652" y="564"/>
                      </a:lnTo>
                      <a:close/>
                      <a:moveTo>
                        <a:pt x="686" y="550"/>
                      </a:moveTo>
                      <a:lnTo>
                        <a:pt x="669" y="557"/>
                      </a:lnTo>
                      <a:lnTo>
                        <a:pt x="672" y="566"/>
                      </a:lnTo>
                      <a:lnTo>
                        <a:pt x="689" y="559"/>
                      </a:lnTo>
                      <a:lnTo>
                        <a:pt x="686" y="550"/>
                      </a:lnTo>
                      <a:close/>
                      <a:moveTo>
                        <a:pt x="720" y="537"/>
                      </a:moveTo>
                      <a:lnTo>
                        <a:pt x="703" y="543"/>
                      </a:lnTo>
                      <a:lnTo>
                        <a:pt x="706" y="552"/>
                      </a:lnTo>
                      <a:lnTo>
                        <a:pt x="723" y="546"/>
                      </a:lnTo>
                      <a:lnTo>
                        <a:pt x="720" y="537"/>
                      </a:lnTo>
                      <a:close/>
                      <a:moveTo>
                        <a:pt x="752" y="523"/>
                      </a:moveTo>
                      <a:lnTo>
                        <a:pt x="736" y="530"/>
                      </a:lnTo>
                      <a:lnTo>
                        <a:pt x="739" y="539"/>
                      </a:lnTo>
                      <a:lnTo>
                        <a:pt x="756" y="532"/>
                      </a:lnTo>
                      <a:lnTo>
                        <a:pt x="752" y="523"/>
                      </a:lnTo>
                      <a:close/>
                      <a:moveTo>
                        <a:pt x="786" y="509"/>
                      </a:moveTo>
                      <a:lnTo>
                        <a:pt x="769" y="516"/>
                      </a:lnTo>
                      <a:lnTo>
                        <a:pt x="773" y="525"/>
                      </a:lnTo>
                      <a:lnTo>
                        <a:pt x="790" y="519"/>
                      </a:lnTo>
                      <a:lnTo>
                        <a:pt x="786" y="509"/>
                      </a:lnTo>
                      <a:close/>
                      <a:moveTo>
                        <a:pt x="819" y="496"/>
                      </a:moveTo>
                      <a:lnTo>
                        <a:pt x="803" y="503"/>
                      </a:lnTo>
                      <a:lnTo>
                        <a:pt x="807" y="512"/>
                      </a:lnTo>
                      <a:lnTo>
                        <a:pt x="822" y="504"/>
                      </a:lnTo>
                      <a:lnTo>
                        <a:pt x="819" y="496"/>
                      </a:lnTo>
                      <a:close/>
                      <a:moveTo>
                        <a:pt x="853" y="482"/>
                      </a:moveTo>
                      <a:lnTo>
                        <a:pt x="836" y="489"/>
                      </a:lnTo>
                      <a:lnTo>
                        <a:pt x="839" y="497"/>
                      </a:lnTo>
                      <a:lnTo>
                        <a:pt x="856" y="490"/>
                      </a:lnTo>
                      <a:lnTo>
                        <a:pt x="853" y="482"/>
                      </a:lnTo>
                      <a:close/>
                      <a:moveTo>
                        <a:pt x="887" y="469"/>
                      </a:moveTo>
                      <a:lnTo>
                        <a:pt x="870" y="476"/>
                      </a:lnTo>
                      <a:lnTo>
                        <a:pt x="873" y="484"/>
                      </a:lnTo>
                      <a:lnTo>
                        <a:pt x="890" y="477"/>
                      </a:lnTo>
                      <a:lnTo>
                        <a:pt x="887" y="469"/>
                      </a:lnTo>
                      <a:close/>
                      <a:moveTo>
                        <a:pt x="919" y="455"/>
                      </a:moveTo>
                      <a:lnTo>
                        <a:pt x="904" y="462"/>
                      </a:lnTo>
                      <a:lnTo>
                        <a:pt x="907" y="470"/>
                      </a:lnTo>
                      <a:lnTo>
                        <a:pt x="923" y="463"/>
                      </a:lnTo>
                      <a:lnTo>
                        <a:pt x="919" y="455"/>
                      </a:lnTo>
                      <a:close/>
                      <a:moveTo>
                        <a:pt x="953" y="442"/>
                      </a:moveTo>
                      <a:lnTo>
                        <a:pt x="936" y="449"/>
                      </a:lnTo>
                      <a:lnTo>
                        <a:pt x="940" y="456"/>
                      </a:lnTo>
                      <a:lnTo>
                        <a:pt x="957" y="450"/>
                      </a:lnTo>
                      <a:lnTo>
                        <a:pt x="953" y="442"/>
                      </a:lnTo>
                      <a:close/>
                      <a:moveTo>
                        <a:pt x="987" y="428"/>
                      </a:moveTo>
                      <a:lnTo>
                        <a:pt x="970" y="435"/>
                      </a:lnTo>
                      <a:lnTo>
                        <a:pt x="974" y="443"/>
                      </a:lnTo>
                      <a:lnTo>
                        <a:pt x="991" y="436"/>
                      </a:lnTo>
                      <a:lnTo>
                        <a:pt x="987" y="428"/>
                      </a:lnTo>
                      <a:close/>
                      <a:moveTo>
                        <a:pt x="1020" y="415"/>
                      </a:moveTo>
                      <a:lnTo>
                        <a:pt x="1003" y="421"/>
                      </a:lnTo>
                      <a:lnTo>
                        <a:pt x="1006" y="429"/>
                      </a:lnTo>
                      <a:lnTo>
                        <a:pt x="1023" y="423"/>
                      </a:lnTo>
                      <a:lnTo>
                        <a:pt x="1020" y="415"/>
                      </a:lnTo>
                      <a:close/>
                      <a:moveTo>
                        <a:pt x="1054" y="401"/>
                      </a:moveTo>
                      <a:lnTo>
                        <a:pt x="1037" y="408"/>
                      </a:lnTo>
                      <a:lnTo>
                        <a:pt x="1040" y="416"/>
                      </a:lnTo>
                      <a:lnTo>
                        <a:pt x="1057" y="409"/>
                      </a:lnTo>
                      <a:lnTo>
                        <a:pt x="1054" y="401"/>
                      </a:lnTo>
                      <a:close/>
                      <a:moveTo>
                        <a:pt x="1086" y="386"/>
                      </a:moveTo>
                      <a:lnTo>
                        <a:pt x="1071" y="393"/>
                      </a:lnTo>
                      <a:lnTo>
                        <a:pt x="1074" y="402"/>
                      </a:lnTo>
                      <a:lnTo>
                        <a:pt x="1091" y="395"/>
                      </a:lnTo>
                      <a:lnTo>
                        <a:pt x="1086"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7" name="Freeform 8"/>
                <p:cNvSpPr>
                  <a:spLocks noEditPoints="1"/>
                </p:cNvSpPr>
                <p:nvPr/>
              </p:nvSpPr>
              <p:spPr bwMode="auto">
                <a:xfrm>
                  <a:off x="1176338" y="2781300"/>
                  <a:ext cx="4622800" cy="1017588"/>
                </a:xfrm>
                <a:custGeom>
                  <a:avLst/>
                  <a:gdLst>
                    <a:gd name="T0" fmla="*/ 2874 w 2912"/>
                    <a:gd name="T1" fmla="*/ 627 h 641"/>
                    <a:gd name="T2" fmla="*/ 2827 w 2912"/>
                    <a:gd name="T3" fmla="*/ 600 h 641"/>
                    <a:gd name="T4" fmla="*/ 2757 w 2912"/>
                    <a:gd name="T5" fmla="*/ 582 h 641"/>
                    <a:gd name="T6" fmla="*/ 2742 w 2912"/>
                    <a:gd name="T7" fmla="*/ 568 h 641"/>
                    <a:gd name="T8" fmla="*/ 2689 w 2912"/>
                    <a:gd name="T9" fmla="*/ 556 h 641"/>
                    <a:gd name="T10" fmla="*/ 2639 w 2912"/>
                    <a:gd name="T11" fmla="*/ 537 h 641"/>
                    <a:gd name="T12" fmla="*/ 2591 w 2912"/>
                    <a:gd name="T13" fmla="*/ 510 h 641"/>
                    <a:gd name="T14" fmla="*/ 2520 w 2912"/>
                    <a:gd name="T15" fmla="*/ 492 h 641"/>
                    <a:gd name="T16" fmla="*/ 2507 w 2912"/>
                    <a:gd name="T17" fmla="*/ 477 h 641"/>
                    <a:gd name="T18" fmla="*/ 2453 w 2912"/>
                    <a:gd name="T19" fmla="*/ 467 h 641"/>
                    <a:gd name="T20" fmla="*/ 2403 w 2912"/>
                    <a:gd name="T21" fmla="*/ 448 h 641"/>
                    <a:gd name="T22" fmla="*/ 2356 w 2912"/>
                    <a:gd name="T23" fmla="*/ 420 h 641"/>
                    <a:gd name="T24" fmla="*/ 2284 w 2912"/>
                    <a:gd name="T25" fmla="*/ 403 h 641"/>
                    <a:gd name="T26" fmla="*/ 2271 w 2912"/>
                    <a:gd name="T27" fmla="*/ 388 h 641"/>
                    <a:gd name="T28" fmla="*/ 2217 w 2912"/>
                    <a:gd name="T29" fmla="*/ 377 h 641"/>
                    <a:gd name="T30" fmla="*/ 2166 w 2912"/>
                    <a:gd name="T31" fmla="*/ 358 h 641"/>
                    <a:gd name="T32" fmla="*/ 2119 w 2912"/>
                    <a:gd name="T33" fmla="*/ 330 h 641"/>
                    <a:gd name="T34" fmla="*/ 2049 w 2912"/>
                    <a:gd name="T35" fmla="*/ 313 h 641"/>
                    <a:gd name="T36" fmla="*/ 2035 w 2912"/>
                    <a:gd name="T37" fmla="*/ 298 h 641"/>
                    <a:gd name="T38" fmla="*/ 1981 w 2912"/>
                    <a:gd name="T39" fmla="*/ 287 h 641"/>
                    <a:gd name="T40" fmla="*/ 1930 w 2912"/>
                    <a:gd name="T41" fmla="*/ 267 h 641"/>
                    <a:gd name="T42" fmla="*/ 1883 w 2912"/>
                    <a:gd name="T43" fmla="*/ 239 h 641"/>
                    <a:gd name="T44" fmla="*/ 1812 w 2912"/>
                    <a:gd name="T45" fmla="*/ 222 h 641"/>
                    <a:gd name="T46" fmla="*/ 1798 w 2912"/>
                    <a:gd name="T47" fmla="*/ 208 h 641"/>
                    <a:gd name="T48" fmla="*/ 1745 w 2912"/>
                    <a:gd name="T49" fmla="*/ 196 h 641"/>
                    <a:gd name="T50" fmla="*/ 1694 w 2912"/>
                    <a:gd name="T51" fmla="*/ 177 h 641"/>
                    <a:gd name="T52" fmla="*/ 1647 w 2912"/>
                    <a:gd name="T53" fmla="*/ 150 h 641"/>
                    <a:gd name="T54" fmla="*/ 1576 w 2912"/>
                    <a:gd name="T55" fmla="*/ 132 h 641"/>
                    <a:gd name="T56" fmla="*/ 1562 w 2912"/>
                    <a:gd name="T57" fmla="*/ 117 h 641"/>
                    <a:gd name="T58" fmla="*/ 1508 w 2912"/>
                    <a:gd name="T59" fmla="*/ 107 h 641"/>
                    <a:gd name="T60" fmla="*/ 1456 w 2912"/>
                    <a:gd name="T61" fmla="*/ 87 h 641"/>
                    <a:gd name="T62" fmla="*/ 1406 w 2912"/>
                    <a:gd name="T63" fmla="*/ 85 h 641"/>
                    <a:gd name="T64" fmla="*/ 1388 w 2912"/>
                    <a:gd name="T65" fmla="*/ 74 h 641"/>
                    <a:gd name="T66" fmla="*/ 1333 w 2912"/>
                    <a:gd name="T67" fmla="*/ 80 h 641"/>
                    <a:gd name="T68" fmla="*/ 1279 w 2912"/>
                    <a:gd name="T69" fmla="*/ 78 h 641"/>
                    <a:gd name="T70" fmla="*/ 1225 w 2912"/>
                    <a:gd name="T71" fmla="*/ 65 h 641"/>
                    <a:gd name="T72" fmla="*/ 1153 w 2912"/>
                    <a:gd name="T73" fmla="*/ 71 h 641"/>
                    <a:gd name="T74" fmla="*/ 1136 w 2912"/>
                    <a:gd name="T75" fmla="*/ 61 h 641"/>
                    <a:gd name="T76" fmla="*/ 1081 w 2912"/>
                    <a:gd name="T77" fmla="*/ 67 h 641"/>
                    <a:gd name="T78" fmla="*/ 1027 w 2912"/>
                    <a:gd name="T79" fmla="*/ 64 h 641"/>
                    <a:gd name="T80" fmla="*/ 974 w 2912"/>
                    <a:gd name="T81" fmla="*/ 52 h 641"/>
                    <a:gd name="T82" fmla="*/ 900 w 2912"/>
                    <a:gd name="T83" fmla="*/ 58 h 641"/>
                    <a:gd name="T84" fmla="*/ 883 w 2912"/>
                    <a:gd name="T85" fmla="*/ 47 h 641"/>
                    <a:gd name="T86" fmla="*/ 828 w 2912"/>
                    <a:gd name="T87" fmla="*/ 53 h 641"/>
                    <a:gd name="T88" fmla="*/ 775 w 2912"/>
                    <a:gd name="T89" fmla="*/ 51 h 641"/>
                    <a:gd name="T90" fmla="*/ 721 w 2912"/>
                    <a:gd name="T91" fmla="*/ 38 h 641"/>
                    <a:gd name="T92" fmla="*/ 649 w 2912"/>
                    <a:gd name="T93" fmla="*/ 44 h 641"/>
                    <a:gd name="T94" fmla="*/ 631 w 2912"/>
                    <a:gd name="T95" fmla="*/ 34 h 641"/>
                    <a:gd name="T96" fmla="*/ 576 w 2912"/>
                    <a:gd name="T97" fmla="*/ 39 h 641"/>
                    <a:gd name="T98" fmla="*/ 522 w 2912"/>
                    <a:gd name="T99" fmla="*/ 37 h 641"/>
                    <a:gd name="T100" fmla="*/ 468 w 2912"/>
                    <a:gd name="T101" fmla="*/ 25 h 641"/>
                    <a:gd name="T102" fmla="*/ 396 w 2912"/>
                    <a:gd name="T103" fmla="*/ 30 h 641"/>
                    <a:gd name="T104" fmla="*/ 378 w 2912"/>
                    <a:gd name="T105" fmla="*/ 20 h 641"/>
                    <a:gd name="T106" fmla="*/ 324 w 2912"/>
                    <a:gd name="T107" fmla="*/ 27 h 641"/>
                    <a:gd name="T108" fmla="*/ 270 w 2912"/>
                    <a:gd name="T109" fmla="*/ 24 h 641"/>
                    <a:gd name="T110" fmla="*/ 217 w 2912"/>
                    <a:gd name="T111" fmla="*/ 11 h 641"/>
                    <a:gd name="T112" fmla="*/ 143 w 2912"/>
                    <a:gd name="T113" fmla="*/ 17 h 641"/>
                    <a:gd name="T114" fmla="*/ 126 w 2912"/>
                    <a:gd name="T115" fmla="*/ 7 h 641"/>
                    <a:gd name="T116" fmla="*/ 71 w 2912"/>
                    <a:gd name="T117" fmla="*/ 14 h 641"/>
                    <a:gd name="T118" fmla="*/ 17 w 2912"/>
                    <a:gd name="T119" fmla="*/ 1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2" h="641">
                      <a:moveTo>
                        <a:pt x="2891" y="634"/>
                      </a:moveTo>
                      <a:lnTo>
                        <a:pt x="2908" y="641"/>
                      </a:lnTo>
                      <a:lnTo>
                        <a:pt x="2912" y="632"/>
                      </a:lnTo>
                      <a:lnTo>
                        <a:pt x="2895" y="625"/>
                      </a:lnTo>
                      <a:lnTo>
                        <a:pt x="2891" y="634"/>
                      </a:lnTo>
                      <a:close/>
                      <a:moveTo>
                        <a:pt x="2858" y="621"/>
                      </a:moveTo>
                      <a:lnTo>
                        <a:pt x="2874" y="627"/>
                      </a:lnTo>
                      <a:lnTo>
                        <a:pt x="2878" y="620"/>
                      </a:lnTo>
                      <a:lnTo>
                        <a:pt x="2861" y="613"/>
                      </a:lnTo>
                      <a:lnTo>
                        <a:pt x="2858" y="621"/>
                      </a:lnTo>
                      <a:close/>
                      <a:moveTo>
                        <a:pt x="2824" y="608"/>
                      </a:moveTo>
                      <a:lnTo>
                        <a:pt x="2841" y="615"/>
                      </a:lnTo>
                      <a:lnTo>
                        <a:pt x="2844" y="606"/>
                      </a:lnTo>
                      <a:lnTo>
                        <a:pt x="2827" y="600"/>
                      </a:lnTo>
                      <a:lnTo>
                        <a:pt x="2824" y="608"/>
                      </a:lnTo>
                      <a:close/>
                      <a:moveTo>
                        <a:pt x="2790" y="596"/>
                      </a:moveTo>
                      <a:lnTo>
                        <a:pt x="2807" y="602"/>
                      </a:lnTo>
                      <a:lnTo>
                        <a:pt x="2810" y="594"/>
                      </a:lnTo>
                      <a:lnTo>
                        <a:pt x="2793" y="587"/>
                      </a:lnTo>
                      <a:lnTo>
                        <a:pt x="2790" y="596"/>
                      </a:lnTo>
                      <a:close/>
                      <a:moveTo>
                        <a:pt x="2757" y="582"/>
                      </a:moveTo>
                      <a:lnTo>
                        <a:pt x="2773" y="589"/>
                      </a:lnTo>
                      <a:lnTo>
                        <a:pt x="2776" y="580"/>
                      </a:lnTo>
                      <a:lnTo>
                        <a:pt x="2759" y="574"/>
                      </a:lnTo>
                      <a:lnTo>
                        <a:pt x="2757" y="582"/>
                      </a:lnTo>
                      <a:close/>
                      <a:moveTo>
                        <a:pt x="2723" y="570"/>
                      </a:moveTo>
                      <a:lnTo>
                        <a:pt x="2740" y="577"/>
                      </a:lnTo>
                      <a:lnTo>
                        <a:pt x="2742" y="568"/>
                      </a:lnTo>
                      <a:lnTo>
                        <a:pt x="2726" y="561"/>
                      </a:lnTo>
                      <a:lnTo>
                        <a:pt x="2723" y="570"/>
                      </a:lnTo>
                      <a:close/>
                      <a:moveTo>
                        <a:pt x="2689" y="556"/>
                      </a:moveTo>
                      <a:lnTo>
                        <a:pt x="2706" y="563"/>
                      </a:lnTo>
                      <a:lnTo>
                        <a:pt x="2710" y="555"/>
                      </a:lnTo>
                      <a:lnTo>
                        <a:pt x="2693" y="548"/>
                      </a:lnTo>
                      <a:lnTo>
                        <a:pt x="2689" y="556"/>
                      </a:lnTo>
                      <a:close/>
                      <a:moveTo>
                        <a:pt x="2656" y="544"/>
                      </a:moveTo>
                      <a:lnTo>
                        <a:pt x="2673" y="551"/>
                      </a:lnTo>
                      <a:lnTo>
                        <a:pt x="2676" y="542"/>
                      </a:lnTo>
                      <a:lnTo>
                        <a:pt x="2659" y="536"/>
                      </a:lnTo>
                      <a:lnTo>
                        <a:pt x="2656" y="544"/>
                      </a:lnTo>
                      <a:close/>
                      <a:moveTo>
                        <a:pt x="2622" y="532"/>
                      </a:moveTo>
                      <a:lnTo>
                        <a:pt x="2639" y="537"/>
                      </a:lnTo>
                      <a:lnTo>
                        <a:pt x="2642" y="529"/>
                      </a:lnTo>
                      <a:lnTo>
                        <a:pt x="2625" y="523"/>
                      </a:lnTo>
                      <a:lnTo>
                        <a:pt x="2622" y="532"/>
                      </a:lnTo>
                      <a:close/>
                      <a:moveTo>
                        <a:pt x="2588" y="518"/>
                      </a:moveTo>
                      <a:lnTo>
                        <a:pt x="2605" y="525"/>
                      </a:lnTo>
                      <a:lnTo>
                        <a:pt x="2608" y="516"/>
                      </a:lnTo>
                      <a:lnTo>
                        <a:pt x="2591" y="510"/>
                      </a:lnTo>
                      <a:lnTo>
                        <a:pt x="2588" y="518"/>
                      </a:lnTo>
                      <a:close/>
                      <a:moveTo>
                        <a:pt x="2554" y="506"/>
                      </a:moveTo>
                      <a:lnTo>
                        <a:pt x="2571" y="512"/>
                      </a:lnTo>
                      <a:lnTo>
                        <a:pt x="2574" y="503"/>
                      </a:lnTo>
                      <a:lnTo>
                        <a:pt x="2557" y="497"/>
                      </a:lnTo>
                      <a:lnTo>
                        <a:pt x="2554" y="506"/>
                      </a:lnTo>
                      <a:close/>
                      <a:moveTo>
                        <a:pt x="2520" y="492"/>
                      </a:moveTo>
                      <a:lnTo>
                        <a:pt x="2537" y="499"/>
                      </a:lnTo>
                      <a:lnTo>
                        <a:pt x="2541" y="491"/>
                      </a:lnTo>
                      <a:lnTo>
                        <a:pt x="2524" y="484"/>
                      </a:lnTo>
                      <a:lnTo>
                        <a:pt x="2520" y="492"/>
                      </a:lnTo>
                      <a:close/>
                      <a:moveTo>
                        <a:pt x="2486" y="480"/>
                      </a:moveTo>
                      <a:lnTo>
                        <a:pt x="2503" y="486"/>
                      </a:lnTo>
                      <a:lnTo>
                        <a:pt x="2507" y="477"/>
                      </a:lnTo>
                      <a:lnTo>
                        <a:pt x="2490" y="472"/>
                      </a:lnTo>
                      <a:lnTo>
                        <a:pt x="2486" y="480"/>
                      </a:lnTo>
                      <a:close/>
                      <a:moveTo>
                        <a:pt x="2453" y="467"/>
                      </a:moveTo>
                      <a:lnTo>
                        <a:pt x="2469" y="473"/>
                      </a:lnTo>
                      <a:lnTo>
                        <a:pt x="2473" y="465"/>
                      </a:lnTo>
                      <a:lnTo>
                        <a:pt x="2456" y="458"/>
                      </a:lnTo>
                      <a:lnTo>
                        <a:pt x="2453" y="467"/>
                      </a:lnTo>
                      <a:close/>
                      <a:moveTo>
                        <a:pt x="2420" y="454"/>
                      </a:moveTo>
                      <a:lnTo>
                        <a:pt x="2436" y="460"/>
                      </a:lnTo>
                      <a:lnTo>
                        <a:pt x="2439" y="451"/>
                      </a:lnTo>
                      <a:lnTo>
                        <a:pt x="2422" y="446"/>
                      </a:lnTo>
                      <a:lnTo>
                        <a:pt x="2420" y="454"/>
                      </a:lnTo>
                      <a:close/>
                      <a:moveTo>
                        <a:pt x="2386" y="441"/>
                      </a:moveTo>
                      <a:lnTo>
                        <a:pt x="2403" y="448"/>
                      </a:lnTo>
                      <a:lnTo>
                        <a:pt x="2405" y="439"/>
                      </a:lnTo>
                      <a:lnTo>
                        <a:pt x="2388" y="432"/>
                      </a:lnTo>
                      <a:lnTo>
                        <a:pt x="2386" y="441"/>
                      </a:lnTo>
                      <a:close/>
                      <a:moveTo>
                        <a:pt x="2352" y="428"/>
                      </a:moveTo>
                      <a:lnTo>
                        <a:pt x="2369" y="434"/>
                      </a:lnTo>
                      <a:lnTo>
                        <a:pt x="2372" y="427"/>
                      </a:lnTo>
                      <a:lnTo>
                        <a:pt x="2356" y="420"/>
                      </a:lnTo>
                      <a:lnTo>
                        <a:pt x="2352" y="428"/>
                      </a:lnTo>
                      <a:close/>
                      <a:moveTo>
                        <a:pt x="2318" y="415"/>
                      </a:moveTo>
                      <a:lnTo>
                        <a:pt x="2335" y="422"/>
                      </a:lnTo>
                      <a:lnTo>
                        <a:pt x="2339" y="413"/>
                      </a:lnTo>
                      <a:lnTo>
                        <a:pt x="2322" y="407"/>
                      </a:lnTo>
                      <a:lnTo>
                        <a:pt x="2318" y="415"/>
                      </a:lnTo>
                      <a:close/>
                      <a:moveTo>
                        <a:pt x="2284" y="403"/>
                      </a:moveTo>
                      <a:lnTo>
                        <a:pt x="2301" y="409"/>
                      </a:lnTo>
                      <a:lnTo>
                        <a:pt x="2305" y="401"/>
                      </a:lnTo>
                      <a:lnTo>
                        <a:pt x="2288" y="394"/>
                      </a:lnTo>
                      <a:lnTo>
                        <a:pt x="2284" y="403"/>
                      </a:lnTo>
                      <a:close/>
                      <a:moveTo>
                        <a:pt x="2251" y="389"/>
                      </a:moveTo>
                      <a:lnTo>
                        <a:pt x="2268" y="396"/>
                      </a:lnTo>
                      <a:lnTo>
                        <a:pt x="2271" y="388"/>
                      </a:lnTo>
                      <a:lnTo>
                        <a:pt x="2254" y="381"/>
                      </a:lnTo>
                      <a:lnTo>
                        <a:pt x="2251" y="389"/>
                      </a:lnTo>
                      <a:close/>
                      <a:moveTo>
                        <a:pt x="2217" y="377"/>
                      </a:moveTo>
                      <a:lnTo>
                        <a:pt x="2234" y="384"/>
                      </a:lnTo>
                      <a:lnTo>
                        <a:pt x="2237" y="375"/>
                      </a:lnTo>
                      <a:lnTo>
                        <a:pt x="2220" y="368"/>
                      </a:lnTo>
                      <a:lnTo>
                        <a:pt x="2217" y="377"/>
                      </a:lnTo>
                      <a:close/>
                      <a:moveTo>
                        <a:pt x="2183" y="363"/>
                      </a:moveTo>
                      <a:lnTo>
                        <a:pt x="2200" y="370"/>
                      </a:lnTo>
                      <a:lnTo>
                        <a:pt x="2203" y="362"/>
                      </a:lnTo>
                      <a:lnTo>
                        <a:pt x="2186" y="355"/>
                      </a:lnTo>
                      <a:lnTo>
                        <a:pt x="2183" y="363"/>
                      </a:lnTo>
                      <a:close/>
                      <a:moveTo>
                        <a:pt x="2149" y="351"/>
                      </a:moveTo>
                      <a:lnTo>
                        <a:pt x="2166" y="358"/>
                      </a:lnTo>
                      <a:lnTo>
                        <a:pt x="2169" y="349"/>
                      </a:lnTo>
                      <a:lnTo>
                        <a:pt x="2152" y="343"/>
                      </a:lnTo>
                      <a:lnTo>
                        <a:pt x="2149" y="351"/>
                      </a:lnTo>
                      <a:close/>
                      <a:moveTo>
                        <a:pt x="2115" y="339"/>
                      </a:moveTo>
                      <a:lnTo>
                        <a:pt x="2132" y="344"/>
                      </a:lnTo>
                      <a:lnTo>
                        <a:pt x="2136" y="336"/>
                      </a:lnTo>
                      <a:lnTo>
                        <a:pt x="2119" y="330"/>
                      </a:lnTo>
                      <a:lnTo>
                        <a:pt x="2115" y="339"/>
                      </a:lnTo>
                      <a:close/>
                      <a:moveTo>
                        <a:pt x="2082" y="325"/>
                      </a:moveTo>
                      <a:lnTo>
                        <a:pt x="2098" y="332"/>
                      </a:lnTo>
                      <a:lnTo>
                        <a:pt x="2102" y="324"/>
                      </a:lnTo>
                      <a:lnTo>
                        <a:pt x="2085" y="317"/>
                      </a:lnTo>
                      <a:lnTo>
                        <a:pt x="2082" y="325"/>
                      </a:lnTo>
                      <a:close/>
                      <a:moveTo>
                        <a:pt x="2049" y="313"/>
                      </a:moveTo>
                      <a:lnTo>
                        <a:pt x="2066" y="319"/>
                      </a:lnTo>
                      <a:lnTo>
                        <a:pt x="2068" y="310"/>
                      </a:lnTo>
                      <a:lnTo>
                        <a:pt x="2051" y="304"/>
                      </a:lnTo>
                      <a:lnTo>
                        <a:pt x="2049" y="313"/>
                      </a:lnTo>
                      <a:close/>
                      <a:moveTo>
                        <a:pt x="2015" y="300"/>
                      </a:moveTo>
                      <a:lnTo>
                        <a:pt x="2032" y="306"/>
                      </a:lnTo>
                      <a:lnTo>
                        <a:pt x="2035" y="298"/>
                      </a:lnTo>
                      <a:lnTo>
                        <a:pt x="2018" y="291"/>
                      </a:lnTo>
                      <a:lnTo>
                        <a:pt x="2015" y="300"/>
                      </a:lnTo>
                      <a:close/>
                      <a:moveTo>
                        <a:pt x="1981" y="287"/>
                      </a:moveTo>
                      <a:lnTo>
                        <a:pt x="1998" y="293"/>
                      </a:lnTo>
                      <a:lnTo>
                        <a:pt x="2001" y="284"/>
                      </a:lnTo>
                      <a:lnTo>
                        <a:pt x="1984" y="279"/>
                      </a:lnTo>
                      <a:lnTo>
                        <a:pt x="1981" y="287"/>
                      </a:lnTo>
                      <a:close/>
                      <a:moveTo>
                        <a:pt x="1947" y="274"/>
                      </a:moveTo>
                      <a:lnTo>
                        <a:pt x="1964" y="280"/>
                      </a:lnTo>
                      <a:lnTo>
                        <a:pt x="1967" y="272"/>
                      </a:lnTo>
                      <a:lnTo>
                        <a:pt x="1951" y="265"/>
                      </a:lnTo>
                      <a:lnTo>
                        <a:pt x="1947" y="274"/>
                      </a:lnTo>
                      <a:close/>
                      <a:moveTo>
                        <a:pt x="1913" y="261"/>
                      </a:moveTo>
                      <a:lnTo>
                        <a:pt x="1930" y="267"/>
                      </a:lnTo>
                      <a:lnTo>
                        <a:pt x="1934" y="260"/>
                      </a:lnTo>
                      <a:lnTo>
                        <a:pt x="1917" y="253"/>
                      </a:lnTo>
                      <a:lnTo>
                        <a:pt x="1913" y="261"/>
                      </a:lnTo>
                      <a:close/>
                      <a:moveTo>
                        <a:pt x="1879" y="248"/>
                      </a:moveTo>
                      <a:lnTo>
                        <a:pt x="1896" y="255"/>
                      </a:lnTo>
                      <a:lnTo>
                        <a:pt x="1900" y="246"/>
                      </a:lnTo>
                      <a:lnTo>
                        <a:pt x="1883" y="239"/>
                      </a:lnTo>
                      <a:lnTo>
                        <a:pt x="1879" y="248"/>
                      </a:lnTo>
                      <a:close/>
                      <a:moveTo>
                        <a:pt x="1846" y="236"/>
                      </a:moveTo>
                      <a:lnTo>
                        <a:pt x="1863" y="242"/>
                      </a:lnTo>
                      <a:lnTo>
                        <a:pt x="1866" y="234"/>
                      </a:lnTo>
                      <a:lnTo>
                        <a:pt x="1849" y="227"/>
                      </a:lnTo>
                      <a:lnTo>
                        <a:pt x="1846" y="236"/>
                      </a:lnTo>
                      <a:close/>
                      <a:moveTo>
                        <a:pt x="1812" y="222"/>
                      </a:moveTo>
                      <a:lnTo>
                        <a:pt x="1829" y="229"/>
                      </a:lnTo>
                      <a:lnTo>
                        <a:pt x="1832" y="220"/>
                      </a:lnTo>
                      <a:lnTo>
                        <a:pt x="1815" y="214"/>
                      </a:lnTo>
                      <a:lnTo>
                        <a:pt x="1812" y="222"/>
                      </a:lnTo>
                      <a:close/>
                      <a:moveTo>
                        <a:pt x="1778" y="210"/>
                      </a:moveTo>
                      <a:lnTo>
                        <a:pt x="1795" y="216"/>
                      </a:lnTo>
                      <a:lnTo>
                        <a:pt x="1798" y="208"/>
                      </a:lnTo>
                      <a:lnTo>
                        <a:pt x="1781" y="201"/>
                      </a:lnTo>
                      <a:lnTo>
                        <a:pt x="1778" y="210"/>
                      </a:lnTo>
                      <a:close/>
                      <a:moveTo>
                        <a:pt x="1745" y="196"/>
                      </a:moveTo>
                      <a:lnTo>
                        <a:pt x="1761" y="203"/>
                      </a:lnTo>
                      <a:lnTo>
                        <a:pt x="1764" y="195"/>
                      </a:lnTo>
                      <a:lnTo>
                        <a:pt x="1747" y="188"/>
                      </a:lnTo>
                      <a:lnTo>
                        <a:pt x="1745" y="196"/>
                      </a:lnTo>
                      <a:close/>
                      <a:moveTo>
                        <a:pt x="1711" y="184"/>
                      </a:moveTo>
                      <a:lnTo>
                        <a:pt x="1728" y="191"/>
                      </a:lnTo>
                      <a:lnTo>
                        <a:pt x="1731" y="182"/>
                      </a:lnTo>
                      <a:lnTo>
                        <a:pt x="1714" y="175"/>
                      </a:lnTo>
                      <a:lnTo>
                        <a:pt x="1711" y="184"/>
                      </a:lnTo>
                      <a:close/>
                      <a:moveTo>
                        <a:pt x="1677" y="172"/>
                      </a:moveTo>
                      <a:lnTo>
                        <a:pt x="1694" y="177"/>
                      </a:lnTo>
                      <a:lnTo>
                        <a:pt x="1697" y="169"/>
                      </a:lnTo>
                      <a:lnTo>
                        <a:pt x="1681" y="163"/>
                      </a:lnTo>
                      <a:lnTo>
                        <a:pt x="1677" y="172"/>
                      </a:lnTo>
                      <a:close/>
                      <a:moveTo>
                        <a:pt x="1644" y="158"/>
                      </a:moveTo>
                      <a:lnTo>
                        <a:pt x="1661" y="165"/>
                      </a:lnTo>
                      <a:lnTo>
                        <a:pt x="1664" y="156"/>
                      </a:lnTo>
                      <a:lnTo>
                        <a:pt x="1647" y="150"/>
                      </a:lnTo>
                      <a:lnTo>
                        <a:pt x="1644" y="158"/>
                      </a:lnTo>
                      <a:close/>
                      <a:moveTo>
                        <a:pt x="1610" y="146"/>
                      </a:moveTo>
                      <a:lnTo>
                        <a:pt x="1627" y="151"/>
                      </a:lnTo>
                      <a:lnTo>
                        <a:pt x="1630" y="143"/>
                      </a:lnTo>
                      <a:lnTo>
                        <a:pt x="1613" y="137"/>
                      </a:lnTo>
                      <a:lnTo>
                        <a:pt x="1610" y="146"/>
                      </a:lnTo>
                      <a:close/>
                      <a:moveTo>
                        <a:pt x="1576" y="132"/>
                      </a:moveTo>
                      <a:lnTo>
                        <a:pt x="1593" y="139"/>
                      </a:lnTo>
                      <a:lnTo>
                        <a:pt x="1596" y="131"/>
                      </a:lnTo>
                      <a:lnTo>
                        <a:pt x="1579" y="124"/>
                      </a:lnTo>
                      <a:lnTo>
                        <a:pt x="1576" y="132"/>
                      </a:lnTo>
                      <a:close/>
                      <a:moveTo>
                        <a:pt x="1542" y="120"/>
                      </a:moveTo>
                      <a:lnTo>
                        <a:pt x="1559" y="126"/>
                      </a:lnTo>
                      <a:lnTo>
                        <a:pt x="1562" y="117"/>
                      </a:lnTo>
                      <a:lnTo>
                        <a:pt x="1545" y="111"/>
                      </a:lnTo>
                      <a:lnTo>
                        <a:pt x="1542" y="120"/>
                      </a:lnTo>
                      <a:close/>
                      <a:moveTo>
                        <a:pt x="1508" y="107"/>
                      </a:moveTo>
                      <a:lnTo>
                        <a:pt x="1525" y="113"/>
                      </a:lnTo>
                      <a:lnTo>
                        <a:pt x="1529" y="105"/>
                      </a:lnTo>
                      <a:lnTo>
                        <a:pt x="1512" y="98"/>
                      </a:lnTo>
                      <a:lnTo>
                        <a:pt x="1508" y="107"/>
                      </a:lnTo>
                      <a:close/>
                      <a:moveTo>
                        <a:pt x="1474" y="94"/>
                      </a:moveTo>
                      <a:lnTo>
                        <a:pt x="1491" y="100"/>
                      </a:lnTo>
                      <a:lnTo>
                        <a:pt x="1495" y="91"/>
                      </a:lnTo>
                      <a:lnTo>
                        <a:pt x="1478" y="86"/>
                      </a:lnTo>
                      <a:lnTo>
                        <a:pt x="1474" y="94"/>
                      </a:lnTo>
                      <a:close/>
                      <a:moveTo>
                        <a:pt x="1442" y="86"/>
                      </a:moveTo>
                      <a:lnTo>
                        <a:pt x="1456" y="87"/>
                      </a:lnTo>
                      <a:lnTo>
                        <a:pt x="1457" y="87"/>
                      </a:lnTo>
                      <a:lnTo>
                        <a:pt x="1461" y="79"/>
                      </a:lnTo>
                      <a:lnTo>
                        <a:pt x="1459" y="78"/>
                      </a:lnTo>
                      <a:lnTo>
                        <a:pt x="1459" y="78"/>
                      </a:lnTo>
                      <a:lnTo>
                        <a:pt x="1442" y="77"/>
                      </a:lnTo>
                      <a:lnTo>
                        <a:pt x="1442" y="86"/>
                      </a:lnTo>
                      <a:close/>
                      <a:moveTo>
                        <a:pt x="1406" y="85"/>
                      </a:moveTo>
                      <a:lnTo>
                        <a:pt x="1424" y="85"/>
                      </a:lnTo>
                      <a:lnTo>
                        <a:pt x="1424" y="76"/>
                      </a:lnTo>
                      <a:lnTo>
                        <a:pt x="1406" y="76"/>
                      </a:lnTo>
                      <a:lnTo>
                        <a:pt x="1406" y="85"/>
                      </a:lnTo>
                      <a:close/>
                      <a:moveTo>
                        <a:pt x="1370" y="82"/>
                      </a:moveTo>
                      <a:lnTo>
                        <a:pt x="1388" y="84"/>
                      </a:lnTo>
                      <a:lnTo>
                        <a:pt x="1388" y="74"/>
                      </a:lnTo>
                      <a:lnTo>
                        <a:pt x="1370" y="73"/>
                      </a:lnTo>
                      <a:lnTo>
                        <a:pt x="1370" y="82"/>
                      </a:lnTo>
                      <a:close/>
                      <a:moveTo>
                        <a:pt x="1333" y="80"/>
                      </a:moveTo>
                      <a:lnTo>
                        <a:pt x="1351" y="81"/>
                      </a:lnTo>
                      <a:lnTo>
                        <a:pt x="1351" y="72"/>
                      </a:lnTo>
                      <a:lnTo>
                        <a:pt x="1333" y="71"/>
                      </a:lnTo>
                      <a:lnTo>
                        <a:pt x="1333" y="80"/>
                      </a:lnTo>
                      <a:close/>
                      <a:moveTo>
                        <a:pt x="1297" y="78"/>
                      </a:moveTo>
                      <a:lnTo>
                        <a:pt x="1315" y="79"/>
                      </a:lnTo>
                      <a:lnTo>
                        <a:pt x="1315" y="70"/>
                      </a:lnTo>
                      <a:lnTo>
                        <a:pt x="1297" y="69"/>
                      </a:lnTo>
                      <a:lnTo>
                        <a:pt x="1297" y="78"/>
                      </a:lnTo>
                      <a:close/>
                      <a:moveTo>
                        <a:pt x="1261" y="77"/>
                      </a:moveTo>
                      <a:lnTo>
                        <a:pt x="1279" y="78"/>
                      </a:lnTo>
                      <a:lnTo>
                        <a:pt x="1279" y="69"/>
                      </a:lnTo>
                      <a:lnTo>
                        <a:pt x="1261" y="68"/>
                      </a:lnTo>
                      <a:lnTo>
                        <a:pt x="1261" y="77"/>
                      </a:lnTo>
                      <a:close/>
                      <a:moveTo>
                        <a:pt x="1225" y="74"/>
                      </a:moveTo>
                      <a:lnTo>
                        <a:pt x="1243" y="76"/>
                      </a:lnTo>
                      <a:lnTo>
                        <a:pt x="1243" y="67"/>
                      </a:lnTo>
                      <a:lnTo>
                        <a:pt x="1225" y="65"/>
                      </a:lnTo>
                      <a:lnTo>
                        <a:pt x="1225" y="74"/>
                      </a:lnTo>
                      <a:close/>
                      <a:moveTo>
                        <a:pt x="1189" y="72"/>
                      </a:moveTo>
                      <a:lnTo>
                        <a:pt x="1207" y="73"/>
                      </a:lnTo>
                      <a:lnTo>
                        <a:pt x="1207" y="64"/>
                      </a:lnTo>
                      <a:lnTo>
                        <a:pt x="1189" y="63"/>
                      </a:lnTo>
                      <a:lnTo>
                        <a:pt x="1189" y="72"/>
                      </a:lnTo>
                      <a:close/>
                      <a:moveTo>
                        <a:pt x="1153" y="71"/>
                      </a:moveTo>
                      <a:lnTo>
                        <a:pt x="1171" y="71"/>
                      </a:lnTo>
                      <a:lnTo>
                        <a:pt x="1171" y="63"/>
                      </a:lnTo>
                      <a:lnTo>
                        <a:pt x="1153" y="62"/>
                      </a:lnTo>
                      <a:lnTo>
                        <a:pt x="1153" y="71"/>
                      </a:lnTo>
                      <a:close/>
                      <a:moveTo>
                        <a:pt x="1117" y="69"/>
                      </a:moveTo>
                      <a:lnTo>
                        <a:pt x="1135" y="70"/>
                      </a:lnTo>
                      <a:lnTo>
                        <a:pt x="1136" y="61"/>
                      </a:lnTo>
                      <a:lnTo>
                        <a:pt x="1118" y="60"/>
                      </a:lnTo>
                      <a:lnTo>
                        <a:pt x="1117" y="69"/>
                      </a:lnTo>
                      <a:close/>
                      <a:moveTo>
                        <a:pt x="1081" y="67"/>
                      </a:moveTo>
                      <a:lnTo>
                        <a:pt x="1099" y="68"/>
                      </a:lnTo>
                      <a:lnTo>
                        <a:pt x="1100" y="59"/>
                      </a:lnTo>
                      <a:lnTo>
                        <a:pt x="1082" y="58"/>
                      </a:lnTo>
                      <a:lnTo>
                        <a:pt x="1081" y="67"/>
                      </a:lnTo>
                      <a:close/>
                      <a:moveTo>
                        <a:pt x="1045" y="65"/>
                      </a:moveTo>
                      <a:lnTo>
                        <a:pt x="1063" y="65"/>
                      </a:lnTo>
                      <a:lnTo>
                        <a:pt x="1064" y="56"/>
                      </a:lnTo>
                      <a:lnTo>
                        <a:pt x="1046" y="56"/>
                      </a:lnTo>
                      <a:lnTo>
                        <a:pt x="1045" y="65"/>
                      </a:lnTo>
                      <a:close/>
                      <a:moveTo>
                        <a:pt x="1008" y="63"/>
                      </a:moveTo>
                      <a:lnTo>
                        <a:pt x="1027" y="64"/>
                      </a:lnTo>
                      <a:lnTo>
                        <a:pt x="1028" y="55"/>
                      </a:lnTo>
                      <a:lnTo>
                        <a:pt x="1010" y="54"/>
                      </a:lnTo>
                      <a:lnTo>
                        <a:pt x="1008" y="63"/>
                      </a:lnTo>
                      <a:close/>
                      <a:moveTo>
                        <a:pt x="972" y="61"/>
                      </a:moveTo>
                      <a:lnTo>
                        <a:pt x="990" y="62"/>
                      </a:lnTo>
                      <a:lnTo>
                        <a:pt x="992" y="53"/>
                      </a:lnTo>
                      <a:lnTo>
                        <a:pt x="974" y="52"/>
                      </a:lnTo>
                      <a:lnTo>
                        <a:pt x="972" y="61"/>
                      </a:lnTo>
                      <a:close/>
                      <a:moveTo>
                        <a:pt x="936" y="59"/>
                      </a:moveTo>
                      <a:lnTo>
                        <a:pt x="954" y="60"/>
                      </a:lnTo>
                      <a:lnTo>
                        <a:pt x="955" y="51"/>
                      </a:lnTo>
                      <a:lnTo>
                        <a:pt x="937" y="50"/>
                      </a:lnTo>
                      <a:lnTo>
                        <a:pt x="936" y="59"/>
                      </a:lnTo>
                      <a:close/>
                      <a:moveTo>
                        <a:pt x="900" y="58"/>
                      </a:moveTo>
                      <a:lnTo>
                        <a:pt x="918" y="59"/>
                      </a:lnTo>
                      <a:lnTo>
                        <a:pt x="919" y="50"/>
                      </a:lnTo>
                      <a:lnTo>
                        <a:pt x="901" y="49"/>
                      </a:lnTo>
                      <a:lnTo>
                        <a:pt x="900" y="58"/>
                      </a:lnTo>
                      <a:close/>
                      <a:moveTo>
                        <a:pt x="864" y="55"/>
                      </a:moveTo>
                      <a:lnTo>
                        <a:pt x="882" y="56"/>
                      </a:lnTo>
                      <a:lnTo>
                        <a:pt x="883" y="47"/>
                      </a:lnTo>
                      <a:lnTo>
                        <a:pt x="865" y="46"/>
                      </a:lnTo>
                      <a:lnTo>
                        <a:pt x="864" y="55"/>
                      </a:lnTo>
                      <a:close/>
                      <a:moveTo>
                        <a:pt x="828" y="53"/>
                      </a:moveTo>
                      <a:lnTo>
                        <a:pt x="846" y="54"/>
                      </a:lnTo>
                      <a:lnTo>
                        <a:pt x="847" y="45"/>
                      </a:lnTo>
                      <a:lnTo>
                        <a:pt x="829" y="44"/>
                      </a:lnTo>
                      <a:lnTo>
                        <a:pt x="828" y="53"/>
                      </a:lnTo>
                      <a:close/>
                      <a:moveTo>
                        <a:pt x="793" y="52"/>
                      </a:moveTo>
                      <a:lnTo>
                        <a:pt x="810" y="52"/>
                      </a:lnTo>
                      <a:lnTo>
                        <a:pt x="811" y="44"/>
                      </a:lnTo>
                      <a:lnTo>
                        <a:pt x="793" y="43"/>
                      </a:lnTo>
                      <a:lnTo>
                        <a:pt x="793" y="52"/>
                      </a:lnTo>
                      <a:close/>
                      <a:moveTo>
                        <a:pt x="757" y="50"/>
                      </a:moveTo>
                      <a:lnTo>
                        <a:pt x="775" y="51"/>
                      </a:lnTo>
                      <a:lnTo>
                        <a:pt x="775" y="42"/>
                      </a:lnTo>
                      <a:lnTo>
                        <a:pt x="757" y="41"/>
                      </a:lnTo>
                      <a:lnTo>
                        <a:pt x="757" y="50"/>
                      </a:lnTo>
                      <a:close/>
                      <a:moveTo>
                        <a:pt x="721" y="47"/>
                      </a:moveTo>
                      <a:lnTo>
                        <a:pt x="739" y="49"/>
                      </a:lnTo>
                      <a:lnTo>
                        <a:pt x="739" y="39"/>
                      </a:lnTo>
                      <a:lnTo>
                        <a:pt x="721" y="38"/>
                      </a:lnTo>
                      <a:lnTo>
                        <a:pt x="721" y="47"/>
                      </a:lnTo>
                      <a:close/>
                      <a:moveTo>
                        <a:pt x="685" y="46"/>
                      </a:moveTo>
                      <a:lnTo>
                        <a:pt x="703" y="46"/>
                      </a:lnTo>
                      <a:lnTo>
                        <a:pt x="703" y="37"/>
                      </a:lnTo>
                      <a:lnTo>
                        <a:pt x="685" y="37"/>
                      </a:lnTo>
                      <a:lnTo>
                        <a:pt x="685" y="46"/>
                      </a:lnTo>
                      <a:close/>
                      <a:moveTo>
                        <a:pt x="649" y="44"/>
                      </a:moveTo>
                      <a:lnTo>
                        <a:pt x="667" y="45"/>
                      </a:lnTo>
                      <a:lnTo>
                        <a:pt x="667" y="36"/>
                      </a:lnTo>
                      <a:lnTo>
                        <a:pt x="649" y="35"/>
                      </a:lnTo>
                      <a:lnTo>
                        <a:pt x="649" y="44"/>
                      </a:lnTo>
                      <a:close/>
                      <a:moveTo>
                        <a:pt x="613" y="42"/>
                      </a:moveTo>
                      <a:lnTo>
                        <a:pt x="631" y="43"/>
                      </a:lnTo>
                      <a:lnTo>
                        <a:pt x="631" y="34"/>
                      </a:lnTo>
                      <a:lnTo>
                        <a:pt x="613" y="33"/>
                      </a:lnTo>
                      <a:lnTo>
                        <a:pt x="613" y="42"/>
                      </a:lnTo>
                      <a:close/>
                      <a:moveTo>
                        <a:pt x="576" y="39"/>
                      </a:moveTo>
                      <a:lnTo>
                        <a:pt x="594" y="41"/>
                      </a:lnTo>
                      <a:lnTo>
                        <a:pt x="594" y="32"/>
                      </a:lnTo>
                      <a:lnTo>
                        <a:pt x="576" y="30"/>
                      </a:lnTo>
                      <a:lnTo>
                        <a:pt x="576" y="39"/>
                      </a:lnTo>
                      <a:close/>
                      <a:moveTo>
                        <a:pt x="540" y="38"/>
                      </a:moveTo>
                      <a:lnTo>
                        <a:pt x="558" y="39"/>
                      </a:lnTo>
                      <a:lnTo>
                        <a:pt x="558" y="30"/>
                      </a:lnTo>
                      <a:lnTo>
                        <a:pt x="540" y="29"/>
                      </a:lnTo>
                      <a:lnTo>
                        <a:pt x="540" y="38"/>
                      </a:lnTo>
                      <a:close/>
                      <a:moveTo>
                        <a:pt x="504" y="36"/>
                      </a:moveTo>
                      <a:lnTo>
                        <a:pt x="522" y="37"/>
                      </a:lnTo>
                      <a:lnTo>
                        <a:pt x="522" y="28"/>
                      </a:lnTo>
                      <a:lnTo>
                        <a:pt x="504" y="27"/>
                      </a:lnTo>
                      <a:lnTo>
                        <a:pt x="504" y="36"/>
                      </a:lnTo>
                      <a:close/>
                      <a:moveTo>
                        <a:pt x="468" y="34"/>
                      </a:moveTo>
                      <a:lnTo>
                        <a:pt x="486" y="35"/>
                      </a:lnTo>
                      <a:lnTo>
                        <a:pt x="486" y="26"/>
                      </a:lnTo>
                      <a:lnTo>
                        <a:pt x="468" y="25"/>
                      </a:lnTo>
                      <a:lnTo>
                        <a:pt x="468" y="34"/>
                      </a:lnTo>
                      <a:close/>
                      <a:moveTo>
                        <a:pt x="432" y="33"/>
                      </a:moveTo>
                      <a:lnTo>
                        <a:pt x="450" y="33"/>
                      </a:lnTo>
                      <a:lnTo>
                        <a:pt x="450" y="24"/>
                      </a:lnTo>
                      <a:lnTo>
                        <a:pt x="432" y="24"/>
                      </a:lnTo>
                      <a:lnTo>
                        <a:pt x="432" y="33"/>
                      </a:lnTo>
                      <a:close/>
                      <a:moveTo>
                        <a:pt x="396" y="30"/>
                      </a:moveTo>
                      <a:lnTo>
                        <a:pt x="414" y="32"/>
                      </a:lnTo>
                      <a:lnTo>
                        <a:pt x="414" y="23"/>
                      </a:lnTo>
                      <a:lnTo>
                        <a:pt x="396" y="21"/>
                      </a:lnTo>
                      <a:lnTo>
                        <a:pt x="396" y="30"/>
                      </a:lnTo>
                      <a:close/>
                      <a:moveTo>
                        <a:pt x="360" y="28"/>
                      </a:moveTo>
                      <a:lnTo>
                        <a:pt x="378" y="29"/>
                      </a:lnTo>
                      <a:lnTo>
                        <a:pt x="378" y="20"/>
                      </a:lnTo>
                      <a:lnTo>
                        <a:pt x="360" y="19"/>
                      </a:lnTo>
                      <a:lnTo>
                        <a:pt x="360" y="28"/>
                      </a:lnTo>
                      <a:close/>
                      <a:moveTo>
                        <a:pt x="324" y="27"/>
                      </a:moveTo>
                      <a:lnTo>
                        <a:pt x="342" y="27"/>
                      </a:lnTo>
                      <a:lnTo>
                        <a:pt x="343" y="18"/>
                      </a:lnTo>
                      <a:lnTo>
                        <a:pt x="325" y="18"/>
                      </a:lnTo>
                      <a:lnTo>
                        <a:pt x="324" y="27"/>
                      </a:lnTo>
                      <a:close/>
                      <a:moveTo>
                        <a:pt x="288" y="25"/>
                      </a:moveTo>
                      <a:lnTo>
                        <a:pt x="306" y="26"/>
                      </a:lnTo>
                      <a:lnTo>
                        <a:pt x="307" y="17"/>
                      </a:lnTo>
                      <a:lnTo>
                        <a:pt x="289" y="16"/>
                      </a:lnTo>
                      <a:lnTo>
                        <a:pt x="288" y="25"/>
                      </a:lnTo>
                      <a:close/>
                      <a:moveTo>
                        <a:pt x="251" y="23"/>
                      </a:moveTo>
                      <a:lnTo>
                        <a:pt x="270" y="24"/>
                      </a:lnTo>
                      <a:lnTo>
                        <a:pt x="271" y="15"/>
                      </a:lnTo>
                      <a:lnTo>
                        <a:pt x="253" y="14"/>
                      </a:lnTo>
                      <a:lnTo>
                        <a:pt x="251" y="23"/>
                      </a:lnTo>
                      <a:close/>
                      <a:moveTo>
                        <a:pt x="215" y="20"/>
                      </a:moveTo>
                      <a:lnTo>
                        <a:pt x="233" y="21"/>
                      </a:lnTo>
                      <a:lnTo>
                        <a:pt x="235" y="12"/>
                      </a:lnTo>
                      <a:lnTo>
                        <a:pt x="217" y="11"/>
                      </a:lnTo>
                      <a:lnTo>
                        <a:pt x="215" y="20"/>
                      </a:lnTo>
                      <a:close/>
                      <a:moveTo>
                        <a:pt x="179" y="19"/>
                      </a:moveTo>
                      <a:lnTo>
                        <a:pt x="197" y="20"/>
                      </a:lnTo>
                      <a:lnTo>
                        <a:pt x="198" y="11"/>
                      </a:lnTo>
                      <a:lnTo>
                        <a:pt x="180" y="10"/>
                      </a:lnTo>
                      <a:lnTo>
                        <a:pt x="179" y="19"/>
                      </a:lnTo>
                      <a:close/>
                      <a:moveTo>
                        <a:pt x="143" y="17"/>
                      </a:moveTo>
                      <a:lnTo>
                        <a:pt x="161" y="18"/>
                      </a:lnTo>
                      <a:lnTo>
                        <a:pt x="162" y="9"/>
                      </a:lnTo>
                      <a:lnTo>
                        <a:pt x="144" y="8"/>
                      </a:lnTo>
                      <a:lnTo>
                        <a:pt x="143" y="17"/>
                      </a:lnTo>
                      <a:close/>
                      <a:moveTo>
                        <a:pt x="107" y="15"/>
                      </a:moveTo>
                      <a:lnTo>
                        <a:pt x="125" y="16"/>
                      </a:lnTo>
                      <a:lnTo>
                        <a:pt x="126" y="7"/>
                      </a:lnTo>
                      <a:lnTo>
                        <a:pt x="108" y="6"/>
                      </a:lnTo>
                      <a:lnTo>
                        <a:pt x="107" y="15"/>
                      </a:lnTo>
                      <a:close/>
                      <a:moveTo>
                        <a:pt x="71" y="14"/>
                      </a:moveTo>
                      <a:lnTo>
                        <a:pt x="89" y="14"/>
                      </a:lnTo>
                      <a:lnTo>
                        <a:pt x="90" y="5"/>
                      </a:lnTo>
                      <a:lnTo>
                        <a:pt x="72" y="5"/>
                      </a:lnTo>
                      <a:lnTo>
                        <a:pt x="71" y="14"/>
                      </a:lnTo>
                      <a:close/>
                      <a:moveTo>
                        <a:pt x="35" y="11"/>
                      </a:moveTo>
                      <a:lnTo>
                        <a:pt x="53" y="12"/>
                      </a:lnTo>
                      <a:lnTo>
                        <a:pt x="54" y="3"/>
                      </a:lnTo>
                      <a:lnTo>
                        <a:pt x="36" y="2"/>
                      </a:lnTo>
                      <a:lnTo>
                        <a:pt x="35" y="11"/>
                      </a:lnTo>
                      <a:close/>
                      <a:moveTo>
                        <a:pt x="0" y="9"/>
                      </a:moveTo>
                      <a:lnTo>
                        <a:pt x="17" y="10"/>
                      </a:lnTo>
                      <a:lnTo>
                        <a:pt x="18" y="1"/>
                      </a:lnTo>
                      <a:lnTo>
                        <a:pt x="0"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8" name="Freeform 9"/>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close/>
                      <a:moveTo>
                        <a:pt x="42" y="60"/>
                      </a:moveTo>
                      <a:lnTo>
                        <a:pt x="24" y="61"/>
                      </a:lnTo>
                      <a:lnTo>
                        <a:pt x="24" y="70"/>
                      </a:lnTo>
                      <a:lnTo>
                        <a:pt x="42" y="69"/>
                      </a:lnTo>
                      <a:lnTo>
                        <a:pt x="42" y="60"/>
                      </a:lnTo>
                      <a:close/>
                      <a:moveTo>
                        <a:pt x="78" y="58"/>
                      </a:moveTo>
                      <a:lnTo>
                        <a:pt x="60" y="60"/>
                      </a:lnTo>
                      <a:lnTo>
                        <a:pt x="60" y="69"/>
                      </a:lnTo>
                      <a:lnTo>
                        <a:pt x="78" y="68"/>
                      </a:lnTo>
                      <a:lnTo>
                        <a:pt x="78" y="58"/>
                      </a:lnTo>
                      <a:close/>
                      <a:moveTo>
                        <a:pt x="113" y="57"/>
                      </a:moveTo>
                      <a:lnTo>
                        <a:pt x="96" y="57"/>
                      </a:lnTo>
                      <a:lnTo>
                        <a:pt x="96" y="66"/>
                      </a:lnTo>
                      <a:lnTo>
                        <a:pt x="114" y="66"/>
                      </a:lnTo>
                      <a:lnTo>
                        <a:pt x="113" y="57"/>
                      </a:lnTo>
                      <a:close/>
                      <a:moveTo>
                        <a:pt x="149" y="56"/>
                      </a:moveTo>
                      <a:lnTo>
                        <a:pt x="131" y="56"/>
                      </a:lnTo>
                      <a:lnTo>
                        <a:pt x="132" y="65"/>
                      </a:lnTo>
                      <a:lnTo>
                        <a:pt x="151" y="64"/>
                      </a:lnTo>
                      <a:lnTo>
                        <a:pt x="149" y="56"/>
                      </a:lnTo>
                      <a:close/>
                      <a:moveTo>
                        <a:pt x="186" y="54"/>
                      </a:moveTo>
                      <a:lnTo>
                        <a:pt x="167" y="55"/>
                      </a:lnTo>
                      <a:lnTo>
                        <a:pt x="169" y="64"/>
                      </a:lnTo>
                      <a:lnTo>
                        <a:pt x="187" y="63"/>
                      </a:lnTo>
                      <a:lnTo>
                        <a:pt x="186" y="54"/>
                      </a:lnTo>
                      <a:close/>
                      <a:moveTo>
                        <a:pt x="222" y="53"/>
                      </a:moveTo>
                      <a:lnTo>
                        <a:pt x="204" y="54"/>
                      </a:lnTo>
                      <a:lnTo>
                        <a:pt x="205" y="63"/>
                      </a:lnTo>
                      <a:lnTo>
                        <a:pt x="223" y="62"/>
                      </a:lnTo>
                      <a:lnTo>
                        <a:pt x="222" y="53"/>
                      </a:lnTo>
                      <a:close/>
                      <a:moveTo>
                        <a:pt x="258" y="52"/>
                      </a:moveTo>
                      <a:lnTo>
                        <a:pt x="240" y="52"/>
                      </a:lnTo>
                      <a:lnTo>
                        <a:pt x="241" y="61"/>
                      </a:lnTo>
                      <a:lnTo>
                        <a:pt x="259" y="61"/>
                      </a:lnTo>
                      <a:lnTo>
                        <a:pt x="258" y="52"/>
                      </a:lnTo>
                      <a:close/>
                      <a:moveTo>
                        <a:pt x="294" y="49"/>
                      </a:moveTo>
                      <a:lnTo>
                        <a:pt x="276" y="51"/>
                      </a:lnTo>
                      <a:lnTo>
                        <a:pt x="277" y="60"/>
                      </a:lnTo>
                      <a:lnTo>
                        <a:pt x="295" y="58"/>
                      </a:lnTo>
                      <a:lnTo>
                        <a:pt x="294" y="49"/>
                      </a:lnTo>
                      <a:close/>
                      <a:moveTo>
                        <a:pt x="330" y="48"/>
                      </a:moveTo>
                      <a:lnTo>
                        <a:pt x="312" y="49"/>
                      </a:lnTo>
                      <a:lnTo>
                        <a:pt x="313" y="58"/>
                      </a:lnTo>
                      <a:lnTo>
                        <a:pt x="331" y="57"/>
                      </a:lnTo>
                      <a:lnTo>
                        <a:pt x="330" y="48"/>
                      </a:lnTo>
                      <a:close/>
                      <a:moveTo>
                        <a:pt x="366" y="47"/>
                      </a:moveTo>
                      <a:lnTo>
                        <a:pt x="348" y="47"/>
                      </a:lnTo>
                      <a:lnTo>
                        <a:pt x="349" y="56"/>
                      </a:lnTo>
                      <a:lnTo>
                        <a:pt x="367" y="56"/>
                      </a:lnTo>
                      <a:lnTo>
                        <a:pt x="366" y="47"/>
                      </a:lnTo>
                      <a:close/>
                      <a:moveTo>
                        <a:pt x="402" y="45"/>
                      </a:moveTo>
                      <a:lnTo>
                        <a:pt x="384" y="46"/>
                      </a:lnTo>
                      <a:lnTo>
                        <a:pt x="385" y="55"/>
                      </a:lnTo>
                      <a:lnTo>
                        <a:pt x="403" y="54"/>
                      </a:lnTo>
                      <a:lnTo>
                        <a:pt x="402" y="45"/>
                      </a:lnTo>
                      <a:close/>
                      <a:moveTo>
                        <a:pt x="438" y="44"/>
                      </a:moveTo>
                      <a:lnTo>
                        <a:pt x="420" y="45"/>
                      </a:lnTo>
                      <a:lnTo>
                        <a:pt x="421" y="54"/>
                      </a:lnTo>
                      <a:lnTo>
                        <a:pt x="439" y="53"/>
                      </a:lnTo>
                      <a:lnTo>
                        <a:pt x="438" y="44"/>
                      </a:lnTo>
                      <a:close/>
                      <a:moveTo>
                        <a:pt x="474" y="43"/>
                      </a:moveTo>
                      <a:lnTo>
                        <a:pt x="456" y="43"/>
                      </a:lnTo>
                      <a:lnTo>
                        <a:pt x="457" y="52"/>
                      </a:lnTo>
                      <a:lnTo>
                        <a:pt x="475" y="52"/>
                      </a:lnTo>
                      <a:lnTo>
                        <a:pt x="474" y="43"/>
                      </a:lnTo>
                      <a:close/>
                      <a:moveTo>
                        <a:pt x="510" y="40"/>
                      </a:moveTo>
                      <a:lnTo>
                        <a:pt x="492" y="42"/>
                      </a:lnTo>
                      <a:lnTo>
                        <a:pt x="494" y="51"/>
                      </a:lnTo>
                      <a:lnTo>
                        <a:pt x="512" y="49"/>
                      </a:lnTo>
                      <a:lnTo>
                        <a:pt x="510" y="40"/>
                      </a:lnTo>
                      <a:close/>
                      <a:moveTo>
                        <a:pt x="547" y="39"/>
                      </a:moveTo>
                      <a:lnTo>
                        <a:pt x="528" y="40"/>
                      </a:lnTo>
                      <a:lnTo>
                        <a:pt x="530" y="49"/>
                      </a:lnTo>
                      <a:lnTo>
                        <a:pt x="547" y="48"/>
                      </a:lnTo>
                      <a:lnTo>
                        <a:pt x="547" y="39"/>
                      </a:lnTo>
                      <a:close/>
                      <a:moveTo>
                        <a:pt x="583" y="38"/>
                      </a:moveTo>
                      <a:lnTo>
                        <a:pt x="565" y="38"/>
                      </a:lnTo>
                      <a:lnTo>
                        <a:pt x="565" y="47"/>
                      </a:lnTo>
                      <a:lnTo>
                        <a:pt x="583" y="47"/>
                      </a:lnTo>
                      <a:lnTo>
                        <a:pt x="583" y="38"/>
                      </a:lnTo>
                      <a:close/>
                      <a:moveTo>
                        <a:pt x="619" y="36"/>
                      </a:moveTo>
                      <a:lnTo>
                        <a:pt x="601" y="37"/>
                      </a:lnTo>
                      <a:lnTo>
                        <a:pt x="601" y="46"/>
                      </a:lnTo>
                      <a:lnTo>
                        <a:pt x="619" y="45"/>
                      </a:lnTo>
                      <a:lnTo>
                        <a:pt x="619" y="36"/>
                      </a:lnTo>
                      <a:close/>
                      <a:moveTo>
                        <a:pt x="655" y="35"/>
                      </a:moveTo>
                      <a:lnTo>
                        <a:pt x="637" y="36"/>
                      </a:lnTo>
                      <a:lnTo>
                        <a:pt x="637" y="45"/>
                      </a:lnTo>
                      <a:lnTo>
                        <a:pt x="655" y="44"/>
                      </a:lnTo>
                      <a:lnTo>
                        <a:pt x="655" y="35"/>
                      </a:lnTo>
                      <a:close/>
                      <a:moveTo>
                        <a:pt x="691" y="34"/>
                      </a:moveTo>
                      <a:lnTo>
                        <a:pt x="673" y="34"/>
                      </a:lnTo>
                      <a:lnTo>
                        <a:pt x="673" y="43"/>
                      </a:lnTo>
                      <a:lnTo>
                        <a:pt x="691" y="43"/>
                      </a:lnTo>
                      <a:lnTo>
                        <a:pt x="691" y="34"/>
                      </a:lnTo>
                      <a:close/>
                      <a:moveTo>
                        <a:pt x="727" y="31"/>
                      </a:moveTo>
                      <a:lnTo>
                        <a:pt x="709" y="33"/>
                      </a:lnTo>
                      <a:lnTo>
                        <a:pt x="709" y="42"/>
                      </a:lnTo>
                      <a:lnTo>
                        <a:pt x="727" y="40"/>
                      </a:lnTo>
                      <a:lnTo>
                        <a:pt x="727" y="31"/>
                      </a:lnTo>
                      <a:close/>
                      <a:moveTo>
                        <a:pt x="763" y="30"/>
                      </a:moveTo>
                      <a:lnTo>
                        <a:pt x="745" y="31"/>
                      </a:lnTo>
                      <a:lnTo>
                        <a:pt x="745" y="40"/>
                      </a:lnTo>
                      <a:lnTo>
                        <a:pt x="763" y="39"/>
                      </a:lnTo>
                      <a:lnTo>
                        <a:pt x="763" y="30"/>
                      </a:lnTo>
                      <a:close/>
                      <a:moveTo>
                        <a:pt x="799" y="29"/>
                      </a:moveTo>
                      <a:lnTo>
                        <a:pt x="781" y="29"/>
                      </a:lnTo>
                      <a:lnTo>
                        <a:pt x="781" y="38"/>
                      </a:lnTo>
                      <a:lnTo>
                        <a:pt x="799" y="38"/>
                      </a:lnTo>
                      <a:lnTo>
                        <a:pt x="799" y="29"/>
                      </a:lnTo>
                      <a:close/>
                      <a:moveTo>
                        <a:pt x="835" y="27"/>
                      </a:moveTo>
                      <a:lnTo>
                        <a:pt x="817" y="28"/>
                      </a:lnTo>
                      <a:lnTo>
                        <a:pt x="817" y="37"/>
                      </a:lnTo>
                      <a:lnTo>
                        <a:pt x="835" y="36"/>
                      </a:lnTo>
                      <a:lnTo>
                        <a:pt x="835" y="27"/>
                      </a:lnTo>
                      <a:close/>
                      <a:moveTo>
                        <a:pt x="871" y="26"/>
                      </a:moveTo>
                      <a:lnTo>
                        <a:pt x="853" y="27"/>
                      </a:lnTo>
                      <a:lnTo>
                        <a:pt x="853" y="36"/>
                      </a:lnTo>
                      <a:lnTo>
                        <a:pt x="871" y="35"/>
                      </a:lnTo>
                      <a:lnTo>
                        <a:pt x="871" y="26"/>
                      </a:lnTo>
                      <a:close/>
                      <a:moveTo>
                        <a:pt x="908" y="25"/>
                      </a:moveTo>
                      <a:lnTo>
                        <a:pt x="889" y="25"/>
                      </a:lnTo>
                      <a:lnTo>
                        <a:pt x="889" y="34"/>
                      </a:lnTo>
                      <a:lnTo>
                        <a:pt x="908" y="34"/>
                      </a:lnTo>
                      <a:lnTo>
                        <a:pt x="908" y="25"/>
                      </a:lnTo>
                      <a:close/>
                      <a:moveTo>
                        <a:pt x="944" y="22"/>
                      </a:moveTo>
                      <a:lnTo>
                        <a:pt x="926" y="23"/>
                      </a:lnTo>
                      <a:lnTo>
                        <a:pt x="926" y="33"/>
                      </a:lnTo>
                      <a:lnTo>
                        <a:pt x="944" y="31"/>
                      </a:lnTo>
                      <a:lnTo>
                        <a:pt x="944" y="22"/>
                      </a:lnTo>
                      <a:close/>
                      <a:moveTo>
                        <a:pt x="980" y="21"/>
                      </a:moveTo>
                      <a:lnTo>
                        <a:pt x="962" y="22"/>
                      </a:lnTo>
                      <a:lnTo>
                        <a:pt x="962" y="31"/>
                      </a:lnTo>
                      <a:lnTo>
                        <a:pt x="980" y="30"/>
                      </a:lnTo>
                      <a:lnTo>
                        <a:pt x="980" y="21"/>
                      </a:lnTo>
                      <a:close/>
                      <a:moveTo>
                        <a:pt x="1016" y="20"/>
                      </a:moveTo>
                      <a:lnTo>
                        <a:pt x="998" y="20"/>
                      </a:lnTo>
                      <a:lnTo>
                        <a:pt x="998" y="29"/>
                      </a:lnTo>
                      <a:lnTo>
                        <a:pt x="1016" y="29"/>
                      </a:lnTo>
                      <a:lnTo>
                        <a:pt x="1016" y="20"/>
                      </a:lnTo>
                      <a:close/>
                      <a:moveTo>
                        <a:pt x="1052" y="18"/>
                      </a:moveTo>
                      <a:lnTo>
                        <a:pt x="1034" y="19"/>
                      </a:lnTo>
                      <a:lnTo>
                        <a:pt x="1034" y="28"/>
                      </a:lnTo>
                      <a:lnTo>
                        <a:pt x="1052" y="27"/>
                      </a:lnTo>
                      <a:lnTo>
                        <a:pt x="1052" y="18"/>
                      </a:lnTo>
                      <a:close/>
                      <a:moveTo>
                        <a:pt x="1088" y="17"/>
                      </a:moveTo>
                      <a:lnTo>
                        <a:pt x="1070" y="18"/>
                      </a:lnTo>
                      <a:lnTo>
                        <a:pt x="1070" y="27"/>
                      </a:lnTo>
                      <a:lnTo>
                        <a:pt x="1088" y="26"/>
                      </a:lnTo>
                      <a:lnTo>
                        <a:pt x="1088" y="17"/>
                      </a:lnTo>
                      <a:close/>
                      <a:moveTo>
                        <a:pt x="1124" y="16"/>
                      </a:moveTo>
                      <a:lnTo>
                        <a:pt x="1106" y="16"/>
                      </a:lnTo>
                      <a:lnTo>
                        <a:pt x="1106" y="25"/>
                      </a:lnTo>
                      <a:lnTo>
                        <a:pt x="1124" y="25"/>
                      </a:lnTo>
                      <a:lnTo>
                        <a:pt x="1124" y="16"/>
                      </a:lnTo>
                      <a:close/>
                      <a:moveTo>
                        <a:pt x="1160" y="13"/>
                      </a:moveTo>
                      <a:lnTo>
                        <a:pt x="1142" y="14"/>
                      </a:lnTo>
                      <a:lnTo>
                        <a:pt x="1142" y="23"/>
                      </a:lnTo>
                      <a:lnTo>
                        <a:pt x="1160" y="22"/>
                      </a:lnTo>
                      <a:lnTo>
                        <a:pt x="1160" y="13"/>
                      </a:lnTo>
                      <a:close/>
                      <a:moveTo>
                        <a:pt x="1196" y="12"/>
                      </a:moveTo>
                      <a:lnTo>
                        <a:pt x="1178" y="13"/>
                      </a:lnTo>
                      <a:lnTo>
                        <a:pt x="1178" y="22"/>
                      </a:lnTo>
                      <a:lnTo>
                        <a:pt x="1196" y="21"/>
                      </a:lnTo>
                      <a:lnTo>
                        <a:pt x="1196" y="12"/>
                      </a:lnTo>
                      <a:close/>
                      <a:moveTo>
                        <a:pt x="1232" y="11"/>
                      </a:moveTo>
                      <a:lnTo>
                        <a:pt x="1214" y="11"/>
                      </a:lnTo>
                      <a:lnTo>
                        <a:pt x="1214" y="20"/>
                      </a:lnTo>
                      <a:lnTo>
                        <a:pt x="1232" y="20"/>
                      </a:lnTo>
                      <a:lnTo>
                        <a:pt x="1232" y="11"/>
                      </a:lnTo>
                      <a:close/>
                      <a:moveTo>
                        <a:pt x="1269" y="9"/>
                      </a:moveTo>
                      <a:lnTo>
                        <a:pt x="1251" y="10"/>
                      </a:lnTo>
                      <a:lnTo>
                        <a:pt x="1251" y="19"/>
                      </a:lnTo>
                      <a:lnTo>
                        <a:pt x="1269" y="18"/>
                      </a:lnTo>
                      <a:lnTo>
                        <a:pt x="1269" y="9"/>
                      </a:lnTo>
                      <a:close/>
                      <a:moveTo>
                        <a:pt x="1305" y="8"/>
                      </a:moveTo>
                      <a:lnTo>
                        <a:pt x="1287" y="9"/>
                      </a:lnTo>
                      <a:lnTo>
                        <a:pt x="1287" y="18"/>
                      </a:lnTo>
                      <a:lnTo>
                        <a:pt x="1305" y="17"/>
                      </a:lnTo>
                      <a:lnTo>
                        <a:pt x="1305" y="8"/>
                      </a:lnTo>
                      <a:close/>
                      <a:moveTo>
                        <a:pt x="1341" y="7"/>
                      </a:moveTo>
                      <a:lnTo>
                        <a:pt x="1323" y="7"/>
                      </a:lnTo>
                      <a:lnTo>
                        <a:pt x="1323" y="16"/>
                      </a:lnTo>
                      <a:lnTo>
                        <a:pt x="1341" y="16"/>
                      </a:lnTo>
                      <a:lnTo>
                        <a:pt x="1341" y="7"/>
                      </a:lnTo>
                      <a:close/>
                      <a:moveTo>
                        <a:pt x="1377" y="4"/>
                      </a:moveTo>
                      <a:lnTo>
                        <a:pt x="1359" y="5"/>
                      </a:lnTo>
                      <a:lnTo>
                        <a:pt x="1359" y="14"/>
                      </a:lnTo>
                      <a:lnTo>
                        <a:pt x="1377" y="13"/>
                      </a:lnTo>
                      <a:lnTo>
                        <a:pt x="1377" y="4"/>
                      </a:lnTo>
                      <a:close/>
                      <a:moveTo>
                        <a:pt x="1413" y="3"/>
                      </a:moveTo>
                      <a:lnTo>
                        <a:pt x="1395" y="4"/>
                      </a:lnTo>
                      <a:lnTo>
                        <a:pt x="1395" y="13"/>
                      </a:lnTo>
                      <a:lnTo>
                        <a:pt x="1413" y="12"/>
                      </a:lnTo>
                      <a:lnTo>
                        <a:pt x="1413" y="3"/>
                      </a:lnTo>
                      <a:close/>
                      <a:moveTo>
                        <a:pt x="1448" y="2"/>
                      </a:moveTo>
                      <a:lnTo>
                        <a:pt x="1430" y="2"/>
                      </a:lnTo>
                      <a:lnTo>
                        <a:pt x="1431" y="11"/>
                      </a:lnTo>
                      <a:lnTo>
                        <a:pt x="1449" y="11"/>
                      </a:lnTo>
                      <a:lnTo>
                        <a:pt x="1448" y="2"/>
                      </a:lnTo>
                      <a:close/>
                      <a:moveTo>
                        <a:pt x="1484" y="0"/>
                      </a:moveTo>
                      <a:lnTo>
                        <a:pt x="1466" y="1"/>
                      </a:lnTo>
                      <a:lnTo>
                        <a:pt x="1467" y="10"/>
                      </a:lnTo>
                      <a:lnTo>
                        <a:pt x="1485" y="9"/>
                      </a:lnTo>
                      <a:lnTo>
                        <a:pt x="14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9" name="Freeform 11"/>
                <p:cNvSpPr>
                  <a:spLocks noEditPoints="1"/>
                </p:cNvSpPr>
                <p:nvPr/>
              </p:nvSpPr>
              <p:spPr bwMode="auto">
                <a:xfrm>
                  <a:off x="2541588" y="1449388"/>
                  <a:ext cx="1976438" cy="1474788"/>
                </a:xfrm>
                <a:custGeom>
                  <a:avLst/>
                  <a:gdLst>
                    <a:gd name="T0" fmla="*/ 14 w 1245"/>
                    <a:gd name="T1" fmla="*/ 11 h 929"/>
                    <a:gd name="T2" fmla="*/ 33 w 1245"/>
                    <a:gd name="T3" fmla="*/ 41 h 929"/>
                    <a:gd name="T4" fmla="*/ 53 w 1245"/>
                    <a:gd name="T5" fmla="*/ 72 h 929"/>
                    <a:gd name="T6" fmla="*/ 73 w 1245"/>
                    <a:gd name="T7" fmla="*/ 102 h 929"/>
                    <a:gd name="T8" fmla="*/ 92 w 1245"/>
                    <a:gd name="T9" fmla="*/ 133 h 929"/>
                    <a:gd name="T10" fmla="*/ 112 w 1245"/>
                    <a:gd name="T11" fmla="*/ 163 h 929"/>
                    <a:gd name="T12" fmla="*/ 132 w 1245"/>
                    <a:gd name="T13" fmla="*/ 193 h 929"/>
                    <a:gd name="T14" fmla="*/ 151 w 1245"/>
                    <a:gd name="T15" fmla="*/ 223 h 929"/>
                    <a:gd name="T16" fmla="*/ 171 w 1245"/>
                    <a:gd name="T17" fmla="*/ 253 h 929"/>
                    <a:gd name="T18" fmla="*/ 190 w 1245"/>
                    <a:gd name="T19" fmla="*/ 284 h 929"/>
                    <a:gd name="T20" fmla="*/ 209 w 1245"/>
                    <a:gd name="T21" fmla="*/ 314 h 929"/>
                    <a:gd name="T22" fmla="*/ 230 w 1245"/>
                    <a:gd name="T23" fmla="*/ 345 h 929"/>
                    <a:gd name="T24" fmla="*/ 249 w 1245"/>
                    <a:gd name="T25" fmla="*/ 375 h 929"/>
                    <a:gd name="T26" fmla="*/ 269 w 1245"/>
                    <a:gd name="T27" fmla="*/ 406 h 929"/>
                    <a:gd name="T28" fmla="*/ 288 w 1245"/>
                    <a:gd name="T29" fmla="*/ 435 h 929"/>
                    <a:gd name="T30" fmla="*/ 308 w 1245"/>
                    <a:gd name="T31" fmla="*/ 465 h 929"/>
                    <a:gd name="T32" fmla="*/ 328 w 1245"/>
                    <a:gd name="T33" fmla="*/ 496 h 929"/>
                    <a:gd name="T34" fmla="*/ 347 w 1245"/>
                    <a:gd name="T35" fmla="*/ 526 h 929"/>
                    <a:gd name="T36" fmla="*/ 367 w 1245"/>
                    <a:gd name="T37" fmla="*/ 557 h 929"/>
                    <a:gd name="T38" fmla="*/ 387 w 1245"/>
                    <a:gd name="T39" fmla="*/ 587 h 929"/>
                    <a:gd name="T40" fmla="*/ 406 w 1245"/>
                    <a:gd name="T41" fmla="*/ 618 h 929"/>
                    <a:gd name="T42" fmla="*/ 426 w 1245"/>
                    <a:gd name="T43" fmla="*/ 647 h 929"/>
                    <a:gd name="T44" fmla="*/ 445 w 1245"/>
                    <a:gd name="T45" fmla="*/ 678 h 929"/>
                    <a:gd name="T46" fmla="*/ 464 w 1245"/>
                    <a:gd name="T47" fmla="*/ 708 h 929"/>
                    <a:gd name="T48" fmla="*/ 485 w 1245"/>
                    <a:gd name="T49" fmla="*/ 739 h 929"/>
                    <a:gd name="T50" fmla="*/ 504 w 1245"/>
                    <a:gd name="T51" fmla="*/ 769 h 929"/>
                    <a:gd name="T52" fmla="*/ 524 w 1245"/>
                    <a:gd name="T53" fmla="*/ 799 h 929"/>
                    <a:gd name="T54" fmla="*/ 543 w 1245"/>
                    <a:gd name="T55" fmla="*/ 830 h 929"/>
                    <a:gd name="T56" fmla="*/ 563 w 1245"/>
                    <a:gd name="T57" fmla="*/ 860 h 929"/>
                    <a:gd name="T58" fmla="*/ 583 w 1245"/>
                    <a:gd name="T59" fmla="*/ 890 h 929"/>
                    <a:gd name="T60" fmla="*/ 592 w 1245"/>
                    <a:gd name="T61" fmla="*/ 906 h 929"/>
                    <a:gd name="T62" fmla="*/ 616 w 1245"/>
                    <a:gd name="T63" fmla="*/ 888 h 929"/>
                    <a:gd name="T64" fmla="*/ 636 w 1245"/>
                    <a:gd name="T65" fmla="*/ 858 h 929"/>
                    <a:gd name="T66" fmla="*/ 657 w 1245"/>
                    <a:gd name="T67" fmla="*/ 829 h 929"/>
                    <a:gd name="T68" fmla="*/ 678 w 1245"/>
                    <a:gd name="T69" fmla="*/ 799 h 929"/>
                    <a:gd name="T70" fmla="*/ 699 w 1245"/>
                    <a:gd name="T71" fmla="*/ 769 h 929"/>
                    <a:gd name="T72" fmla="*/ 719 w 1245"/>
                    <a:gd name="T73" fmla="*/ 740 h 929"/>
                    <a:gd name="T74" fmla="*/ 740 w 1245"/>
                    <a:gd name="T75" fmla="*/ 710 h 929"/>
                    <a:gd name="T76" fmla="*/ 761 w 1245"/>
                    <a:gd name="T77" fmla="*/ 681 h 929"/>
                    <a:gd name="T78" fmla="*/ 781 w 1245"/>
                    <a:gd name="T79" fmla="*/ 652 h 929"/>
                    <a:gd name="T80" fmla="*/ 802 w 1245"/>
                    <a:gd name="T81" fmla="*/ 621 h 929"/>
                    <a:gd name="T82" fmla="*/ 823 w 1245"/>
                    <a:gd name="T83" fmla="*/ 592 h 929"/>
                    <a:gd name="T84" fmla="*/ 843 w 1245"/>
                    <a:gd name="T85" fmla="*/ 562 h 929"/>
                    <a:gd name="T86" fmla="*/ 865 w 1245"/>
                    <a:gd name="T87" fmla="*/ 533 h 929"/>
                    <a:gd name="T88" fmla="*/ 885 w 1245"/>
                    <a:gd name="T89" fmla="*/ 504 h 929"/>
                    <a:gd name="T90" fmla="*/ 905 w 1245"/>
                    <a:gd name="T91" fmla="*/ 473 h 929"/>
                    <a:gd name="T92" fmla="*/ 927 w 1245"/>
                    <a:gd name="T93" fmla="*/ 444 h 929"/>
                    <a:gd name="T94" fmla="*/ 947 w 1245"/>
                    <a:gd name="T95" fmla="*/ 415 h 929"/>
                    <a:gd name="T96" fmla="*/ 968 w 1245"/>
                    <a:gd name="T97" fmla="*/ 385 h 929"/>
                    <a:gd name="T98" fmla="*/ 989 w 1245"/>
                    <a:gd name="T99" fmla="*/ 356 h 929"/>
                    <a:gd name="T100" fmla="*/ 1009 w 1245"/>
                    <a:gd name="T101" fmla="*/ 325 h 929"/>
                    <a:gd name="T102" fmla="*/ 1031 w 1245"/>
                    <a:gd name="T103" fmla="*/ 296 h 929"/>
                    <a:gd name="T104" fmla="*/ 1051 w 1245"/>
                    <a:gd name="T105" fmla="*/ 267 h 929"/>
                    <a:gd name="T106" fmla="*/ 1071 w 1245"/>
                    <a:gd name="T107" fmla="*/ 237 h 929"/>
                    <a:gd name="T108" fmla="*/ 1093 w 1245"/>
                    <a:gd name="T109" fmla="*/ 208 h 929"/>
                    <a:gd name="T110" fmla="*/ 1113 w 1245"/>
                    <a:gd name="T111" fmla="*/ 178 h 929"/>
                    <a:gd name="T112" fmla="*/ 1135 w 1245"/>
                    <a:gd name="T113" fmla="*/ 148 h 929"/>
                    <a:gd name="T114" fmla="*/ 1155 w 1245"/>
                    <a:gd name="T115" fmla="*/ 119 h 929"/>
                    <a:gd name="T116" fmla="*/ 1175 w 1245"/>
                    <a:gd name="T117" fmla="*/ 90 h 929"/>
                    <a:gd name="T118" fmla="*/ 1197 w 1245"/>
                    <a:gd name="T119" fmla="*/ 60 h 929"/>
                    <a:gd name="T120" fmla="*/ 1217 w 1245"/>
                    <a:gd name="T121" fmla="*/ 30 h 929"/>
                    <a:gd name="T122" fmla="*/ 1237 w 1245"/>
                    <a:gd name="T123"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5" h="929">
                      <a:moveTo>
                        <a:pt x="14" y="11"/>
                      </a:moveTo>
                      <a:lnTo>
                        <a:pt x="7" y="0"/>
                      </a:lnTo>
                      <a:lnTo>
                        <a:pt x="0" y="6"/>
                      </a:lnTo>
                      <a:lnTo>
                        <a:pt x="6" y="16"/>
                      </a:lnTo>
                      <a:lnTo>
                        <a:pt x="14" y="11"/>
                      </a:lnTo>
                      <a:close/>
                      <a:moveTo>
                        <a:pt x="33" y="41"/>
                      </a:moveTo>
                      <a:lnTo>
                        <a:pt x="23" y="26"/>
                      </a:lnTo>
                      <a:lnTo>
                        <a:pt x="16" y="31"/>
                      </a:lnTo>
                      <a:lnTo>
                        <a:pt x="26" y="47"/>
                      </a:lnTo>
                      <a:lnTo>
                        <a:pt x="33" y="41"/>
                      </a:lnTo>
                      <a:close/>
                      <a:moveTo>
                        <a:pt x="53" y="72"/>
                      </a:moveTo>
                      <a:lnTo>
                        <a:pt x="44" y="57"/>
                      </a:lnTo>
                      <a:lnTo>
                        <a:pt x="36" y="61"/>
                      </a:lnTo>
                      <a:lnTo>
                        <a:pt x="46" y="76"/>
                      </a:lnTo>
                      <a:lnTo>
                        <a:pt x="53" y="72"/>
                      </a:lnTo>
                      <a:close/>
                      <a:moveTo>
                        <a:pt x="73" y="102"/>
                      </a:moveTo>
                      <a:lnTo>
                        <a:pt x="63" y="86"/>
                      </a:lnTo>
                      <a:lnTo>
                        <a:pt x="55" y="92"/>
                      </a:lnTo>
                      <a:lnTo>
                        <a:pt x="65" y="107"/>
                      </a:lnTo>
                      <a:lnTo>
                        <a:pt x="73" y="102"/>
                      </a:lnTo>
                      <a:close/>
                      <a:moveTo>
                        <a:pt x="92" y="133"/>
                      </a:moveTo>
                      <a:lnTo>
                        <a:pt x="82" y="117"/>
                      </a:lnTo>
                      <a:lnTo>
                        <a:pt x="75" y="122"/>
                      </a:lnTo>
                      <a:lnTo>
                        <a:pt x="84" y="137"/>
                      </a:lnTo>
                      <a:lnTo>
                        <a:pt x="92" y="133"/>
                      </a:lnTo>
                      <a:close/>
                      <a:moveTo>
                        <a:pt x="112" y="163"/>
                      </a:moveTo>
                      <a:lnTo>
                        <a:pt x="102" y="147"/>
                      </a:lnTo>
                      <a:lnTo>
                        <a:pt x="94" y="153"/>
                      </a:lnTo>
                      <a:lnTo>
                        <a:pt x="104" y="167"/>
                      </a:lnTo>
                      <a:lnTo>
                        <a:pt x="112" y="163"/>
                      </a:lnTo>
                      <a:close/>
                      <a:moveTo>
                        <a:pt x="132" y="193"/>
                      </a:moveTo>
                      <a:lnTo>
                        <a:pt x="121" y="178"/>
                      </a:lnTo>
                      <a:lnTo>
                        <a:pt x="115" y="182"/>
                      </a:lnTo>
                      <a:lnTo>
                        <a:pt x="124" y="198"/>
                      </a:lnTo>
                      <a:lnTo>
                        <a:pt x="132" y="193"/>
                      </a:lnTo>
                      <a:close/>
                      <a:moveTo>
                        <a:pt x="151" y="223"/>
                      </a:moveTo>
                      <a:lnTo>
                        <a:pt x="142" y="208"/>
                      </a:lnTo>
                      <a:lnTo>
                        <a:pt x="134" y="213"/>
                      </a:lnTo>
                      <a:lnTo>
                        <a:pt x="144" y="228"/>
                      </a:lnTo>
                      <a:lnTo>
                        <a:pt x="151" y="223"/>
                      </a:lnTo>
                      <a:close/>
                      <a:moveTo>
                        <a:pt x="171" y="253"/>
                      </a:moveTo>
                      <a:lnTo>
                        <a:pt x="161" y="239"/>
                      </a:lnTo>
                      <a:lnTo>
                        <a:pt x="153" y="243"/>
                      </a:lnTo>
                      <a:lnTo>
                        <a:pt x="163" y="259"/>
                      </a:lnTo>
                      <a:lnTo>
                        <a:pt x="171" y="253"/>
                      </a:lnTo>
                      <a:close/>
                      <a:moveTo>
                        <a:pt x="190" y="284"/>
                      </a:moveTo>
                      <a:lnTo>
                        <a:pt x="180" y="269"/>
                      </a:lnTo>
                      <a:lnTo>
                        <a:pt x="173" y="274"/>
                      </a:lnTo>
                      <a:lnTo>
                        <a:pt x="182" y="288"/>
                      </a:lnTo>
                      <a:lnTo>
                        <a:pt x="190" y="284"/>
                      </a:lnTo>
                      <a:close/>
                      <a:moveTo>
                        <a:pt x="209" y="314"/>
                      </a:moveTo>
                      <a:lnTo>
                        <a:pt x="200" y="300"/>
                      </a:lnTo>
                      <a:lnTo>
                        <a:pt x="192" y="304"/>
                      </a:lnTo>
                      <a:lnTo>
                        <a:pt x="203" y="319"/>
                      </a:lnTo>
                      <a:lnTo>
                        <a:pt x="209" y="314"/>
                      </a:lnTo>
                      <a:close/>
                      <a:moveTo>
                        <a:pt x="230" y="345"/>
                      </a:moveTo>
                      <a:lnTo>
                        <a:pt x="220" y="329"/>
                      </a:lnTo>
                      <a:lnTo>
                        <a:pt x="212" y="335"/>
                      </a:lnTo>
                      <a:lnTo>
                        <a:pt x="222" y="349"/>
                      </a:lnTo>
                      <a:lnTo>
                        <a:pt x="230" y="345"/>
                      </a:lnTo>
                      <a:close/>
                      <a:moveTo>
                        <a:pt x="249" y="375"/>
                      </a:moveTo>
                      <a:lnTo>
                        <a:pt x="240" y="359"/>
                      </a:lnTo>
                      <a:lnTo>
                        <a:pt x="232" y="365"/>
                      </a:lnTo>
                      <a:lnTo>
                        <a:pt x="242" y="380"/>
                      </a:lnTo>
                      <a:lnTo>
                        <a:pt x="249" y="375"/>
                      </a:lnTo>
                      <a:close/>
                      <a:moveTo>
                        <a:pt x="269" y="406"/>
                      </a:moveTo>
                      <a:lnTo>
                        <a:pt x="259" y="390"/>
                      </a:lnTo>
                      <a:lnTo>
                        <a:pt x="251" y="394"/>
                      </a:lnTo>
                      <a:lnTo>
                        <a:pt x="261" y="410"/>
                      </a:lnTo>
                      <a:lnTo>
                        <a:pt x="269" y="406"/>
                      </a:lnTo>
                      <a:close/>
                      <a:moveTo>
                        <a:pt x="288" y="435"/>
                      </a:moveTo>
                      <a:lnTo>
                        <a:pt x="278" y="420"/>
                      </a:lnTo>
                      <a:lnTo>
                        <a:pt x="271" y="425"/>
                      </a:lnTo>
                      <a:lnTo>
                        <a:pt x="280" y="441"/>
                      </a:lnTo>
                      <a:lnTo>
                        <a:pt x="288" y="435"/>
                      </a:lnTo>
                      <a:close/>
                      <a:moveTo>
                        <a:pt x="308" y="465"/>
                      </a:moveTo>
                      <a:lnTo>
                        <a:pt x="299" y="451"/>
                      </a:lnTo>
                      <a:lnTo>
                        <a:pt x="291" y="455"/>
                      </a:lnTo>
                      <a:lnTo>
                        <a:pt x="301" y="471"/>
                      </a:lnTo>
                      <a:lnTo>
                        <a:pt x="308" y="465"/>
                      </a:lnTo>
                      <a:close/>
                      <a:moveTo>
                        <a:pt x="328" y="496"/>
                      </a:moveTo>
                      <a:lnTo>
                        <a:pt x="318" y="481"/>
                      </a:lnTo>
                      <a:lnTo>
                        <a:pt x="310" y="486"/>
                      </a:lnTo>
                      <a:lnTo>
                        <a:pt x="320" y="502"/>
                      </a:lnTo>
                      <a:lnTo>
                        <a:pt x="328" y="496"/>
                      </a:lnTo>
                      <a:close/>
                      <a:moveTo>
                        <a:pt x="347" y="526"/>
                      </a:moveTo>
                      <a:lnTo>
                        <a:pt x="337" y="512"/>
                      </a:lnTo>
                      <a:lnTo>
                        <a:pt x="330" y="516"/>
                      </a:lnTo>
                      <a:lnTo>
                        <a:pt x="339" y="531"/>
                      </a:lnTo>
                      <a:lnTo>
                        <a:pt x="347" y="526"/>
                      </a:lnTo>
                      <a:close/>
                      <a:moveTo>
                        <a:pt x="367" y="557"/>
                      </a:moveTo>
                      <a:lnTo>
                        <a:pt x="357" y="541"/>
                      </a:lnTo>
                      <a:lnTo>
                        <a:pt x="349" y="547"/>
                      </a:lnTo>
                      <a:lnTo>
                        <a:pt x="359" y="561"/>
                      </a:lnTo>
                      <a:lnTo>
                        <a:pt x="367" y="557"/>
                      </a:lnTo>
                      <a:close/>
                      <a:moveTo>
                        <a:pt x="387" y="587"/>
                      </a:moveTo>
                      <a:lnTo>
                        <a:pt x="376" y="572"/>
                      </a:lnTo>
                      <a:lnTo>
                        <a:pt x="370" y="577"/>
                      </a:lnTo>
                      <a:lnTo>
                        <a:pt x="379" y="592"/>
                      </a:lnTo>
                      <a:lnTo>
                        <a:pt x="387" y="587"/>
                      </a:lnTo>
                      <a:close/>
                      <a:moveTo>
                        <a:pt x="406" y="618"/>
                      </a:moveTo>
                      <a:lnTo>
                        <a:pt x="397" y="602"/>
                      </a:lnTo>
                      <a:lnTo>
                        <a:pt x="389" y="608"/>
                      </a:lnTo>
                      <a:lnTo>
                        <a:pt x="399" y="622"/>
                      </a:lnTo>
                      <a:lnTo>
                        <a:pt x="406" y="618"/>
                      </a:lnTo>
                      <a:close/>
                      <a:moveTo>
                        <a:pt x="426" y="647"/>
                      </a:moveTo>
                      <a:lnTo>
                        <a:pt x="416" y="632"/>
                      </a:lnTo>
                      <a:lnTo>
                        <a:pt x="408" y="637"/>
                      </a:lnTo>
                      <a:lnTo>
                        <a:pt x="418" y="653"/>
                      </a:lnTo>
                      <a:lnTo>
                        <a:pt x="426" y="647"/>
                      </a:lnTo>
                      <a:close/>
                      <a:moveTo>
                        <a:pt x="445" y="678"/>
                      </a:moveTo>
                      <a:lnTo>
                        <a:pt x="435" y="663"/>
                      </a:lnTo>
                      <a:lnTo>
                        <a:pt x="428" y="667"/>
                      </a:lnTo>
                      <a:lnTo>
                        <a:pt x="437" y="683"/>
                      </a:lnTo>
                      <a:lnTo>
                        <a:pt x="445" y="678"/>
                      </a:lnTo>
                      <a:close/>
                      <a:moveTo>
                        <a:pt x="464" y="708"/>
                      </a:moveTo>
                      <a:lnTo>
                        <a:pt x="455" y="693"/>
                      </a:lnTo>
                      <a:lnTo>
                        <a:pt x="447" y="698"/>
                      </a:lnTo>
                      <a:lnTo>
                        <a:pt x="458" y="714"/>
                      </a:lnTo>
                      <a:lnTo>
                        <a:pt x="464" y="708"/>
                      </a:lnTo>
                      <a:close/>
                      <a:moveTo>
                        <a:pt x="485" y="739"/>
                      </a:moveTo>
                      <a:lnTo>
                        <a:pt x="475" y="724"/>
                      </a:lnTo>
                      <a:lnTo>
                        <a:pt x="467" y="728"/>
                      </a:lnTo>
                      <a:lnTo>
                        <a:pt x="477" y="743"/>
                      </a:lnTo>
                      <a:lnTo>
                        <a:pt x="485" y="739"/>
                      </a:lnTo>
                      <a:close/>
                      <a:moveTo>
                        <a:pt x="504" y="769"/>
                      </a:moveTo>
                      <a:lnTo>
                        <a:pt x="495" y="754"/>
                      </a:lnTo>
                      <a:lnTo>
                        <a:pt x="487" y="759"/>
                      </a:lnTo>
                      <a:lnTo>
                        <a:pt x="497" y="774"/>
                      </a:lnTo>
                      <a:lnTo>
                        <a:pt x="504" y="769"/>
                      </a:lnTo>
                      <a:close/>
                      <a:moveTo>
                        <a:pt x="524" y="799"/>
                      </a:moveTo>
                      <a:lnTo>
                        <a:pt x="514" y="784"/>
                      </a:lnTo>
                      <a:lnTo>
                        <a:pt x="506" y="789"/>
                      </a:lnTo>
                      <a:lnTo>
                        <a:pt x="516" y="804"/>
                      </a:lnTo>
                      <a:lnTo>
                        <a:pt x="524" y="799"/>
                      </a:lnTo>
                      <a:close/>
                      <a:moveTo>
                        <a:pt x="543" y="830"/>
                      </a:moveTo>
                      <a:lnTo>
                        <a:pt x="533" y="814"/>
                      </a:lnTo>
                      <a:lnTo>
                        <a:pt x="526" y="820"/>
                      </a:lnTo>
                      <a:lnTo>
                        <a:pt x="535" y="834"/>
                      </a:lnTo>
                      <a:lnTo>
                        <a:pt x="543" y="830"/>
                      </a:lnTo>
                      <a:close/>
                      <a:moveTo>
                        <a:pt x="563" y="860"/>
                      </a:moveTo>
                      <a:lnTo>
                        <a:pt x="553" y="845"/>
                      </a:lnTo>
                      <a:lnTo>
                        <a:pt x="546" y="849"/>
                      </a:lnTo>
                      <a:lnTo>
                        <a:pt x="556" y="865"/>
                      </a:lnTo>
                      <a:lnTo>
                        <a:pt x="563" y="860"/>
                      </a:lnTo>
                      <a:close/>
                      <a:moveTo>
                        <a:pt x="583" y="890"/>
                      </a:moveTo>
                      <a:lnTo>
                        <a:pt x="573" y="875"/>
                      </a:lnTo>
                      <a:lnTo>
                        <a:pt x="565" y="880"/>
                      </a:lnTo>
                      <a:lnTo>
                        <a:pt x="575" y="895"/>
                      </a:lnTo>
                      <a:lnTo>
                        <a:pt x="583" y="890"/>
                      </a:lnTo>
                      <a:close/>
                      <a:moveTo>
                        <a:pt x="595" y="917"/>
                      </a:moveTo>
                      <a:lnTo>
                        <a:pt x="594" y="919"/>
                      </a:lnTo>
                      <a:lnTo>
                        <a:pt x="597" y="921"/>
                      </a:lnTo>
                      <a:lnTo>
                        <a:pt x="601" y="919"/>
                      </a:lnTo>
                      <a:lnTo>
                        <a:pt x="592" y="906"/>
                      </a:lnTo>
                      <a:lnTo>
                        <a:pt x="585" y="910"/>
                      </a:lnTo>
                      <a:lnTo>
                        <a:pt x="597" y="929"/>
                      </a:lnTo>
                      <a:lnTo>
                        <a:pt x="602" y="923"/>
                      </a:lnTo>
                      <a:lnTo>
                        <a:pt x="595" y="917"/>
                      </a:lnTo>
                      <a:close/>
                      <a:moveTo>
                        <a:pt x="616" y="888"/>
                      </a:moveTo>
                      <a:lnTo>
                        <a:pt x="605" y="902"/>
                      </a:lnTo>
                      <a:lnTo>
                        <a:pt x="612" y="908"/>
                      </a:lnTo>
                      <a:lnTo>
                        <a:pt x="623" y="893"/>
                      </a:lnTo>
                      <a:lnTo>
                        <a:pt x="616" y="888"/>
                      </a:lnTo>
                      <a:close/>
                      <a:moveTo>
                        <a:pt x="636" y="858"/>
                      </a:moveTo>
                      <a:lnTo>
                        <a:pt x="626" y="873"/>
                      </a:lnTo>
                      <a:lnTo>
                        <a:pt x="634" y="878"/>
                      </a:lnTo>
                      <a:lnTo>
                        <a:pt x="644" y="864"/>
                      </a:lnTo>
                      <a:lnTo>
                        <a:pt x="636" y="858"/>
                      </a:lnTo>
                      <a:close/>
                      <a:moveTo>
                        <a:pt x="657" y="829"/>
                      </a:moveTo>
                      <a:lnTo>
                        <a:pt x="647" y="844"/>
                      </a:lnTo>
                      <a:lnTo>
                        <a:pt x="654" y="848"/>
                      </a:lnTo>
                      <a:lnTo>
                        <a:pt x="664" y="833"/>
                      </a:lnTo>
                      <a:lnTo>
                        <a:pt x="657" y="829"/>
                      </a:lnTo>
                      <a:close/>
                      <a:moveTo>
                        <a:pt x="678" y="799"/>
                      </a:moveTo>
                      <a:lnTo>
                        <a:pt x="667" y="814"/>
                      </a:lnTo>
                      <a:lnTo>
                        <a:pt x="674" y="819"/>
                      </a:lnTo>
                      <a:lnTo>
                        <a:pt x="685" y="804"/>
                      </a:lnTo>
                      <a:lnTo>
                        <a:pt x="678" y="799"/>
                      </a:lnTo>
                      <a:close/>
                      <a:moveTo>
                        <a:pt x="699" y="769"/>
                      </a:moveTo>
                      <a:lnTo>
                        <a:pt x="688" y="784"/>
                      </a:lnTo>
                      <a:lnTo>
                        <a:pt x="696" y="789"/>
                      </a:lnTo>
                      <a:lnTo>
                        <a:pt x="706" y="775"/>
                      </a:lnTo>
                      <a:lnTo>
                        <a:pt x="699" y="769"/>
                      </a:lnTo>
                      <a:close/>
                      <a:moveTo>
                        <a:pt x="719" y="740"/>
                      </a:moveTo>
                      <a:lnTo>
                        <a:pt x="709" y="754"/>
                      </a:lnTo>
                      <a:lnTo>
                        <a:pt x="716" y="760"/>
                      </a:lnTo>
                      <a:lnTo>
                        <a:pt x="726" y="745"/>
                      </a:lnTo>
                      <a:lnTo>
                        <a:pt x="719" y="740"/>
                      </a:lnTo>
                      <a:close/>
                      <a:moveTo>
                        <a:pt x="740" y="710"/>
                      </a:moveTo>
                      <a:lnTo>
                        <a:pt x="729" y="725"/>
                      </a:lnTo>
                      <a:lnTo>
                        <a:pt x="737" y="731"/>
                      </a:lnTo>
                      <a:lnTo>
                        <a:pt x="748" y="716"/>
                      </a:lnTo>
                      <a:lnTo>
                        <a:pt x="740" y="710"/>
                      </a:lnTo>
                      <a:close/>
                      <a:moveTo>
                        <a:pt x="761" y="681"/>
                      </a:moveTo>
                      <a:lnTo>
                        <a:pt x="750" y="696"/>
                      </a:lnTo>
                      <a:lnTo>
                        <a:pt x="758" y="700"/>
                      </a:lnTo>
                      <a:lnTo>
                        <a:pt x="768" y="686"/>
                      </a:lnTo>
                      <a:lnTo>
                        <a:pt x="761" y="681"/>
                      </a:lnTo>
                      <a:close/>
                      <a:moveTo>
                        <a:pt x="781" y="652"/>
                      </a:moveTo>
                      <a:lnTo>
                        <a:pt x="771" y="666"/>
                      </a:lnTo>
                      <a:lnTo>
                        <a:pt x="778" y="671"/>
                      </a:lnTo>
                      <a:lnTo>
                        <a:pt x="789" y="656"/>
                      </a:lnTo>
                      <a:lnTo>
                        <a:pt x="781" y="652"/>
                      </a:lnTo>
                      <a:close/>
                      <a:moveTo>
                        <a:pt x="802" y="621"/>
                      </a:moveTo>
                      <a:lnTo>
                        <a:pt x="792" y="636"/>
                      </a:lnTo>
                      <a:lnTo>
                        <a:pt x="799" y="641"/>
                      </a:lnTo>
                      <a:lnTo>
                        <a:pt x="810" y="627"/>
                      </a:lnTo>
                      <a:lnTo>
                        <a:pt x="802" y="621"/>
                      </a:lnTo>
                      <a:close/>
                      <a:moveTo>
                        <a:pt x="823" y="592"/>
                      </a:moveTo>
                      <a:lnTo>
                        <a:pt x="813" y="607"/>
                      </a:lnTo>
                      <a:lnTo>
                        <a:pt x="820" y="612"/>
                      </a:lnTo>
                      <a:lnTo>
                        <a:pt x="830" y="597"/>
                      </a:lnTo>
                      <a:lnTo>
                        <a:pt x="823" y="592"/>
                      </a:lnTo>
                      <a:close/>
                      <a:moveTo>
                        <a:pt x="843" y="562"/>
                      </a:moveTo>
                      <a:lnTo>
                        <a:pt x="833" y="577"/>
                      </a:lnTo>
                      <a:lnTo>
                        <a:pt x="841" y="583"/>
                      </a:lnTo>
                      <a:lnTo>
                        <a:pt x="851" y="568"/>
                      </a:lnTo>
                      <a:lnTo>
                        <a:pt x="843" y="562"/>
                      </a:lnTo>
                      <a:close/>
                      <a:moveTo>
                        <a:pt x="865" y="533"/>
                      </a:moveTo>
                      <a:lnTo>
                        <a:pt x="854" y="548"/>
                      </a:lnTo>
                      <a:lnTo>
                        <a:pt x="861" y="552"/>
                      </a:lnTo>
                      <a:lnTo>
                        <a:pt x="872" y="538"/>
                      </a:lnTo>
                      <a:lnTo>
                        <a:pt x="865" y="533"/>
                      </a:lnTo>
                      <a:close/>
                      <a:moveTo>
                        <a:pt x="885" y="504"/>
                      </a:moveTo>
                      <a:lnTo>
                        <a:pt x="875" y="518"/>
                      </a:lnTo>
                      <a:lnTo>
                        <a:pt x="882" y="523"/>
                      </a:lnTo>
                      <a:lnTo>
                        <a:pt x="893" y="508"/>
                      </a:lnTo>
                      <a:lnTo>
                        <a:pt x="885" y="504"/>
                      </a:lnTo>
                      <a:close/>
                      <a:moveTo>
                        <a:pt x="905" y="473"/>
                      </a:moveTo>
                      <a:lnTo>
                        <a:pt x="895" y="488"/>
                      </a:lnTo>
                      <a:lnTo>
                        <a:pt x="903" y="494"/>
                      </a:lnTo>
                      <a:lnTo>
                        <a:pt x="913" y="479"/>
                      </a:lnTo>
                      <a:lnTo>
                        <a:pt x="905" y="473"/>
                      </a:lnTo>
                      <a:close/>
                      <a:moveTo>
                        <a:pt x="927" y="444"/>
                      </a:moveTo>
                      <a:lnTo>
                        <a:pt x="917" y="459"/>
                      </a:lnTo>
                      <a:lnTo>
                        <a:pt x="924" y="464"/>
                      </a:lnTo>
                      <a:lnTo>
                        <a:pt x="934" y="450"/>
                      </a:lnTo>
                      <a:lnTo>
                        <a:pt x="927" y="444"/>
                      </a:lnTo>
                      <a:close/>
                      <a:moveTo>
                        <a:pt x="947" y="415"/>
                      </a:moveTo>
                      <a:lnTo>
                        <a:pt x="937" y="429"/>
                      </a:lnTo>
                      <a:lnTo>
                        <a:pt x="944" y="435"/>
                      </a:lnTo>
                      <a:lnTo>
                        <a:pt x="955" y="420"/>
                      </a:lnTo>
                      <a:lnTo>
                        <a:pt x="947" y="415"/>
                      </a:lnTo>
                      <a:close/>
                      <a:moveTo>
                        <a:pt x="968" y="385"/>
                      </a:moveTo>
                      <a:lnTo>
                        <a:pt x="957" y="400"/>
                      </a:lnTo>
                      <a:lnTo>
                        <a:pt x="965" y="406"/>
                      </a:lnTo>
                      <a:lnTo>
                        <a:pt x="975" y="390"/>
                      </a:lnTo>
                      <a:lnTo>
                        <a:pt x="968" y="385"/>
                      </a:lnTo>
                      <a:close/>
                      <a:moveTo>
                        <a:pt x="989" y="356"/>
                      </a:moveTo>
                      <a:lnTo>
                        <a:pt x="979" y="371"/>
                      </a:lnTo>
                      <a:lnTo>
                        <a:pt x="986" y="375"/>
                      </a:lnTo>
                      <a:lnTo>
                        <a:pt x="996" y="360"/>
                      </a:lnTo>
                      <a:lnTo>
                        <a:pt x="989" y="356"/>
                      </a:lnTo>
                      <a:close/>
                      <a:moveTo>
                        <a:pt x="1009" y="325"/>
                      </a:moveTo>
                      <a:lnTo>
                        <a:pt x="999" y="341"/>
                      </a:lnTo>
                      <a:lnTo>
                        <a:pt x="1007" y="346"/>
                      </a:lnTo>
                      <a:lnTo>
                        <a:pt x="1017" y="331"/>
                      </a:lnTo>
                      <a:lnTo>
                        <a:pt x="1009" y="325"/>
                      </a:lnTo>
                      <a:close/>
                      <a:moveTo>
                        <a:pt x="1031" y="296"/>
                      </a:moveTo>
                      <a:lnTo>
                        <a:pt x="1019" y="311"/>
                      </a:lnTo>
                      <a:lnTo>
                        <a:pt x="1027" y="316"/>
                      </a:lnTo>
                      <a:lnTo>
                        <a:pt x="1037" y="302"/>
                      </a:lnTo>
                      <a:lnTo>
                        <a:pt x="1031" y="296"/>
                      </a:lnTo>
                      <a:close/>
                      <a:moveTo>
                        <a:pt x="1051" y="267"/>
                      </a:moveTo>
                      <a:lnTo>
                        <a:pt x="1041" y="281"/>
                      </a:lnTo>
                      <a:lnTo>
                        <a:pt x="1048" y="287"/>
                      </a:lnTo>
                      <a:lnTo>
                        <a:pt x="1059" y="272"/>
                      </a:lnTo>
                      <a:lnTo>
                        <a:pt x="1051" y="267"/>
                      </a:lnTo>
                      <a:close/>
                      <a:moveTo>
                        <a:pt x="1071" y="237"/>
                      </a:moveTo>
                      <a:lnTo>
                        <a:pt x="1061" y="252"/>
                      </a:lnTo>
                      <a:lnTo>
                        <a:pt x="1069" y="258"/>
                      </a:lnTo>
                      <a:lnTo>
                        <a:pt x="1079" y="242"/>
                      </a:lnTo>
                      <a:lnTo>
                        <a:pt x="1071" y="237"/>
                      </a:lnTo>
                      <a:close/>
                      <a:moveTo>
                        <a:pt x="1093" y="208"/>
                      </a:moveTo>
                      <a:lnTo>
                        <a:pt x="1083" y="223"/>
                      </a:lnTo>
                      <a:lnTo>
                        <a:pt x="1089" y="227"/>
                      </a:lnTo>
                      <a:lnTo>
                        <a:pt x="1100" y="213"/>
                      </a:lnTo>
                      <a:lnTo>
                        <a:pt x="1093" y="208"/>
                      </a:lnTo>
                      <a:close/>
                      <a:moveTo>
                        <a:pt x="1113" y="178"/>
                      </a:moveTo>
                      <a:lnTo>
                        <a:pt x="1103" y="193"/>
                      </a:lnTo>
                      <a:lnTo>
                        <a:pt x="1111" y="198"/>
                      </a:lnTo>
                      <a:lnTo>
                        <a:pt x="1121" y="183"/>
                      </a:lnTo>
                      <a:lnTo>
                        <a:pt x="1113" y="178"/>
                      </a:lnTo>
                      <a:close/>
                      <a:moveTo>
                        <a:pt x="1135" y="148"/>
                      </a:moveTo>
                      <a:lnTo>
                        <a:pt x="1123" y="163"/>
                      </a:lnTo>
                      <a:lnTo>
                        <a:pt x="1131" y="169"/>
                      </a:lnTo>
                      <a:lnTo>
                        <a:pt x="1141" y="154"/>
                      </a:lnTo>
                      <a:lnTo>
                        <a:pt x="1135" y="148"/>
                      </a:lnTo>
                      <a:close/>
                      <a:moveTo>
                        <a:pt x="1155" y="119"/>
                      </a:moveTo>
                      <a:lnTo>
                        <a:pt x="1145" y="134"/>
                      </a:lnTo>
                      <a:lnTo>
                        <a:pt x="1151" y="139"/>
                      </a:lnTo>
                      <a:lnTo>
                        <a:pt x="1162" y="125"/>
                      </a:lnTo>
                      <a:lnTo>
                        <a:pt x="1155" y="119"/>
                      </a:lnTo>
                      <a:close/>
                      <a:moveTo>
                        <a:pt x="1175" y="90"/>
                      </a:moveTo>
                      <a:lnTo>
                        <a:pt x="1165" y="104"/>
                      </a:lnTo>
                      <a:lnTo>
                        <a:pt x="1173" y="110"/>
                      </a:lnTo>
                      <a:lnTo>
                        <a:pt x="1183" y="94"/>
                      </a:lnTo>
                      <a:lnTo>
                        <a:pt x="1175" y="90"/>
                      </a:lnTo>
                      <a:close/>
                      <a:moveTo>
                        <a:pt x="1197" y="60"/>
                      </a:moveTo>
                      <a:lnTo>
                        <a:pt x="1186" y="75"/>
                      </a:lnTo>
                      <a:lnTo>
                        <a:pt x="1193" y="79"/>
                      </a:lnTo>
                      <a:lnTo>
                        <a:pt x="1203" y="65"/>
                      </a:lnTo>
                      <a:lnTo>
                        <a:pt x="1197" y="60"/>
                      </a:lnTo>
                      <a:close/>
                      <a:moveTo>
                        <a:pt x="1217" y="30"/>
                      </a:moveTo>
                      <a:lnTo>
                        <a:pt x="1207" y="46"/>
                      </a:lnTo>
                      <a:lnTo>
                        <a:pt x="1213" y="50"/>
                      </a:lnTo>
                      <a:lnTo>
                        <a:pt x="1225" y="35"/>
                      </a:lnTo>
                      <a:lnTo>
                        <a:pt x="1217" y="30"/>
                      </a:lnTo>
                      <a:close/>
                      <a:moveTo>
                        <a:pt x="1237" y="0"/>
                      </a:moveTo>
                      <a:lnTo>
                        <a:pt x="1227" y="15"/>
                      </a:lnTo>
                      <a:lnTo>
                        <a:pt x="1235" y="21"/>
                      </a:lnTo>
                      <a:lnTo>
                        <a:pt x="1245" y="6"/>
                      </a:lnTo>
                      <a:lnTo>
                        <a:pt x="12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sp>
          <p:nvSpPr>
            <p:cNvPr id="94" name="Freeform 29"/>
            <p:cNvSpPr>
              <a:spLocks/>
            </p:cNvSpPr>
            <p:nvPr/>
          </p:nvSpPr>
          <p:spPr bwMode="auto">
            <a:xfrm>
              <a:off x="473486" y="3973494"/>
              <a:ext cx="708599" cy="708599"/>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5" name="Freeform 30"/>
            <p:cNvSpPr>
              <a:spLocks/>
            </p:cNvSpPr>
            <p:nvPr/>
          </p:nvSpPr>
          <p:spPr bwMode="auto">
            <a:xfrm>
              <a:off x="3667738"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6" name="Freeform 36"/>
            <p:cNvSpPr>
              <a:spLocks/>
            </p:cNvSpPr>
            <p:nvPr/>
          </p:nvSpPr>
          <p:spPr bwMode="auto">
            <a:xfrm>
              <a:off x="2345020" y="2103349"/>
              <a:ext cx="708599" cy="708599"/>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7" name="Freeform 37"/>
            <p:cNvSpPr>
              <a:spLocks/>
            </p:cNvSpPr>
            <p:nvPr/>
          </p:nvSpPr>
          <p:spPr bwMode="auto">
            <a:xfrm>
              <a:off x="1022303"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8" name="Freeform 49"/>
            <p:cNvSpPr>
              <a:spLocks/>
            </p:cNvSpPr>
            <p:nvPr/>
          </p:nvSpPr>
          <p:spPr bwMode="auto">
            <a:xfrm>
              <a:off x="4216555" y="3973494"/>
              <a:ext cx="708599" cy="708599"/>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9" name="Freeform 56"/>
            <p:cNvSpPr>
              <a:spLocks/>
            </p:cNvSpPr>
            <p:nvPr/>
          </p:nvSpPr>
          <p:spPr bwMode="auto">
            <a:xfrm>
              <a:off x="4462480" y="3266284"/>
              <a:ext cx="511303" cy="511303"/>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0" name="Freeform 89"/>
            <p:cNvSpPr>
              <a:spLocks/>
            </p:cNvSpPr>
            <p:nvPr/>
          </p:nvSpPr>
          <p:spPr bwMode="auto">
            <a:xfrm>
              <a:off x="3273146" y="2095012"/>
              <a:ext cx="508524" cy="509914"/>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1" name="Freeform 101"/>
            <p:cNvSpPr>
              <a:spLocks/>
            </p:cNvSpPr>
            <p:nvPr/>
          </p:nvSpPr>
          <p:spPr bwMode="auto">
            <a:xfrm>
              <a:off x="1601687" y="2085286"/>
              <a:ext cx="509914" cy="511303"/>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2" name="Freeform 109"/>
            <p:cNvSpPr>
              <a:spLocks/>
            </p:cNvSpPr>
            <p:nvPr/>
          </p:nvSpPr>
          <p:spPr bwMode="auto">
            <a:xfrm>
              <a:off x="388732" y="3237107"/>
              <a:ext cx="509914" cy="508524"/>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03" name="AutoShape 19"/>
            <p:cNvSpPr>
              <a:spLocks noChangeAspect="1"/>
            </p:cNvSpPr>
            <p:nvPr/>
          </p:nvSpPr>
          <p:spPr bwMode="auto">
            <a:xfrm>
              <a:off x="3856039" y="2838339"/>
              <a:ext cx="331996" cy="33208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Lato Regular"/>
                <a:ea typeface="+mn-ea"/>
                <a:cs typeface="Lato Regular"/>
                <a:sym typeface="Gill Sans" charset="0"/>
              </a:endParaRPr>
            </a:p>
          </p:txBody>
        </p:sp>
        <p:sp>
          <p:nvSpPr>
            <p:cNvPr id="104" name="AutoShape 114"/>
            <p:cNvSpPr>
              <a:spLocks noChangeAspect="1"/>
            </p:cNvSpPr>
            <p:nvPr/>
          </p:nvSpPr>
          <p:spPr bwMode="auto">
            <a:xfrm>
              <a:off x="520622" y="3367725"/>
              <a:ext cx="246134" cy="247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Lato Regular"/>
                <a:ea typeface="+mn-ea"/>
                <a:cs typeface="Lato Regular"/>
                <a:sym typeface="Gill Sans" charset="0"/>
              </a:endParaRPr>
            </a:p>
          </p:txBody>
        </p:sp>
        <p:sp>
          <p:nvSpPr>
            <p:cNvPr id="105" name="AutoShape 82"/>
            <p:cNvSpPr>
              <a:spLocks noChangeAspect="1"/>
            </p:cNvSpPr>
            <p:nvPr/>
          </p:nvSpPr>
          <p:spPr bwMode="auto">
            <a:xfrm>
              <a:off x="4616202" y="3419979"/>
              <a:ext cx="203859" cy="203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106" name="Freeform 290"/>
            <p:cNvSpPr>
              <a:spLocks noChangeAspect="1" noChangeArrowheads="1"/>
            </p:cNvSpPr>
            <p:nvPr/>
          </p:nvSpPr>
          <p:spPr bwMode="auto">
            <a:xfrm>
              <a:off x="655333" y="4200990"/>
              <a:ext cx="366893" cy="284172"/>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SimSun" charset="0"/>
                <a:cs typeface="+mn-cs"/>
              </a:endParaRPr>
            </a:p>
          </p:txBody>
        </p:sp>
        <p:sp>
          <p:nvSpPr>
            <p:cNvPr id="107" name="Freeform 266"/>
            <p:cNvSpPr>
              <a:spLocks noChangeAspect="1" noChangeArrowheads="1"/>
            </p:cNvSpPr>
            <p:nvPr/>
          </p:nvSpPr>
          <p:spPr bwMode="auto">
            <a:xfrm>
              <a:off x="3423914" y="2230159"/>
              <a:ext cx="217378" cy="239621"/>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SimSun" charset="0"/>
                <a:cs typeface="+mn-cs"/>
              </a:endParaRPr>
            </a:p>
          </p:txBody>
        </p:sp>
        <p:sp>
          <p:nvSpPr>
            <p:cNvPr id="108" name="Freeform 33"/>
            <p:cNvSpPr>
              <a:spLocks noChangeAspect="1" noChangeArrowheads="1"/>
            </p:cNvSpPr>
            <p:nvPr/>
          </p:nvSpPr>
          <p:spPr bwMode="auto">
            <a:xfrm>
              <a:off x="1236605" y="2881342"/>
              <a:ext cx="315528" cy="279037"/>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SimSun" charset="0"/>
                <a:cs typeface="+mn-cs"/>
              </a:endParaRPr>
            </a:p>
          </p:txBody>
        </p:sp>
        <p:sp>
          <p:nvSpPr>
            <p:cNvPr id="109" name="Freeform 34"/>
            <p:cNvSpPr>
              <a:spLocks noChangeAspect="1" noChangeArrowheads="1"/>
            </p:cNvSpPr>
            <p:nvPr/>
          </p:nvSpPr>
          <p:spPr bwMode="auto">
            <a:xfrm>
              <a:off x="2555245" y="2285213"/>
              <a:ext cx="288149" cy="34487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SimSun" charset="0"/>
                <a:cs typeface="+mn-cs"/>
              </a:endParaRPr>
            </a:p>
          </p:txBody>
        </p:sp>
        <p:sp>
          <p:nvSpPr>
            <p:cNvPr id="110" name="Freeform 328"/>
            <p:cNvSpPr>
              <a:spLocks noChangeAspect="1" noChangeArrowheads="1"/>
            </p:cNvSpPr>
            <p:nvPr/>
          </p:nvSpPr>
          <p:spPr bwMode="auto">
            <a:xfrm>
              <a:off x="4351493" y="4205414"/>
              <a:ext cx="438723" cy="244759"/>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SimSun" charset="0"/>
                <a:cs typeface="+mn-cs"/>
              </a:endParaRPr>
            </a:p>
          </p:txBody>
        </p:sp>
        <p:sp>
          <p:nvSpPr>
            <p:cNvPr id="111" name="Freeform 102"/>
            <p:cNvSpPr>
              <a:spLocks noEditPoints="1"/>
            </p:cNvSpPr>
            <p:nvPr/>
          </p:nvSpPr>
          <p:spPr bwMode="auto">
            <a:xfrm>
              <a:off x="1739239" y="2223532"/>
              <a:ext cx="234810" cy="23481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120" name="Freeform 12"/>
          <p:cNvSpPr>
            <a:spLocks/>
          </p:cNvSpPr>
          <p:nvPr/>
        </p:nvSpPr>
        <p:spPr bwMode="auto">
          <a:xfrm>
            <a:off x="2087066" y="2769849"/>
            <a:ext cx="1688133" cy="2792713"/>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nvGrpSpPr>
          <p:cNvPr id="121" name="Group 46"/>
          <p:cNvGrpSpPr/>
          <p:nvPr/>
        </p:nvGrpSpPr>
        <p:grpSpPr>
          <a:xfrm>
            <a:off x="1941177" y="4792829"/>
            <a:ext cx="1999361" cy="1028163"/>
            <a:chOff x="1700334" y="4969700"/>
            <a:chExt cx="1999361" cy="1028163"/>
          </a:xfrm>
        </p:grpSpPr>
        <p:sp>
          <p:nvSpPr>
            <p:cNvPr id="122" name="Freeform 13"/>
            <p:cNvSpPr>
              <a:spLocks/>
            </p:cNvSpPr>
            <p:nvPr/>
          </p:nvSpPr>
          <p:spPr bwMode="auto">
            <a:xfrm>
              <a:off x="1700334" y="5845028"/>
              <a:ext cx="546038" cy="152835"/>
            </a:xfrm>
            <a:custGeom>
              <a:avLst/>
              <a:gdLst>
                <a:gd name="T0" fmla="*/ 375 w 393"/>
                <a:gd name="T1" fmla="*/ 0 h 110"/>
                <a:gd name="T2" fmla="*/ 0 w 393"/>
                <a:gd name="T3" fmla="*/ 0 h 110"/>
                <a:gd name="T4" fmla="*/ 0 w 393"/>
                <a:gd name="T5" fmla="*/ 11 h 110"/>
                <a:gd name="T6" fmla="*/ 375 w 393"/>
                <a:gd name="T7" fmla="*/ 11 h 110"/>
                <a:gd name="T8" fmla="*/ 375 w 393"/>
                <a:gd name="T9" fmla="*/ 22 h 110"/>
                <a:gd name="T10" fmla="*/ 18 w 393"/>
                <a:gd name="T11" fmla="*/ 22 h 110"/>
                <a:gd name="T12" fmla="*/ 18 w 393"/>
                <a:gd name="T13" fmla="*/ 90 h 110"/>
                <a:gd name="T14" fmla="*/ 375 w 393"/>
                <a:gd name="T15" fmla="*/ 90 h 110"/>
                <a:gd name="T16" fmla="*/ 375 w 393"/>
                <a:gd name="T17" fmla="*/ 100 h 110"/>
                <a:gd name="T18" fmla="*/ 0 w 393"/>
                <a:gd name="T19" fmla="*/ 100 h 110"/>
                <a:gd name="T20" fmla="*/ 0 w 393"/>
                <a:gd name="T21" fmla="*/ 110 h 110"/>
                <a:gd name="T22" fmla="*/ 375 w 393"/>
                <a:gd name="T23" fmla="*/ 110 h 110"/>
                <a:gd name="T24" fmla="*/ 393 w 393"/>
                <a:gd name="T25" fmla="*/ 110 h 110"/>
                <a:gd name="T26" fmla="*/ 393 w 393"/>
                <a:gd name="T27" fmla="*/ 100 h 110"/>
                <a:gd name="T28" fmla="*/ 393 w 393"/>
                <a:gd name="T29" fmla="*/ 90 h 110"/>
                <a:gd name="T30" fmla="*/ 393 w 393"/>
                <a:gd name="T31" fmla="*/ 22 h 110"/>
                <a:gd name="T32" fmla="*/ 393 w 393"/>
                <a:gd name="T33" fmla="*/ 11 h 110"/>
                <a:gd name="T34" fmla="*/ 393 w 393"/>
                <a:gd name="T35" fmla="*/ 0 h 110"/>
                <a:gd name="T36" fmla="*/ 375 w 393"/>
                <a:gd name="T3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110">
                  <a:moveTo>
                    <a:pt x="375" y="0"/>
                  </a:moveTo>
                  <a:lnTo>
                    <a:pt x="0" y="0"/>
                  </a:lnTo>
                  <a:lnTo>
                    <a:pt x="0" y="11"/>
                  </a:lnTo>
                  <a:lnTo>
                    <a:pt x="375" y="11"/>
                  </a:lnTo>
                  <a:lnTo>
                    <a:pt x="375" y="22"/>
                  </a:lnTo>
                  <a:lnTo>
                    <a:pt x="18" y="22"/>
                  </a:lnTo>
                  <a:lnTo>
                    <a:pt x="18" y="90"/>
                  </a:lnTo>
                  <a:lnTo>
                    <a:pt x="375" y="90"/>
                  </a:lnTo>
                  <a:lnTo>
                    <a:pt x="375" y="100"/>
                  </a:lnTo>
                  <a:lnTo>
                    <a:pt x="0" y="100"/>
                  </a:lnTo>
                  <a:lnTo>
                    <a:pt x="0" y="110"/>
                  </a:lnTo>
                  <a:lnTo>
                    <a:pt x="375" y="110"/>
                  </a:lnTo>
                  <a:lnTo>
                    <a:pt x="393" y="110"/>
                  </a:lnTo>
                  <a:lnTo>
                    <a:pt x="393" y="100"/>
                  </a:lnTo>
                  <a:lnTo>
                    <a:pt x="393" y="90"/>
                  </a:lnTo>
                  <a:lnTo>
                    <a:pt x="393" y="22"/>
                  </a:lnTo>
                  <a:lnTo>
                    <a:pt x="393" y="11"/>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3" name="Freeform 14"/>
            <p:cNvSpPr>
              <a:spLocks/>
            </p:cNvSpPr>
            <p:nvPr/>
          </p:nvSpPr>
          <p:spPr bwMode="auto">
            <a:xfrm>
              <a:off x="1700334" y="5719981"/>
              <a:ext cx="582163" cy="122268"/>
            </a:xfrm>
            <a:custGeom>
              <a:avLst/>
              <a:gdLst>
                <a:gd name="T0" fmla="*/ 399 w 419"/>
                <a:gd name="T1" fmla="*/ 0 h 88"/>
                <a:gd name="T2" fmla="*/ 0 w 419"/>
                <a:gd name="T3" fmla="*/ 0 h 88"/>
                <a:gd name="T4" fmla="*/ 0 w 419"/>
                <a:gd name="T5" fmla="*/ 9 h 88"/>
                <a:gd name="T6" fmla="*/ 399 w 419"/>
                <a:gd name="T7" fmla="*/ 9 h 88"/>
                <a:gd name="T8" fmla="*/ 399 w 419"/>
                <a:gd name="T9" fmla="*/ 17 h 88"/>
                <a:gd name="T10" fmla="*/ 19 w 419"/>
                <a:gd name="T11" fmla="*/ 17 h 88"/>
                <a:gd name="T12" fmla="*/ 19 w 419"/>
                <a:gd name="T13" fmla="*/ 72 h 88"/>
                <a:gd name="T14" fmla="*/ 399 w 419"/>
                <a:gd name="T15" fmla="*/ 72 h 88"/>
                <a:gd name="T16" fmla="*/ 399 w 419"/>
                <a:gd name="T17" fmla="*/ 80 h 88"/>
                <a:gd name="T18" fmla="*/ 0 w 419"/>
                <a:gd name="T19" fmla="*/ 80 h 88"/>
                <a:gd name="T20" fmla="*/ 0 w 419"/>
                <a:gd name="T21" fmla="*/ 88 h 88"/>
                <a:gd name="T22" fmla="*/ 399 w 419"/>
                <a:gd name="T23" fmla="*/ 88 h 88"/>
                <a:gd name="T24" fmla="*/ 419 w 419"/>
                <a:gd name="T25" fmla="*/ 88 h 88"/>
                <a:gd name="T26" fmla="*/ 419 w 419"/>
                <a:gd name="T27" fmla="*/ 80 h 88"/>
                <a:gd name="T28" fmla="*/ 419 w 419"/>
                <a:gd name="T29" fmla="*/ 72 h 88"/>
                <a:gd name="T30" fmla="*/ 419 w 419"/>
                <a:gd name="T31" fmla="*/ 17 h 88"/>
                <a:gd name="T32" fmla="*/ 419 w 419"/>
                <a:gd name="T33" fmla="*/ 9 h 88"/>
                <a:gd name="T34" fmla="*/ 419 w 419"/>
                <a:gd name="T35" fmla="*/ 0 h 88"/>
                <a:gd name="T36" fmla="*/ 399 w 419"/>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88">
                  <a:moveTo>
                    <a:pt x="399" y="0"/>
                  </a:moveTo>
                  <a:lnTo>
                    <a:pt x="0" y="0"/>
                  </a:lnTo>
                  <a:lnTo>
                    <a:pt x="0" y="9"/>
                  </a:lnTo>
                  <a:lnTo>
                    <a:pt x="399" y="9"/>
                  </a:lnTo>
                  <a:lnTo>
                    <a:pt x="399" y="17"/>
                  </a:lnTo>
                  <a:lnTo>
                    <a:pt x="19" y="17"/>
                  </a:lnTo>
                  <a:lnTo>
                    <a:pt x="19" y="72"/>
                  </a:lnTo>
                  <a:lnTo>
                    <a:pt x="399" y="72"/>
                  </a:lnTo>
                  <a:lnTo>
                    <a:pt x="399" y="80"/>
                  </a:lnTo>
                  <a:lnTo>
                    <a:pt x="0" y="80"/>
                  </a:lnTo>
                  <a:lnTo>
                    <a:pt x="0" y="88"/>
                  </a:lnTo>
                  <a:lnTo>
                    <a:pt x="399" y="88"/>
                  </a:lnTo>
                  <a:lnTo>
                    <a:pt x="419" y="88"/>
                  </a:lnTo>
                  <a:lnTo>
                    <a:pt x="419" y="80"/>
                  </a:lnTo>
                  <a:lnTo>
                    <a:pt x="419" y="72"/>
                  </a:lnTo>
                  <a:lnTo>
                    <a:pt x="419" y="17"/>
                  </a:lnTo>
                  <a:lnTo>
                    <a:pt x="419" y="9"/>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4" name="Freeform 15"/>
            <p:cNvSpPr>
              <a:spLocks/>
            </p:cNvSpPr>
            <p:nvPr/>
          </p:nvSpPr>
          <p:spPr bwMode="auto">
            <a:xfrm>
              <a:off x="2396429" y="5854754"/>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5" name="Freeform 16"/>
            <p:cNvSpPr>
              <a:spLocks/>
            </p:cNvSpPr>
            <p:nvPr/>
          </p:nvSpPr>
          <p:spPr bwMode="auto">
            <a:xfrm>
              <a:off x="2396429" y="5746380"/>
              <a:ext cx="582163" cy="105595"/>
            </a:xfrm>
            <a:custGeom>
              <a:avLst/>
              <a:gdLst>
                <a:gd name="T0" fmla="*/ 400 w 419"/>
                <a:gd name="T1" fmla="*/ 0 h 76"/>
                <a:gd name="T2" fmla="*/ 0 w 419"/>
                <a:gd name="T3" fmla="*/ 0 h 76"/>
                <a:gd name="T4" fmla="*/ 0 w 419"/>
                <a:gd name="T5" fmla="*/ 8 h 76"/>
                <a:gd name="T6" fmla="*/ 400 w 419"/>
                <a:gd name="T7" fmla="*/ 8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8"/>
                  </a:lnTo>
                  <a:lnTo>
                    <a:pt x="400" y="8"/>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8"/>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6" name="Freeform 17"/>
            <p:cNvSpPr>
              <a:spLocks/>
            </p:cNvSpPr>
            <p:nvPr/>
          </p:nvSpPr>
          <p:spPr bwMode="auto">
            <a:xfrm>
              <a:off x="2338074" y="5617165"/>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9 w 393"/>
                <a:gd name="T11" fmla="*/ 18 h 93"/>
                <a:gd name="T12" fmla="*/ 19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9" y="18"/>
                  </a:lnTo>
                  <a:lnTo>
                    <a:pt x="19"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7" name="Freeform 18"/>
            <p:cNvSpPr>
              <a:spLocks/>
            </p:cNvSpPr>
            <p:nvPr/>
          </p:nvSpPr>
          <p:spPr bwMode="auto">
            <a:xfrm>
              <a:off x="2338074" y="5510181"/>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20 w 419"/>
                <a:gd name="T11" fmla="*/ 15 h 76"/>
                <a:gd name="T12" fmla="*/ 20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20" y="15"/>
                  </a:lnTo>
                  <a:lnTo>
                    <a:pt x="20"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8" name="Freeform 19"/>
            <p:cNvSpPr>
              <a:spLocks/>
            </p:cNvSpPr>
            <p:nvPr/>
          </p:nvSpPr>
          <p:spPr bwMode="auto">
            <a:xfrm>
              <a:off x="2396429" y="5404586"/>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29" name="Freeform 20"/>
            <p:cNvSpPr>
              <a:spLocks/>
            </p:cNvSpPr>
            <p:nvPr/>
          </p:nvSpPr>
          <p:spPr bwMode="auto">
            <a:xfrm>
              <a:off x="3117532" y="5867259"/>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0" name="Freeform 21"/>
            <p:cNvSpPr>
              <a:spLocks/>
            </p:cNvSpPr>
            <p:nvPr/>
          </p:nvSpPr>
          <p:spPr bwMode="auto">
            <a:xfrm>
              <a:off x="3117532" y="5758885"/>
              <a:ext cx="582163" cy="105595"/>
            </a:xfrm>
            <a:custGeom>
              <a:avLst/>
              <a:gdLst>
                <a:gd name="T0" fmla="*/ 398 w 419"/>
                <a:gd name="T1" fmla="*/ 0 h 76"/>
                <a:gd name="T2" fmla="*/ 0 w 419"/>
                <a:gd name="T3" fmla="*/ 0 h 76"/>
                <a:gd name="T4" fmla="*/ 0 w 419"/>
                <a:gd name="T5" fmla="*/ 8 h 76"/>
                <a:gd name="T6" fmla="*/ 398 w 419"/>
                <a:gd name="T7" fmla="*/ 8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8"/>
                  </a:lnTo>
                  <a:lnTo>
                    <a:pt x="398" y="8"/>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8"/>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1" name="Freeform 22"/>
            <p:cNvSpPr>
              <a:spLocks/>
            </p:cNvSpPr>
            <p:nvPr/>
          </p:nvSpPr>
          <p:spPr bwMode="auto">
            <a:xfrm>
              <a:off x="3057788" y="5629670"/>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8 w 393"/>
                <a:gd name="T11" fmla="*/ 18 h 93"/>
                <a:gd name="T12" fmla="*/ 18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8" y="18"/>
                  </a:lnTo>
                  <a:lnTo>
                    <a:pt x="18"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2" name="Freeform 23"/>
            <p:cNvSpPr>
              <a:spLocks/>
            </p:cNvSpPr>
            <p:nvPr/>
          </p:nvSpPr>
          <p:spPr bwMode="auto">
            <a:xfrm>
              <a:off x="3057788" y="5522685"/>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3" name="Freeform 24"/>
            <p:cNvSpPr>
              <a:spLocks/>
            </p:cNvSpPr>
            <p:nvPr/>
          </p:nvSpPr>
          <p:spPr bwMode="auto">
            <a:xfrm>
              <a:off x="3000822" y="5312885"/>
              <a:ext cx="580773" cy="104206"/>
            </a:xfrm>
            <a:custGeom>
              <a:avLst/>
              <a:gdLst>
                <a:gd name="T0" fmla="*/ 399 w 418"/>
                <a:gd name="T1" fmla="*/ 0 h 75"/>
                <a:gd name="T2" fmla="*/ 0 w 418"/>
                <a:gd name="T3" fmla="*/ 0 h 75"/>
                <a:gd name="T4" fmla="*/ 0 w 418"/>
                <a:gd name="T5" fmla="*/ 7 h 75"/>
                <a:gd name="T6" fmla="*/ 399 w 418"/>
                <a:gd name="T7" fmla="*/ 7 h 75"/>
                <a:gd name="T8" fmla="*/ 399 w 418"/>
                <a:gd name="T9" fmla="*/ 14 h 75"/>
                <a:gd name="T10" fmla="*/ 19 w 418"/>
                <a:gd name="T11" fmla="*/ 14 h 75"/>
                <a:gd name="T12" fmla="*/ 19 w 418"/>
                <a:gd name="T13" fmla="*/ 62 h 75"/>
                <a:gd name="T14" fmla="*/ 399 w 418"/>
                <a:gd name="T15" fmla="*/ 62 h 75"/>
                <a:gd name="T16" fmla="*/ 399 w 418"/>
                <a:gd name="T17" fmla="*/ 69 h 75"/>
                <a:gd name="T18" fmla="*/ 0 w 418"/>
                <a:gd name="T19" fmla="*/ 69 h 75"/>
                <a:gd name="T20" fmla="*/ 0 w 418"/>
                <a:gd name="T21" fmla="*/ 75 h 75"/>
                <a:gd name="T22" fmla="*/ 399 w 418"/>
                <a:gd name="T23" fmla="*/ 75 h 75"/>
                <a:gd name="T24" fmla="*/ 418 w 418"/>
                <a:gd name="T25" fmla="*/ 75 h 75"/>
                <a:gd name="T26" fmla="*/ 418 w 418"/>
                <a:gd name="T27" fmla="*/ 69 h 75"/>
                <a:gd name="T28" fmla="*/ 418 w 418"/>
                <a:gd name="T29" fmla="*/ 62 h 75"/>
                <a:gd name="T30" fmla="*/ 418 w 418"/>
                <a:gd name="T31" fmla="*/ 14 h 75"/>
                <a:gd name="T32" fmla="*/ 418 w 418"/>
                <a:gd name="T33" fmla="*/ 7 h 75"/>
                <a:gd name="T34" fmla="*/ 418 w 418"/>
                <a:gd name="T35" fmla="*/ 0 h 75"/>
                <a:gd name="T36" fmla="*/ 399 w 418"/>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5">
                  <a:moveTo>
                    <a:pt x="399" y="0"/>
                  </a:moveTo>
                  <a:lnTo>
                    <a:pt x="0" y="0"/>
                  </a:lnTo>
                  <a:lnTo>
                    <a:pt x="0" y="7"/>
                  </a:lnTo>
                  <a:lnTo>
                    <a:pt x="399" y="7"/>
                  </a:lnTo>
                  <a:lnTo>
                    <a:pt x="399" y="14"/>
                  </a:lnTo>
                  <a:lnTo>
                    <a:pt x="19" y="14"/>
                  </a:lnTo>
                  <a:lnTo>
                    <a:pt x="19" y="62"/>
                  </a:lnTo>
                  <a:lnTo>
                    <a:pt x="399" y="62"/>
                  </a:lnTo>
                  <a:lnTo>
                    <a:pt x="399" y="69"/>
                  </a:lnTo>
                  <a:lnTo>
                    <a:pt x="0" y="69"/>
                  </a:lnTo>
                  <a:lnTo>
                    <a:pt x="0" y="75"/>
                  </a:lnTo>
                  <a:lnTo>
                    <a:pt x="399" y="75"/>
                  </a:lnTo>
                  <a:lnTo>
                    <a:pt x="418" y="75"/>
                  </a:lnTo>
                  <a:lnTo>
                    <a:pt x="418" y="69"/>
                  </a:lnTo>
                  <a:lnTo>
                    <a:pt x="418" y="62"/>
                  </a:lnTo>
                  <a:lnTo>
                    <a:pt x="418" y="14"/>
                  </a:lnTo>
                  <a:lnTo>
                    <a:pt x="418" y="7"/>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4" name="Freeform 25"/>
            <p:cNvSpPr>
              <a:spLocks/>
            </p:cNvSpPr>
            <p:nvPr/>
          </p:nvSpPr>
          <p:spPr bwMode="auto">
            <a:xfrm>
              <a:off x="2982760" y="4969700"/>
              <a:ext cx="582163" cy="104206"/>
            </a:xfrm>
            <a:custGeom>
              <a:avLst/>
              <a:gdLst>
                <a:gd name="T0" fmla="*/ 399 w 419"/>
                <a:gd name="T1" fmla="*/ 0 h 75"/>
                <a:gd name="T2" fmla="*/ 0 w 419"/>
                <a:gd name="T3" fmla="*/ 0 h 75"/>
                <a:gd name="T4" fmla="*/ 0 w 419"/>
                <a:gd name="T5" fmla="*/ 8 h 75"/>
                <a:gd name="T6" fmla="*/ 399 w 419"/>
                <a:gd name="T7" fmla="*/ 8 h 75"/>
                <a:gd name="T8" fmla="*/ 399 w 419"/>
                <a:gd name="T9" fmla="*/ 14 h 75"/>
                <a:gd name="T10" fmla="*/ 19 w 419"/>
                <a:gd name="T11" fmla="*/ 14 h 75"/>
                <a:gd name="T12" fmla="*/ 19 w 419"/>
                <a:gd name="T13" fmla="*/ 62 h 75"/>
                <a:gd name="T14" fmla="*/ 399 w 419"/>
                <a:gd name="T15" fmla="*/ 62 h 75"/>
                <a:gd name="T16" fmla="*/ 399 w 419"/>
                <a:gd name="T17" fmla="*/ 68 h 75"/>
                <a:gd name="T18" fmla="*/ 0 w 419"/>
                <a:gd name="T19" fmla="*/ 68 h 75"/>
                <a:gd name="T20" fmla="*/ 0 w 419"/>
                <a:gd name="T21" fmla="*/ 75 h 75"/>
                <a:gd name="T22" fmla="*/ 399 w 419"/>
                <a:gd name="T23" fmla="*/ 75 h 75"/>
                <a:gd name="T24" fmla="*/ 419 w 419"/>
                <a:gd name="T25" fmla="*/ 75 h 75"/>
                <a:gd name="T26" fmla="*/ 419 w 419"/>
                <a:gd name="T27" fmla="*/ 68 h 75"/>
                <a:gd name="T28" fmla="*/ 419 w 419"/>
                <a:gd name="T29" fmla="*/ 62 h 75"/>
                <a:gd name="T30" fmla="*/ 419 w 419"/>
                <a:gd name="T31" fmla="*/ 14 h 75"/>
                <a:gd name="T32" fmla="*/ 419 w 419"/>
                <a:gd name="T33" fmla="*/ 8 h 75"/>
                <a:gd name="T34" fmla="*/ 419 w 419"/>
                <a:gd name="T35" fmla="*/ 0 h 75"/>
                <a:gd name="T36" fmla="*/ 399 w 419"/>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5">
                  <a:moveTo>
                    <a:pt x="399" y="0"/>
                  </a:moveTo>
                  <a:lnTo>
                    <a:pt x="0" y="0"/>
                  </a:lnTo>
                  <a:lnTo>
                    <a:pt x="0" y="8"/>
                  </a:lnTo>
                  <a:lnTo>
                    <a:pt x="399" y="8"/>
                  </a:lnTo>
                  <a:lnTo>
                    <a:pt x="399" y="14"/>
                  </a:lnTo>
                  <a:lnTo>
                    <a:pt x="19" y="14"/>
                  </a:lnTo>
                  <a:lnTo>
                    <a:pt x="19" y="62"/>
                  </a:lnTo>
                  <a:lnTo>
                    <a:pt x="399" y="62"/>
                  </a:lnTo>
                  <a:lnTo>
                    <a:pt x="399" y="68"/>
                  </a:lnTo>
                  <a:lnTo>
                    <a:pt x="0" y="68"/>
                  </a:lnTo>
                  <a:lnTo>
                    <a:pt x="0" y="75"/>
                  </a:lnTo>
                  <a:lnTo>
                    <a:pt x="399" y="75"/>
                  </a:lnTo>
                  <a:lnTo>
                    <a:pt x="419" y="75"/>
                  </a:lnTo>
                  <a:lnTo>
                    <a:pt x="419" y="68"/>
                  </a:lnTo>
                  <a:lnTo>
                    <a:pt x="419" y="62"/>
                  </a:lnTo>
                  <a:lnTo>
                    <a:pt x="419" y="14"/>
                  </a:lnTo>
                  <a:lnTo>
                    <a:pt x="419" y="8"/>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5" name="Freeform 26"/>
            <p:cNvSpPr>
              <a:spLocks/>
            </p:cNvSpPr>
            <p:nvPr/>
          </p:nvSpPr>
          <p:spPr bwMode="auto">
            <a:xfrm>
              <a:off x="2942466" y="5182280"/>
              <a:ext cx="544648" cy="130604"/>
            </a:xfrm>
            <a:custGeom>
              <a:avLst/>
              <a:gdLst>
                <a:gd name="T0" fmla="*/ 374 w 392"/>
                <a:gd name="T1" fmla="*/ 0 h 94"/>
                <a:gd name="T2" fmla="*/ 0 w 392"/>
                <a:gd name="T3" fmla="*/ 0 h 94"/>
                <a:gd name="T4" fmla="*/ 0 w 392"/>
                <a:gd name="T5" fmla="*/ 9 h 94"/>
                <a:gd name="T6" fmla="*/ 374 w 392"/>
                <a:gd name="T7" fmla="*/ 9 h 94"/>
                <a:gd name="T8" fmla="*/ 374 w 392"/>
                <a:gd name="T9" fmla="*/ 18 h 94"/>
                <a:gd name="T10" fmla="*/ 18 w 392"/>
                <a:gd name="T11" fmla="*/ 18 h 94"/>
                <a:gd name="T12" fmla="*/ 18 w 392"/>
                <a:gd name="T13" fmla="*/ 77 h 94"/>
                <a:gd name="T14" fmla="*/ 374 w 392"/>
                <a:gd name="T15" fmla="*/ 77 h 94"/>
                <a:gd name="T16" fmla="*/ 374 w 392"/>
                <a:gd name="T17" fmla="*/ 85 h 94"/>
                <a:gd name="T18" fmla="*/ 0 w 392"/>
                <a:gd name="T19" fmla="*/ 85 h 94"/>
                <a:gd name="T20" fmla="*/ 0 w 392"/>
                <a:gd name="T21" fmla="*/ 94 h 94"/>
                <a:gd name="T22" fmla="*/ 374 w 392"/>
                <a:gd name="T23" fmla="*/ 94 h 94"/>
                <a:gd name="T24" fmla="*/ 392 w 392"/>
                <a:gd name="T25" fmla="*/ 94 h 94"/>
                <a:gd name="T26" fmla="*/ 392 w 392"/>
                <a:gd name="T27" fmla="*/ 85 h 94"/>
                <a:gd name="T28" fmla="*/ 392 w 392"/>
                <a:gd name="T29" fmla="*/ 77 h 94"/>
                <a:gd name="T30" fmla="*/ 392 w 392"/>
                <a:gd name="T31" fmla="*/ 18 h 94"/>
                <a:gd name="T32" fmla="*/ 392 w 392"/>
                <a:gd name="T33" fmla="*/ 9 h 94"/>
                <a:gd name="T34" fmla="*/ 392 w 392"/>
                <a:gd name="T35" fmla="*/ 0 h 94"/>
                <a:gd name="T36" fmla="*/ 374 w 392"/>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2" h="94">
                  <a:moveTo>
                    <a:pt x="374" y="0"/>
                  </a:moveTo>
                  <a:lnTo>
                    <a:pt x="0" y="0"/>
                  </a:lnTo>
                  <a:lnTo>
                    <a:pt x="0" y="9"/>
                  </a:lnTo>
                  <a:lnTo>
                    <a:pt x="374" y="9"/>
                  </a:lnTo>
                  <a:lnTo>
                    <a:pt x="374" y="18"/>
                  </a:lnTo>
                  <a:lnTo>
                    <a:pt x="18" y="18"/>
                  </a:lnTo>
                  <a:lnTo>
                    <a:pt x="18" y="77"/>
                  </a:lnTo>
                  <a:lnTo>
                    <a:pt x="374" y="77"/>
                  </a:lnTo>
                  <a:lnTo>
                    <a:pt x="374" y="85"/>
                  </a:lnTo>
                  <a:lnTo>
                    <a:pt x="0" y="85"/>
                  </a:lnTo>
                  <a:lnTo>
                    <a:pt x="0" y="94"/>
                  </a:lnTo>
                  <a:lnTo>
                    <a:pt x="374" y="94"/>
                  </a:lnTo>
                  <a:lnTo>
                    <a:pt x="392" y="94"/>
                  </a:lnTo>
                  <a:lnTo>
                    <a:pt x="392" y="85"/>
                  </a:lnTo>
                  <a:lnTo>
                    <a:pt x="392" y="77"/>
                  </a:lnTo>
                  <a:lnTo>
                    <a:pt x="392" y="18"/>
                  </a:lnTo>
                  <a:lnTo>
                    <a:pt x="392" y="9"/>
                  </a:lnTo>
                  <a:lnTo>
                    <a:pt x="392" y="0"/>
                  </a:lnTo>
                  <a:lnTo>
                    <a:pt x="374"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6" name="Freeform 27"/>
            <p:cNvSpPr>
              <a:spLocks/>
            </p:cNvSpPr>
            <p:nvPr/>
          </p:nvSpPr>
          <p:spPr bwMode="auto">
            <a:xfrm>
              <a:off x="2942466" y="5073906"/>
              <a:ext cx="580773" cy="105595"/>
            </a:xfrm>
            <a:custGeom>
              <a:avLst/>
              <a:gdLst>
                <a:gd name="T0" fmla="*/ 399 w 418"/>
                <a:gd name="T1" fmla="*/ 0 h 76"/>
                <a:gd name="T2" fmla="*/ 0 w 418"/>
                <a:gd name="T3" fmla="*/ 0 h 76"/>
                <a:gd name="T4" fmla="*/ 0 w 418"/>
                <a:gd name="T5" fmla="*/ 8 h 76"/>
                <a:gd name="T6" fmla="*/ 399 w 418"/>
                <a:gd name="T7" fmla="*/ 8 h 76"/>
                <a:gd name="T8" fmla="*/ 399 w 418"/>
                <a:gd name="T9" fmla="*/ 15 h 76"/>
                <a:gd name="T10" fmla="*/ 19 w 418"/>
                <a:gd name="T11" fmla="*/ 15 h 76"/>
                <a:gd name="T12" fmla="*/ 19 w 418"/>
                <a:gd name="T13" fmla="*/ 62 h 76"/>
                <a:gd name="T14" fmla="*/ 399 w 418"/>
                <a:gd name="T15" fmla="*/ 62 h 76"/>
                <a:gd name="T16" fmla="*/ 399 w 418"/>
                <a:gd name="T17" fmla="*/ 69 h 76"/>
                <a:gd name="T18" fmla="*/ 0 w 418"/>
                <a:gd name="T19" fmla="*/ 69 h 76"/>
                <a:gd name="T20" fmla="*/ 0 w 418"/>
                <a:gd name="T21" fmla="*/ 76 h 76"/>
                <a:gd name="T22" fmla="*/ 399 w 418"/>
                <a:gd name="T23" fmla="*/ 76 h 76"/>
                <a:gd name="T24" fmla="*/ 418 w 418"/>
                <a:gd name="T25" fmla="*/ 76 h 76"/>
                <a:gd name="T26" fmla="*/ 418 w 418"/>
                <a:gd name="T27" fmla="*/ 69 h 76"/>
                <a:gd name="T28" fmla="*/ 418 w 418"/>
                <a:gd name="T29" fmla="*/ 62 h 76"/>
                <a:gd name="T30" fmla="*/ 418 w 418"/>
                <a:gd name="T31" fmla="*/ 15 h 76"/>
                <a:gd name="T32" fmla="*/ 418 w 418"/>
                <a:gd name="T33" fmla="*/ 8 h 76"/>
                <a:gd name="T34" fmla="*/ 418 w 418"/>
                <a:gd name="T35" fmla="*/ 0 h 76"/>
                <a:gd name="T36" fmla="*/ 399 w 418"/>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6">
                  <a:moveTo>
                    <a:pt x="399" y="0"/>
                  </a:moveTo>
                  <a:lnTo>
                    <a:pt x="0" y="0"/>
                  </a:lnTo>
                  <a:lnTo>
                    <a:pt x="0" y="8"/>
                  </a:lnTo>
                  <a:lnTo>
                    <a:pt x="399" y="8"/>
                  </a:lnTo>
                  <a:lnTo>
                    <a:pt x="399" y="15"/>
                  </a:lnTo>
                  <a:lnTo>
                    <a:pt x="19" y="15"/>
                  </a:lnTo>
                  <a:lnTo>
                    <a:pt x="19" y="62"/>
                  </a:lnTo>
                  <a:lnTo>
                    <a:pt x="399" y="62"/>
                  </a:lnTo>
                  <a:lnTo>
                    <a:pt x="399" y="69"/>
                  </a:lnTo>
                  <a:lnTo>
                    <a:pt x="0" y="69"/>
                  </a:lnTo>
                  <a:lnTo>
                    <a:pt x="0" y="76"/>
                  </a:lnTo>
                  <a:lnTo>
                    <a:pt x="399" y="76"/>
                  </a:lnTo>
                  <a:lnTo>
                    <a:pt x="418" y="76"/>
                  </a:lnTo>
                  <a:lnTo>
                    <a:pt x="418" y="69"/>
                  </a:lnTo>
                  <a:lnTo>
                    <a:pt x="418" y="62"/>
                  </a:lnTo>
                  <a:lnTo>
                    <a:pt x="418" y="15"/>
                  </a:lnTo>
                  <a:lnTo>
                    <a:pt x="418" y="8"/>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7" name="Freeform 28"/>
            <p:cNvSpPr>
              <a:spLocks/>
            </p:cNvSpPr>
            <p:nvPr/>
          </p:nvSpPr>
          <p:spPr bwMode="auto">
            <a:xfrm>
              <a:off x="3117532" y="5417090"/>
              <a:ext cx="582163" cy="105595"/>
            </a:xfrm>
            <a:custGeom>
              <a:avLst/>
              <a:gdLst>
                <a:gd name="T0" fmla="*/ 398 w 419"/>
                <a:gd name="T1" fmla="*/ 0 h 76"/>
                <a:gd name="T2" fmla="*/ 0 w 419"/>
                <a:gd name="T3" fmla="*/ 0 h 76"/>
                <a:gd name="T4" fmla="*/ 0 w 419"/>
                <a:gd name="T5" fmla="*/ 7 h 76"/>
                <a:gd name="T6" fmla="*/ 398 w 419"/>
                <a:gd name="T7" fmla="*/ 7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7"/>
                  </a:lnTo>
                  <a:lnTo>
                    <a:pt x="398" y="7"/>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7"/>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138" name="TextBox 78"/>
          <p:cNvSpPr txBox="1"/>
          <p:nvPr/>
        </p:nvSpPr>
        <p:spPr>
          <a:xfrm>
            <a:off x="5105921" y="2089004"/>
            <a:ext cx="4322115"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b="1" i="1" u="none" strike="noStrike" kern="1200" cap="none" spc="0" normalizeH="0" baseline="0" noProof="0" dirty="0">
                <a:ln>
                  <a:noFill/>
                </a:ln>
                <a:solidFill>
                  <a:srgbClr val="95886F"/>
                </a:solidFill>
                <a:effectLst/>
                <a:uLnTx/>
                <a:uFillTx/>
                <a:latin typeface="Open Sans"/>
                <a:ea typeface="+mn-ea"/>
                <a:cs typeface="+mn-cs"/>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rgbClr val="95886F"/>
              </a:solidFill>
              <a:effectLst/>
              <a:uLnTx/>
              <a:uFillTx/>
              <a:latin typeface="Open Sans"/>
              <a:ea typeface="+mn-ea"/>
              <a:cs typeface="+mn-cs"/>
            </a:endParaRPr>
          </a:p>
        </p:txBody>
      </p:sp>
      <p:sp>
        <p:nvSpPr>
          <p:cNvPr id="139" name="TextBox 79"/>
          <p:cNvSpPr txBox="1"/>
          <p:nvPr/>
        </p:nvSpPr>
        <p:spPr>
          <a:xfrm>
            <a:off x="5105921" y="2850208"/>
            <a:ext cx="4322115"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b="1" i="1" u="none" strike="noStrike" kern="1200" cap="none" spc="0" normalizeH="0" baseline="0" noProof="0" dirty="0">
                <a:ln>
                  <a:noFill/>
                </a:ln>
                <a:solidFill>
                  <a:srgbClr val="95886F"/>
                </a:solidFill>
                <a:effectLst/>
                <a:uLnTx/>
                <a:uFillTx/>
                <a:latin typeface="Open Sans"/>
                <a:ea typeface="+mn-ea"/>
                <a:cs typeface="+mn-cs"/>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rgbClr val="95886F"/>
              </a:solidFill>
              <a:effectLst/>
              <a:uLnTx/>
              <a:uFillTx/>
              <a:latin typeface="Open Sans"/>
              <a:ea typeface="+mn-ea"/>
              <a:cs typeface="+mn-cs"/>
            </a:endParaRPr>
          </a:p>
        </p:txBody>
      </p:sp>
      <p:sp>
        <p:nvSpPr>
          <p:cNvPr id="140" name="TextBox 80"/>
          <p:cNvSpPr txBox="1"/>
          <p:nvPr/>
        </p:nvSpPr>
        <p:spPr>
          <a:xfrm>
            <a:off x="5105921" y="3583101"/>
            <a:ext cx="4322115"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b="1" i="1" u="none" strike="noStrike" kern="1200" cap="none" spc="0" normalizeH="0" baseline="0" noProof="0" dirty="0">
                <a:ln>
                  <a:noFill/>
                </a:ln>
                <a:solidFill>
                  <a:srgbClr val="95886F"/>
                </a:solidFill>
                <a:effectLst/>
                <a:uLnTx/>
                <a:uFillTx/>
                <a:latin typeface="Open Sans"/>
                <a:ea typeface="+mn-ea"/>
                <a:cs typeface="+mn-cs"/>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rgbClr val="95886F"/>
              </a:solidFill>
              <a:effectLst/>
              <a:uLnTx/>
              <a:uFillTx/>
              <a:latin typeface="Open Sans"/>
              <a:ea typeface="+mn-ea"/>
              <a:cs typeface="+mn-cs"/>
            </a:endParaRPr>
          </a:p>
        </p:txBody>
      </p:sp>
      <p:sp>
        <p:nvSpPr>
          <p:cNvPr id="141" name="TextBox 81"/>
          <p:cNvSpPr txBox="1"/>
          <p:nvPr/>
        </p:nvSpPr>
        <p:spPr>
          <a:xfrm>
            <a:off x="5105921" y="4331713"/>
            <a:ext cx="4322115"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b="1" i="1" u="none" strike="noStrike" kern="1200" cap="none" spc="0" normalizeH="0" baseline="0" noProof="0" dirty="0">
                <a:ln>
                  <a:noFill/>
                </a:ln>
                <a:solidFill>
                  <a:srgbClr val="95886F"/>
                </a:solidFill>
                <a:effectLst/>
                <a:uLnTx/>
                <a:uFillTx/>
                <a:latin typeface="Open Sans"/>
                <a:ea typeface="+mn-ea"/>
                <a:cs typeface="+mn-cs"/>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rgbClr val="95886F"/>
              </a:solidFill>
              <a:effectLst/>
              <a:uLnTx/>
              <a:uFillTx/>
              <a:latin typeface="Open Sans"/>
              <a:ea typeface="+mn-ea"/>
              <a:cs typeface="+mn-cs"/>
            </a:endParaRPr>
          </a:p>
        </p:txBody>
      </p:sp>
      <p:sp>
        <p:nvSpPr>
          <p:cNvPr id="142" name="TextBox 82"/>
          <p:cNvSpPr txBox="1"/>
          <p:nvPr/>
        </p:nvSpPr>
        <p:spPr>
          <a:xfrm>
            <a:off x="5105921" y="5077990"/>
            <a:ext cx="4322115"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b="1" i="1" u="none" strike="noStrike" kern="1200" cap="none" spc="0" normalizeH="0" baseline="0" noProof="0" dirty="0">
                <a:ln>
                  <a:noFill/>
                </a:ln>
                <a:solidFill>
                  <a:srgbClr val="95886F"/>
                </a:solidFill>
                <a:effectLst/>
                <a:uLnTx/>
                <a:uFillTx/>
                <a:latin typeface="Open Sans"/>
                <a:ea typeface="+mn-ea"/>
                <a:cs typeface="+mn-cs"/>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rgbClr val="95886F"/>
              </a:solidFill>
              <a:effectLst/>
              <a:uLnTx/>
              <a:uFillTx/>
              <a:latin typeface="Open Sans"/>
              <a:ea typeface="+mn-ea"/>
              <a:cs typeface="+mn-cs"/>
            </a:endParaRPr>
          </a:p>
        </p:txBody>
      </p:sp>
      <p:grpSp>
        <p:nvGrpSpPr>
          <p:cNvPr id="143" name="Group 83"/>
          <p:cNvGrpSpPr/>
          <p:nvPr/>
        </p:nvGrpSpPr>
        <p:grpSpPr>
          <a:xfrm>
            <a:off x="9674170" y="2096024"/>
            <a:ext cx="538162" cy="538163"/>
            <a:chOff x="8910638" y="2275003"/>
            <a:chExt cx="538162" cy="538163"/>
          </a:xfrm>
        </p:grpSpPr>
        <p:sp>
          <p:nvSpPr>
            <p:cNvPr id="144" name="Oval 11"/>
            <p:cNvSpPr>
              <a:spLocks noChangeArrowheads="1"/>
            </p:cNvSpPr>
            <p:nvPr/>
          </p:nvSpPr>
          <p:spPr bwMode="auto">
            <a:xfrm>
              <a:off x="8910638" y="2275003"/>
              <a:ext cx="538162" cy="5381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45" name="Oval 12"/>
            <p:cNvSpPr>
              <a:spLocks noChangeArrowheads="1"/>
            </p:cNvSpPr>
            <p:nvPr/>
          </p:nvSpPr>
          <p:spPr bwMode="auto">
            <a:xfrm>
              <a:off x="8986838" y="234961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46" name="TextBox 86"/>
            <p:cNvSpPr txBox="1"/>
            <p:nvPr/>
          </p:nvSpPr>
          <p:spPr>
            <a:xfrm>
              <a:off x="9014449" y="2358582"/>
              <a:ext cx="3305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95886F"/>
                  </a:solidFill>
                  <a:effectLst/>
                  <a:uLnTx/>
                  <a:uFillTx/>
                  <a:latin typeface="Open Sans"/>
                  <a:ea typeface="+mn-ea"/>
                  <a:cs typeface="+mn-cs"/>
                </a:rPr>
                <a:t>1</a:t>
              </a:r>
            </a:p>
          </p:txBody>
        </p:sp>
      </p:grpSp>
      <p:grpSp>
        <p:nvGrpSpPr>
          <p:cNvPr id="147" name="Group 87"/>
          <p:cNvGrpSpPr/>
          <p:nvPr/>
        </p:nvGrpSpPr>
        <p:grpSpPr>
          <a:xfrm>
            <a:off x="9674170" y="2841882"/>
            <a:ext cx="538162" cy="539750"/>
            <a:chOff x="8910638" y="3020861"/>
            <a:chExt cx="538162" cy="539750"/>
          </a:xfrm>
        </p:grpSpPr>
        <p:sp>
          <p:nvSpPr>
            <p:cNvPr id="148" name="Oval 13"/>
            <p:cNvSpPr>
              <a:spLocks noChangeArrowheads="1"/>
            </p:cNvSpPr>
            <p:nvPr/>
          </p:nvSpPr>
          <p:spPr bwMode="auto">
            <a:xfrm>
              <a:off x="8910638" y="3020861"/>
              <a:ext cx="538162" cy="53975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49" name="Oval 14"/>
            <p:cNvSpPr>
              <a:spLocks noChangeArrowheads="1"/>
            </p:cNvSpPr>
            <p:nvPr/>
          </p:nvSpPr>
          <p:spPr bwMode="auto">
            <a:xfrm>
              <a:off x="8986838" y="309229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50" name="TextBox 90"/>
            <p:cNvSpPr txBox="1"/>
            <p:nvPr/>
          </p:nvSpPr>
          <p:spPr>
            <a:xfrm>
              <a:off x="9014449" y="3089094"/>
              <a:ext cx="3305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95886F"/>
                  </a:solidFill>
                  <a:effectLst/>
                  <a:uLnTx/>
                  <a:uFillTx/>
                  <a:latin typeface="Open Sans"/>
                  <a:ea typeface="+mn-ea"/>
                  <a:cs typeface="+mn-cs"/>
                </a:rPr>
                <a:t>2</a:t>
              </a:r>
            </a:p>
          </p:txBody>
        </p:sp>
      </p:grpSp>
      <p:grpSp>
        <p:nvGrpSpPr>
          <p:cNvPr id="151" name="Group 91"/>
          <p:cNvGrpSpPr/>
          <p:nvPr/>
        </p:nvGrpSpPr>
        <p:grpSpPr>
          <a:xfrm>
            <a:off x="9674170" y="3589327"/>
            <a:ext cx="538162" cy="539750"/>
            <a:chOff x="8910638" y="3768306"/>
            <a:chExt cx="538162" cy="539750"/>
          </a:xfrm>
        </p:grpSpPr>
        <p:sp>
          <p:nvSpPr>
            <p:cNvPr id="152" name="Oval 15"/>
            <p:cNvSpPr>
              <a:spLocks noChangeArrowheads="1"/>
            </p:cNvSpPr>
            <p:nvPr/>
          </p:nvSpPr>
          <p:spPr bwMode="auto">
            <a:xfrm>
              <a:off x="8910638" y="3768306"/>
              <a:ext cx="538162" cy="5397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53" name="Oval 16"/>
            <p:cNvSpPr>
              <a:spLocks noChangeArrowheads="1"/>
            </p:cNvSpPr>
            <p:nvPr/>
          </p:nvSpPr>
          <p:spPr bwMode="auto">
            <a:xfrm>
              <a:off x="8986838" y="384450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54" name="TextBox 94"/>
            <p:cNvSpPr txBox="1"/>
            <p:nvPr/>
          </p:nvSpPr>
          <p:spPr>
            <a:xfrm>
              <a:off x="9014449" y="3838126"/>
              <a:ext cx="3305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95886F"/>
                  </a:solidFill>
                  <a:effectLst/>
                  <a:uLnTx/>
                  <a:uFillTx/>
                  <a:latin typeface="Open Sans"/>
                  <a:ea typeface="+mn-ea"/>
                  <a:cs typeface="+mn-cs"/>
                </a:rPr>
                <a:t>3</a:t>
              </a:r>
            </a:p>
          </p:txBody>
        </p:sp>
      </p:grpSp>
      <p:grpSp>
        <p:nvGrpSpPr>
          <p:cNvPr id="155" name="Group 95"/>
          <p:cNvGrpSpPr/>
          <p:nvPr/>
        </p:nvGrpSpPr>
        <p:grpSpPr>
          <a:xfrm>
            <a:off x="9674170" y="4336772"/>
            <a:ext cx="538162" cy="539750"/>
            <a:chOff x="8910638" y="4515751"/>
            <a:chExt cx="538162" cy="539750"/>
          </a:xfrm>
        </p:grpSpPr>
        <p:sp>
          <p:nvSpPr>
            <p:cNvPr id="156" name="Oval 13"/>
            <p:cNvSpPr>
              <a:spLocks noChangeArrowheads="1"/>
            </p:cNvSpPr>
            <p:nvPr/>
          </p:nvSpPr>
          <p:spPr bwMode="auto">
            <a:xfrm>
              <a:off x="8910638" y="4515751"/>
              <a:ext cx="538162" cy="53975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57" name="Oval 14"/>
            <p:cNvSpPr>
              <a:spLocks noChangeArrowheads="1"/>
            </p:cNvSpPr>
            <p:nvPr/>
          </p:nvSpPr>
          <p:spPr bwMode="auto">
            <a:xfrm>
              <a:off x="8986838" y="458718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58" name="TextBox 98"/>
            <p:cNvSpPr txBox="1"/>
            <p:nvPr/>
          </p:nvSpPr>
          <p:spPr>
            <a:xfrm>
              <a:off x="9014449" y="4583984"/>
              <a:ext cx="3305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95886F"/>
                  </a:solidFill>
                  <a:effectLst/>
                  <a:uLnTx/>
                  <a:uFillTx/>
                  <a:latin typeface="Open Sans"/>
                  <a:ea typeface="+mn-ea"/>
                  <a:cs typeface="+mn-cs"/>
                </a:rPr>
                <a:t>4</a:t>
              </a:r>
            </a:p>
          </p:txBody>
        </p:sp>
      </p:grpSp>
      <p:grpSp>
        <p:nvGrpSpPr>
          <p:cNvPr id="159" name="Group 99"/>
          <p:cNvGrpSpPr/>
          <p:nvPr/>
        </p:nvGrpSpPr>
        <p:grpSpPr>
          <a:xfrm>
            <a:off x="9674170" y="5084216"/>
            <a:ext cx="538162" cy="539750"/>
            <a:chOff x="8910638" y="5263195"/>
            <a:chExt cx="538162" cy="539750"/>
          </a:xfrm>
        </p:grpSpPr>
        <p:sp>
          <p:nvSpPr>
            <p:cNvPr id="160" name="Oval 15"/>
            <p:cNvSpPr>
              <a:spLocks noChangeArrowheads="1"/>
            </p:cNvSpPr>
            <p:nvPr/>
          </p:nvSpPr>
          <p:spPr bwMode="auto">
            <a:xfrm>
              <a:off x="8910638" y="5263195"/>
              <a:ext cx="538162" cy="539750"/>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61" name="Oval 16"/>
            <p:cNvSpPr>
              <a:spLocks noChangeArrowheads="1"/>
            </p:cNvSpPr>
            <p:nvPr/>
          </p:nvSpPr>
          <p:spPr bwMode="auto">
            <a:xfrm>
              <a:off x="8986838" y="5339395"/>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5886F"/>
                </a:solidFill>
                <a:effectLst/>
                <a:uLnTx/>
                <a:uFillTx/>
                <a:latin typeface="Open Sans"/>
                <a:ea typeface="+mn-ea"/>
                <a:cs typeface="+mn-cs"/>
              </a:endParaRPr>
            </a:p>
          </p:txBody>
        </p:sp>
        <p:sp>
          <p:nvSpPr>
            <p:cNvPr id="162" name="TextBox 102"/>
            <p:cNvSpPr txBox="1"/>
            <p:nvPr/>
          </p:nvSpPr>
          <p:spPr>
            <a:xfrm>
              <a:off x="9014449" y="5335060"/>
              <a:ext cx="3305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95886F"/>
                  </a:solidFill>
                  <a:effectLst/>
                  <a:uLnTx/>
                  <a:uFillTx/>
                  <a:latin typeface="Open Sans"/>
                  <a:ea typeface="+mn-ea"/>
                  <a:cs typeface="+mn-cs"/>
                </a:rPr>
                <a:t>5</a:t>
              </a:r>
            </a:p>
          </p:txBody>
        </p:sp>
      </p:grpSp>
      <p:pic>
        <p:nvPicPr>
          <p:cNvPr id="44" name="图片 43"/>
          <p:cNvPicPr>
            <a:picLocks noChangeAspect="1"/>
          </p:cNvPicPr>
          <p:nvPr/>
        </p:nvPicPr>
        <p:blipFill>
          <a:blip r:embed="rId3"/>
          <a:stretch>
            <a:fillRect/>
          </a:stretch>
        </p:blipFill>
        <p:spPr>
          <a:xfrm>
            <a:off x="258644" y="-1064"/>
            <a:ext cx="10007345" cy="6858000"/>
          </a:xfrm>
          <a:prstGeom prst="rect">
            <a:avLst/>
          </a:prstGeom>
        </p:spPr>
      </p:pic>
    </p:spTree>
    <p:extLst>
      <p:ext uri="{BB962C8B-B14F-4D97-AF65-F5344CB8AC3E}">
        <p14:creationId xmlns:p14="http://schemas.microsoft.com/office/powerpoint/2010/main" val="294736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250"/>
                                        <p:tgtEl>
                                          <p:spTgt spid="2"/>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2"/>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2"/>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43"/>
                                        </p:tgtEl>
                                        <p:attrNameLst>
                                          <p:attrName>style.visibility</p:attrName>
                                        </p:attrNameLst>
                                      </p:cBhvr>
                                      <p:to>
                                        <p:strVal val="visible"/>
                                      </p:to>
                                    </p:set>
                                    <p:anim calcmode="lin" valueType="num">
                                      <p:cBhvr>
                                        <p:cTn id="25" dur="1000" fill="hold"/>
                                        <p:tgtEl>
                                          <p:spTgt spid="43"/>
                                        </p:tgtEl>
                                        <p:attrNameLst>
                                          <p:attrName>ppt_w</p:attrName>
                                        </p:attrNameLst>
                                      </p:cBhvr>
                                      <p:tavLst>
                                        <p:tav tm="0">
                                          <p:val>
                                            <p:fltVal val="0"/>
                                          </p:val>
                                        </p:tav>
                                        <p:tav tm="100000">
                                          <p:val>
                                            <p:strVal val="#ppt_w"/>
                                          </p:val>
                                        </p:tav>
                                      </p:tavLst>
                                    </p:anim>
                                    <p:anim calcmode="lin" valueType="num">
                                      <p:cBhvr>
                                        <p:cTn id="26" dur="1000" fill="hold"/>
                                        <p:tgtEl>
                                          <p:spTgt spid="43"/>
                                        </p:tgtEl>
                                        <p:attrNameLst>
                                          <p:attrName>ppt_h</p:attrName>
                                        </p:attrNameLst>
                                      </p:cBhvr>
                                      <p:tavLst>
                                        <p:tav tm="0">
                                          <p:val>
                                            <p:fltVal val="0"/>
                                          </p:val>
                                        </p:tav>
                                        <p:tav tm="100000">
                                          <p:val>
                                            <p:strVal val="#ppt_h"/>
                                          </p:val>
                                        </p:tav>
                                      </p:tavLst>
                                    </p:anim>
                                    <p:anim calcmode="lin" valueType="num">
                                      <p:cBhvr>
                                        <p:cTn id="27" dur="1000" fill="hold"/>
                                        <p:tgtEl>
                                          <p:spTgt spid="43"/>
                                        </p:tgtEl>
                                        <p:attrNameLst>
                                          <p:attrName>style.rotation</p:attrName>
                                        </p:attrNameLst>
                                      </p:cBhvr>
                                      <p:tavLst>
                                        <p:tav tm="0">
                                          <p:val>
                                            <p:fltVal val="90"/>
                                          </p:val>
                                        </p:tav>
                                        <p:tav tm="100000">
                                          <p:val>
                                            <p:fltVal val="0"/>
                                          </p:val>
                                        </p:tav>
                                      </p:tavLst>
                                    </p:anim>
                                    <p:animEffect transition="in" filter="fade">
                                      <p:cBhvr>
                                        <p:cTn id="28" dur="1000"/>
                                        <p:tgtEl>
                                          <p:spTgt spid="43"/>
                                        </p:tgtEl>
                                      </p:cBhvr>
                                    </p:animEffect>
                                  </p:childTnLst>
                                </p:cTn>
                              </p:par>
                              <p:par>
                                <p:cTn id="29" presetID="31" presetClass="entr" presetSubtype="0" fill="hold" nodeType="withEffect">
                                  <p:stCondLst>
                                    <p:cond delay="5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1000" fill="hold"/>
                                        <p:tgtEl>
                                          <p:spTgt spid="41"/>
                                        </p:tgtEl>
                                        <p:attrNameLst>
                                          <p:attrName>ppt_w</p:attrName>
                                        </p:attrNameLst>
                                      </p:cBhvr>
                                      <p:tavLst>
                                        <p:tav tm="0">
                                          <p:val>
                                            <p:fltVal val="0"/>
                                          </p:val>
                                        </p:tav>
                                        <p:tav tm="100000">
                                          <p:val>
                                            <p:strVal val="#ppt_w"/>
                                          </p:val>
                                        </p:tav>
                                      </p:tavLst>
                                    </p:anim>
                                    <p:anim calcmode="lin" valueType="num">
                                      <p:cBhvr>
                                        <p:cTn id="32" dur="1000" fill="hold"/>
                                        <p:tgtEl>
                                          <p:spTgt spid="41"/>
                                        </p:tgtEl>
                                        <p:attrNameLst>
                                          <p:attrName>ppt_h</p:attrName>
                                        </p:attrNameLst>
                                      </p:cBhvr>
                                      <p:tavLst>
                                        <p:tav tm="0">
                                          <p:val>
                                            <p:fltVal val="0"/>
                                          </p:val>
                                        </p:tav>
                                        <p:tav tm="100000">
                                          <p:val>
                                            <p:strVal val="#ppt_h"/>
                                          </p:val>
                                        </p:tav>
                                      </p:tavLst>
                                    </p:anim>
                                    <p:anim calcmode="lin" valueType="num">
                                      <p:cBhvr>
                                        <p:cTn id="33" dur="1000" fill="hold"/>
                                        <p:tgtEl>
                                          <p:spTgt spid="41"/>
                                        </p:tgtEl>
                                        <p:attrNameLst>
                                          <p:attrName>style.rotation</p:attrName>
                                        </p:attrNameLst>
                                      </p:cBhvr>
                                      <p:tavLst>
                                        <p:tav tm="0">
                                          <p:val>
                                            <p:fltVal val="90"/>
                                          </p:val>
                                        </p:tav>
                                        <p:tav tm="100000">
                                          <p:val>
                                            <p:fltVal val="0"/>
                                          </p:val>
                                        </p:tav>
                                      </p:tavLst>
                                    </p:anim>
                                    <p:animEffect transition="in" filter="fade">
                                      <p:cBhvr>
                                        <p:cTn id="34" dur="1000"/>
                                        <p:tgtEl>
                                          <p:spTgt spid="41"/>
                                        </p:tgtEl>
                                      </p:cBhvr>
                                    </p:animEffect>
                                  </p:childTnLst>
                                </p:cTn>
                              </p:par>
                              <p:par>
                                <p:cTn id="35" presetID="31" presetClass="entr" presetSubtype="0" fill="hold" nodeType="with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par>
                                <p:cTn id="41" presetID="31" presetClass="entr" presetSubtype="0" fill="hold" nodeType="withEffect">
                                  <p:stCondLst>
                                    <p:cond delay="5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style.rotation</p:attrName>
                                        </p:attrNameLst>
                                      </p:cBhvr>
                                      <p:tavLst>
                                        <p:tav tm="0">
                                          <p:val>
                                            <p:fltVal val="90"/>
                                          </p:val>
                                        </p:tav>
                                        <p:tav tm="100000">
                                          <p:val>
                                            <p:fltVal val="0"/>
                                          </p:val>
                                        </p:tav>
                                      </p:tavLst>
                                    </p:anim>
                                    <p:animEffect transition="in" filter="fade">
                                      <p:cBhvr>
                                        <p:cTn id="46" dur="1000"/>
                                        <p:tgtEl>
                                          <p:spTgt spid="21"/>
                                        </p:tgtEl>
                                      </p:cBhvr>
                                    </p:animEffect>
                                  </p:childTnLst>
                                </p:cTn>
                              </p:par>
                              <p:par>
                                <p:cTn id="47" presetID="31" presetClass="entr" presetSubtype="0" fill="hold" nodeType="withEffect">
                                  <p:stCondLst>
                                    <p:cond delay="500"/>
                                  </p:stCondLst>
                                  <p:childTnLst>
                                    <p:set>
                                      <p:cBhvr>
                                        <p:cTn id="48" dur="1" fill="hold">
                                          <p:stCondLst>
                                            <p:cond delay="0"/>
                                          </p:stCondLst>
                                        </p:cTn>
                                        <p:tgtEl>
                                          <p:spTgt spid="20"/>
                                        </p:tgtEl>
                                        <p:attrNameLst>
                                          <p:attrName>style.visibility</p:attrName>
                                        </p:attrNameLst>
                                      </p:cBhvr>
                                      <p:to>
                                        <p:strVal val="visible"/>
                                      </p:to>
                                    </p:set>
                                    <p:anim calcmode="lin" valueType="num">
                                      <p:cBhvr>
                                        <p:cTn id="49" dur="1000" fill="hold"/>
                                        <p:tgtEl>
                                          <p:spTgt spid="20"/>
                                        </p:tgtEl>
                                        <p:attrNameLst>
                                          <p:attrName>ppt_w</p:attrName>
                                        </p:attrNameLst>
                                      </p:cBhvr>
                                      <p:tavLst>
                                        <p:tav tm="0">
                                          <p:val>
                                            <p:fltVal val="0"/>
                                          </p:val>
                                        </p:tav>
                                        <p:tav tm="100000">
                                          <p:val>
                                            <p:strVal val="#ppt_w"/>
                                          </p:val>
                                        </p:tav>
                                      </p:tavLst>
                                    </p:anim>
                                    <p:anim calcmode="lin" valueType="num">
                                      <p:cBhvr>
                                        <p:cTn id="50" dur="1000" fill="hold"/>
                                        <p:tgtEl>
                                          <p:spTgt spid="20"/>
                                        </p:tgtEl>
                                        <p:attrNameLst>
                                          <p:attrName>ppt_h</p:attrName>
                                        </p:attrNameLst>
                                      </p:cBhvr>
                                      <p:tavLst>
                                        <p:tav tm="0">
                                          <p:val>
                                            <p:fltVal val="0"/>
                                          </p:val>
                                        </p:tav>
                                        <p:tav tm="100000">
                                          <p:val>
                                            <p:strVal val="#ppt_h"/>
                                          </p:val>
                                        </p:tav>
                                      </p:tavLst>
                                    </p:anim>
                                    <p:anim calcmode="lin" valueType="num">
                                      <p:cBhvr>
                                        <p:cTn id="51" dur="1000" fill="hold"/>
                                        <p:tgtEl>
                                          <p:spTgt spid="20"/>
                                        </p:tgtEl>
                                        <p:attrNameLst>
                                          <p:attrName>style.rotation</p:attrName>
                                        </p:attrNameLst>
                                      </p:cBhvr>
                                      <p:tavLst>
                                        <p:tav tm="0">
                                          <p:val>
                                            <p:fltVal val="90"/>
                                          </p:val>
                                        </p:tav>
                                        <p:tav tm="100000">
                                          <p:val>
                                            <p:fltVal val="0"/>
                                          </p:val>
                                        </p:tav>
                                      </p:tavLst>
                                    </p:anim>
                                    <p:animEffect transition="in" filter="fade">
                                      <p:cBhvr>
                                        <p:cTn id="52" dur="1000"/>
                                        <p:tgtEl>
                                          <p:spTgt spid="20"/>
                                        </p:tgtEl>
                                      </p:cBhvr>
                                    </p:animEffect>
                                  </p:childTnLst>
                                </p:cTn>
                              </p:par>
                              <p:par>
                                <p:cTn id="53" presetID="31" presetClass="entr" presetSubtype="0" fill="hold" nodeType="withEffect">
                                  <p:stCondLst>
                                    <p:cond delay="5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1000" fill="hold"/>
                                        <p:tgtEl>
                                          <p:spTgt spid="16"/>
                                        </p:tgtEl>
                                        <p:attrNameLst>
                                          <p:attrName>ppt_w</p:attrName>
                                        </p:attrNameLst>
                                      </p:cBhvr>
                                      <p:tavLst>
                                        <p:tav tm="0">
                                          <p:val>
                                            <p:fltVal val="0"/>
                                          </p:val>
                                        </p:tav>
                                        <p:tav tm="100000">
                                          <p:val>
                                            <p:strVal val="#ppt_w"/>
                                          </p:val>
                                        </p:tav>
                                      </p:tavLst>
                                    </p:anim>
                                    <p:anim calcmode="lin" valueType="num">
                                      <p:cBhvr>
                                        <p:cTn id="56" dur="1000" fill="hold"/>
                                        <p:tgtEl>
                                          <p:spTgt spid="16"/>
                                        </p:tgtEl>
                                        <p:attrNameLst>
                                          <p:attrName>ppt_h</p:attrName>
                                        </p:attrNameLst>
                                      </p:cBhvr>
                                      <p:tavLst>
                                        <p:tav tm="0">
                                          <p:val>
                                            <p:fltVal val="0"/>
                                          </p:val>
                                        </p:tav>
                                        <p:tav tm="100000">
                                          <p:val>
                                            <p:strVal val="#ppt_h"/>
                                          </p:val>
                                        </p:tav>
                                      </p:tavLst>
                                    </p:anim>
                                    <p:anim calcmode="lin" valueType="num">
                                      <p:cBhvr>
                                        <p:cTn id="57" dur="1000" fill="hold"/>
                                        <p:tgtEl>
                                          <p:spTgt spid="16"/>
                                        </p:tgtEl>
                                        <p:attrNameLst>
                                          <p:attrName>style.rotation</p:attrName>
                                        </p:attrNameLst>
                                      </p:cBhvr>
                                      <p:tavLst>
                                        <p:tav tm="0">
                                          <p:val>
                                            <p:fltVal val="90"/>
                                          </p:val>
                                        </p:tav>
                                        <p:tav tm="100000">
                                          <p:val>
                                            <p:fltVal val="0"/>
                                          </p:val>
                                        </p:tav>
                                      </p:tavLst>
                                    </p:anim>
                                    <p:animEffect transition="in" filter="fade">
                                      <p:cBhvr>
                                        <p:cTn id="58" dur="1000"/>
                                        <p:tgtEl>
                                          <p:spTgt spid="16"/>
                                        </p:tgtEl>
                                      </p:cBhvr>
                                    </p:animEffect>
                                  </p:childTnLst>
                                </p:cTn>
                              </p:par>
                              <p:par>
                                <p:cTn id="59" presetID="31" presetClass="entr" presetSubtype="0" fill="hold" nodeType="withEffect">
                                  <p:stCondLst>
                                    <p:cond delay="50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fltVal val="0"/>
                                          </p:val>
                                        </p:tav>
                                        <p:tav tm="100000">
                                          <p:val>
                                            <p:strVal val="#ppt_w"/>
                                          </p:val>
                                        </p:tav>
                                      </p:tavLst>
                                    </p:anim>
                                    <p:anim calcmode="lin" valueType="num">
                                      <p:cBhvr>
                                        <p:cTn id="62" dur="1000" fill="hold"/>
                                        <p:tgtEl>
                                          <p:spTgt spid="15"/>
                                        </p:tgtEl>
                                        <p:attrNameLst>
                                          <p:attrName>ppt_h</p:attrName>
                                        </p:attrNameLst>
                                      </p:cBhvr>
                                      <p:tavLst>
                                        <p:tav tm="0">
                                          <p:val>
                                            <p:fltVal val="0"/>
                                          </p:val>
                                        </p:tav>
                                        <p:tav tm="100000">
                                          <p:val>
                                            <p:strVal val="#ppt_h"/>
                                          </p:val>
                                        </p:tav>
                                      </p:tavLst>
                                    </p:anim>
                                    <p:anim calcmode="lin" valueType="num">
                                      <p:cBhvr>
                                        <p:cTn id="63" dur="1000" fill="hold"/>
                                        <p:tgtEl>
                                          <p:spTgt spid="15"/>
                                        </p:tgtEl>
                                        <p:attrNameLst>
                                          <p:attrName>style.rotation</p:attrName>
                                        </p:attrNameLst>
                                      </p:cBhvr>
                                      <p:tavLst>
                                        <p:tav tm="0">
                                          <p:val>
                                            <p:fltVal val="90"/>
                                          </p:val>
                                        </p:tav>
                                        <p:tav tm="100000">
                                          <p:val>
                                            <p:fltVal val="0"/>
                                          </p:val>
                                        </p:tav>
                                      </p:tavLst>
                                    </p:anim>
                                    <p:animEffect transition="in" filter="fade">
                                      <p:cBhvr>
                                        <p:cTn id="64" dur="1000"/>
                                        <p:tgtEl>
                                          <p:spTgt spid="15"/>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9"/>
                                        </p:tgtEl>
                                        <p:attrNameLst>
                                          <p:attrName>style.visibility</p:attrName>
                                        </p:attrNameLst>
                                      </p:cBhvr>
                                      <p:to>
                                        <p:strVal val="visible"/>
                                      </p:to>
                                    </p:set>
                                    <p:anim calcmode="lin" valueType="num">
                                      <p:cBhvr>
                                        <p:cTn id="73" dur="1000" fill="hold"/>
                                        <p:tgtEl>
                                          <p:spTgt spid="19"/>
                                        </p:tgtEl>
                                        <p:attrNameLst>
                                          <p:attrName>ppt_w</p:attrName>
                                        </p:attrNameLst>
                                      </p:cBhvr>
                                      <p:tavLst>
                                        <p:tav tm="0">
                                          <p:val>
                                            <p:fltVal val="0"/>
                                          </p:val>
                                        </p:tav>
                                        <p:tav tm="100000">
                                          <p:val>
                                            <p:strVal val="#ppt_w"/>
                                          </p:val>
                                        </p:tav>
                                      </p:tavLst>
                                    </p:anim>
                                    <p:anim calcmode="lin" valueType="num">
                                      <p:cBhvr>
                                        <p:cTn id="74" dur="1000" fill="hold"/>
                                        <p:tgtEl>
                                          <p:spTgt spid="19"/>
                                        </p:tgtEl>
                                        <p:attrNameLst>
                                          <p:attrName>ppt_h</p:attrName>
                                        </p:attrNameLst>
                                      </p:cBhvr>
                                      <p:tavLst>
                                        <p:tav tm="0">
                                          <p:val>
                                            <p:fltVal val="0"/>
                                          </p:val>
                                        </p:tav>
                                        <p:tav tm="100000">
                                          <p:val>
                                            <p:strVal val="#ppt_h"/>
                                          </p:val>
                                        </p:tav>
                                      </p:tavLst>
                                    </p:anim>
                                    <p:anim calcmode="lin" valueType="num">
                                      <p:cBhvr>
                                        <p:cTn id="75" dur="1000" fill="hold"/>
                                        <p:tgtEl>
                                          <p:spTgt spid="19"/>
                                        </p:tgtEl>
                                        <p:attrNameLst>
                                          <p:attrName>style.rotation</p:attrName>
                                        </p:attrNameLst>
                                      </p:cBhvr>
                                      <p:tavLst>
                                        <p:tav tm="0">
                                          <p:val>
                                            <p:fltVal val="90"/>
                                          </p:val>
                                        </p:tav>
                                        <p:tav tm="100000">
                                          <p:val>
                                            <p:fltVal val="0"/>
                                          </p:val>
                                        </p:tav>
                                      </p:tavLst>
                                    </p:anim>
                                    <p:animEffect transition="in" filter="fade">
                                      <p:cBhvr>
                                        <p:cTn id="76" dur="1000"/>
                                        <p:tgtEl>
                                          <p:spTgt spid="19"/>
                                        </p:tgtEl>
                                      </p:cBhvr>
                                    </p:animEffect>
                                  </p:childTnLst>
                                </p:cTn>
                              </p:par>
                              <p:par>
                                <p:cTn id="77" presetID="31" presetClass="entr" presetSubtype="0" fill="hold" nodeType="withEffect">
                                  <p:stCondLst>
                                    <p:cond delay="500"/>
                                  </p:stCondLst>
                                  <p:childTnLst>
                                    <p:set>
                                      <p:cBhvr>
                                        <p:cTn id="78" dur="1" fill="hold">
                                          <p:stCondLst>
                                            <p:cond delay="0"/>
                                          </p:stCondLst>
                                        </p:cTn>
                                        <p:tgtEl>
                                          <p:spTgt spid="17"/>
                                        </p:tgtEl>
                                        <p:attrNameLst>
                                          <p:attrName>style.visibility</p:attrName>
                                        </p:attrNameLst>
                                      </p:cBhvr>
                                      <p:to>
                                        <p:strVal val="visible"/>
                                      </p:to>
                                    </p:set>
                                    <p:anim calcmode="lin" valueType="num">
                                      <p:cBhvr>
                                        <p:cTn id="79" dur="1000" fill="hold"/>
                                        <p:tgtEl>
                                          <p:spTgt spid="17"/>
                                        </p:tgtEl>
                                        <p:attrNameLst>
                                          <p:attrName>ppt_w</p:attrName>
                                        </p:attrNameLst>
                                      </p:cBhvr>
                                      <p:tavLst>
                                        <p:tav tm="0">
                                          <p:val>
                                            <p:fltVal val="0"/>
                                          </p:val>
                                        </p:tav>
                                        <p:tav tm="100000">
                                          <p:val>
                                            <p:strVal val="#ppt_w"/>
                                          </p:val>
                                        </p:tav>
                                      </p:tavLst>
                                    </p:anim>
                                    <p:anim calcmode="lin" valueType="num">
                                      <p:cBhvr>
                                        <p:cTn id="80" dur="1000" fill="hold"/>
                                        <p:tgtEl>
                                          <p:spTgt spid="17"/>
                                        </p:tgtEl>
                                        <p:attrNameLst>
                                          <p:attrName>ppt_h</p:attrName>
                                        </p:attrNameLst>
                                      </p:cBhvr>
                                      <p:tavLst>
                                        <p:tav tm="0">
                                          <p:val>
                                            <p:fltVal val="0"/>
                                          </p:val>
                                        </p:tav>
                                        <p:tav tm="100000">
                                          <p:val>
                                            <p:strVal val="#ppt_h"/>
                                          </p:val>
                                        </p:tav>
                                      </p:tavLst>
                                    </p:anim>
                                    <p:anim calcmode="lin" valueType="num">
                                      <p:cBhvr>
                                        <p:cTn id="81" dur="1000" fill="hold"/>
                                        <p:tgtEl>
                                          <p:spTgt spid="17"/>
                                        </p:tgtEl>
                                        <p:attrNameLst>
                                          <p:attrName>style.rotation</p:attrName>
                                        </p:attrNameLst>
                                      </p:cBhvr>
                                      <p:tavLst>
                                        <p:tav tm="0">
                                          <p:val>
                                            <p:fltVal val="90"/>
                                          </p:val>
                                        </p:tav>
                                        <p:tav tm="100000">
                                          <p:val>
                                            <p:fltVal val="0"/>
                                          </p:val>
                                        </p:tav>
                                      </p:tavLst>
                                    </p:anim>
                                    <p:animEffect transition="in" filter="fade">
                                      <p:cBhvr>
                                        <p:cTn id="82" dur="1000"/>
                                        <p:tgtEl>
                                          <p:spTgt spid="17"/>
                                        </p:tgtEl>
                                      </p:cBhvr>
                                    </p:animEffect>
                                  </p:childTnLst>
                                </p:cTn>
                              </p:par>
                              <p:par>
                                <p:cTn id="83" presetID="31" presetClass="entr" presetSubtype="0" fill="hold" nodeType="withEffect">
                                  <p:stCondLst>
                                    <p:cond delay="500"/>
                                  </p:stCondLst>
                                  <p:childTnLst>
                                    <p:set>
                                      <p:cBhvr>
                                        <p:cTn id="84" dur="1" fill="hold">
                                          <p:stCondLst>
                                            <p:cond delay="0"/>
                                          </p:stCondLst>
                                        </p:cTn>
                                        <p:tgtEl>
                                          <p:spTgt spid="14"/>
                                        </p:tgtEl>
                                        <p:attrNameLst>
                                          <p:attrName>style.visibility</p:attrName>
                                        </p:attrNameLst>
                                      </p:cBhvr>
                                      <p:to>
                                        <p:strVal val="visible"/>
                                      </p:to>
                                    </p:set>
                                    <p:anim calcmode="lin" valueType="num">
                                      <p:cBhvr>
                                        <p:cTn id="85" dur="1000" fill="hold"/>
                                        <p:tgtEl>
                                          <p:spTgt spid="14"/>
                                        </p:tgtEl>
                                        <p:attrNameLst>
                                          <p:attrName>ppt_w</p:attrName>
                                        </p:attrNameLst>
                                      </p:cBhvr>
                                      <p:tavLst>
                                        <p:tav tm="0">
                                          <p:val>
                                            <p:fltVal val="0"/>
                                          </p:val>
                                        </p:tav>
                                        <p:tav tm="100000">
                                          <p:val>
                                            <p:strVal val="#ppt_w"/>
                                          </p:val>
                                        </p:tav>
                                      </p:tavLst>
                                    </p:anim>
                                    <p:anim calcmode="lin" valueType="num">
                                      <p:cBhvr>
                                        <p:cTn id="86" dur="1000" fill="hold"/>
                                        <p:tgtEl>
                                          <p:spTgt spid="14"/>
                                        </p:tgtEl>
                                        <p:attrNameLst>
                                          <p:attrName>ppt_h</p:attrName>
                                        </p:attrNameLst>
                                      </p:cBhvr>
                                      <p:tavLst>
                                        <p:tav tm="0">
                                          <p:val>
                                            <p:fltVal val="0"/>
                                          </p:val>
                                        </p:tav>
                                        <p:tav tm="100000">
                                          <p:val>
                                            <p:strVal val="#ppt_h"/>
                                          </p:val>
                                        </p:tav>
                                      </p:tavLst>
                                    </p:anim>
                                    <p:anim calcmode="lin" valueType="num">
                                      <p:cBhvr>
                                        <p:cTn id="87" dur="1000" fill="hold"/>
                                        <p:tgtEl>
                                          <p:spTgt spid="14"/>
                                        </p:tgtEl>
                                        <p:attrNameLst>
                                          <p:attrName>style.rotation</p:attrName>
                                        </p:attrNameLst>
                                      </p:cBhvr>
                                      <p:tavLst>
                                        <p:tav tm="0">
                                          <p:val>
                                            <p:fltVal val="90"/>
                                          </p:val>
                                        </p:tav>
                                        <p:tav tm="100000">
                                          <p:val>
                                            <p:fltVal val="0"/>
                                          </p:val>
                                        </p:tav>
                                      </p:tavLst>
                                    </p:anim>
                                    <p:animEffect transition="in" filter="fade">
                                      <p:cBhvr>
                                        <p:cTn id="88" dur="1000"/>
                                        <p:tgtEl>
                                          <p:spTgt spid="14"/>
                                        </p:tgtEl>
                                      </p:cBhvr>
                                    </p:animEffect>
                                  </p:childTnLst>
                                </p:cTn>
                              </p:par>
                              <p:par>
                                <p:cTn id="89" presetID="31" presetClass="entr" presetSubtype="0" fill="hold" nodeType="withEffect">
                                  <p:stCondLst>
                                    <p:cond delay="500"/>
                                  </p:stCondLst>
                                  <p:childTnLst>
                                    <p:set>
                                      <p:cBhvr>
                                        <p:cTn id="90" dur="1" fill="hold">
                                          <p:stCondLst>
                                            <p:cond delay="0"/>
                                          </p:stCondLst>
                                        </p:cTn>
                                        <p:tgtEl>
                                          <p:spTgt spid="9"/>
                                        </p:tgtEl>
                                        <p:attrNameLst>
                                          <p:attrName>style.visibility</p:attrName>
                                        </p:attrNameLst>
                                      </p:cBhvr>
                                      <p:to>
                                        <p:strVal val="visible"/>
                                      </p:to>
                                    </p:set>
                                    <p:anim calcmode="lin" valueType="num">
                                      <p:cBhvr>
                                        <p:cTn id="91" dur="1000" fill="hold"/>
                                        <p:tgtEl>
                                          <p:spTgt spid="9"/>
                                        </p:tgtEl>
                                        <p:attrNameLst>
                                          <p:attrName>ppt_w</p:attrName>
                                        </p:attrNameLst>
                                      </p:cBhvr>
                                      <p:tavLst>
                                        <p:tav tm="0">
                                          <p:val>
                                            <p:fltVal val="0"/>
                                          </p:val>
                                        </p:tav>
                                        <p:tav tm="100000">
                                          <p:val>
                                            <p:strVal val="#ppt_w"/>
                                          </p:val>
                                        </p:tav>
                                      </p:tavLst>
                                    </p:anim>
                                    <p:anim calcmode="lin" valueType="num">
                                      <p:cBhvr>
                                        <p:cTn id="92" dur="1000" fill="hold"/>
                                        <p:tgtEl>
                                          <p:spTgt spid="9"/>
                                        </p:tgtEl>
                                        <p:attrNameLst>
                                          <p:attrName>ppt_h</p:attrName>
                                        </p:attrNameLst>
                                      </p:cBhvr>
                                      <p:tavLst>
                                        <p:tav tm="0">
                                          <p:val>
                                            <p:fltVal val="0"/>
                                          </p:val>
                                        </p:tav>
                                        <p:tav tm="100000">
                                          <p:val>
                                            <p:strVal val="#ppt_h"/>
                                          </p:val>
                                        </p:tav>
                                      </p:tavLst>
                                    </p:anim>
                                    <p:anim calcmode="lin" valueType="num">
                                      <p:cBhvr>
                                        <p:cTn id="93" dur="1000" fill="hold"/>
                                        <p:tgtEl>
                                          <p:spTgt spid="9"/>
                                        </p:tgtEl>
                                        <p:attrNameLst>
                                          <p:attrName>style.rotation</p:attrName>
                                        </p:attrNameLst>
                                      </p:cBhvr>
                                      <p:tavLst>
                                        <p:tav tm="0">
                                          <p:val>
                                            <p:fltVal val="90"/>
                                          </p:val>
                                        </p:tav>
                                        <p:tav tm="100000">
                                          <p:val>
                                            <p:fltVal val="0"/>
                                          </p:val>
                                        </p:tav>
                                      </p:tavLst>
                                    </p:anim>
                                    <p:animEffect transition="in" filter="fade">
                                      <p:cBhvr>
                                        <p:cTn id="94" dur="1000"/>
                                        <p:tgtEl>
                                          <p:spTgt spid="9"/>
                                        </p:tgtEl>
                                      </p:cBhvr>
                                    </p:animEffect>
                                  </p:childTnLst>
                                </p:cTn>
                              </p:par>
                              <p:par>
                                <p:cTn id="95" presetID="31" presetClass="entr" presetSubtype="0" fill="hold" nodeType="withEffect">
                                  <p:stCondLst>
                                    <p:cond delay="500"/>
                                  </p:stCondLst>
                                  <p:childTnLst>
                                    <p:set>
                                      <p:cBhvr>
                                        <p:cTn id="96" dur="1" fill="hold">
                                          <p:stCondLst>
                                            <p:cond delay="0"/>
                                          </p:stCondLst>
                                        </p:cTn>
                                        <p:tgtEl>
                                          <p:spTgt spid="11"/>
                                        </p:tgtEl>
                                        <p:attrNameLst>
                                          <p:attrName>style.visibility</p:attrName>
                                        </p:attrNameLst>
                                      </p:cBhvr>
                                      <p:to>
                                        <p:strVal val="visible"/>
                                      </p:to>
                                    </p:set>
                                    <p:anim calcmode="lin" valueType="num">
                                      <p:cBhvr>
                                        <p:cTn id="97" dur="1000" fill="hold"/>
                                        <p:tgtEl>
                                          <p:spTgt spid="11"/>
                                        </p:tgtEl>
                                        <p:attrNameLst>
                                          <p:attrName>ppt_w</p:attrName>
                                        </p:attrNameLst>
                                      </p:cBhvr>
                                      <p:tavLst>
                                        <p:tav tm="0">
                                          <p:val>
                                            <p:fltVal val="0"/>
                                          </p:val>
                                        </p:tav>
                                        <p:tav tm="100000">
                                          <p:val>
                                            <p:strVal val="#ppt_w"/>
                                          </p:val>
                                        </p:tav>
                                      </p:tavLst>
                                    </p:anim>
                                    <p:anim calcmode="lin" valueType="num">
                                      <p:cBhvr>
                                        <p:cTn id="98" dur="1000" fill="hold"/>
                                        <p:tgtEl>
                                          <p:spTgt spid="11"/>
                                        </p:tgtEl>
                                        <p:attrNameLst>
                                          <p:attrName>ppt_h</p:attrName>
                                        </p:attrNameLst>
                                      </p:cBhvr>
                                      <p:tavLst>
                                        <p:tav tm="0">
                                          <p:val>
                                            <p:fltVal val="0"/>
                                          </p:val>
                                        </p:tav>
                                        <p:tav tm="100000">
                                          <p:val>
                                            <p:strVal val="#ppt_h"/>
                                          </p:val>
                                        </p:tav>
                                      </p:tavLst>
                                    </p:anim>
                                    <p:anim calcmode="lin" valueType="num">
                                      <p:cBhvr>
                                        <p:cTn id="99" dur="1000" fill="hold"/>
                                        <p:tgtEl>
                                          <p:spTgt spid="11"/>
                                        </p:tgtEl>
                                        <p:attrNameLst>
                                          <p:attrName>style.rotation</p:attrName>
                                        </p:attrNameLst>
                                      </p:cBhvr>
                                      <p:tavLst>
                                        <p:tav tm="0">
                                          <p:val>
                                            <p:fltVal val="90"/>
                                          </p:val>
                                        </p:tav>
                                        <p:tav tm="100000">
                                          <p:val>
                                            <p:fltVal val="0"/>
                                          </p:val>
                                        </p:tav>
                                      </p:tavLst>
                                    </p:anim>
                                    <p:animEffect transition="in" filter="fade">
                                      <p:cBhvr>
                                        <p:cTn id="100" dur="1000"/>
                                        <p:tgtEl>
                                          <p:spTgt spid="11"/>
                                        </p:tgtEl>
                                      </p:cBhvr>
                                    </p:animEffect>
                                  </p:childTnLst>
                                </p:cTn>
                              </p:par>
                              <p:par>
                                <p:cTn id="101" presetID="31" presetClass="entr" presetSubtype="0" fill="hold" nodeType="withEffect">
                                  <p:stCondLst>
                                    <p:cond delay="500"/>
                                  </p:stCondLst>
                                  <p:childTnLst>
                                    <p:set>
                                      <p:cBhvr>
                                        <p:cTn id="102" dur="1" fill="hold">
                                          <p:stCondLst>
                                            <p:cond delay="0"/>
                                          </p:stCondLst>
                                        </p:cTn>
                                        <p:tgtEl>
                                          <p:spTgt spid="8"/>
                                        </p:tgtEl>
                                        <p:attrNameLst>
                                          <p:attrName>style.visibility</p:attrName>
                                        </p:attrNameLst>
                                      </p:cBhvr>
                                      <p:to>
                                        <p:strVal val="visible"/>
                                      </p:to>
                                    </p:set>
                                    <p:anim calcmode="lin" valueType="num">
                                      <p:cBhvr>
                                        <p:cTn id="103" dur="1000" fill="hold"/>
                                        <p:tgtEl>
                                          <p:spTgt spid="8"/>
                                        </p:tgtEl>
                                        <p:attrNameLst>
                                          <p:attrName>ppt_w</p:attrName>
                                        </p:attrNameLst>
                                      </p:cBhvr>
                                      <p:tavLst>
                                        <p:tav tm="0">
                                          <p:val>
                                            <p:fltVal val="0"/>
                                          </p:val>
                                        </p:tav>
                                        <p:tav tm="100000">
                                          <p:val>
                                            <p:strVal val="#ppt_w"/>
                                          </p:val>
                                        </p:tav>
                                      </p:tavLst>
                                    </p:anim>
                                    <p:anim calcmode="lin" valueType="num">
                                      <p:cBhvr>
                                        <p:cTn id="104" dur="1000" fill="hold"/>
                                        <p:tgtEl>
                                          <p:spTgt spid="8"/>
                                        </p:tgtEl>
                                        <p:attrNameLst>
                                          <p:attrName>ppt_h</p:attrName>
                                        </p:attrNameLst>
                                      </p:cBhvr>
                                      <p:tavLst>
                                        <p:tav tm="0">
                                          <p:val>
                                            <p:fltVal val="0"/>
                                          </p:val>
                                        </p:tav>
                                        <p:tav tm="100000">
                                          <p:val>
                                            <p:strVal val="#ppt_h"/>
                                          </p:val>
                                        </p:tav>
                                      </p:tavLst>
                                    </p:anim>
                                    <p:anim calcmode="lin" valueType="num">
                                      <p:cBhvr>
                                        <p:cTn id="105" dur="1000" fill="hold"/>
                                        <p:tgtEl>
                                          <p:spTgt spid="8"/>
                                        </p:tgtEl>
                                        <p:attrNameLst>
                                          <p:attrName>style.rotation</p:attrName>
                                        </p:attrNameLst>
                                      </p:cBhvr>
                                      <p:tavLst>
                                        <p:tav tm="0">
                                          <p:val>
                                            <p:fltVal val="90"/>
                                          </p:val>
                                        </p:tav>
                                        <p:tav tm="100000">
                                          <p:val>
                                            <p:fltVal val="0"/>
                                          </p:val>
                                        </p:tav>
                                      </p:tavLst>
                                    </p:anim>
                                    <p:animEffect transition="in" filter="fade">
                                      <p:cBhvr>
                                        <p:cTn id="106" dur="1000"/>
                                        <p:tgtEl>
                                          <p:spTgt spid="8"/>
                                        </p:tgtEl>
                                      </p:cBhvr>
                                    </p:animEffect>
                                  </p:childTnLst>
                                </p:cTn>
                              </p:par>
                              <p:par>
                                <p:cTn id="107" presetID="31" presetClass="entr" presetSubtype="0" fill="hold" nodeType="withEffect">
                                  <p:stCondLst>
                                    <p:cond delay="500"/>
                                  </p:stCondLst>
                                  <p:childTnLst>
                                    <p:set>
                                      <p:cBhvr>
                                        <p:cTn id="108" dur="1" fill="hold">
                                          <p:stCondLst>
                                            <p:cond delay="0"/>
                                          </p:stCondLst>
                                        </p:cTn>
                                        <p:tgtEl>
                                          <p:spTgt spid="5"/>
                                        </p:tgtEl>
                                        <p:attrNameLst>
                                          <p:attrName>style.visibility</p:attrName>
                                        </p:attrNameLst>
                                      </p:cBhvr>
                                      <p:to>
                                        <p:strVal val="visible"/>
                                      </p:to>
                                    </p:set>
                                    <p:anim calcmode="lin" valueType="num">
                                      <p:cBhvr>
                                        <p:cTn id="109" dur="1000" fill="hold"/>
                                        <p:tgtEl>
                                          <p:spTgt spid="5"/>
                                        </p:tgtEl>
                                        <p:attrNameLst>
                                          <p:attrName>ppt_w</p:attrName>
                                        </p:attrNameLst>
                                      </p:cBhvr>
                                      <p:tavLst>
                                        <p:tav tm="0">
                                          <p:val>
                                            <p:fltVal val="0"/>
                                          </p:val>
                                        </p:tav>
                                        <p:tav tm="100000">
                                          <p:val>
                                            <p:strVal val="#ppt_w"/>
                                          </p:val>
                                        </p:tav>
                                      </p:tavLst>
                                    </p:anim>
                                    <p:anim calcmode="lin" valueType="num">
                                      <p:cBhvr>
                                        <p:cTn id="110" dur="1000" fill="hold"/>
                                        <p:tgtEl>
                                          <p:spTgt spid="5"/>
                                        </p:tgtEl>
                                        <p:attrNameLst>
                                          <p:attrName>ppt_h</p:attrName>
                                        </p:attrNameLst>
                                      </p:cBhvr>
                                      <p:tavLst>
                                        <p:tav tm="0">
                                          <p:val>
                                            <p:fltVal val="0"/>
                                          </p:val>
                                        </p:tav>
                                        <p:tav tm="100000">
                                          <p:val>
                                            <p:strVal val="#ppt_h"/>
                                          </p:val>
                                        </p:tav>
                                      </p:tavLst>
                                    </p:anim>
                                    <p:anim calcmode="lin" valueType="num">
                                      <p:cBhvr>
                                        <p:cTn id="111" dur="1000" fill="hold"/>
                                        <p:tgtEl>
                                          <p:spTgt spid="5"/>
                                        </p:tgtEl>
                                        <p:attrNameLst>
                                          <p:attrName>style.rotation</p:attrName>
                                        </p:attrNameLst>
                                      </p:cBhvr>
                                      <p:tavLst>
                                        <p:tav tm="0">
                                          <p:val>
                                            <p:fltVal val="90"/>
                                          </p:val>
                                        </p:tav>
                                        <p:tav tm="100000">
                                          <p:val>
                                            <p:fltVal val="0"/>
                                          </p:val>
                                        </p:tav>
                                      </p:tavLst>
                                    </p:anim>
                                    <p:animEffect transition="in" filter="fade">
                                      <p:cBhvr>
                                        <p:cTn id="112" dur="1000"/>
                                        <p:tgtEl>
                                          <p:spTgt spid="5"/>
                                        </p:tgtEl>
                                      </p:cBhvr>
                                    </p:animEffect>
                                  </p:childTnLst>
                                </p:cTn>
                              </p:par>
                              <p:par>
                                <p:cTn id="113" presetID="31" presetClass="entr" presetSubtype="0" fill="hold" nodeType="withEffect">
                                  <p:stCondLst>
                                    <p:cond delay="500"/>
                                  </p:stCondLst>
                                  <p:childTnLst>
                                    <p:set>
                                      <p:cBhvr>
                                        <p:cTn id="114" dur="1" fill="hold">
                                          <p:stCondLst>
                                            <p:cond delay="0"/>
                                          </p:stCondLst>
                                        </p:cTn>
                                        <p:tgtEl>
                                          <p:spTgt spid="18"/>
                                        </p:tgtEl>
                                        <p:attrNameLst>
                                          <p:attrName>style.visibility</p:attrName>
                                        </p:attrNameLst>
                                      </p:cBhvr>
                                      <p:to>
                                        <p:strVal val="visible"/>
                                      </p:to>
                                    </p:set>
                                    <p:anim calcmode="lin" valueType="num">
                                      <p:cBhvr>
                                        <p:cTn id="115" dur="1000" fill="hold"/>
                                        <p:tgtEl>
                                          <p:spTgt spid="18"/>
                                        </p:tgtEl>
                                        <p:attrNameLst>
                                          <p:attrName>ppt_w</p:attrName>
                                        </p:attrNameLst>
                                      </p:cBhvr>
                                      <p:tavLst>
                                        <p:tav tm="0">
                                          <p:val>
                                            <p:fltVal val="0"/>
                                          </p:val>
                                        </p:tav>
                                        <p:tav tm="100000">
                                          <p:val>
                                            <p:strVal val="#ppt_w"/>
                                          </p:val>
                                        </p:tav>
                                      </p:tavLst>
                                    </p:anim>
                                    <p:anim calcmode="lin" valueType="num">
                                      <p:cBhvr>
                                        <p:cTn id="116" dur="1000" fill="hold"/>
                                        <p:tgtEl>
                                          <p:spTgt spid="18"/>
                                        </p:tgtEl>
                                        <p:attrNameLst>
                                          <p:attrName>ppt_h</p:attrName>
                                        </p:attrNameLst>
                                      </p:cBhvr>
                                      <p:tavLst>
                                        <p:tav tm="0">
                                          <p:val>
                                            <p:fltVal val="0"/>
                                          </p:val>
                                        </p:tav>
                                        <p:tav tm="100000">
                                          <p:val>
                                            <p:strVal val="#ppt_h"/>
                                          </p:val>
                                        </p:tav>
                                      </p:tavLst>
                                    </p:anim>
                                    <p:anim calcmode="lin" valueType="num">
                                      <p:cBhvr>
                                        <p:cTn id="117" dur="1000" fill="hold"/>
                                        <p:tgtEl>
                                          <p:spTgt spid="18"/>
                                        </p:tgtEl>
                                        <p:attrNameLst>
                                          <p:attrName>style.rotation</p:attrName>
                                        </p:attrNameLst>
                                      </p:cBhvr>
                                      <p:tavLst>
                                        <p:tav tm="0">
                                          <p:val>
                                            <p:fltVal val="90"/>
                                          </p:val>
                                        </p:tav>
                                        <p:tav tm="100000">
                                          <p:val>
                                            <p:fltVal val="0"/>
                                          </p:val>
                                        </p:tav>
                                      </p:tavLst>
                                    </p:anim>
                                    <p:animEffect transition="in" filter="fade">
                                      <p:cBhvr>
                                        <p:cTn id="118" dur="1000"/>
                                        <p:tgtEl>
                                          <p:spTgt spid="18"/>
                                        </p:tgtEl>
                                      </p:cBhvr>
                                    </p:animEffect>
                                  </p:childTnLst>
                                </p:cTn>
                              </p:par>
                              <p:par>
                                <p:cTn id="119" presetID="31" presetClass="entr" presetSubtype="0" fill="hold" nodeType="withEffect">
                                  <p:stCondLst>
                                    <p:cond delay="500"/>
                                  </p:stCondLst>
                                  <p:childTnLst>
                                    <p:set>
                                      <p:cBhvr>
                                        <p:cTn id="120" dur="1" fill="hold">
                                          <p:stCondLst>
                                            <p:cond delay="0"/>
                                          </p:stCondLst>
                                        </p:cTn>
                                        <p:tgtEl>
                                          <p:spTgt spid="7"/>
                                        </p:tgtEl>
                                        <p:attrNameLst>
                                          <p:attrName>style.visibility</p:attrName>
                                        </p:attrNameLst>
                                      </p:cBhvr>
                                      <p:to>
                                        <p:strVal val="visible"/>
                                      </p:to>
                                    </p:set>
                                    <p:anim calcmode="lin" valueType="num">
                                      <p:cBhvr>
                                        <p:cTn id="121" dur="1000" fill="hold"/>
                                        <p:tgtEl>
                                          <p:spTgt spid="7"/>
                                        </p:tgtEl>
                                        <p:attrNameLst>
                                          <p:attrName>ppt_w</p:attrName>
                                        </p:attrNameLst>
                                      </p:cBhvr>
                                      <p:tavLst>
                                        <p:tav tm="0">
                                          <p:val>
                                            <p:fltVal val="0"/>
                                          </p:val>
                                        </p:tav>
                                        <p:tav tm="100000">
                                          <p:val>
                                            <p:strVal val="#ppt_w"/>
                                          </p:val>
                                        </p:tav>
                                      </p:tavLst>
                                    </p:anim>
                                    <p:anim calcmode="lin" valueType="num">
                                      <p:cBhvr>
                                        <p:cTn id="122" dur="1000" fill="hold"/>
                                        <p:tgtEl>
                                          <p:spTgt spid="7"/>
                                        </p:tgtEl>
                                        <p:attrNameLst>
                                          <p:attrName>ppt_h</p:attrName>
                                        </p:attrNameLst>
                                      </p:cBhvr>
                                      <p:tavLst>
                                        <p:tav tm="0">
                                          <p:val>
                                            <p:fltVal val="0"/>
                                          </p:val>
                                        </p:tav>
                                        <p:tav tm="100000">
                                          <p:val>
                                            <p:strVal val="#ppt_h"/>
                                          </p:val>
                                        </p:tav>
                                      </p:tavLst>
                                    </p:anim>
                                    <p:anim calcmode="lin" valueType="num">
                                      <p:cBhvr>
                                        <p:cTn id="123" dur="1000" fill="hold"/>
                                        <p:tgtEl>
                                          <p:spTgt spid="7"/>
                                        </p:tgtEl>
                                        <p:attrNameLst>
                                          <p:attrName>style.rotation</p:attrName>
                                        </p:attrNameLst>
                                      </p:cBhvr>
                                      <p:tavLst>
                                        <p:tav tm="0">
                                          <p:val>
                                            <p:fltVal val="90"/>
                                          </p:val>
                                        </p:tav>
                                        <p:tav tm="100000">
                                          <p:val>
                                            <p:fltVal val="0"/>
                                          </p:val>
                                        </p:tav>
                                      </p:tavLst>
                                    </p:anim>
                                    <p:animEffect transition="in" filter="fade">
                                      <p:cBhvr>
                                        <p:cTn id="124" dur="1000"/>
                                        <p:tgtEl>
                                          <p:spTgt spid="7"/>
                                        </p:tgtEl>
                                      </p:cBhvr>
                                    </p:animEffect>
                                  </p:childTnLst>
                                </p:cTn>
                              </p:par>
                              <p:par>
                                <p:cTn id="125" presetID="31" presetClass="entr" presetSubtype="0" fill="hold" nodeType="withEffect">
                                  <p:stCondLst>
                                    <p:cond delay="50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1000" fill="hold"/>
                                        <p:tgtEl>
                                          <p:spTgt spid="6"/>
                                        </p:tgtEl>
                                        <p:attrNameLst>
                                          <p:attrName>ppt_w</p:attrName>
                                        </p:attrNameLst>
                                      </p:cBhvr>
                                      <p:tavLst>
                                        <p:tav tm="0">
                                          <p:val>
                                            <p:fltVal val="0"/>
                                          </p:val>
                                        </p:tav>
                                        <p:tav tm="100000">
                                          <p:val>
                                            <p:strVal val="#ppt_w"/>
                                          </p:val>
                                        </p:tav>
                                      </p:tavLst>
                                    </p:anim>
                                    <p:anim calcmode="lin" valueType="num">
                                      <p:cBhvr>
                                        <p:cTn id="128" dur="1000" fill="hold"/>
                                        <p:tgtEl>
                                          <p:spTgt spid="6"/>
                                        </p:tgtEl>
                                        <p:attrNameLst>
                                          <p:attrName>ppt_h</p:attrName>
                                        </p:attrNameLst>
                                      </p:cBhvr>
                                      <p:tavLst>
                                        <p:tav tm="0">
                                          <p:val>
                                            <p:fltVal val="0"/>
                                          </p:val>
                                        </p:tav>
                                        <p:tav tm="100000">
                                          <p:val>
                                            <p:strVal val="#ppt_h"/>
                                          </p:val>
                                        </p:tav>
                                      </p:tavLst>
                                    </p:anim>
                                    <p:anim calcmode="lin" valueType="num">
                                      <p:cBhvr>
                                        <p:cTn id="129" dur="1000" fill="hold"/>
                                        <p:tgtEl>
                                          <p:spTgt spid="6"/>
                                        </p:tgtEl>
                                        <p:attrNameLst>
                                          <p:attrName>style.rotation</p:attrName>
                                        </p:attrNameLst>
                                      </p:cBhvr>
                                      <p:tavLst>
                                        <p:tav tm="0">
                                          <p:val>
                                            <p:fltVal val="90"/>
                                          </p:val>
                                        </p:tav>
                                        <p:tav tm="100000">
                                          <p:val>
                                            <p:fltVal val="0"/>
                                          </p:val>
                                        </p:tav>
                                      </p:tavLst>
                                    </p:anim>
                                    <p:animEffect transition="in" filter="fade">
                                      <p:cBhvr>
                                        <p:cTn id="130" dur="1000"/>
                                        <p:tgtEl>
                                          <p:spTgt spid="6"/>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0"/>
                                        </p:tgtEl>
                                        <p:attrNameLst>
                                          <p:attrName>style.visibility</p:attrName>
                                        </p:attrNameLst>
                                      </p:cBhvr>
                                      <p:to>
                                        <p:strVal val="visible"/>
                                      </p:to>
                                    </p:set>
                                    <p:anim calcmode="lin" valueType="num">
                                      <p:cBhvr>
                                        <p:cTn id="133" dur="1000" fill="hold"/>
                                        <p:tgtEl>
                                          <p:spTgt spid="40"/>
                                        </p:tgtEl>
                                        <p:attrNameLst>
                                          <p:attrName>ppt_w</p:attrName>
                                        </p:attrNameLst>
                                      </p:cBhvr>
                                      <p:tavLst>
                                        <p:tav tm="0">
                                          <p:val>
                                            <p:fltVal val="0"/>
                                          </p:val>
                                        </p:tav>
                                        <p:tav tm="100000">
                                          <p:val>
                                            <p:strVal val="#ppt_w"/>
                                          </p:val>
                                        </p:tav>
                                      </p:tavLst>
                                    </p:anim>
                                    <p:anim calcmode="lin" valueType="num">
                                      <p:cBhvr>
                                        <p:cTn id="134" dur="1000" fill="hold"/>
                                        <p:tgtEl>
                                          <p:spTgt spid="40"/>
                                        </p:tgtEl>
                                        <p:attrNameLst>
                                          <p:attrName>ppt_h</p:attrName>
                                        </p:attrNameLst>
                                      </p:cBhvr>
                                      <p:tavLst>
                                        <p:tav tm="0">
                                          <p:val>
                                            <p:fltVal val="0"/>
                                          </p:val>
                                        </p:tav>
                                        <p:tav tm="100000">
                                          <p:val>
                                            <p:strVal val="#ppt_h"/>
                                          </p:val>
                                        </p:tav>
                                      </p:tavLst>
                                    </p:anim>
                                    <p:anim calcmode="lin" valueType="num">
                                      <p:cBhvr>
                                        <p:cTn id="135" dur="1000" fill="hold"/>
                                        <p:tgtEl>
                                          <p:spTgt spid="40"/>
                                        </p:tgtEl>
                                        <p:attrNameLst>
                                          <p:attrName>style.rotation</p:attrName>
                                        </p:attrNameLst>
                                      </p:cBhvr>
                                      <p:tavLst>
                                        <p:tav tm="0">
                                          <p:val>
                                            <p:fltVal val="90"/>
                                          </p:val>
                                        </p:tav>
                                        <p:tav tm="100000">
                                          <p:val>
                                            <p:fltVal val="0"/>
                                          </p:val>
                                        </p:tav>
                                      </p:tavLst>
                                    </p:anim>
                                    <p:animEffect transition="in" filter="fade">
                                      <p:cBhvr>
                                        <p:cTn id="136" dur="1000"/>
                                        <p:tgtEl>
                                          <p:spTgt spid="40"/>
                                        </p:tgtEl>
                                      </p:cBhvr>
                                    </p:animEffect>
                                  </p:childTnLst>
                                </p:cTn>
                              </p:par>
                              <p:par>
                                <p:cTn id="137" presetID="31" presetClass="entr" presetSubtype="0" fill="hold" nodeType="withEffect">
                                  <p:stCondLst>
                                    <p:cond delay="500"/>
                                  </p:stCondLst>
                                  <p:childTnLst>
                                    <p:set>
                                      <p:cBhvr>
                                        <p:cTn id="138" dur="1" fill="hold">
                                          <p:stCondLst>
                                            <p:cond delay="0"/>
                                          </p:stCondLst>
                                        </p:cTn>
                                        <p:tgtEl>
                                          <p:spTgt spid="10"/>
                                        </p:tgtEl>
                                        <p:attrNameLst>
                                          <p:attrName>style.visibility</p:attrName>
                                        </p:attrNameLst>
                                      </p:cBhvr>
                                      <p:to>
                                        <p:strVal val="visible"/>
                                      </p:to>
                                    </p:set>
                                    <p:anim calcmode="lin" valueType="num">
                                      <p:cBhvr>
                                        <p:cTn id="139" dur="1000" fill="hold"/>
                                        <p:tgtEl>
                                          <p:spTgt spid="10"/>
                                        </p:tgtEl>
                                        <p:attrNameLst>
                                          <p:attrName>ppt_w</p:attrName>
                                        </p:attrNameLst>
                                      </p:cBhvr>
                                      <p:tavLst>
                                        <p:tav tm="0">
                                          <p:val>
                                            <p:fltVal val="0"/>
                                          </p:val>
                                        </p:tav>
                                        <p:tav tm="100000">
                                          <p:val>
                                            <p:strVal val="#ppt_w"/>
                                          </p:val>
                                        </p:tav>
                                      </p:tavLst>
                                    </p:anim>
                                    <p:anim calcmode="lin" valueType="num">
                                      <p:cBhvr>
                                        <p:cTn id="140" dur="1000" fill="hold"/>
                                        <p:tgtEl>
                                          <p:spTgt spid="10"/>
                                        </p:tgtEl>
                                        <p:attrNameLst>
                                          <p:attrName>ppt_h</p:attrName>
                                        </p:attrNameLst>
                                      </p:cBhvr>
                                      <p:tavLst>
                                        <p:tav tm="0">
                                          <p:val>
                                            <p:fltVal val="0"/>
                                          </p:val>
                                        </p:tav>
                                        <p:tav tm="100000">
                                          <p:val>
                                            <p:strVal val="#ppt_h"/>
                                          </p:val>
                                        </p:tav>
                                      </p:tavLst>
                                    </p:anim>
                                    <p:anim calcmode="lin" valueType="num">
                                      <p:cBhvr>
                                        <p:cTn id="141" dur="1000" fill="hold"/>
                                        <p:tgtEl>
                                          <p:spTgt spid="10"/>
                                        </p:tgtEl>
                                        <p:attrNameLst>
                                          <p:attrName>style.rotation</p:attrName>
                                        </p:attrNameLst>
                                      </p:cBhvr>
                                      <p:tavLst>
                                        <p:tav tm="0">
                                          <p:val>
                                            <p:fltVal val="90"/>
                                          </p:val>
                                        </p:tav>
                                        <p:tav tm="100000">
                                          <p:val>
                                            <p:fltVal val="0"/>
                                          </p:val>
                                        </p:tav>
                                      </p:tavLst>
                                    </p:anim>
                                    <p:animEffect transition="in" filter="fade">
                                      <p:cBhvr>
                                        <p:cTn id="142" dur="1000"/>
                                        <p:tgtEl>
                                          <p:spTgt spid="10"/>
                                        </p:tgtEl>
                                      </p:cBhvr>
                                    </p:animEffect>
                                  </p:childTnLst>
                                </p:cTn>
                              </p:par>
                              <p:par>
                                <p:cTn id="143" presetID="31" presetClass="entr" presetSubtype="0" fill="hold" nodeType="withEffect">
                                  <p:stCondLst>
                                    <p:cond delay="500"/>
                                  </p:stCondLst>
                                  <p:childTnLst>
                                    <p:set>
                                      <p:cBhvr>
                                        <p:cTn id="144" dur="1" fill="hold">
                                          <p:stCondLst>
                                            <p:cond delay="0"/>
                                          </p:stCondLst>
                                        </p:cTn>
                                        <p:tgtEl>
                                          <p:spTgt spid="12"/>
                                        </p:tgtEl>
                                        <p:attrNameLst>
                                          <p:attrName>style.visibility</p:attrName>
                                        </p:attrNameLst>
                                      </p:cBhvr>
                                      <p:to>
                                        <p:strVal val="visible"/>
                                      </p:to>
                                    </p:set>
                                    <p:anim calcmode="lin" valueType="num">
                                      <p:cBhvr>
                                        <p:cTn id="145" dur="1000" fill="hold"/>
                                        <p:tgtEl>
                                          <p:spTgt spid="12"/>
                                        </p:tgtEl>
                                        <p:attrNameLst>
                                          <p:attrName>ppt_w</p:attrName>
                                        </p:attrNameLst>
                                      </p:cBhvr>
                                      <p:tavLst>
                                        <p:tav tm="0">
                                          <p:val>
                                            <p:fltVal val="0"/>
                                          </p:val>
                                        </p:tav>
                                        <p:tav tm="100000">
                                          <p:val>
                                            <p:strVal val="#ppt_w"/>
                                          </p:val>
                                        </p:tav>
                                      </p:tavLst>
                                    </p:anim>
                                    <p:anim calcmode="lin" valueType="num">
                                      <p:cBhvr>
                                        <p:cTn id="146" dur="1000" fill="hold"/>
                                        <p:tgtEl>
                                          <p:spTgt spid="12"/>
                                        </p:tgtEl>
                                        <p:attrNameLst>
                                          <p:attrName>ppt_h</p:attrName>
                                        </p:attrNameLst>
                                      </p:cBhvr>
                                      <p:tavLst>
                                        <p:tav tm="0">
                                          <p:val>
                                            <p:fltVal val="0"/>
                                          </p:val>
                                        </p:tav>
                                        <p:tav tm="100000">
                                          <p:val>
                                            <p:strVal val="#ppt_h"/>
                                          </p:val>
                                        </p:tav>
                                      </p:tavLst>
                                    </p:anim>
                                    <p:anim calcmode="lin" valueType="num">
                                      <p:cBhvr>
                                        <p:cTn id="147" dur="1000" fill="hold"/>
                                        <p:tgtEl>
                                          <p:spTgt spid="12"/>
                                        </p:tgtEl>
                                        <p:attrNameLst>
                                          <p:attrName>style.rotation</p:attrName>
                                        </p:attrNameLst>
                                      </p:cBhvr>
                                      <p:tavLst>
                                        <p:tav tm="0">
                                          <p:val>
                                            <p:fltVal val="90"/>
                                          </p:val>
                                        </p:tav>
                                        <p:tav tm="100000">
                                          <p:val>
                                            <p:fltVal val="0"/>
                                          </p:val>
                                        </p:tav>
                                      </p:tavLst>
                                    </p:anim>
                                    <p:animEffect transition="in" filter="fade">
                                      <p:cBhvr>
                                        <p:cTn id="148" dur="1000"/>
                                        <p:tgtEl>
                                          <p:spTgt spid="12"/>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37"/>
                                        </p:tgtEl>
                                        <p:attrNameLst>
                                          <p:attrName>style.visibility</p:attrName>
                                        </p:attrNameLst>
                                      </p:cBhvr>
                                      <p:to>
                                        <p:strVal val="visible"/>
                                      </p:to>
                                    </p:set>
                                    <p:anim calcmode="lin" valueType="num">
                                      <p:cBhvr>
                                        <p:cTn id="151" dur="500" fill="hold"/>
                                        <p:tgtEl>
                                          <p:spTgt spid="37"/>
                                        </p:tgtEl>
                                        <p:attrNameLst>
                                          <p:attrName>ppt_w</p:attrName>
                                        </p:attrNameLst>
                                      </p:cBhvr>
                                      <p:tavLst>
                                        <p:tav tm="0">
                                          <p:val>
                                            <p:fltVal val="0"/>
                                          </p:val>
                                        </p:tav>
                                        <p:tav tm="100000">
                                          <p:val>
                                            <p:strVal val="#ppt_w"/>
                                          </p:val>
                                        </p:tav>
                                      </p:tavLst>
                                    </p:anim>
                                    <p:anim calcmode="lin" valueType="num">
                                      <p:cBhvr>
                                        <p:cTn id="152" dur="500" fill="hold"/>
                                        <p:tgtEl>
                                          <p:spTgt spid="37"/>
                                        </p:tgtEl>
                                        <p:attrNameLst>
                                          <p:attrName>ppt_h</p:attrName>
                                        </p:attrNameLst>
                                      </p:cBhvr>
                                      <p:tavLst>
                                        <p:tav tm="0">
                                          <p:val>
                                            <p:fltVal val="0"/>
                                          </p:val>
                                        </p:tav>
                                        <p:tav tm="100000">
                                          <p:val>
                                            <p:strVal val="#ppt_h"/>
                                          </p:val>
                                        </p:tav>
                                      </p:tavLst>
                                    </p:anim>
                                    <p:animEffect transition="in" filter="fade">
                                      <p:cBhvr>
                                        <p:cTn id="153" dur="500"/>
                                        <p:tgtEl>
                                          <p:spTgt spid="3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39"/>
                                        </p:tgtEl>
                                        <p:attrNameLst>
                                          <p:attrName>style.visibility</p:attrName>
                                        </p:attrNameLst>
                                      </p:cBhvr>
                                      <p:to>
                                        <p:strVal val="visible"/>
                                      </p:to>
                                    </p:set>
                                    <p:anim calcmode="lin" valueType="num">
                                      <p:cBhvr>
                                        <p:cTn id="156" dur="500" fill="hold"/>
                                        <p:tgtEl>
                                          <p:spTgt spid="39"/>
                                        </p:tgtEl>
                                        <p:attrNameLst>
                                          <p:attrName>ppt_w</p:attrName>
                                        </p:attrNameLst>
                                      </p:cBhvr>
                                      <p:tavLst>
                                        <p:tav tm="0">
                                          <p:val>
                                            <p:fltVal val="0"/>
                                          </p:val>
                                        </p:tav>
                                        <p:tav tm="100000">
                                          <p:val>
                                            <p:strVal val="#ppt_w"/>
                                          </p:val>
                                        </p:tav>
                                      </p:tavLst>
                                    </p:anim>
                                    <p:anim calcmode="lin" valueType="num">
                                      <p:cBhvr>
                                        <p:cTn id="157" dur="500" fill="hold"/>
                                        <p:tgtEl>
                                          <p:spTgt spid="39"/>
                                        </p:tgtEl>
                                        <p:attrNameLst>
                                          <p:attrName>ppt_h</p:attrName>
                                        </p:attrNameLst>
                                      </p:cBhvr>
                                      <p:tavLst>
                                        <p:tav tm="0">
                                          <p:val>
                                            <p:fltVal val="0"/>
                                          </p:val>
                                        </p:tav>
                                        <p:tav tm="100000">
                                          <p:val>
                                            <p:strVal val="#ppt_h"/>
                                          </p:val>
                                        </p:tav>
                                      </p:tavLst>
                                    </p:anim>
                                    <p:animEffect transition="in" filter="fade">
                                      <p:cBhvr>
                                        <p:cTn id="158" dur="500"/>
                                        <p:tgtEl>
                                          <p:spTgt spid="3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30"/>
                                        </p:tgtEl>
                                        <p:attrNameLst>
                                          <p:attrName>style.visibility</p:attrName>
                                        </p:attrNameLst>
                                      </p:cBhvr>
                                      <p:to>
                                        <p:strVal val="visible"/>
                                      </p:to>
                                    </p:set>
                                    <p:anim calcmode="lin" valueType="num">
                                      <p:cBhvr>
                                        <p:cTn id="161" dur="500" fill="hold"/>
                                        <p:tgtEl>
                                          <p:spTgt spid="30"/>
                                        </p:tgtEl>
                                        <p:attrNameLst>
                                          <p:attrName>ppt_w</p:attrName>
                                        </p:attrNameLst>
                                      </p:cBhvr>
                                      <p:tavLst>
                                        <p:tav tm="0">
                                          <p:val>
                                            <p:fltVal val="0"/>
                                          </p:val>
                                        </p:tav>
                                        <p:tav tm="100000">
                                          <p:val>
                                            <p:strVal val="#ppt_w"/>
                                          </p:val>
                                        </p:tav>
                                      </p:tavLst>
                                    </p:anim>
                                    <p:anim calcmode="lin" valueType="num">
                                      <p:cBhvr>
                                        <p:cTn id="162" dur="500" fill="hold"/>
                                        <p:tgtEl>
                                          <p:spTgt spid="30"/>
                                        </p:tgtEl>
                                        <p:attrNameLst>
                                          <p:attrName>ppt_h</p:attrName>
                                        </p:attrNameLst>
                                      </p:cBhvr>
                                      <p:tavLst>
                                        <p:tav tm="0">
                                          <p:val>
                                            <p:fltVal val="0"/>
                                          </p:val>
                                        </p:tav>
                                        <p:tav tm="100000">
                                          <p:val>
                                            <p:strVal val="#ppt_h"/>
                                          </p:val>
                                        </p:tav>
                                      </p:tavLst>
                                    </p:anim>
                                    <p:animEffect transition="in" filter="fade">
                                      <p:cBhvr>
                                        <p:cTn id="163" dur="500"/>
                                        <p:tgtEl>
                                          <p:spTgt spid="3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31"/>
                                        </p:tgtEl>
                                        <p:attrNameLst>
                                          <p:attrName>style.visibility</p:attrName>
                                        </p:attrNameLst>
                                      </p:cBhvr>
                                      <p:to>
                                        <p:strVal val="visible"/>
                                      </p:to>
                                    </p:set>
                                    <p:anim calcmode="lin" valueType="num">
                                      <p:cBhvr>
                                        <p:cTn id="166" dur="500" fill="hold"/>
                                        <p:tgtEl>
                                          <p:spTgt spid="31"/>
                                        </p:tgtEl>
                                        <p:attrNameLst>
                                          <p:attrName>ppt_w</p:attrName>
                                        </p:attrNameLst>
                                      </p:cBhvr>
                                      <p:tavLst>
                                        <p:tav tm="0">
                                          <p:val>
                                            <p:fltVal val="0"/>
                                          </p:val>
                                        </p:tav>
                                        <p:tav tm="100000">
                                          <p:val>
                                            <p:strVal val="#ppt_w"/>
                                          </p:val>
                                        </p:tav>
                                      </p:tavLst>
                                    </p:anim>
                                    <p:anim calcmode="lin" valueType="num">
                                      <p:cBhvr>
                                        <p:cTn id="167" dur="500" fill="hold"/>
                                        <p:tgtEl>
                                          <p:spTgt spid="31"/>
                                        </p:tgtEl>
                                        <p:attrNameLst>
                                          <p:attrName>ppt_h</p:attrName>
                                        </p:attrNameLst>
                                      </p:cBhvr>
                                      <p:tavLst>
                                        <p:tav tm="0">
                                          <p:val>
                                            <p:fltVal val="0"/>
                                          </p:val>
                                        </p:tav>
                                        <p:tav tm="100000">
                                          <p:val>
                                            <p:strVal val="#ppt_h"/>
                                          </p:val>
                                        </p:tav>
                                      </p:tavLst>
                                    </p:anim>
                                    <p:animEffect transition="in" filter="fade">
                                      <p:cBhvr>
                                        <p:cTn id="168" dur="500"/>
                                        <p:tgtEl>
                                          <p:spTgt spid="3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24"/>
                                        </p:tgtEl>
                                        <p:attrNameLst>
                                          <p:attrName>style.visibility</p:attrName>
                                        </p:attrNameLst>
                                      </p:cBhvr>
                                      <p:to>
                                        <p:strVal val="visible"/>
                                      </p:to>
                                    </p:set>
                                    <p:anim calcmode="lin" valueType="num">
                                      <p:cBhvr>
                                        <p:cTn id="171" dur="500" fill="hold"/>
                                        <p:tgtEl>
                                          <p:spTgt spid="24"/>
                                        </p:tgtEl>
                                        <p:attrNameLst>
                                          <p:attrName>ppt_w</p:attrName>
                                        </p:attrNameLst>
                                      </p:cBhvr>
                                      <p:tavLst>
                                        <p:tav tm="0">
                                          <p:val>
                                            <p:fltVal val="0"/>
                                          </p:val>
                                        </p:tav>
                                        <p:tav tm="100000">
                                          <p:val>
                                            <p:strVal val="#ppt_w"/>
                                          </p:val>
                                        </p:tav>
                                      </p:tavLst>
                                    </p:anim>
                                    <p:anim calcmode="lin" valueType="num">
                                      <p:cBhvr>
                                        <p:cTn id="172" dur="500" fill="hold"/>
                                        <p:tgtEl>
                                          <p:spTgt spid="24"/>
                                        </p:tgtEl>
                                        <p:attrNameLst>
                                          <p:attrName>ppt_h</p:attrName>
                                        </p:attrNameLst>
                                      </p:cBhvr>
                                      <p:tavLst>
                                        <p:tav tm="0">
                                          <p:val>
                                            <p:fltVal val="0"/>
                                          </p:val>
                                        </p:tav>
                                        <p:tav tm="100000">
                                          <p:val>
                                            <p:strVal val="#ppt_h"/>
                                          </p:val>
                                        </p:tav>
                                      </p:tavLst>
                                    </p:anim>
                                    <p:animEffect transition="in" filter="fade">
                                      <p:cBhvr>
                                        <p:cTn id="173" dur="500"/>
                                        <p:tgtEl>
                                          <p:spTgt spid="2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25"/>
                                        </p:tgtEl>
                                        <p:attrNameLst>
                                          <p:attrName>style.visibility</p:attrName>
                                        </p:attrNameLst>
                                      </p:cBhvr>
                                      <p:to>
                                        <p:strVal val="visible"/>
                                      </p:to>
                                    </p:set>
                                    <p:anim calcmode="lin" valueType="num">
                                      <p:cBhvr>
                                        <p:cTn id="176" dur="500" fill="hold"/>
                                        <p:tgtEl>
                                          <p:spTgt spid="25"/>
                                        </p:tgtEl>
                                        <p:attrNameLst>
                                          <p:attrName>ppt_w</p:attrName>
                                        </p:attrNameLst>
                                      </p:cBhvr>
                                      <p:tavLst>
                                        <p:tav tm="0">
                                          <p:val>
                                            <p:fltVal val="0"/>
                                          </p:val>
                                        </p:tav>
                                        <p:tav tm="100000">
                                          <p:val>
                                            <p:strVal val="#ppt_w"/>
                                          </p:val>
                                        </p:tav>
                                      </p:tavLst>
                                    </p:anim>
                                    <p:anim calcmode="lin" valueType="num">
                                      <p:cBhvr>
                                        <p:cTn id="177" dur="500" fill="hold"/>
                                        <p:tgtEl>
                                          <p:spTgt spid="25"/>
                                        </p:tgtEl>
                                        <p:attrNameLst>
                                          <p:attrName>ppt_h</p:attrName>
                                        </p:attrNameLst>
                                      </p:cBhvr>
                                      <p:tavLst>
                                        <p:tav tm="0">
                                          <p:val>
                                            <p:fltVal val="0"/>
                                          </p:val>
                                        </p:tav>
                                        <p:tav tm="100000">
                                          <p:val>
                                            <p:strVal val="#ppt_h"/>
                                          </p:val>
                                        </p:tav>
                                      </p:tavLst>
                                    </p:anim>
                                    <p:animEffect transition="in" filter="fade">
                                      <p:cBhvr>
                                        <p:cTn id="178" dur="500"/>
                                        <p:tgtEl>
                                          <p:spTgt spid="2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500" fill="hold"/>
                                        <p:tgtEl>
                                          <p:spTgt spid="32"/>
                                        </p:tgtEl>
                                        <p:attrNameLst>
                                          <p:attrName>ppt_w</p:attrName>
                                        </p:attrNameLst>
                                      </p:cBhvr>
                                      <p:tavLst>
                                        <p:tav tm="0">
                                          <p:val>
                                            <p:fltVal val="0"/>
                                          </p:val>
                                        </p:tav>
                                        <p:tav tm="100000">
                                          <p:val>
                                            <p:strVal val="#ppt_w"/>
                                          </p:val>
                                        </p:tav>
                                      </p:tavLst>
                                    </p:anim>
                                    <p:anim calcmode="lin" valueType="num">
                                      <p:cBhvr>
                                        <p:cTn id="182" dur="500" fill="hold"/>
                                        <p:tgtEl>
                                          <p:spTgt spid="32"/>
                                        </p:tgtEl>
                                        <p:attrNameLst>
                                          <p:attrName>ppt_h</p:attrName>
                                        </p:attrNameLst>
                                      </p:cBhvr>
                                      <p:tavLst>
                                        <p:tav tm="0">
                                          <p:val>
                                            <p:fltVal val="0"/>
                                          </p:val>
                                        </p:tav>
                                        <p:tav tm="100000">
                                          <p:val>
                                            <p:strVal val="#ppt_h"/>
                                          </p:val>
                                        </p:tav>
                                      </p:tavLst>
                                    </p:anim>
                                    <p:animEffect transition="in" filter="fade">
                                      <p:cBhvr>
                                        <p:cTn id="183" dur="500"/>
                                        <p:tgtEl>
                                          <p:spTgt spid="3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26"/>
                                        </p:tgtEl>
                                        <p:attrNameLst>
                                          <p:attrName>style.visibility</p:attrName>
                                        </p:attrNameLst>
                                      </p:cBhvr>
                                      <p:to>
                                        <p:strVal val="visible"/>
                                      </p:to>
                                    </p:set>
                                    <p:anim calcmode="lin" valueType="num">
                                      <p:cBhvr>
                                        <p:cTn id="186" dur="500" fill="hold"/>
                                        <p:tgtEl>
                                          <p:spTgt spid="26"/>
                                        </p:tgtEl>
                                        <p:attrNameLst>
                                          <p:attrName>ppt_w</p:attrName>
                                        </p:attrNameLst>
                                      </p:cBhvr>
                                      <p:tavLst>
                                        <p:tav tm="0">
                                          <p:val>
                                            <p:fltVal val="0"/>
                                          </p:val>
                                        </p:tav>
                                        <p:tav tm="100000">
                                          <p:val>
                                            <p:strVal val="#ppt_w"/>
                                          </p:val>
                                        </p:tav>
                                      </p:tavLst>
                                    </p:anim>
                                    <p:anim calcmode="lin" valueType="num">
                                      <p:cBhvr>
                                        <p:cTn id="187" dur="500" fill="hold"/>
                                        <p:tgtEl>
                                          <p:spTgt spid="26"/>
                                        </p:tgtEl>
                                        <p:attrNameLst>
                                          <p:attrName>ppt_h</p:attrName>
                                        </p:attrNameLst>
                                      </p:cBhvr>
                                      <p:tavLst>
                                        <p:tav tm="0">
                                          <p:val>
                                            <p:fltVal val="0"/>
                                          </p:val>
                                        </p:tav>
                                        <p:tav tm="100000">
                                          <p:val>
                                            <p:strVal val="#ppt_h"/>
                                          </p:val>
                                        </p:tav>
                                      </p:tavLst>
                                    </p:anim>
                                    <p:animEffect transition="in" filter="fade">
                                      <p:cBhvr>
                                        <p:cTn id="188" dur="500"/>
                                        <p:tgtEl>
                                          <p:spTgt spid="2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33"/>
                                        </p:tgtEl>
                                        <p:attrNameLst>
                                          <p:attrName>style.visibility</p:attrName>
                                        </p:attrNameLst>
                                      </p:cBhvr>
                                      <p:to>
                                        <p:strVal val="visible"/>
                                      </p:to>
                                    </p:set>
                                    <p:anim calcmode="lin" valueType="num">
                                      <p:cBhvr>
                                        <p:cTn id="191" dur="500" fill="hold"/>
                                        <p:tgtEl>
                                          <p:spTgt spid="33"/>
                                        </p:tgtEl>
                                        <p:attrNameLst>
                                          <p:attrName>ppt_w</p:attrName>
                                        </p:attrNameLst>
                                      </p:cBhvr>
                                      <p:tavLst>
                                        <p:tav tm="0">
                                          <p:val>
                                            <p:fltVal val="0"/>
                                          </p:val>
                                        </p:tav>
                                        <p:tav tm="100000">
                                          <p:val>
                                            <p:strVal val="#ppt_w"/>
                                          </p:val>
                                        </p:tav>
                                      </p:tavLst>
                                    </p:anim>
                                    <p:anim calcmode="lin" valueType="num">
                                      <p:cBhvr>
                                        <p:cTn id="192" dur="500" fill="hold"/>
                                        <p:tgtEl>
                                          <p:spTgt spid="33"/>
                                        </p:tgtEl>
                                        <p:attrNameLst>
                                          <p:attrName>ppt_h</p:attrName>
                                        </p:attrNameLst>
                                      </p:cBhvr>
                                      <p:tavLst>
                                        <p:tav tm="0">
                                          <p:val>
                                            <p:fltVal val="0"/>
                                          </p:val>
                                        </p:tav>
                                        <p:tav tm="100000">
                                          <p:val>
                                            <p:strVal val="#ppt_h"/>
                                          </p:val>
                                        </p:tav>
                                      </p:tavLst>
                                    </p:anim>
                                    <p:animEffect transition="in" filter="fade">
                                      <p:cBhvr>
                                        <p:cTn id="193" dur="500"/>
                                        <p:tgtEl>
                                          <p:spTgt spid="3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29"/>
                                        </p:tgtEl>
                                        <p:attrNameLst>
                                          <p:attrName>style.visibility</p:attrName>
                                        </p:attrNameLst>
                                      </p:cBhvr>
                                      <p:to>
                                        <p:strVal val="visible"/>
                                      </p:to>
                                    </p:set>
                                    <p:anim calcmode="lin" valueType="num">
                                      <p:cBhvr>
                                        <p:cTn id="196" dur="500" fill="hold"/>
                                        <p:tgtEl>
                                          <p:spTgt spid="29"/>
                                        </p:tgtEl>
                                        <p:attrNameLst>
                                          <p:attrName>ppt_w</p:attrName>
                                        </p:attrNameLst>
                                      </p:cBhvr>
                                      <p:tavLst>
                                        <p:tav tm="0">
                                          <p:val>
                                            <p:fltVal val="0"/>
                                          </p:val>
                                        </p:tav>
                                        <p:tav tm="100000">
                                          <p:val>
                                            <p:strVal val="#ppt_w"/>
                                          </p:val>
                                        </p:tav>
                                      </p:tavLst>
                                    </p:anim>
                                    <p:anim calcmode="lin" valueType="num">
                                      <p:cBhvr>
                                        <p:cTn id="197" dur="500" fill="hold"/>
                                        <p:tgtEl>
                                          <p:spTgt spid="29"/>
                                        </p:tgtEl>
                                        <p:attrNameLst>
                                          <p:attrName>ppt_h</p:attrName>
                                        </p:attrNameLst>
                                      </p:cBhvr>
                                      <p:tavLst>
                                        <p:tav tm="0">
                                          <p:val>
                                            <p:fltVal val="0"/>
                                          </p:val>
                                        </p:tav>
                                        <p:tav tm="100000">
                                          <p:val>
                                            <p:strVal val="#ppt_h"/>
                                          </p:val>
                                        </p:tav>
                                      </p:tavLst>
                                    </p:anim>
                                    <p:animEffect transition="in" filter="fade">
                                      <p:cBhvr>
                                        <p:cTn id="198" dur="500"/>
                                        <p:tgtEl>
                                          <p:spTgt spid="2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28"/>
                                        </p:tgtEl>
                                        <p:attrNameLst>
                                          <p:attrName>style.visibility</p:attrName>
                                        </p:attrNameLst>
                                      </p:cBhvr>
                                      <p:to>
                                        <p:strVal val="visible"/>
                                      </p:to>
                                    </p:set>
                                    <p:anim calcmode="lin" valueType="num">
                                      <p:cBhvr>
                                        <p:cTn id="201" dur="500" fill="hold"/>
                                        <p:tgtEl>
                                          <p:spTgt spid="28"/>
                                        </p:tgtEl>
                                        <p:attrNameLst>
                                          <p:attrName>ppt_w</p:attrName>
                                        </p:attrNameLst>
                                      </p:cBhvr>
                                      <p:tavLst>
                                        <p:tav tm="0">
                                          <p:val>
                                            <p:fltVal val="0"/>
                                          </p:val>
                                        </p:tav>
                                        <p:tav tm="100000">
                                          <p:val>
                                            <p:strVal val="#ppt_w"/>
                                          </p:val>
                                        </p:tav>
                                      </p:tavLst>
                                    </p:anim>
                                    <p:anim calcmode="lin" valueType="num">
                                      <p:cBhvr>
                                        <p:cTn id="202" dur="500" fill="hold"/>
                                        <p:tgtEl>
                                          <p:spTgt spid="28"/>
                                        </p:tgtEl>
                                        <p:attrNameLst>
                                          <p:attrName>ppt_h</p:attrName>
                                        </p:attrNameLst>
                                      </p:cBhvr>
                                      <p:tavLst>
                                        <p:tav tm="0">
                                          <p:val>
                                            <p:fltVal val="0"/>
                                          </p:val>
                                        </p:tav>
                                        <p:tav tm="100000">
                                          <p:val>
                                            <p:strVal val="#ppt_h"/>
                                          </p:val>
                                        </p:tav>
                                      </p:tavLst>
                                    </p:anim>
                                    <p:animEffect transition="in" filter="fade">
                                      <p:cBhvr>
                                        <p:cTn id="203" dur="500"/>
                                        <p:tgtEl>
                                          <p:spTgt spid="2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34"/>
                                        </p:tgtEl>
                                        <p:attrNameLst>
                                          <p:attrName>style.visibility</p:attrName>
                                        </p:attrNameLst>
                                      </p:cBhvr>
                                      <p:to>
                                        <p:strVal val="visible"/>
                                      </p:to>
                                    </p:set>
                                    <p:anim calcmode="lin" valueType="num">
                                      <p:cBhvr>
                                        <p:cTn id="206" dur="500" fill="hold"/>
                                        <p:tgtEl>
                                          <p:spTgt spid="34"/>
                                        </p:tgtEl>
                                        <p:attrNameLst>
                                          <p:attrName>ppt_w</p:attrName>
                                        </p:attrNameLst>
                                      </p:cBhvr>
                                      <p:tavLst>
                                        <p:tav tm="0">
                                          <p:val>
                                            <p:fltVal val="0"/>
                                          </p:val>
                                        </p:tav>
                                        <p:tav tm="100000">
                                          <p:val>
                                            <p:strVal val="#ppt_w"/>
                                          </p:val>
                                        </p:tav>
                                      </p:tavLst>
                                    </p:anim>
                                    <p:anim calcmode="lin" valueType="num">
                                      <p:cBhvr>
                                        <p:cTn id="207" dur="500" fill="hold"/>
                                        <p:tgtEl>
                                          <p:spTgt spid="34"/>
                                        </p:tgtEl>
                                        <p:attrNameLst>
                                          <p:attrName>ppt_h</p:attrName>
                                        </p:attrNameLst>
                                      </p:cBhvr>
                                      <p:tavLst>
                                        <p:tav tm="0">
                                          <p:val>
                                            <p:fltVal val="0"/>
                                          </p:val>
                                        </p:tav>
                                        <p:tav tm="100000">
                                          <p:val>
                                            <p:strVal val="#ppt_h"/>
                                          </p:val>
                                        </p:tav>
                                      </p:tavLst>
                                    </p:anim>
                                    <p:animEffect transition="in" filter="fade">
                                      <p:cBhvr>
                                        <p:cTn id="208" dur="500"/>
                                        <p:tgtEl>
                                          <p:spTgt spid="3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27"/>
                                        </p:tgtEl>
                                        <p:attrNameLst>
                                          <p:attrName>style.visibility</p:attrName>
                                        </p:attrNameLst>
                                      </p:cBhvr>
                                      <p:to>
                                        <p:strVal val="visible"/>
                                      </p:to>
                                    </p:set>
                                    <p:anim calcmode="lin" valueType="num">
                                      <p:cBhvr>
                                        <p:cTn id="211" dur="500" fill="hold"/>
                                        <p:tgtEl>
                                          <p:spTgt spid="27"/>
                                        </p:tgtEl>
                                        <p:attrNameLst>
                                          <p:attrName>ppt_w</p:attrName>
                                        </p:attrNameLst>
                                      </p:cBhvr>
                                      <p:tavLst>
                                        <p:tav tm="0">
                                          <p:val>
                                            <p:fltVal val="0"/>
                                          </p:val>
                                        </p:tav>
                                        <p:tav tm="100000">
                                          <p:val>
                                            <p:strVal val="#ppt_w"/>
                                          </p:val>
                                        </p:tav>
                                      </p:tavLst>
                                    </p:anim>
                                    <p:anim calcmode="lin" valueType="num">
                                      <p:cBhvr>
                                        <p:cTn id="212" dur="500" fill="hold"/>
                                        <p:tgtEl>
                                          <p:spTgt spid="27"/>
                                        </p:tgtEl>
                                        <p:attrNameLst>
                                          <p:attrName>ppt_h</p:attrName>
                                        </p:attrNameLst>
                                      </p:cBhvr>
                                      <p:tavLst>
                                        <p:tav tm="0">
                                          <p:val>
                                            <p:fltVal val="0"/>
                                          </p:val>
                                        </p:tav>
                                        <p:tav tm="100000">
                                          <p:val>
                                            <p:strVal val="#ppt_h"/>
                                          </p:val>
                                        </p:tav>
                                      </p:tavLst>
                                    </p:anim>
                                    <p:animEffect transition="in" filter="fade">
                                      <p:cBhvr>
                                        <p:cTn id="213" dur="500"/>
                                        <p:tgtEl>
                                          <p:spTgt spid="2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23"/>
                                        </p:tgtEl>
                                        <p:attrNameLst>
                                          <p:attrName>style.visibility</p:attrName>
                                        </p:attrNameLst>
                                      </p:cBhvr>
                                      <p:to>
                                        <p:strVal val="visible"/>
                                      </p:to>
                                    </p:set>
                                    <p:anim calcmode="lin" valueType="num">
                                      <p:cBhvr>
                                        <p:cTn id="216" dur="500" fill="hold"/>
                                        <p:tgtEl>
                                          <p:spTgt spid="23"/>
                                        </p:tgtEl>
                                        <p:attrNameLst>
                                          <p:attrName>ppt_w</p:attrName>
                                        </p:attrNameLst>
                                      </p:cBhvr>
                                      <p:tavLst>
                                        <p:tav tm="0">
                                          <p:val>
                                            <p:fltVal val="0"/>
                                          </p:val>
                                        </p:tav>
                                        <p:tav tm="100000">
                                          <p:val>
                                            <p:strVal val="#ppt_w"/>
                                          </p:val>
                                        </p:tav>
                                      </p:tavLst>
                                    </p:anim>
                                    <p:anim calcmode="lin" valueType="num">
                                      <p:cBhvr>
                                        <p:cTn id="217" dur="500" fill="hold"/>
                                        <p:tgtEl>
                                          <p:spTgt spid="23"/>
                                        </p:tgtEl>
                                        <p:attrNameLst>
                                          <p:attrName>ppt_h</p:attrName>
                                        </p:attrNameLst>
                                      </p:cBhvr>
                                      <p:tavLst>
                                        <p:tav tm="0">
                                          <p:val>
                                            <p:fltVal val="0"/>
                                          </p:val>
                                        </p:tav>
                                        <p:tav tm="100000">
                                          <p:val>
                                            <p:strVal val="#ppt_h"/>
                                          </p:val>
                                        </p:tav>
                                      </p:tavLst>
                                    </p:anim>
                                    <p:animEffect transition="in" filter="fade">
                                      <p:cBhvr>
                                        <p:cTn id="218" dur="500"/>
                                        <p:tgtEl>
                                          <p:spTgt spid="2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42"/>
                                        </p:tgtEl>
                                        <p:attrNameLst>
                                          <p:attrName>style.visibility</p:attrName>
                                        </p:attrNameLst>
                                      </p:cBhvr>
                                      <p:to>
                                        <p:strVal val="visible"/>
                                      </p:to>
                                    </p:set>
                                    <p:anim calcmode="lin" valueType="num">
                                      <p:cBhvr>
                                        <p:cTn id="221" dur="500" fill="hold"/>
                                        <p:tgtEl>
                                          <p:spTgt spid="42"/>
                                        </p:tgtEl>
                                        <p:attrNameLst>
                                          <p:attrName>ppt_w</p:attrName>
                                        </p:attrNameLst>
                                      </p:cBhvr>
                                      <p:tavLst>
                                        <p:tav tm="0">
                                          <p:val>
                                            <p:fltVal val="0"/>
                                          </p:val>
                                        </p:tav>
                                        <p:tav tm="100000">
                                          <p:val>
                                            <p:strVal val="#ppt_w"/>
                                          </p:val>
                                        </p:tav>
                                      </p:tavLst>
                                    </p:anim>
                                    <p:anim calcmode="lin" valueType="num">
                                      <p:cBhvr>
                                        <p:cTn id="222" dur="500" fill="hold"/>
                                        <p:tgtEl>
                                          <p:spTgt spid="42"/>
                                        </p:tgtEl>
                                        <p:attrNameLst>
                                          <p:attrName>ppt_h</p:attrName>
                                        </p:attrNameLst>
                                      </p:cBhvr>
                                      <p:tavLst>
                                        <p:tav tm="0">
                                          <p:val>
                                            <p:fltVal val="0"/>
                                          </p:val>
                                        </p:tav>
                                        <p:tav tm="100000">
                                          <p:val>
                                            <p:strVal val="#ppt_h"/>
                                          </p:val>
                                        </p:tav>
                                      </p:tavLst>
                                    </p:anim>
                                    <p:animEffect transition="in" filter="fade">
                                      <p:cBhvr>
                                        <p:cTn id="223" dur="500"/>
                                        <p:tgtEl>
                                          <p:spTgt spid="42"/>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38"/>
                                        </p:tgtEl>
                                        <p:attrNameLst>
                                          <p:attrName>style.visibility</p:attrName>
                                        </p:attrNameLst>
                                      </p:cBhvr>
                                      <p:to>
                                        <p:strVal val="visible"/>
                                      </p:to>
                                    </p:set>
                                    <p:anim calcmode="lin" valueType="num">
                                      <p:cBhvr>
                                        <p:cTn id="226" dur="500" fill="hold"/>
                                        <p:tgtEl>
                                          <p:spTgt spid="38"/>
                                        </p:tgtEl>
                                        <p:attrNameLst>
                                          <p:attrName>ppt_w</p:attrName>
                                        </p:attrNameLst>
                                      </p:cBhvr>
                                      <p:tavLst>
                                        <p:tav tm="0">
                                          <p:val>
                                            <p:fltVal val="0"/>
                                          </p:val>
                                        </p:tav>
                                        <p:tav tm="100000">
                                          <p:val>
                                            <p:strVal val="#ppt_w"/>
                                          </p:val>
                                        </p:tav>
                                      </p:tavLst>
                                    </p:anim>
                                    <p:anim calcmode="lin" valueType="num">
                                      <p:cBhvr>
                                        <p:cTn id="227" dur="500" fill="hold"/>
                                        <p:tgtEl>
                                          <p:spTgt spid="38"/>
                                        </p:tgtEl>
                                        <p:attrNameLst>
                                          <p:attrName>ppt_h</p:attrName>
                                        </p:attrNameLst>
                                      </p:cBhvr>
                                      <p:tavLst>
                                        <p:tav tm="0">
                                          <p:val>
                                            <p:fltVal val="0"/>
                                          </p:val>
                                        </p:tav>
                                        <p:tav tm="100000">
                                          <p:val>
                                            <p:strVal val="#ppt_h"/>
                                          </p:val>
                                        </p:tav>
                                      </p:tavLst>
                                    </p:anim>
                                    <p:animEffect transition="in" filter="fade">
                                      <p:cBhvr>
                                        <p:cTn id="228" dur="500"/>
                                        <p:tgtEl>
                                          <p:spTgt spid="3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36"/>
                                        </p:tgtEl>
                                        <p:attrNameLst>
                                          <p:attrName>style.visibility</p:attrName>
                                        </p:attrNameLst>
                                      </p:cBhvr>
                                      <p:to>
                                        <p:strVal val="visible"/>
                                      </p:to>
                                    </p:set>
                                    <p:anim calcmode="lin" valueType="num">
                                      <p:cBhvr>
                                        <p:cTn id="231" dur="500" fill="hold"/>
                                        <p:tgtEl>
                                          <p:spTgt spid="36"/>
                                        </p:tgtEl>
                                        <p:attrNameLst>
                                          <p:attrName>ppt_w</p:attrName>
                                        </p:attrNameLst>
                                      </p:cBhvr>
                                      <p:tavLst>
                                        <p:tav tm="0">
                                          <p:val>
                                            <p:fltVal val="0"/>
                                          </p:val>
                                        </p:tav>
                                        <p:tav tm="100000">
                                          <p:val>
                                            <p:strVal val="#ppt_w"/>
                                          </p:val>
                                        </p:tav>
                                      </p:tavLst>
                                    </p:anim>
                                    <p:anim calcmode="lin" valueType="num">
                                      <p:cBhvr>
                                        <p:cTn id="232" dur="500" fill="hold"/>
                                        <p:tgtEl>
                                          <p:spTgt spid="36"/>
                                        </p:tgtEl>
                                        <p:attrNameLst>
                                          <p:attrName>ppt_h</p:attrName>
                                        </p:attrNameLst>
                                      </p:cBhvr>
                                      <p:tavLst>
                                        <p:tav tm="0">
                                          <p:val>
                                            <p:fltVal val="0"/>
                                          </p:val>
                                        </p:tav>
                                        <p:tav tm="100000">
                                          <p:val>
                                            <p:strVal val="#ppt_h"/>
                                          </p:val>
                                        </p:tav>
                                      </p:tavLst>
                                    </p:anim>
                                    <p:animEffect transition="in" filter="fade">
                                      <p:cBhvr>
                                        <p:cTn id="233" dur="500"/>
                                        <p:tgtEl>
                                          <p:spTgt spid="3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35"/>
                                        </p:tgtEl>
                                        <p:attrNameLst>
                                          <p:attrName>style.visibility</p:attrName>
                                        </p:attrNameLst>
                                      </p:cBhvr>
                                      <p:to>
                                        <p:strVal val="visible"/>
                                      </p:to>
                                    </p:set>
                                    <p:anim calcmode="lin" valueType="num">
                                      <p:cBhvr>
                                        <p:cTn id="236" dur="500" fill="hold"/>
                                        <p:tgtEl>
                                          <p:spTgt spid="35"/>
                                        </p:tgtEl>
                                        <p:attrNameLst>
                                          <p:attrName>ppt_w</p:attrName>
                                        </p:attrNameLst>
                                      </p:cBhvr>
                                      <p:tavLst>
                                        <p:tav tm="0">
                                          <p:val>
                                            <p:fltVal val="0"/>
                                          </p:val>
                                        </p:tav>
                                        <p:tav tm="100000">
                                          <p:val>
                                            <p:strVal val="#ppt_w"/>
                                          </p:val>
                                        </p:tav>
                                      </p:tavLst>
                                    </p:anim>
                                    <p:anim calcmode="lin" valueType="num">
                                      <p:cBhvr>
                                        <p:cTn id="237" dur="500" fill="hold"/>
                                        <p:tgtEl>
                                          <p:spTgt spid="35"/>
                                        </p:tgtEl>
                                        <p:attrNameLst>
                                          <p:attrName>ppt_h</p:attrName>
                                        </p:attrNameLst>
                                      </p:cBhvr>
                                      <p:tavLst>
                                        <p:tav tm="0">
                                          <p:val>
                                            <p:fltVal val="0"/>
                                          </p:val>
                                        </p:tav>
                                        <p:tav tm="100000">
                                          <p:val>
                                            <p:strVal val="#ppt_h"/>
                                          </p:val>
                                        </p:tav>
                                      </p:tavLst>
                                    </p:anim>
                                    <p:animEffect transition="in" filter="fade">
                                      <p:cBhvr>
                                        <p:cTn id="238" dur="500"/>
                                        <p:tgtEl>
                                          <p:spTgt spid="35"/>
                                        </p:tgtEl>
                                      </p:cBhvr>
                                    </p:animEffect>
                                  </p:childTnLst>
                                </p:cTn>
                              </p:par>
                            </p:childTnLst>
                          </p:cTn>
                        </p:par>
                        <p:par>
                          <p:cTn id="239" fill="hold">
                            <p:stCondLst>
                              <p:cond delay="1500"/>
                            </p:stCondLst>
                            <p:childTnLst>
                              <p:par>
                                <p:cTn id="240" presetID="2" presetClass="entr" presetSubtype="4" fill="hold" nodeType="afterEffect">
                                  <p:stCondLst>
                                    <p:cond delay="0"/>
                                  </p:stCondLst>
                                  <p:childTnLst>
                                    <p:set>
                                      <p:cBhvr>
                                        <p:cTn id="241" dur="1" fill="hold">
                                          <p:stCondLst>
                                            <p:cond delay="0"/>
                                          </p:stCondLst>
                                        </p:cTn>
                                        <p:tgtEl>
                                          <p:spTgt spid="121"/>
                                        </p:tgtEl>
                                        <p:attrNameLst>
                                          <p:attrName>style.visibility</p:attrName>
                                        </p:attrNameLst>
                                      </p:cBhvr>
                                      <p:to>
                                        <p:strVal val="visible"/>
                                      </p:to>
                                    </p:set>
                                    <p:anim calcmode="lin" valueType="num">
                                      <p:cBhvr additive="base">
                                        <p:cTn id="242" dur="500" fill="hold"/>
                                        <p:tgtEl>
                                          <p:spTgt spid="121"/>
                                        </p:tgtEl>
                                        <p:attrNameLst>
                                          <p:attrName>ppt_x</p:attrName>
                                        </p:attrNameLst>
                                      </p:cBhvr>
                                      <p:tavLst>
                                        <p:tav tm="0">
                                          <p:val>
                                            <p:strVal val="#ppt_x"/>
                                          </p:val>
                                        </p:tav>
                                        <p:tav tm="100000">
                                          <p:val>
                                            <p:strVal val="#ppt_x"/>
                                          </p:val>
                                        </p:tav>
                                      </p:tavLst>
                                    </p:anim>
                                    <p:anim calcmode="lin" valueType="num">
                                      <p:cBhvr additive="base">
                                        <p:cTn id="243" dur="500" fill="hold"/>
                                        <p:tgtEl>
                                          <p:spTgt spid="121"/>
                                        </p:tgtEl>
                                        <p:attrNameLst>
                                          <p:attrName>ppt_y</p:attrName>
                                        </p:attrNameLst>
                                      </p:cBhvr>
                                      <p:tavLst>
                                        <p:tav tm="0">
                                          <p:val>
                                            <p:strVal val="1+#ppt_h/2"/>
                                          </p:val>
                                        </p:tav>
                                        <p:tav tm="100000">
                                          <p:val>
                                            <p:strVal val="#ppt_y"/>
                                          </p:val>
                                        </p:tav>
                                      </p:tavLst>
                                    </p:anim>
                                  </p:childTnLst>
                                </p:cTn>
                              </p:par>
                              <p:par>
                                <p:cTn id="244" presetID="2" presetClass="entr" presetSubtype="1" fill="hold" grpId="0" nodeType="withEffect">
                                  <p:stCondLst>
                                    <p:cond delay="0"/>
                                  </p:stCondLst>
                                  <p:childTnLst>
                                    <p:set>
                                      <p:cBhvr>
                                        <p:cTn id="245" dur="1" fill="hold">
                                          <p:stCondLst>
                                            <p:cond delay="0"/>
                                          </p:stCondLst>
                                        </p:cTn>
                                        <p:tgtEl>
                                          <p:spTgt spid="120"/>
                                        </p:tgtEl>
                                        <p:attrNameLst>
                                          <p:attrName>style.visibility</p:attrName>
                                        </p:attrNameLst>
                                      </p:cBhvr>
                                      <p:to>
                                        <p:strVal val="visible"/>
                                      </p:to>
                                    </p:set>
                                    <p:anim calcmode="lin" valueType="num">
                                      <p:cBhvr additive="base">
                                        <p:cTn id="246" dur="500" fill="hold"/>
                                        <p:tgtEl>
                                          <p:spTgt spid="120"/>
                                        </p:tgtEl>
                                        <p:attrNameLst>
                                          <p:attrName>ppt_x</p:attrName>
                                        </p:attrNameLst>
                                      </p:cBhvr>
                                      <p:tavLst>
                                        <p:tav tm="0">
                                          <p:val>
                                            <p:strVal val="#ppt_x"/>
                                          </p:val>
                                        </p:tav>
                                        <p:tav tm="100000">
                                          <p:val>
                                            <p:strVal val="#ppt_x"/>
                                          </p:val>
                                        </p:tav>
                                      </p:tavLst>
                                    </p:anim>
                                    <p:anim calcmode="lin" valueType="num">
                                      <p:cBhvr additive="base">
                                        <p:cTn id="247" dur="500" fill="hold"/>
                                        <p:tgtEl>
                                          <p:spTgt spid="120"/>
                                        </p:tgtEl>
                                        <p:attrNameLst>
                                          <p:attrName>ppt_y</p:attrName>
                                        </p:attrNameLst>
                                      </p:cBhvr>
                                      <p:tavLst>
                                        <p:tav tm="0">
                                          <p:val>
                                            <p:strVal val="0-#ppt_h/2"/>
                                          </p:val>
                                        </p:tav>
                                        <p:tav tm="100000">
                                          <p:val>
                                            <p:strVal val="#ppt_y"/>
                                          </p:val>
                                        </p:tav>
                                      </p:tavLst>
                                    </p:anim>
                                  </p:childTnLst>
                                </p:cTn>
                              </p:par>
                            </p:childTnLst>
                          </p:cTn>
                        </p:par>
                        <p:par>
                          <p:cTn id="248" fill="hold">
                            <p:stCondLst>
                              <p:cond delay="2000"/>
                            </p:stCondLst>
                            <p:childTnLst>
                              <p:par>
                                <p:cTn id="249" presetID="53" presetClass="entr" presetSubtype="16" fill="hold" nodeType="afterEffect">
                                  <p:stCondLst>
                                    <p:cond delay="0"/>
                                  </p:stCondLst>
                                  <p:childTnLst>
                                    <p:set>
                                      <p:cBhvr>
                                        <p:cTn id="250" dur="1" fill="hold">
                                          <p:stCondLst>
                                            <p:cond delay="0"/>
                                          </p:stCondLst>
                                        </p:cTn>
                                        <p:tgtEl>
                                          <p:spTgt spid="92"/>
                                        </p:tgtEl>
                                        <p:attrNameLst>
                                          <p:attrName>style.visibility</p:attrName>
                                        </p:attrNameLst>
                                      </p:cBhvr>
                                      <p:to>
                                        <p:strVal val="visible"/>
                                      </p:to>
                                    </p:set>
                                    <p:anim calcmode="lin" valueType="num">
                                      <p:cBhvr>
                                        <p:cTn id="251" dur="500" fill="hold"/>
                                        <p:tgtEl>
                                          <p:spTgt spid="92"/>
                                        </p:tgtEl>
                                        <p:attrNameLst>
                                          <p:attrName>ppt_w</p:attrName>
                                        </p:attrNameLst>
                                      </p:cBhvr>
                                      <p:tavLst>
                                        <p:tav tm="0">
                                          <p:val>
                                            <p:fltVal val="0"/>
                                          </p:val>
                                        </p:tav>
                                        <p:tav tm="100000">
                                          <p:val>
                                            <p:strVal val="#ppt_w"/>
                                          </p:val>
                                        </p:tav>
                                      </p:tavLst>
                                    </p:anim>
                                    <p:anim calcmode="lin" valueType="num">
                                      <p:cBhvr>
                                        <p:cTn id="252" dur="500" fill="hold"/>
                                        <p:tgtEl>
                                          <p:spTgt spid="92"/>
                                        </p:tgtEl>
                                        <p:attrNameLst>
                                          <p:attrName>ppt_h</p:attrName>
                                        </p:attrNameLst>
                                      </p:cBhvr>
                                      <p:tavLst>
                                        <p:tav tm="0">
                                          <p:val>
                                            <p:fltVal val="0"/>
                                          </p:val>
                                        </p:tav>
                                        <p:tav tm="100000">
                                          <p:val>
                                            <p:strVal val="#ppt_h"/>
                                          </p:val>
                                        </p:tav>
                                      </p:tavLst>
                                    </p:anim>
                                    <p:animEffect transition="in" filter="fade">
                                      <p:cBhvr>
                                        <p:cTn id="253" dur="500"/>
                                        <p:tgtEl>
                                          <p:spTgt spid="92"/>
                                        </p:tgtEl>
                                      </p:cBhvr>
                                    </p:animEffect>
                                  </p:childTnLst>
                                </p:cTn>
                              </p:par>
                              <p:par>
                                <p:cTn id="254" presetID="53" presetClass="entr" presetSubtype="16"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 calcmode="lin" valueType="num">
                                      <p:cBhvr>
                                        <p:cTn id="256" dur="500" fill="hold"/>
                                        <p:tgtEl>
                                          <p:spTgt spid="143"/>
                                        </p:tgtEl>
                                        <p:attrNameLst>
                                          <p:attrName>ppt_w</p:attrName>
                                        </p:attrNameLst>
                                      </p:cBhvr>
                                      <p:tavLst>
                                        <p:tav tm="0">
                                          <p:val>
                                            <p:fltVal val="0"/>
                                          </p:val>
                                        </p:tav>
                                        <p:tav tm="100000">
                                          <p:val>
                                            <p:strVal val="#ppt_w"/>
                                          </p:val>
                                        </p:tav>
                                      </p:tavLst>
                                    </p:anim>
                                    <p:anim calcmode="lin" valueType="num">
                                      <p:cBhvr>
                                        <p:cTn id="257" dur="500" fill="hold"/>
                                        <p:tgtEl>
                                          <p:spTgt spid="143"/>
                                        </p:tgtEl>
                                        <p:attrNameLst>
                                          <p:attrName>ppt_h</p:attrName>
                                        </p:attrNameLst>
                                      </p:cBhvr>
                                      <p:tavLst>
                                        <p:tav tm="0">
                                          <p:val>
                                            <p:fltVal val="0"/>
                                          </p:val>
                                        </p:tav>
                                        <p:tav tm="100000">
                                          <p:val>
                                            <p:strVal val="#ppt_h"/>
                                          </p:val>
                                        </p:tav>
                                      </p:tavLst>
                                    </p:anim>
                                    <p:animEffect transition="in" filter="fade">
                                      <p:cBhvr>
                                        <p:cTn id="258" dur="500"/>
                                        <p:tgtEl>
                                          <p:spTgt spid="143"/>
                                        </p:tgtEl>
                                      </p:cBhvr>
                                    </p:animEffect>
                                  </p:childTnLst>
                                </p:cTn>
                              </p:par>
                              <p:par>
                                <p:cTn id="259" presetID="53" presetClass="entr" presetSubtype="16" fill="hold" nodeType="withEffect">
                                  <p:stCondLst>
                                    <p:cond delay="250"/>
                                  </p:stCondLst>
                                  <p:childTnLst>
                                    <p:set>
                                      <p:cBhvr>
                                        <p:cTn id="260" dur="1" fill="hold">
                                          <p:stCondLst>
                                            <p:cond delay="0"/>
                                          </p:stCondLst>
                                        </p:cTn>
                                        <p:tgtEl>
                                          <p:spTgt spid="147"/>
                                        </p:tgtEl>
                                        <p:attrNameLst>
                                          <p:attrName>style.visibility</p:attrName>
                                        </p:attrNameLst>
                                      </p:cBhvr>
                                      <p:to>
                                        <p:strVal val="visible"/>
                                      </p:to>
                                    </p:set>
                                    <p:anim calcmode="lin" valueType="num">
                                      <p:cBhvr>
                                        <p:cTn id="261" dur="500" fill="hold"/>
                                        <p:tgtEl>
                                          <p:spTgt spid="147"/>
                                        </p:tgtEl>
                                        <p:attrNameLst>
                                          <p:attrName>ppt_w</p:attrName>
                                        </p:attrNameLst>
                                      </p:cBhvr>
                                      <p:tavLst>
                                        <p:tav tm="0">
                                          <p:val>
                                            <p:fltVal val="0"/>
                                          </p:val>
                                        </p:tav>
                                        <p:tav tm="100000">
                                          <p:val>
                                            <p:strVal val="#ppt_w"/>
                                          </p:val>
                                        </p:tav>
                                      </p:tavLst>
                                    </p:anim>
                                    <p:anim calcmode="lin" valueType="num">
                                      <p:cBhvr>
                                        <p:cTn id="262" dur="500" fill="hold"/>
                                        <p:tgtEl>
                                          <p:spTgt spid="147"/>
                                        </p:tgtEl>
                                        <p:attrNameLst>
                                          <p:attrName>ppt_h</p:attrName>
                                        </p:attrNameLst>
                                      </p:cBhvr>
                                      <p:tavLst>
                                        <p:tav tm="0">
                                          <p:val>
                                            <p:fltVal val="0"/>
                                          </p:val>
                                        </p:tav>
                                        <p:tav tm="100000">
                                          <p:val>
                                            <p:strVal val="#ppt_h"/>
                                          </p:val>
                                        </p:tav>
                                      </p:tavLst>
                                    </p:anim>
                                    <p:animEffect transition="in" filter="fade">
                                      <p:cBhvr>
                                        <p:cTn id="263" dur="500"/>
                                        <p:tgtEl>
                                          <p:spTgt spid="147"/>
                                        </p:tgtEl>
                                      </p:cBhvr>
                                    </p:animEffect>
                                  </p:childTnLst>
                                </p:cTn>
                              </p:par>
                              <p:par>
                                <p:cTn id="264" presetID="53" presetClass="entr" presetSubtype="16" fill="hold" nodeType="withEffect">
                                  <p:stCondLst>
                                    <p:cond delay="500"/>
                                  </p:stCondLst>
                                  <p:childTnLst>
                                    <p:set>
                                      <p:cBhvr>
                                        <p:cTn id="265" dur="1" fill="hold">
                                          <p:stCondLst>
                                            <p:cond delay="0"/>
                                          </p:stCondLst>
                                        </p:cTn>
                                        <p:tgtEl>
                                          <p:spTgt spid="151"/>
                                        </p:tgtEl>
                                        <p:attrNameLst>
                                          <p:attrName>style.visibility</p:attrName>
                                        </p:attrNameLst>
                                      </p:cBhvr>
                                      <p:to>
                                        <p:strVal val="visible"/>
                                      </p:to>
                                    </p:set>
                                    <p:anim calcmode="lin" valueType="num">
                                      <p:cBhvr>
                                        <p:cTn id="266" dur="500" fill="hold"/>
                                        <p:tgtEl>
                                          <p:spTgt spid="151"/>
                                        </p:tgtEl>
                                        <p:attrNameLst>
                                          <p:attrName>ppt_w</p:attrName>
                                        </p:attrNameLst>
                                      </p:cBhvr>
                                      <p:tavLst>
                                        <p:tav tm="0">
                                          <p:val>
                                            <p:fltVal val="0"/>
                                          </p:val>
                                        </p:tav>
                                        <p:tav tm="100000">
                                          <p:val>
                                            <p:strVal val="#ppt_w"/>
                                          </p:val>
                                        </p:tav>
                                      </p:tavLst>
                                    </p:anim>
                                    <p:anim calcmode="lin" valueType="num">
                                      <p:cBhvr>
                                        <p:cTn id="267" dur="500" fill="hold"/>
                                        <p:tgtEl>
                                          <p:spTgt spid="151"/>
                                        </p:tgtEl>
                                        <p:attrNameLst>
                                          <p:attrName>ppt_h</p:attrName>
                                        </p:attrNameLst>
                                      </p:cBhvr>
                                      <p:tavLst>
                                        <p:tav tm="0">
                                          <p:val>
                                            <p:fltVal val="0"/>
                                          </p:val>
                                        </p:tav>
                                        <p:tav tm="100000">
                                          <p:val>
                                            <p:strVal val="#ppt_h"/>
                                          </p:val>
                                        </p:tav>
                                      </p:tavLst>
                                    </p:anim>
                                    <p:animEffect transition="in" filter="fade">
                                      <p:cBhvr>
                                        <p:cTn id="268" dur="500"/>
                                        <p:tgtEl>
                                          <p:spTgt spid="151"/>
                                        </p:tgtEl>
                                      </p:cBhvr>
                                    </p:animEffect>
                                  </p:childTnLst>
                                </p:cTn>
                              </p:par>
                              <p:par>
                                <p:cTn id="269" presetID="53" presetClass="entr" presetSubtype="16" fill="hold" nodeType="withEffect">
                                  <p:stCondLst>
                                    <p:cond delay="750"/>
                                  </p:stCondLst>
                                  <p:childTnLst>
                                    <p:set>
                                      <p:cBhvr>
                                        <p:cTn id="270" dur="1" fill="hold">
                                          <p:stCondLst>
                                            <p:cond delay="0"/>
                                          </p:stCondLst>
                                        </p:cTn>
                                        <p:tgtEl>
                                          <p:spTgt spid="155"/>
                                        </p:tgtEl>
                                        <p:attrNameLst>
                                          <p:attrName>style.visibility</p:attrName>
                                        </p:attrNameLst>
                                      </p:cBhvr>
                                      <p:to>
                                        <p:strVal val="visible"/>
                                      </p:to>
                                    </p:set>
                                    <p:anim calcmode="lin" valueType="num">
                                      <p:cBhvr>
                                        <p:cTn id="271" dur="500" fill="hold"/>
                                        <p:tgtEl>
                                          <p:spTgt spid="155"/>
                                        </p:tgtEl>
                                        <p:attrNameLst>
                                          <p:attrName>ppt_w</p:attrName>
                                        </p:attrNameLst>
                                      </p:cBhvr>
                                      <p:tavLst>
                                        <p:tav tm="0">
                                          <p:val>
                                            <p:fltVal val="0"/>
                                          </p:val>
                                        </p:tav>
                                        <p:tav tm="100000">
                                          <p:val>
                                            <p:strVal val="#ppt_w"/>
                                          </p:val>
                                        </p:tav>
                                      </p:tavLst>
                                    </p:anim>
                                    <p:anim calcmode="lin" valueType="num">
                                      <p:cBhvr>
                                        <p:cTn id="272" dur="500" fill="hold"/>
                                        <p:tgtEl>
                                          <p:spTgt spid="155"/>
                                        </p:tgtEl>
                                        <p:attrNameLst>
                                          <p:attrName>ppt_h</p:attrName>
                                        </p:attrNameLst>
                                      </p:cBhvr>
                                      <p:tavLst>
                                        <p:tav tm="0">
                                          <p:val>
                                            <p:fltVal val="0"/>
                                          </p:val>
                                        </p:tav>
                                        <p:tav tm="100000">
                                          <p:val>
                                            <p:strVal val="#ppt_h"/>
                                          </p:val>
                                        </p:tav>
                                      </p:tavLst>
                                    </p:anim>
                                    <p:animEffect transition="in" filter="fade">
                                      <p:cBhvr>
                                        <p:cTn id="273" dur="500"/>
                                        <p:tgtEl>
                                          <p:spTgt spid="155"/>
                                        </p:tgtEl>
                                      </p:cBhvr>
                                    </p:animEffect>
                                  </p:childTnLst>
                                </p:cTn>
                              </p:par>
                              <p:par>
                                <p:cTn id="274" presetID="53" presetClass="entr" presetSubtype="16" fill="hold" nodeType="withEffect">
                                  <p:stCondLst>
                                    <p:cond delay="1000"/>
                                  </p:stCondLst>
                                  <p:childTnLst>
                                    <p:set>
                                      <p:cBhvr>
                                        <p:cTn id="275" dur="1" fill="hold">
                                          <p:stCondLst>
                                            <p:cond delay="0"/>
                                          </p:stCondLst>
                                        </p:cTn>
                                        <p:tgtEl>
                                          <p:spTgt spid="159"/>
                                        </p:tgtEl>
                                        <p:attrNameLst>
                                          <p:attrName>style.visibility</p:attrName>
                                        </p:attrNameLst>
                                      </p:cBhvr>
                                      <p:to>
                                        <p:strVal val="visible"/>
                                      </p:to>
                                    </p:set>
                                    <p:anim calcmode="lin" valueType="num">
                                      <p:cBhvr>
                                        <p:cTn id="276" dur="500" fill="hold"/>
                                        <p:tgtEl>
                                          <p:spTgt spid="159"/>
                                        </p:tgtEl>
                                        <p:attrNameLst>
                                          <p:attrName>ppt_w</p:attrName>
                                        </p:attrNameLst>
                                      </p:cBhvr>
                                      <p:tavLst>
                                        <p:tav tm="0">
                                          <p:val>
                                            <p:fltVal val="0"/>
                                          </p:val>
                                        </p:tav>
                                        <p:tav tm="100000">
                                          <p:val>
                                            <p:strVal val="#ppt_w"/>
                                          </p:val>
                                        </p:tav>
                                      </p:tavLst>
                                    </p:anim>
                                    <p:anim calcmode="lin" valueType="num">
                                      <p:cBhvr>
                                        <p:cTn id="277" dur="500" fill="hold"/>
                                        <p:tgtEl>
                                          <p:spTgt spid="159"/>
                                        </p:tgtEl>
                                        <p:attrNameLst>
                                          <p:attrName>ppt_h</p:attrName>
                                        </p:attrNameLst>
                                      </p:cBhvr>
                                      <p:tavLst>
                                        <p:tav tm="0">
                                          <p:val>
                                            <p:fltVal val="0"/>
                                          </p:val>
                                        </p:tav>
                                        <p:tav tm="100000">
                                          <p:val>
                                            <p:strVal val="#ppt_h"/>
                                          </p:val>
                                        </p:tav>
                                      </p:tavLst>
                                    </p:anim>
                                    <p:animEffect transition="in" filter="fade">
                                      <p:cBhvr>
                                        <p:cTn id="278" dur="500"/>
                                        <p:tgtEl>
                                          <p:spTgt spid="159"/>
                                        </p:tgtEl>
                                      </p:cBhvr>
                                    </p:animEffect>
                                  </p:childTnLst>
                                </p:cTn>
                              </p:par>
                            </p:childTnLst>
                          </p:cTn>
                        </p:par>
                        <p:par>
                          <p:cTn id="279" fill="hold">
                            <p:stCondLst>
                              <p:cond delay="3500"/>
                            </p:stCondLst>
                            <p:childTnLst>
                              <p:par>
                                <p:cTn id="280" presetID="12" presetClass="entr" presetSubtype="2" fill="hold" grpId="0" nodeType="afterEffect">
                                  <p:stCondLst>
                                    <p:cond delay="0"/>
                                  </p:stCondLst>
                                  <p:childTnLst>
                                    <p:set>
                                      <p:cBhvr>
                                        <p:cTn id="281" dur="1" fill="hold">
                                          <p:stCondLst>
                                            <p:cond delay="0"/>
                                          </p:stCondLst>
                                        </p:cTn>
                                        <p:tgtEl>
                                          <p:spTgt spid="138"/>
                                        </p:tgtEl>
                                        <p:attrNameLst>
                                          <p:attrName>style.visibility</p:attrName>
                                        </p:attrNameLst>
                                      </p:cBhvr>
                                      <p:to>
                                        <p:strVal val="visible"/>
                                      </p:to>
                                    </p:set>
                                    <p:anim calcmode="lin" valueType="num">
                                      <p:cBhvr additive="base">
                                        <p:cTn id="282" dur="500"/>
                                        <p:tgtEl>
                                          <p:spTgt spid="138"/>
                                        </p:tgtEl>
                                        <p:attrNameLst>
                                          <p:attrName>ppt_x</p:attrName>
                                        </p:attrNameLst>
                                      </p:cBhvr>
                                      <p:tavLst>
                                        <p:tav tm="0">
                                          <p:val>
                                            <p:strVal val="#ppt_x+#ppt_w*1.125000"/>
                                          </p:val>
                                        </p:tav>
                                        <p:tav tm="100000">
                                          <p:val>
                                            <p:strVal val="#ppt_x"/>
                                          </p:val>
                                        </p:tav>
                                      </p:tavLst>
                                    </p:anim>
                                    <p:animEffect transition="in" filter="wipe(left)">
                                      <p:cBhvr>
                                        <p:cTn id="283" dur="500"/>
                                        <p:tgtEl>
                                          <p:spTgt spid="138"/>
                                        </p:tgtEl>
                                      </p:cBhvr>
                                    </p:animEffect>
                                  </p:childTnLst>
                                </p:cTn>
                              </p:par>
                              <p:par>
                                <p:cTn id="284" presetID="12" presetClass="entr" presetSubtype="2" fill="hold" grpId="0" nodeType="withEffect">
                                  <p:stCondLst>
                                    <p:cond delay="250"/>
                                  </p:stCondLst>
                                  <p:childTnLst>
                                    <p:set>
                                      <p:cBhvr>
                                        <p:cTn id="285" dur="1" fill="hold">
                                          <p:stCondLst>
                                            <p:cond delay="0"/>
                                          </p:stCondLst>
                                        </p:cTn>
                                        <p:tgtEl>
                                          <p:spTgt spid="139"/>
                                        </p:tgtEl>
                                        <p:attrNameLst>
                                          <p:attrName>style.visibility</p:attrName>
                                        </p:attrNameLst>
                                      </p:cBhvr>
                                      <p:to>
                                        <p:strVal val="visible"/>
                                      </p:to>
                                    </p:set>
                                    <p:anim calcmode="lin" valueType="num">
                                      <p:cBhvr additive="base">
                                        <p:cTn id="286" dur="500"/>
                                        <p:tgtEl>
                                          <p:spTgt spid="139"/>
                                        </p:tgtEl>
                                        <p:attrNameLst>
                                          <p:attrName>ppt_x</p:attrName>
                                        </p:attrNameLst>
                                      </p:cBhvr>
                                      <p:tavLst>
                                        <p:tav tm="0">
                                          <p:val>
                                            <p:strVal val="#ppt_x+#ppt_w*1.125000"/>
                                          </p:val>
                                        </p:tav>
                                        <p:tav tm="100000">
                                          <p:val>
                                            <p:strVal val="#ppt_x"/>
                                          </p:val>
                                        </p:tav>
                                      </p:tavLst>
                                    </p:anim>
                                    <p:animEffect transition="in" filter="wipe(left)">
                                      <p:cBhvr>
                                        <p:cTn id="287" dur="500"/>
                                        <p:tgtEl>
                                          <p:spTgt spid="139"/>
                                        </p:tgtEl>
                                      </p:cBhvr>
                                    </p:animEffect>
                                  </p:childTnLst>
                                </p:cTn>
                              </p:par>
                              <p:par>
                                <p:cTn id="288" presetID="12" presetClass="entr" presetSubtype="2" fill="hold" grpId="0" nodeType="withEffect">
                                  <p:stCondLst>
                                    <p:cond delay="500"/>
                                  </p:stCondLst>
                                  <p:childTnLst>
                                    <p:set>
                                      <p:cBhvr>
                                        <p:cTn id="289" dur="1" fill="hold">
                                          <p:stCondLst>
                                            <p:cond delay="0"/>
                                          </p:stCondLst>
                                        </p:cTn>
                                        <p:tgtEl>
                                          <p:spTgt spid="140"/>
                                        </p:tgtEl>
                                        <p:attrNameLst>
                                          <p:attrName>style.visibility</p:attrName>
                                        </p:attrNameLst>
                                      </p:cBhvr>
                                      <p:to>
                                        <p:strVal val="visible"/>
                                      </p:to>
                                    </p:set>
                                    <p:anim calcmode="lin" valueType="num">
                                      <p:cBhvr additive="base">
                                        <p:cTn id="290" dur="500"/>
                                        <p:tgtEl>
                                          <p:spTgt spid="140"/>
                                        </p:tgtEl>
                                        <p:attrNameLst>
                                          <p:attrName>ppt_x</p:attrName>
                                        </p:attrNameLst>
                                      </p:cBhvr>
                                      <p:tavLst>
                                        <p:tav tm="0">
                                          <p:val>
                                            <p:strVal val="#ppt_x+#ppt_w*1.125000"/>
                                          </p:val>
                                        </p:tav>
                                        <p:tav tm="100000">
                                          <p:val>
                                            <p:strVal val="#ppt_x"/>
                                          </p:val>
                                        </p:tav>
                                      </p:tavLst>
                                    </p:anim>
                                    <p:animEffect transition="in" filter="wipe(left)">
                                      <p:cBhvr>
                                        <p:cTn id="291" dur="500"/>
                                        <p:tgtEl>
                                          <p:spTgt spid="140"/>
                                        </p:tgtEl>
                                      </p:cBhvr>
                                    </p:animEffect>
                                  </p:childTnLst>
                                </p:cTn>
                              </p:par>
                              <p:par>
                                <p:cTn id="292" presetID="12" presetClass="entr" presetSubtype="2" fill="hold" grpId="0" nodeType="withEffect">
                                  <p:stCondLst>
                                    <p:cond delay="750"/>
                                  </p:stCondLst>
                                  <p:childTnLst>
                                    <p:set>
                                      <p:cBhvr>
                                        <p:cTn id="293" dur="1" fill="hold">
                                          <p:stCondLst>
                                            <p:cond delay="0"/>
                                          </p:stCondLst>
                                        </p:cTn>
                                        <p:tgtEl>
                                          <p:spTgt spid="141"/>
                                        </p:tgtEl>
                                        <p:attrNameLst>
                                          <p:attrName>style.visibility</p:attrName>
                                        </p:attrNameLst>
                                      </p:cBhvr>
                                      <p:to>
                                        <p:strVal val="visible"/>
                                      </p:to>
                                    </p:set>
                                    <p:anim calcmode="lin" valueType="num">
                                      <p:cBhvr additive="base">
                                        <p:cTn id="294" dur="500"/>
                                        <p:tgtEl>
                                          <p:spTgt spid="141"/>
                                        </p:tgtEl>
                                        <p:attrNameLst>
                                          <p:attrName>ppt_x</p:attrName>
                                        </p:attrNameLst>
                                      </p:cBhvr>
                                      <p:tavLst>
                                        <p:tav tm="0">
                                          <p:val>
                                            <p:strVal val="#ppt_x+#ppt_w*1.125000"/>
                                          </p:val>
                                        </p:tav>
                                        <p:tav tm="100000">
                                          <p:val>
                                            <p:strVal val="#ppt_x"/>
                                          </p:val>
                                        </p:tav>
                                      </p:tavLst>
                                    </p:anim>
                                    <p:animEffect transition="in" filter="wipe(left)">
                                      <p:cBhvr>
                                        <p:cTn id="295" dur="500"/>
                                        <p:tgtEl>
                                          <p:spTgt spid="141"/>
                                        </p:tgtEl>
                                      </p:cBhvr>
                                    </p:animEffect>
                                  </p:childTnLst>
                                </p:cTn>
                              </p:par>
                              <p:par>
                                <p:cTn id="296" presetID="12" presetClass="entr" presetSubtype="2" fill="hold" grpId="0" nodeType="withEffect">
                                  <p:stCondLst>
                                    <p:cond delay="1000"/>
                                  </p:stCondLst>
                                  <p:childTnLst>
                                    <p:set>
                                      <p:cBhvr>
                                        <p:cTn id="297" dur="1" fill="hold">
                                          <p:stCondLst>
                                            <p:cond delay="0"/>
                                          </p:stCondLst>
                                        </p:cTn>
                                        <p:tgtEl>
                                          <p:spTgt spid="142"/>
                                        </p:tgtEl>
                                        <p:attrNameLst>
                                          <p:attrName>style.visibility</p:attrName>
                                        </p:attrNameLst>
                                      </p:cBhvr>
                                      <p:to>
                                        <p:strVal val="visible"/>
                                      </p:to>
                                    </p:set>
                                    <p:anim calcmode="lin" valueType="num">
                                      <p:cBhvr additive="base">
                                        <p:cTn id="298" dur="500"/>
                                        <p:tgtEl>
                                          <p:spTgt spid="142"/>
                                        </p:tgtEl>
                                        <p:attrNameLst>
                                          <p:attrName>ppt_x</p:attrName>
                                        </p:attrNameLst>
                                      </p:cBhvr>
                                      <p:tavLst>
                                        <p:tav tm="0">
                                          <p:val>
                                            <p:strVal val="#ppt_x+#ppt_w*1.125000"/>
                                          </p:val>
                                        </p:tav>
                                        <p:tav tm="100000">
                                          <p:val>
                                            <p:strVal val="#ppt_x"/>
                                          </p:val>
                                        </p:tav>
                                      </p:tavLst>
                                    </p:anim>
                                    <p:animEffect transition="in" filter="wipe(left)">
                                      <p:cBhvr>
                                        <p:cTn id="299"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 grpId="0"/>
      <p:bldP spid="3" grpId="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120" grpId="0" animBg="1"/>
      <p:bldP spid="138" grpId="0"/>
      <p:bldP spid="139" grpId="0"/>
      <p:bldP spid="140" grpId="0"/>
      <p:bldP spid="141" grpId="0"/>
      <p:bldP spid="1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532" y="0"/>
            <a:ext cx="14191063" cy="6653284"/>
          </a:xfrm>
          <a:prstGeom prst="rect">
            <a:avLst/>
          </a:prstGeom>
        </p:spPr>
      </p:pic>
      <p:cxnSp>
        <p:nvCxnSpPr>
          <p:cNvPr id="31" name="直接连接符 30"/>
          <p:cNvCxnSpPr/>
          <p:nvPr/>
        </p:nvCxnSpPr>
        <p:spPr>
          <a:xfrm rot="1318224" flipV="1">
            <a:off x="33518" y="3534274"/>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467604" y="1298364"/>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662C4DF3-F10D-4CEA-A467-6DF4069B6AC3}"/>
              </a:ext>
            </a:extLst>
          </p:cNvPr>
          <p:cNvCxnSpPr/>
          <p:nvPr/>
        </p:nvCxnSpPr>
        <p:spPr>
          <a:xfrm rot="11174285" flipH="1">
            <a:off x="4006900" y="2511338"/>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64A54D6F-6F66-40FA-B8EA-15EE99F68027}"/>
              </a:ext>
            </a:extLst>
          </p:cNvPr>
          <p:cNvCxnSpPr/>
          <p:nvPr/>
        </p:nvCxnSpPr>
        <p:spPr>
          <a:xfrm flipV="1">
            <a:off x="3987651" y="2744862"/>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F39B854C-ED7C-41AD-8618-F9AF7AFB4096}"/>
              </a:ext>
            </a:extLst>
          </p:cNvPr>
          <p:cNvCxnSpPr/>
          <p:nvPr/>
        </p:nvCxnSpPr>
        <p:spPr>
          <a:xfrm flipH="1" flipV="1">
            <a:off x="4157157" y="2472110"/>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a16="http://schemas.microsoft.com/office/drawing/2014/main" xmlns="" id="{EFDA223B-8DEB-4C89-835C-C07293F1F386}"/>
              </a:ext>
            </a:extLst>
          </p:cNvPr>
          <p:cNvSpPr/>
          <p:nvPr/>
        </p:nvSpPr>
        <p:spPr>
          <a:xfrm rot="11174285">
            <a:off x="4125183" y="2464308"/>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xmlns="" id="{2C9DA27F-CF23-4C73-BFA8-050740EF027C}"/>
              </a:ext>
            </a:extLst>
          </p:cNvPr>
          <p:cNvCxnSpPr/>
          <p:nvPr/>
        </p:nvCxnSpPr>
        <p:spPr>
          <a:xfrm rot="7715704" flipH="1">
            <a:off x="4426707" y="2012647"/>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xmlns="" id="{939673A7-1BE7-4B8C-9274-AF686EEE416B}"/>
              </a:ext>
            </a:extLst>
          </p:cNvPr>
          <p:cNvCxnSpPr/>
          <p:nvPr/>
        </p:nvCxnSpPr>
        <p:spPr>
          <a:xfrm flipV="1">
            <a:off x="4496640" y="1960539"/>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6F4AACEF-3977-4796-934D-61BF934B1803}"/>
              </a:ext>
            </a:extLst>
          </p:cNvPr>
          <p:cNvCxnSpPr/>
          <p:nvPr/>
        </p:nvCxnSpPr>
        <p:spPr>
          <a:xfrm flipH="1">
            <a:off x="4392026" y="1960538"/>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椭圆 92">
            <a:extLst>
              <a:ext uri="{FF2B5EF4-FFF2-40B4-BE49-F238E27FC236}">
                <a16:creationId xmlns:a16="http://schemas.microsoft.com/office/drawing/2014/main" xmlns="" id="{D95C65DC-46CF-40B2-9DAA-790AAE040EBB}"/>
              </a:ext>
            </a:extLst>
          </p:cNvPr>
          <p:cNvSpPr/>
          <p:nvPr/>
        </p:nvSpPr>
        <p:spPr>
          <a:xfrm rot="7715704">
            <a:off x="4385889" y="2000067"/>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a:extLst>
              <a:ext uri="{FF2B5EF4-FFF2-40B4-BE49-F238E27FC236}">
                <a16:creationId xmlns:a16="http://schemas.microsoft.com/office/drawing/2014/main" xmlns="" id="{F46F708B-F943-4993-88EC-C4C35947D5EE}"/>
              </a:ext>
            </a:extLst>
          </p:cNvPr>
          <p:cNvSpPr/>
          <p:nvPr/>
        </p:nvSpPr>
        <p:spPr>
          <a:xfrm>
            <a:off x="7166037" y="2470287"/>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xmlns="" id="{F2ECFAA2-1D5E-4EED-9F98-E33EB3F19050}"/>
              </a:ext>
            </a:extLst>
          </p:cNvPr>
          <p:cNvSpPr txBox="1"/>
          <p:nvPr/>
        </p:nvSpPr>
        <p:spPr>
          <a:xfrm>
            <a:off x="2790029" y="3050454"/>
            <a:ext cx="5913967" cy="707886"/>
          </a:xfrm>
          <a:prstGeom prst="rect">
            <a:avLst/>
          </a:prstGeom>
          <a:noFill/>
        </p:spPr>
        <p:txBody>
          <a:bodyPr wrap="square" rtlCol="0">
            <a:spAutoFit/>
          </a:bodyPr>
          <a:lstStyle/>
          <a:p>
            <a:pPr algn="ctr"/>
            <a:r>
              <a:rPr lang="zh-CN" altLang="en-US" sz="4000" dirty="0" smtClean="0">
                <a:latin typeface="华文细黑" panose="02010600040101010101" pitchFamily="2" charset="-122"/>
                <a:ea typeface="华文细黑" panose="02010600040101010101" pitchFamily="2" charset="-122"/>
                <a:sym typeface="华文细黑" panose="02010600040101010101" pitchFamily="2" charset="-122"/>
              </a:rPr>
              <a:t>谢谢大家</a:t>
            </a:r>
            <a:endParaRPr lang="zh-CN" altLang="en-US" sz="4000" dirty="0">
              <a:latin typeface="华文细黑" panose="02010600040101010101" pitchFamily="2" charset="-122"/>
              <a:ea typeface="华文细黑" panose="02010600040101010101" pitchFamily="2" charset="-122"/>
              <a:sym typeface="华文细黑" panose="02010600040101010101" pitchFamily="2" charset="-122"/>
            </a:endParaRPr>
          </a:p>
        </p:txBody>
      </p:sp>
    </p:spTree>
    <p:extLst>
      <p:ext uri="{BB962C8B-B14F-4D97-AF65-F5344CB8AC3E}">
        <p14:creationId xmlns:p14="http://schemas.microsoft.com/office/powerpoint/2010/main" val="24711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nodeType="withEffect">
                                  <p:stCondLst>
                                    <p:cond delay="50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22" presetClass="entr" presetSubtype="8" fill="hold" grpId="0" nodeType="withEffect">
                                  <p:stCondLst>
                                    <p:cond delay="450"/>
                                  </p:stCondLst>
                                  <p:childTnLst>
                                    <p:set>
                                      <p:cBhvr>
                                        <p:cTn id="12" dur="1" fill="hold">
                                          <p:stCondLst>
                                            <p:cond delay="0"/>
                                          </p:stCondLst>
                                        </p:cTn>
                                        <p:tgtEl>
                                          <p:spTgt spid="95"/>
                                        </p:tgtEl>
                                        <p:attrNameLst>
                                          <p:attrName>style.visibility</p:attrName>
                                        </p:attrNameLst>
                                      </p:cBhvr>
                                      <p:to>
                                        <p:strVal val="visible"/>
                                      </p:to>
                                    </p:set>
                                    <p:animEffect transition="in" filter="wipe(left)">
                                      <p:cBhvr>
                                        <p:cTn id="13" dur="1250"/>
                                        <p:tgtEl>
                                          <p:spTgt spid="95"/>
                                        </p:tgtEl>
                                      </p:cBhvr>
                                    </p:animEffect>
                                  </p:childTnLst>
                                </p:cTn>
                              </p:par>
                              <p:par>
                                <p:cTn id="14" presetID="10" presetClass="entr" presetSubtype="0" fill="hold" grpId="0" nodeType="withEffect">
                                  <p:stCondLst>
                                    <p:cond delay="45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35" presetClass="path" presetSubtype="0" decel="40000" fill="hold" grpId="1" nodeType="withEffect">
                                  <p:stCondLst>
                                    <p:cond delay="450"/>
                                  </p:stCondLst>
                                  <p:childTnLst>
                                    <p:animMotion origin="layout" path="M -0.0388 -0.02686 L 0.14193 0.06828 " pathEditMode="relative" rAng="0" ptsTypes="AA">
                                      <p:cBhvr>
                                        <p:cTn id="18" dur="750" spd="-100000" fill="hold"/>
                                        <p:tgtEl>
                                          <p:spTgt spid="94"/>
                                        </p:tgtEl>
                                        <p:attrNameLst>
                                          <p:attrName>ppt_x</p:attrName>
                                          <p:attrName>ppt_y</p:attrName>
                                        </p:attrNameLst>
                                      </p:cBhvr>
                                      <p:rCtr x="9036" y="4745"/>
                                    </p:animMotion>
                                  </p:childTnLst>
                                </p:cTn>
                              </p:par>
                              <p:par>
                                <p:cTn id="19" presetID="35" presetClass="path" presetSubtype="0" accel="40000" decel="40000" fill="hold" grpId="2" nodeType="withEffect">
                                  <p:stCondLst>
                                    <p:cond delay="1250"/>
                                  </p:stCondLst>
                                  <p:childTnLst>
                                    <p:animMotion origin="layout" path="M -0.0345 -0.02547 L 0.0043 -0.00278 " pathEditMode="relative" rAng="0" ptsTypes="AA">
                                      <p:cBhvr>
                                        <p:cTn id="20" dur="750" fill="hold"/>
                                        <p:tgtEl>
                                          <p:spTgt spid="94"/>
                                        </p:tgtEl>
                                        <p:attrNameLst>
                                          <p:attrName>ppt_x</p:attrName>
                                          <p:attrName>ppt_y</p:attrName>
                                        </p:attrNameLst>
                                      </p:cBhvr>
                                      <p:rCtr x="1940" y="1134"/>
                                    </p:animMotion>
                                  </p:childTnLst>
                                </p:cTn>
                              </p:par>
                              <p:par>
                                <p:cTn id="21" presetID="31" presetClass="entr" presetSubtype="0" fill="hold" nodeType="withEffect">
                                  <p:stCondLst>
                                    <p:cond delay="250"/>
                                  </p:stCondLst>
                                  <p:childTnLst>
                                    <p:set>
                                      <p:cBhvr>
                                        <p:cTn id="22" dur="1" fill="hold">
                                          <p:stCondLst>
                                            <p:cond delay="0"/>
                                          </p:stCondLst>
                                        </p:cTn>
                                        <p:tgtEl>
                                          <p:spTgt spid="86"/>
                                        </p:tgtEl>
                                        <p:attrNameLst>
                                          <p:attrName>style.visibility</p:attrName>
                                        </p:attrNameLst>
                                      </p:cBhvr>
                                      <p:to>
                                        <p:strVal val="visible"/>
                                      </p:to>
                                    </p:set>
                                    <p:anim calcmode="lin" valueType="num">
                                      <p:cBhvr>
                                        <p:cTn id="23" dur="1000" fill="hold"/>
                                        <p:tgtEl>
                                          <p:spTgt spid="86"/>
                                        </p:tgtEl>
                                        <p:attrNameLst>
                                          <p:attrName>ppt_w</p:attrName>
                                        </p:attrNameLst>
                                      </p:cBhvr>
                                      <p:tavLst>
                                        <p:tav tm="0">
                                          <p:val>
                                            <p:fltVal val="0"/>
                                          </p:val>
                                        </p:tav>
                                        <p:tav tm="100000">
                                          <p:val>
                                            <p:strVal val="#ppt_w"/>
                                          </p:val>
                                        </p:tav>
                                      </p:tavLst>
                                    </p:anim>
                                    <p:anim calcmode="lin" valueType="num">
                                      <p:cBhvr>
                                        <p:cTn id="24" dur="1000" fill="hold"/>
                                        <p:tgtEl>
                                          <p:spTgt spid="86"/>
                                        </p:tgtEl>
                                        <p:attrNameLst>
                                          <p:attrName>ppt_h</p:attrName>
                                        </p:attrNameLst>
                                      </p:cBhvr>
                                      <p:tavLst>
                                        <p:tav tm="0">
                                          <p:val>
                                            <p:fltVal val="0"/>
                                          </p:val>
                                        </p:tav>
                                        <p:tav tm="100000">
                                          <p:val>
                                            <p:strVal val="#ppt_h"/>
                                          </p:val>
                                        </p:tav>
                                      </p:tavLst>
                                    </p:anim>
                                    <p:anim calcmode="lin" valueType="num">
                                      <p:cBhvr>
                                        <p:cTn id="25" dur="1000" fill="hold"/>
                                        <p:tgtEl>
                                          <p:spTgt spid="86"/>
                                        </p:tgtEl>
                                        <p:attrNameLst>
                                          <p:attrName>style.rotation</p:attrName>
                                        </p:attrNameLst>
                                      </p:cBhvr>
                                      <p:tavLst>
                                        <p:tav tm="0">
                                          <p:val>
                                            <p:fltVal val="90"/>
                                          </p:val>
                                        </p:tav>
                                        <p:tav tm="100000">
                                          <p:val>
                                            <p:fltVal val="0"/>
                                          </p:val>
                                        </p:tav>
                                      </p:tavLst>
                                    </p:anim>
                                    <p:animEffect transition="in" filter="fade">
                                      <p:cBhvr>
                                        <p:cTn id="26" dur="1000"/>
                                        <p:tgtEl>
                                          <p:spTgt spid="86"/>
                                        </p:tgtEl>
                                      </p:cBhvr>
                                    </p:animEffect>
                                  </p:childTnLst>
                                </p:cTn>
                              </p:par>
                              <p:par>
                                <p:cTn id="27" presetID="31" presetClass="entr" presetSubtype="0" fill="hold" nodeType="withEffect">
                                  <p:stCondLst>
                                    <p:cond delay="250"/>
                                  </p:stCondLst>
                                  <p:childTnLst>
                                    <p:set>
                                      <p:cBhvr>
                                        <p:cTn id="28" dur="1" fill="hold">
                                          <p:stCondLst>
                                            <p:cond delay="0"/>
                                          </p:stCondLst>
                                        </p:cTn>
                                        <p:tgtEl>
                                          <p:spTgt spid="87"/>
                                        </p:tgtEl>
                                        <p:attrNameLst>
                                          <p:attrName>style.visibility</p:attrName>
                                        </p:attrNameLst>
                                      </p:cBhvr>
                                      <p:to>
                                        <p:strVal val="visible"/>
                                      </p:to>
                                    </p:set>
                                    <p:anim calcmode="lin" valueType="num">
                                      <p:cBhvr>
                                        <p:cTn id="29" dur="1000" fill="hold"/>
                                        <p:tgtEl>
                                          <p:spTgt spid="87"/>
                                        </p:tgtEl>
                                        <p:attrNameLst>
                                          <p:attrName>ppt_w</p:attrName>
                                        </p:attrNameLst>
                                      </p:cBhvr>
                                      <p:tavLst>
                                        <p:tav tm="0">
                                          <p:val>
                                            <p:fltVal val="0"/>
                                          </p:val>
                                        </p:tav>
                                        <p:tav tm="100000">
                                          <p:val>
                                            <p:strVal val="#ppt_w"/>
                                          </p:val>
                                        </p:tav>
                                      </p:tavLst>
                                    </p:anim>
                                    <p:anim calcmode="lin" valueType="num">
                                      <p:cBhvr>
                                        <p:cTn id="30" dur="1000" fill="hold"/>
                                        <p:tgtEl>
                                          <p:spTgt spid="87"/>
                                        </p:tgtEl>
                                        <p:attrNameLst>
                                          <p:attrName>ppt_h</p:attrName>
                                        </p:attrNameLst>
                                      </p:cBhvr>
                                      <p:tavLst>
                                        <p:tav tm="0">
                                          <p:val>
                                            <p:fltVal val="0"/>
                                          </p:val>
                                        </p:tav>
                                        <p:tav tm="100000">
                                          <p:val>
                                            <p:strVal val="#ppt_h"/>
                                          </p:val>
                                        </p:tav>
                                      </p:tavLst>
                                    </p:anim>
                                    <p:anim calcmode="lin" valueType="num">
                                      <p:cBhvr>
                                        <p:cTn id="31" dur="1000" fill="hold"/>
                                        <p:tgtEl>
                                          <p:spTgt spid="87"/>
                                        </p:tgtEl>
                                        <p:attrNameLst>
                                          <p:attrName>style.rotation</p:attrName>
                                        </p:attrNameLst>
                                      </p:cBhvr>
                                      <p:tavLst>
                                        <p:tav tm="0">
                                          <p:val>
                                            <p:fltVal val="90"/>
                                          </p:val>
                                        </p:tav>
                                        <p:tav tm="100000">
                                          <p:val>
                                            <p:fltVal val="0"/>
                                          </p:val>
                                        </p:tav>
                                      </p:tavLst>
                                    </p:anim>
                                    <p:animEffect transition="in" filter="fade">
                                      <p:cBhvr>
                                        <p:cTn id="32" dur="1000"/>
                                        <p:tgtEl>
                                          <p:spTgt spid="87"/>
                                        </p:tgtEl>
                                      </p:cBhvr>
                                    </p:animEffect>
                                  </p:childTnLst>
                                </p:cTn>
                              </p:par>
                              <p:par>
                                <p:cTn id="33" presetID="31" presetClass="entr" presetSubtype="0" fill="hold" nodeType="withEffect">
                                  <p:stCondLst>
                                    <p:cond delay="250"/>
                                  </p:stCondLst>
                                  <p:childTnLst>
                                    <p:set>
                                      <p:cBhvr>
                                        <p:cTn id="34" dur="1" fill="hold">
                                          <p:stCondLst>
                                            <p:cond delay="0"/>
                                          </p:stCondLst>
                                        </p:cTn>
                                        <p:tgtEl>
                                          <p:spTgt spid="88"/>
                                        </p:tgtEl>
                                        <p:attrNameLst>
                                          <p:attrName>style.visibility</p:attrName>
                                        </p:attrNameLst>
                                      </p:cBhvr>
                                      <p:to>
                                        <p:strVal val="visible"/>
                                      </p:to>
                                    </p:set>
                                    <p:anim calcmode="lin" valueType="num">
                                      <p:cBhvr>
                                        <p:cTn id="35" dur="1000" fill="hold"/>
                                        <p:tgtEl>
                                          <p:spTgt spid="88"/>
                                        </p:tgtEl>
                                        <p:attrNameLst>
                                          <p:attrName>ppt_w</p:attrName>
                                        </p:attrNameLst>
                                      </p:cBhvr>
                                      <p:tavLst>
                                        <p:tav tm="0">
                                          <p:val>
                                            <p:fltVal val="0"/>
                                          </p:val>
                                        </p:tav>
                                        <p:tav tm="100000">
                                          <p:val>
                                            <p:strVal val="#ppt_w"/>
                                          </p:val>
                                        </p:tav>
                                      </p:tavLst>
                                    </p:anim>
                                    <p:anim calcmode="lin" valueType="num">
                                      <p:cBhvr>
                                        <p:cTn id="36" dur="1000" fill="hold"/>
                                        <p:tgtEl>
                                          <p:spTgt spid="88"/>
                                        </p:tgtEl>
                                        <p:attrNameLst>
                                          <p:attrName>ppt_h</p:attrName>
                                        </p:attrNameLst>
                                      </p:cBhvr>
                                      <p:tavLst>
                                        <p:tav tm="0">
                                          <p:val>
                                            <p:fltVal val="0"/>
                                          </p:val>
                                        </p:tav>
                                        <p:tav tm="100000">
                                          <p:val>
                                            <p:strVal val="#ppt_h"/>
                                          </p:val>
                                        </p:tav>
                                      </p:tavLst>
                                    </p:anim>
                                    <p:anim calcmode="lin" valueType="num">
                                      <p:cBhvr>
                                        <p:cTn id="37" dur="1000" fill="hold"/>
                                        <p:tgtEl>
                                          <p:spTgt spid="88"/>
                                        </p:tgtEl>
                                        <p:attrNameLst>
                                          <p:attrName>style.rotation</p:attrName>
                                        </p:attrNameLst>
                                      </p:cBhvr>
                                      <p:tavLst>
                                        <p:tav tm="0">
                                          <p:val>
                                            <p:fltVal val="90"/>
                                          </p:val>
                                        </p:tav>
                                        <p:tav tm="100000">
                                          <p:val>
                                            <p:fltVal val="0"/>
                                          </p:val>
                                        </p:tav>
                                      </p:tavLst>
                                    </p:anim>
                                    <p:animEffect transition="in" filter="fade">
                                      <p:cBhvr>
                                        <p:cTn id="38" dur="1000"/>
                                        <p:tgtEl>
                                          <p:spTgt spid="88"/>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89"/>
                                        </p:tgtEl>
                                        <p:attrNameLst>
                                          <p:attrName>style.visibility</p:attrName>
                                        </p:attrNameLst>
                                      </p:cBhvr>
                                      <p:to>
                                        <p:strVal val="visible"/>
                                      </p:to>
                                    </p:set>
                                    <p:anim calcmode="lin" valueType="num">
                                      <p:cBhvr>
                                        <p:cTn id="41" dur="1000" fill="hold"/>
                                        <p:tgtEl>
                                          <p:spTgt spid="89"/>
                                        </p:tgtEl>
                                        <p:attrNameLst>
                                          <p:attrName>ppt_w</p:attrName>
                                        </p:attrNameLst>
                                      </p:cBhvr>
                                      <p:tavLst>
                                        <p:tav tm="0">
                                          <p:val>
                                            <p:fltVal val="0"/>
                                          </p:val>
                                        </p:tav>
                                        <p:tav tm="100000">
                                          <p:val>
                                            <p:strVal val="#ppt_w"/>
                                          </p:val>
                                        </p:tav>
                                      </p:tavLst>
                                    </p:anim>
                                    <p:anim calcmode="lin" valueType="num">
                                      <p:cBhvr>
                                        <p:cTn id="42" dur="1000" fill="hold"/>
                                        <p:tgtEl>
                                          <p:spTgt spid="89"/>
                                        </p:tgtEl>
                                        <p:attrNameLst>
                                          <p:attrName>ppt_h</p:attrName>
                                        </p:attrNameLst>
                                      </p:cBhvr>
                                      <p:tavLst>
                                        <p:tav tm="0">
                                          <p:val>
                                            <p:fltVal val="0"/>
                                          </p:val>
                                        </p:tav>
                                        <p:tav tm="100000">
                                          <p:val>
                                            <p:strVal val="#ppt_h"/>
                                          </p:val>
                                        </p:tav>
                                      </p:tavLst>
                                    </p:anim>
                                    <p:anim calcmode="lin" valueType="num">
                                      <p:cBhvr>
                                        <p:cTn id="43" dur="1000" fill="hold"/>
                                        <p:tgtEl>
                                          <p:spTgt spid="89"/>
                                        </p:tgtEl>
                                        <p:attrNameLst>
                                          <p:attrName>style.rotation</p:attrName>
                                        </p:attrNameLst>
                                      </p:cBhvr>
                                      <p:tavLst>
                                        <p:tav tm="0">
                                          <p:val>
                                            <p:fltVal val="90"/>
                                          </p:val>
                                        </p:tav>
                                        <p:tav tm="100000">
                                          <p:val>
                                            <p:fltVal val="0"/>
                                          </p:val>
                                        </p:tav>
                                      </p:tavLst>
                                    </p:anim>
                                    <p:animEffect transition="in" filter="fade">
                                      <p:cBhvr>
                                        <p:cTn id="44" dur="1000"/>
                                        <p:tgtEl>
                                          <p:spTgt spid="89"/>
                                        </p:tgtEl>
                                      </p:cBhvr>
                                    </p:animEffect>
                                  </p:childTnLst>
                                </p:cTn>
                              </p:par>
                              <p:par>
                                <p:cTn id="45" presetID="31" presetClass="entr" presetSubtype="0" fill="hold" nodeType="withEffect">
                                  <p:stCondLst>
                                    <p:cond delay="250"/>
                                  </p:stCondLst>
                                  <p:childTnLst>
                                    <p:set>
                                      <p:cBhvr>
                                        <p:cTn id="46" dur="1" fill="hold">
                                          <p:stCondLst>
                                            <p:cond delay="0"/>
                                          </p:stCondLst>
                                        </p:cTn>
                                        <p:tgtEl>
                                          <p:spTgt spid="90"/>
                                        </p:tgtEl>
                                        <p:attrNameLst>
                                          <p:attrName>style.visibility</p:attrName>
                                        </p:attrNameLst>
                                      </p:cBhvr>
                                      <p:to>
                                        <p:strVal val="visible"/>
                                      </p:to>
                                    </p:set>
                                    <p:anim calcmode="lin" valueType="num">
                                      <p:cBhvr>
                                        <p:cTn id="47" dur="1000" fill="hold"/>
                                        <p:tgtEl>
                                          <p:spTgt spid="90"/>
                                        </p:tgtEl>
                                        <p:attrNameLst>
                                          <p:attrName>ppt_w</p:attrName>
                                        </p:attrNameLst>
                                      </p:cBhvr>
                                      <p:tavLst>
                                        <p:tav tm="0">
                                          <p:val>
                                            <p:fltVal val="0"/>
                                          </p:val>
                                        </p:tav>
                                        <p:tav tm="100000">
                                          <p:val>
                                            <p:strVal val="#ppt_w"/>
                                          </p:val>
                                        </p:tav>
                                      </p:tavLst>
                                    </p:anim>
                                    <p:anim calcmode="lin" valueType="num">
                                      <p:cBhvr>
                                        <p:cTn id="48" dur="1000" fill="hold"/>
                                        <p:tgtEl>
                                          <p:spTgt spid="90"/>
                                        </p:tgtEl>
                                        <p:attrNameLst>
                                          <p:attrName>ppt_h</p:attrName>
                                        </p:attrNameLst>
                                      </p:cBhvr>
                                      <p:tavLst>
                                        <p:tav tm="0">
                                          <p:val>
                                            <p:fltVal val="0"/>
                                          </p:val>
                                        </p:tav>
                                        <p:tav tm="100000">
                                          <p:val>
                                            <p:strVal val="#ppt_h"/>
                                          </p:val>
                                        </p:tav>
                                      </p:tavLst>
                                    </p:anim>
                                    <p:anim calcmode="lin" valueType="num">
                                      <p:cBhvr>
                                        <p:cTn id="49" dur="1000" fill="hold"/>
                                        <p:tgtEl>
                                          <p:spTgt spid="90"/>
                                        </p:tgtEl>
                                        <p:attrNameLst>
                                          <p:attrName>style.rotation</p:attrName>
                                        </p:attrNameLst>
                                      </p:cBhvr>
                                      <p:tavLst>
                                        <p:tav tm="0">
                                          <p:val>
                                            <p:fltVal val="90"/>
                                          </p:val>
                                        </p:tav>
                                        <p:tav tm="100000">
                                          <p:val>
                                            <p:fltVal val="0"/>
                                          </p:val>
                                        </p:tav>
                                      </p:tavLst>
                                    </p:anim>
                                    <p:animEffect transition="in" filter="fade">
                                      <p:cBhvr>
                                        <p:cTn id="50" dur="1000"/>
                                        <p:tgtEl>
                                          <p:spTgt spid="90"/>
                                        </p:tgtEl>
                                      </p:cBhvr>
                                    </p:animEffect>
                                  </p:childTnLst>
                                </p:cTn>
                              </p:par>
                              <p:par>
                                <p:cTn id="51" presetID="31" presetClass="entr" presetSubtype="0" fill="hold" nodeType="withEffect">
                                  <p:stCondLst>
                                    <p:cond delay="250"/>
                                  </p:stCondLst>
                                  <p:childTnLst>
                                    <p:set>
                                      <p:cBhvr>
                                        <p:cTn id="52" dur="1" fill="hold">
                                          <p:stCondLst>
                                            <p:cond delay="0"/>
                                          </p:stCondLst>
                                        </p:cTn>
                                        <p:tgtEl>
                                          <p:spTgt spid="91"/>
                                        </p:tgtEl>
                                        <p:attrNameLst>
                                          <p:attrName>style.visibility</p:attrName>
                                        </p:attrNameLst>
                                      </p:cBhvr>
                                      <p:to>
                                        <p:strVal val="visible"/>
                                      </p:to>
                                    </p:set>
                                    <p:anim calcmode="lin" valueType="num">
                                      <p:cBhvr>
                                        <p:cTn id="53" dur="1000" fill="hold"/>
                                        <p:tgtEl>
                                          <p:spTgt spid="91"/>
                                        </p:tgtEl>
                                        <p:attrNameLst>
                                          <p:attrName>ppt_w</p:attrName>
                                        </p:attrNameLst>
                                      </p:cBhvr>
                                      <p:tavLst>
                                        <p:tav tm="0">
                                          <p:val>
                                            <p:fltVal val="0"/>
                                          </p:val>
                                        </p:tav>
                                        <p:tav tm="100000">
                                          <p:val>
                                            <p:strVal val="#ppt_w"/>
                                          </p:val>
                                        </p:tav>
                                      </p:tavLst>
                                    </p:anim>
                                    <p:anim calcmode="lin" valueType="num">
                                      <p:cBhvr>
                                        <p:cTn id="54" dur="1000" fill="hold"/>
                                        <p:tgtEl>
                                          <p:spTgt spid="91"/>
                                        </p:tgtEl>
                                        <p:attrNameLst>
                                          <p:attrName>ppt_h</p:attrName>
                                        </p:attrNameLst>
                                      </p:cBhvr>
                                      <p:tavLst>
                                        <p:tav tm="0">
                                          <p:val>
                                            <p:fltVal val="0"/>
                                          </p:val>
                                        </p:tav>
                                        <p:tav tm="100000">
                                          <p:val>
                                            <p:strVal val="#ppt_h"/>
                                          </p:val>
                                        </p:tav>
                                      </p:tavLst>
                                    </p:anim>
                                    <p:anim calcmode="lin" valueType="num">
                                      <p:cBhvr>
                                        <p:cTn id="55" dur="1000" fill="hold"/>
                                        <p:tgtEl>
                                          <p:spTgt spid="91"/>
                                        </p:tgtEl>
                                        <p:attrNameLst>
                                          <p:attrName>style.rotation</p:attrName>
                                        </p:attrNameLst>
                                      </p:cBhvr>
                                      <p:tavLst>
                                        <p:tav tm="0">
                                          <p:val>
                                            <p:fltVal val="90"/>
                                          </p:val>
                                        </p:tav>
                                        <p:tav tm="100000">
                                          <p:val>
                                            <p:fltVal val="0"/>
                                          </p:val>
                                        </p:tav>
                                      </p:tavLst>
                                    </p:anim>
                                    <p:animEffect transition="in" filter="fade">
                                      <p:cBhvr>
                                        <p:cTn id="56" dur="1000"/>
                                        <p:tgtEl>
                                          <p:spTgt spid="91"/>
                                        </p:tgtEl>
                                      </p:cBhvr>
                                    </p:animEffect>
                                  </p:childTnLst>
                                </p:cTn>
                              </p:par>
                              <p:par>
                                <p:cTn id="57" presetID="31" presetClass="entr" presetSubtype="0" fill="hold" nodeType="withEffect">
                                  <p:stCondLst>
                                    <p:cond delay="250"/>
                                  </p:stCondLst>
                                  <p:childTnLst>
                                    <p:set>
                                      <p:cBhvr>
                                        <p:cTn id="58" dur="1" fill="hold">
                                          <p:stCondLst>
                                            <p:cond delay="0"/>
                                          </p:stCondLst>
                                        </p:cTn>
                                        <p:tgtEl>
                                          <p:spTgt spid="92"/>
                                        </p:tgtEl>
                                        <p:attrNameLst>
                                          <p:attrName>style.visibility</p:attrName>
                                        </p:attrNameLst>
                                      </p:cBhvr>
                                      <p:to>
                                        <p:strVal val="visible"/>
                                      </p:to>
                                    </p:set>
                                    <p:anim calcmode="lin" valueType="num">
                                      <p:cBhvr>
                                        <p:cTn id="59" dur="1000" fill="hold"/>
                                        <p:tgtEl>
                                          <p:spTgt spid="92"/>
                                        </p:tgtEl>
                                        <p:attrNameLst>
                                          <p:attrName>ppt_w</p:attrName>
                                        </p:attrNameLst>
                                      </p:cBhvr>
                                      <p:tavLst>
                                        <p:tav tm="0">
                                          <p:val>
                                            <p:fltVal val="0"/>
                                          </p:val>
                                        </p:tav>
                                        <p:tav tm="100000">
                                          <p:val>
                                            <p:strVal val="#ppt_w"/>
                                          </p:val>
                                        </p:tav>
                                      </p:tavLst>
                                    </p:anim>
                                    <p:anim calcmode="lin" valueType="num">
                                      <p:cBhvr>
                                        <p:cTn id="60" dur="1000" fill="hold"/>
                                        <p:tgtEl>
                                          <p:spTgt spid="92"/>
                                        </p:tgtEl>
                                        <p:attrNameLst>
                                          <p:attrName>ppt_h</p:attrName>
                                        </p:attrNameLst>
                                      </p:cBhvr>
                                      <p:tavLst>
                                        <p:tav tm="0">
                                          <p:val>
                                            <p:fltVal val="0"/>
                                          </p:val>
                                        </p:tav>
                                        <p:tav tm="100000">
                                          <p:val>
                                            <p:strVal val="#ppt_h"/>
                                          </p:val>
                                        </p:tav>
                                      </p:tavLst>
                                    </p:anim>
                                    <p:anim calcmode="lin" valueType="num">
                                      <p:cBhvr>
                                        <p:cTn id="61" dur="1000" fill="hold"/>
                                        <p:tgtEl>
                                          <p:spTgt spid="92"/>
                                        </p:tgtEl>
                                        <p:attrNameLst>
                                          <p:attrName>style.rotation</p:attrName>
                                        </p:attrNameLst>
                                      </p:cBhvr>
                                      <p:tavLst>
                                        <p:tav tm="0">
                                          <p:val>
                                            <p:fltVal val="90"/>
                                          </p:val>
                                        </p:tav>
                                        <p:tav tm="100000">
                                          <p:val>
                                            <p:fltVal val="0"/>
                                          </p:val>
                                        </p:tav>
                                      </p:tavLst>
                                    </p:anim>
                                    <p:animEffect transition="in" filter="fade">
                                      <p:cBhvr>
                                        <p:cTn id="62" dur="1000"/>
                                        <p:tgtEl>
                                          <p:spTgt spid="92"/>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93"/>
                                        </p:tgtEl>
                                        <p:attrNameLst>
                                          <p:attrName>style.visibility</p:attrName>
                                        </p:attrNameLst>
                                      </p:cBhvr>
                                      <p:to>
                                        <p:strVal val="visible"/>
                                      </p:to>
                                    </p:set>
                                    <p:anim calcmode="lin" valueType="num">
                                      <p:cBhvr>
                                        <p:cTn id="65" dur="1000" fill="hold"/>
                                        <p:tgtEl>
                                          <p:spTgt spid="93"/>
                                        </p:tgtEl>
                                        <p:attrNameLst>
                                          <p:attrName>ppt_w</p:attrName>
                                        </p:attrNameLst>
                                      </p:cBhvr>
                                      <p:tavLst>
                                        <p:tav tm="0">
                                          <p:val>
                                            <p:fltVal val="0"/>
                                          </p:val>
                                        </p:tav>
                                        <p:tav tm="100000">
                                          <p:val>
                                            <p:strVal val="#ppt_w"/>
                                          </p:val>
                                        </p:tav>
                                      </p:tavLst>
                                    </p:anim>
                                    <p:anim calcmode="lin" valueType="num">
                                      <p:cBhvr>
                                        <p:cTn id="66" dur="1000" fill="hold"/>
                                        <p:tgtEl>
                                          <p:spTgt spid="93"/>
                                        </p:tgtEl>
                                        <p:attrNameLst>
                                          <p:attrName>ppt_h</p:attrName>
                                        </p:attrNameLst>
                                      </p:cBhvr>
                                      <p:tavLst>
                                        <p:tav tm="0">
                                          <p:val>
                                            <p:fltVal val="0"/>
                                          </p:val>
                                        </p:tav>
                                        <p:tav tm="100000">
                                          <p:val>
                                            <p:strVal val="#ppt_h"/>
                                          </p:val>
                                        </p:tav>
                                      </p:tavLst>
                                    </p:anim>
                                    <p:anim calcmode="lin" valueType="num">
                                      <p:cBhvr>
                                        <p:cTn id="67" dur="1000" fill="hold"/>
                                        <p:tgtEl>
                                          <p:spTgt spid="93"/>
                                        </p:tgtEl>
                                        <p:attrNameLst>
                                          <p:attrName>style.rotation</p:attrName>
                                        </p:attrNameLst>
                                      </p:cBhvr>
                                      <p:tavLst>
                                        <p:tav tm="0">
                                          <p:val>
                                            <p:fltVal val="90"/>
                                          </p:val>
                                        </p:tav>
                                        <p:tav tm="100000">
                                          <p:val>
                                            <p:fltVal val="0"/>
                                          </p:val>
                                        </p:tav>
                                      </p:tavLst>
                                    </p:anim>
                                    <p:animEffect transition="in" filter="fade">
                                      <p:cBhvr>
                                        <p:cTn id="68"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3" grpId="0" animBg="1"/>
      <p:bldP spid="94" grpId="0" animBg="1"/>
      <p:bldP spid="94" grpId="1" animBg="1"/>
      <p:bldP spid="94" grpId="2"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文本框 50"/>
          <p:cNvSpPr txBox="1"/>
          <p:nvPr/>
        </p:nvSpPr>
        <p:spPr>
          <a:xfrm>
            <a:off x="3853560" y="0"/>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矩形 60"/>
          <p:cNvSpPr/>
          <p:nvPr/>
        </p:nvSpPr>
        <p:spPr>
          <a:xfrm>
            <a:off x="5826621" y="2900557"/>
            <a:ext cx="3467616" cy="584775"/>
          </a:xfrm>
          <a:prstGeom prst="rect">
            <a:avLst/>
          </a:prstGeom>
          <a:solidFill>
            <a:schemeClr val="tx2">
              <a:lumMod val="20000"/>
              <a:lumOff val="80000"/>
            </a:schemeClr>
          </a:solidFill>
        </p:spPr>
        <p:txBody>
          <a:bodyPr wrap="none">
            <a:spAutoFit/>
          </a:bodyPr>
          <a:lstStyle/>
          <a:p>
            <a:r>
              <a:rPr kumimoji="1" lang="zh-CN" altLang="en-US" sz="3200" dirty="0">
                <a:solidFill>
                  <a:schemeClr val="tx2"/>
                </a:solidFill>
                <a:effectLst>
                  <a:innerShdw blurRad="63500" dist="50800" dir="16200000">
                    <a:prstClr val="black">
                      <a:alpha val="30000"/>
                    </a:prstClr>
                  </a:innerShdw>
                </a:effectLst>
                <a:latin typeface="+mj-ea"/>
                <a:ea typeface="+mj-ea"/>
              </a:rPr>
              <a:t>你都做了哪些事？</a:t>
            </a:r>
          </a:p>
        </p:txBody>
      </p:sp>
      <p:pic>
        <p:nvPicPr>
          <p:cNvPr id="2" name="图片 1"/>
          <p:cNvPicPr>
            <a:picLocks noChangeAspect="1"/>
          </p:cNvPicPr>
          <p:nvPr/>
        </p:nvPicPr>
        <p:blipFill>
          <a:blip r:embed="rId3"/>
          <a:stretch>
            <a:fillRect/>
          </a:stretch>
        </p:blipFill>
        <p:spPr>
          <a:xfrm>
            <a:off x="645348" y="-13974"/>
            <a:ext cx="10796023" cy="6858000"/>
          </a:xfrm>
          <a:prstGeom prst="rect">
            <a:avLst/>
          </a:prstGeom>
        </p:spPr>
      </p:pic>
    </p:spTree>
    <p:extLst>
      <p:ext uri="{BB962C8B-B14F-4D97-AF65-F5344CB8AC3E}">
        <p14:creationId xmlns:p14="http://schemas.microsoft.com/office/powerpoint/2010/main" val="6779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1901918" y="4713848"/>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5" name="直接连接符 6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909578" y="1117722"/>
            <a:ext cx="6771428" cy="3733333"/>
          </a:xfrm>
          <a:prstGeom prst="rect">
            <a:avLst/>
          </a:prstGeom>
        </p:spPr>
      </p:pic>
      <p:sp>
        <p:nvSpPr>
          <p:cNvPr id="91" name="文本框 90"/>
          <p:cNvSpPr txBox="1"/>
          <p:nvPr/>
        </p:nvSpPr>
        <p:spPr>
          <a:xfrm>
            <a:off x="1498264" y="344238"/>
            <a:ext cx="1584905" cy="523220"/>
          </a:xfrm>
          <a:prstGeom prst="rect">
            <a:avLst/>
          </a:prstGeom>
          <a:noFill/>
        </p:spPr>
        <p:txBody>
          <a:bodyPr wrap="square" rtlCol="0">
            <a:spAutoFit/>
          </a:bodyPr>
          <a:lstStyle/>
          <a:p>
            <a:r>
              <a:rPr lang="zh-CN" altLang="en-US" sz="2800" dirty="0" smtClean="0"/>
              <a:t>数据集</a:t>
            </a:r>
            <a:endParaRPr lang="zh-CN" altLang="en-US" sz="2800" dirty="0"/>
          </a:p>
        </p:txBody>
      </p:sp>
    </p:spTree>
    <p:extLst>
      <p:ext uri="{BB962C8B-B14F-4D97-AF65-F5344CB8AC3E}">
        <p14:creationId xmlns:p14="http://schemas.microsoft.com/office/powerpoint/2010/main" val="99407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4"/>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50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nodeType="withEffect">
                                  <p:stCondLst>
                                    <p:cond delay="50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par>
                                <p:cTn id="76" presetID="31" presetClass="entr" presetSubtype="0" fill="hold" nodeType="withEffect">
                                  <p:stCondLst>
                                    <p:cond delay="5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1000" fill="hold"/>
                                        <p:tgtEl>
                                          <p:spTgt spid="13"/>
                                        </p:tgtEl>
                                        <p:attrNameLst>
                                          <p:attrName>ppt_w</p:attrName>
                                        </p:attrNameLst>
                                      </p:cBhvr>
                                      <p:tavLst>
                                        <p:tav tm="0">
                                          <p:val>
                                            <p:fltVal val="0"/>
                                          </p:val>
                                        </p:tav>
                                        <p:tav tm="100000">
                                          <p:val>
                                            <p:strVal val="#ppt_w"/>
                                          </p:val>
                                        </p:tav>
                                      </p:tavLst>
                                    </p:anim>
                                    <p:anim calcmode="lin" valueType="num">
                                      <p:cBhvr>
                                        <p:cTn id="79" dur="1000" fill="hold"/>
                                        <p:tgtEl>
                                          <p:spTgt spid="13"/>
                                        </p:tgtEl>
                                        <p:attrNameLst>
                                          <p:attrName>ppt_h</p:attrName>
                                        </p:attrNameLst>
                                      </p:cBhvr>
                                      <p:tavLst>
                                        <p:tav tm="0">
                                          <p:val>
                                            <p:fltVal val="0"/>
                                          </p:val>
                                        </p:tav>
                                        <p:tav tm="100000">
                                          <p:val>
                                            <p:strVal val="#ppt_h"/>
                                          </p:val>
                                        </p:tav>
                                      </p:tavLst>
                                    </p:anim>
                                    <p:anim calcmode="lin" valueType="num">
                                      <p:cBhvr>
                                        <p:cTn id="80" dur="1000" fill="hold"/>
                                        <p:tgtEl>
                                          <p:spTgt spid="13"/>
                                        </p:tgtEl>
                                        <p:attrNameLst>
                                          <p:attrName>style.rotation</p:attrName>
                                        </p:attrNameLst>
                                      </p:cBhvr>
                                      <p:tavLst>
                                        <p:tav tm="0">
                                          <p:val>
                                            <p:fltVal val="90"/>
                                          </p:val>
                                        </p:tav>
                                        <p:tav tm="100000">
                                          <p:val>
                                            <p:fltVal val="0"/>
                                          </p:val>
                                        </p:tav>
                                      </p:tavLst>
                                    </p:anim>
                                    <p:animEffect transition="in" filter="fade">
                                      <p:cBhvr>
                                        <p:cTn id="81" dur="1000"/>
                                        <p:tgtEl>
                                          <p:spTgt spid="1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1000" fill="hold"/>
                                        <p:tgtEl>
                                          <p:spTgt spid="14"/>
                                        </p:tgtEl>
                                        <p:attrNameLst>
                                          <p:attrName>ppt_w</p:attrName>
                                        </p:attrNameLst>
                                      </p:cBhvr>
                                      <p:tavLst>
                                        <p:tav tm="0">
                                          <p:val>
                                            <p:fltVal val="0"/>
                                          </p:val>
                                        </p:tav>
                                        <p:tav tm="100000">
                                          <p:val>
                                            <p:strVal val="#ppt_w"/>
                                          </p:val>
                                        </p:tav>
                                      </p:tavLst>
                                    </p:anim>
                                    <p:anim calcmode="lin" valueType="num">
                                      <p:cBhvr>
                                        <p:cTn id="85" dur="1000" fill="hold"/>
                                        <p:tgtEl>
                                          <p:spTgt spid="14"/>
                                        </p:tgtEl>
                                        <p:attrNameLst>
                                          <p:attrName>ppt_h</p:attrName>
                                        </p:attrNameLst>
                                      </p:cBhvr>
                                      <p:tavLst>
                                        <p:tav tm="0">
                                          <p:val>
                                            <p:fltVal val="0"/>
                                          </p:val>
                                        </p:tav>
                                        <p:tav tm="100000">
                                          <p:val>
                                            <p:strVal val="#ppt_h"/>
                                          </p:val>
                                        </p:tav>
                                      </p:tavLst>
                                    </p:anim>
                                    <p:anim calcmode="lin" valueType="num">
                                      <p:cBhvr>
                                        <p:cTn id="86" dur="1000" fill="hold"/>
                                        <p:tgtEl>
                                          <p:spTgt spid="14"/>
                                        </p:tgtEl>
                                        <p:attrNameLst>
                                          <p:attrName>style.rotation</p:attrName>
                                        </p:attrNameLst>
                                      </p:cBhvr>
                                      <p:tavLst>
                                        <p:tav tm="0">
                                          <p:val>
                                            <p:fltVal val="90"/>
                                          </p:val>
                                        </p:tav>
                                        <p:tav tm="100000">
                                          <p:val>
                                            <p:fltVal val="0"/>
                                          </p:val>
                                        </p:tav>
                                      </p:tavLst>
                                    </p:anim>
                                    <p:animEffect transition="in" filter="fade">
                                      <p:cBhvr>
                                        <p:cTn id="87" dur="1000"/>
                                        <p:tgtEl>
                                          <p:spTgt spid="14"/>
                                        </p:tgtEl>
                                      </p:cBhvr>
                                    </p:animEffect>
                                  </p:childTnLst>
                                </p:cTn>
                              </p:par>
                              <p:par>
                                <p:cTn id="88" presetID="31" presetClass="entr" presetSubtype="0" fill="hold" nodeType="withEffect">
                                  <p:stCondLst>
                                    <p:cond delay="5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1000" fill="hold"/>
                                        <p:tgtEl>
                                          <p:spTgt spid="15"/>
                                        </p:tgtEl>
                                        <p:attrNameLst>
                                          <p:attrName>ppt_w</p:attrName>
                                        </p:attrNameLst>
                                      </p:cBhvr>
                                      <p:tavLst>
                                        <p:tav tm="0">
                                          <p:val>
                                            <p:fltVal val="0"/>
                                          </p:val>
                                        </p:tav>
                                        <p:tav tm="100000">
                                          <p:val>
                                            <p:strVal val="#ppt_w"/>
                                          </p:val>
                                        </p:tav>
                                      </p:tavLst>
                                    </p:anim>
                                    <p:anim calcmode="lin" valueType="num">
                                      <p:cBhvr>
                                        <p:cTn id="91" dur="1000" fill="hold"/>
                                        <p:tgtEl>
                                          <p:spTgt spid="15"/>
                                        </p:tgtEl>
                                        <p:attrNameLst>
                                          <p:attrName>ppt_h</p:attrName>
                                        </p:attrNameLst>
                                      </p:cBhvr>
                                      <p:tavLst>
                                        <p:tav tm="0">
                                          <p:val>
                                            <p:fltVal val="0"/>
                                          </p:val>
                                        </p:tav>
                                        <p:tav tm="100000">
                                          <p:val>
                                            <p:strVal val="#ppt_h"/>
                                          </p:val>
                                        </p:tav>
                                      </p:tavLst>
                                    </p:anim>
                                    <p:anim calcmode="lin" valueType="num">
                                      <p:cBhvr>
                                        <p:cTn id="92" dur="1000" fill="hold"/>
                                        <p:tgtEl>
                                          <p:spTgt spid="15"/>
                                        </p:tgtEl>
                                        <p:attrNameLst>
                                          <p:attrName>style.rotation</p:attrName>
                                        </p:attrNameLst>
                                      </p:cBhvr>
                                      <p:tavLst>
                                        <p:tav tm="0">
                                          <p:val>
                                            <p:fltVal val="90"/>
                                          </p:val>
                                        </p:tav>
                                        <p:tav tm="100000">
                                          <p:val>
                                            <p:fltVal val="0"/>
                                          </p:val>
                                        </p:tav>
                                      </p:tavLst>
                                    </p:anim>
                                    <p:animEffect transition="in" filter="fade">
                                      <p:cBhvr>
                                        <p:cTn id="93" dur="1000"/>
                                        <p:tgtEl>
                                          <p:spTgt spid="15"/>
                                        </p:tgtEl>
                                      </p:cBhvr>
                                    </p:animEffect>
                                  </p:childTnLst>
                                </p:cTn>
                              </p:par>
                              <p:par>
                                <p:cTn id="94" presetID="31" presetClass="entr" presetSubtype="0" fill="hold" nodeType="withEffect">
                                  <p:stCondLst>
                                    <p:cond delay="500"/>
                                  </p:stCondLst>
                                  <p:childTnLst>
                                    <p:set>
                                      <p:cBhvr>
                                        <p:cTn id="95" dur="1" fill="hold">
                                          <p:stCondLst>
                                            <p:cond delay="0"/>
                                          </p:stCondLst>
                                        </p:cTn>
                                        <p:tgtEl>
                                          <p:spTgt spid="16"/>
                                        </p:tgtEl>
                                        <p:attrNameLst>
                                          <p:attrName>style.visibility</p:attrName>
                                        </p:attrNameLst>
                                      </p:cBhvr>
                                      <p:to>
                                        <p:strVal val="visible"/>
                                      </p:to>
                                    </p:set>
                                    <p:anim calcmode="lin" valueType="num">
                                      <p:cBhvr>
                                        <p:cTn id="96" dur="1000" fill="hold"/>
                                        <p:tgtEl>
                                          <p:spTgt spid="16"/>
                                        </p:tgtEl>
                                        <p:attrNameLst>
                                          <p:attrName>ppt_w</p:attrName>
                                        </p:attrNameLst>
                                      </p:cBhvr>
                                      <p:tavLst>
                                        <p:tav tm="0">
                                          <p:val>
                                            <p:fltVal val="0"/>
                                          </p:val>
                                        </p:tav>
                                        <p:tav tm="100000">
                                          <p:val>
                                            <p:strVal val="#ppt_w"/>
                                          </p:val>
                                        </p:tav>
                                      </p:tavLst>
                                    </p:anim>
                                    <p:anim calcmode="lin" valueType="num">
                                      <p:cBhvr>
                                        <p:cTn id="97" dur="1000" fill="hold"/>
                                        <p:tgtEl>
                                          <p:spTgt spid="16"/>
                                        </p:tgtEl>
                                        <p:attrNameLst>
                                          <p:attrName>ppt_h</p:attrName>
                                        </p:attrNameLst>
                                      </p:cBhvr>
                                      <p:tavLst>
                                        <p:tav tm="0">
                                          <p:val>
                                            <p:fltVal val="0"/>
                                          </p:val>
                                        </p:tav>
                                        <p:tav tm="100000">
                                          <p:val>
                                            <p:strVal val="#ppt_h"/>
                                          </p:val>
                                        </p:tav>
                                      </p:tavLst>
                                    </p:anim>
                                    <p:anim calcmode="lin" valueType="num">
                                      <p:cBhvr>
                                        <p:cTn id="98" dur="1000" fill="hold"/>
                                        <p:tgtEl>
                                          <p:spTgt spid="16"/>
                                        </p:tgtEl>
                                        <p:attrNameLst>
                                          <p:attrName>style.rotation</p:attrName>
                                        </p:attrNameLst>
                                      </p:cBhvr>
                                      <p:tavLst>
                                        <p:tav tm="0">
                                          <p:val>
                                            <p:fltVal val="90"/>
                                          </p:val>
                                        </p:tav>
                                        <p:tav tm="100000">
                                          <p:val>
                                            <p:fltVal val="0"/>
                                          </p:val>
                                        </p:tav>
                                      </p:tavLst>
                                    </p:anim>
                                    <p:animEffect transition="in" filter="fade">
                                      <p:cBhvr>
                                        <p:cTn id="99" dur="1000"/>
                                        <p:tgtEl>
                                          <p:spTgt spid="1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1000" fill="hold"/>
                                        <p:tgtEl>
                                          <p:spTgt spid="17"/>
                                        </p:tgtEl>
                                        <p:attrNameLst>
                                          <p:attrName>ppt_w</p:attrName>
                                        </p:attrNameLst>
                                      </p:cBhvr>
                                      <p:tavLst>
                                        <p:tav tm="0">
                                          <p:val>
                                            <p:fltVal val="0"/>
                                          </p:val>
                                        </p:tav>
                                        <p:tav tm="100000">
                                          <p:val>
                                            <p:strVal val="#ppt_w"/>
                                          </p:val>
                                        </p:tav>
                                      </p:tavLst>
                                    </p:anim>
                                    <p:anim calcmode="lin" valueType="num">
                                      <p:cBhvr>
                                        <p:cTn id="103" dur="1000" fill="hold"/>
                                        <p:tgtEl>
                                          <p:spTgt spid="17"/>
                                        </p:tgtEl>
                                        <p:attrNameLst>
                                          <p:attrName>ppt_h</p:attrName>
                                        </p:attrNameLst>
                                      </p:cBhvr>
                                      <p:tavLst>
                                        <p:tav tm="0">
                                          <p:val>
                                            <p:fltVal val="0"/>
                                          </p:val>
                                        </p:tav>
                                        <p:tav tm="100000">
                                          <p:val>
                                            <p:strVal val="#ppt_h"/>
                                          </p:val>
                                        </p:tav>
                                      </p:tavLst>
                                    </p:anim>
                                    <p:anim calcmode="lin" valueType="num">
                                      <p:cBhvr>
                                        <p:cTn id="104" dur="1000" fill="hold"/>
                                        <p:tgtEl>
                                          <p:spTgt spid="17"/>
                                        </p:tgtEl>
                                        <p:attrNameLst>
                                          <p:attrName>style.rotation</p:attrName>
                                        </p:attrNameLst>
                                      </p:cBhvr>
                                      <p:tavLst>
                                        <p:tav tm="0">
                                          <p:val>
                                            <p:fltVal val="90"/>
                                          </p:val>
                                        </p:tav>
                                        <p:tav tm="100000">
                                          <p:val>
                                            <p:fltVal val="0"/>
                                          </p:val>
                                        </p:tav>
                                      </p:tavLst>
                                    </p:anim>
                                    <p:animEffect transition="in" filter="fade">
                                      <p:cBhvr>
                                        <p:cTn id="105" dur="1000"/>
                                        <p:tgtEl>
                                          <p:spTgt spid="17"/>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fltVal val="0"/>
                                          </p:val>
                                        </p:tav>
                                        <p:tav tm="100000">
                                          <p:val>
                                            <p:strVal val="#ppt_w"/>
                                          </p:val>
                                        </p:tav>
                                      </p:tavLst>
                                    </p:anim>
                                    <p:anim calcmode="lin" valueType="num">
                                      <p:cBhvr>
                                        <p:cTn id="109" dur="1000" fill="hold"/>
                                        <p:tgtEl>
                                          <p:spTgt spid="18"/>
                                        </p:tgtEl>
                                        <p:attrNameLst>
                                          <p:attrName>ppt_h</p:attrName>
                                        </p:attrNameLst>
                                      </p:cBhvr>
                                      <p:tavLst>
                                        <p:tav tm="0">
                                          <p:val>
                                            <p:fltVal val="0"/>
                                          </p:val>
                                        </p:tav>
                                        <p:tav tm="100000">
                                          <p:val>
                                            <p:strVal val="#ppt_h"/>
                                          </p:val>
                                        </p:tav>
                                      </p:tavLst>
                                    </p:anim>
                                    <p:anim calcmode="lin" valueType="num">
                                      <p:cBhvr>
                                        <p:cTn id="110" dur="1000" fill="hold"/>
                                        <p:tgtEl>
                                          <p:spTgt spid="18"/>
                                        </p:tgtEl>
                                        <p:attrNameLst>
                                          <p:attrName>style.rotation</p:attrName>
                                        </p:attrNameLst>
                                      </p:cBhvr>
                                      <p:tavLst>
                                        <p:tav tm="0">
                                          <p:val>
                                            <p:fltVal val="90"/>
                                          </p:val>
                                        </p:tav>
                                        <p:tav tm="100000">
                                          <p:val>
                                            <p:fltVal val="0"/>
                                          </p:val>
                                        </p:tav>
                                      </p:tavLst>
                                    </p:anim>
                                    <p:animEffect transition="in" filter="fade">
                                      <p:cBhvr>
                                        <p:cTn id="111" dur="1000"/>
                                        <p:tgtEl>
                                          <p:spTgt spid="18"/>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1000" fill="hold"/>
                                        <p:tgtEl>
                                          <p:spTgt spid="19"/>
                                        </p:tgtEl>
                                        <p:attrNameLst>
                                          <p:attrName>ppt_w</p:attrName>
                                        </p:attrNameLst>
                                      </p:cBhvr>
                                      <p:tavLst>
                                        <p:tav tm="0">
                                          <p:val>
                                            <p:fltVal val="0"/>
                                          </p:val>
                                        </p:tav>
                                        <p:tav tm="100000">
                                          <p:val>
                                            <p:strVal val="#ppt_w"/>
                                          </p:val>
                                        </p:tav>
                                      </p:tavLst>
                                    </p:anim>
                                    <p:anim calcmode="lin" valueType="num">
                                      <p:cBhvr>
                                        <p:cTn id="115" dur="1000" fill="hold"/>
                                        <p:tgtEl>
                                          <p:spTgt spid="19"/>
                                        </p:tgtEl>
                                        <p:attrNameLst>
                                          <p:attrName>ppt_h</p:attrName>
                                        </p:attrNameLst>
                                      </p:cBhvr>
                                      <p:tavLst>
                                        <p:tav tm="0">
                                          <p:val>
                                            <p:fltVal val="0"/>
                                          </p:val>
                                        </p:tav>
                                        <p:tav tm="100000">
                                          <p:val>
                                            <p:strVal val="#ppt_h"/>
                                          </p:val>
                                        </p:tav>
                                      </p:tavLst>
                                    </p:anim>
                                    <p:anim calcmode="lin" valueType="num">
                                      <p:cBhvr>
                                        <p:cTn id="116" dur="1000" fill="hold"/>
                                        <p:tgtEl>
                                          <p:spTgt spid="19"/>
                                        </p:tgtEl>
                                        <p:attrNameLst>
                                          <p:attrName>style.rotation</p:attrName>
                                        </p:attrNameLst>
                                      </p:cBhvr>
                                      <p:tavLst>
                                        <p:tav tm="0">
                                          <p:val>
                                            <p:fltVal val="90"/>
                                          </p:val>
                                        </p:tav>
                                        <p:tav tm="100000">
                                          <p:val>
                                            <p:fltVal val="0"/>
                                          </p:val>
                                        </p:tav>
                                      </p:tavLst>
                                    </p:anim>
                                    <p:animEffect transition="in" filter="fade">
                                      <p:cBhvr>
                                        <p:cTn id="117" dur="1000"/>
                                        <p:tgtEl>
                                          <p:spTgt spid="19"/>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1000" fill="hold"/>
                                        <p:tgtEl>
                                          <p:spTgt spid="20"/>
                                        </p:tgtEl>
                                        <p:attrNameLst>
                                          <p:attrName>ppt_w</p:attrName>
                                        </p:attrNameLst>
                                      </p:cBhvr>
                                      <p:tavLst>
                                        <p:tav tm="0">
                                          <p:val>
                                            <p:fltVal val="0"/>
                                          </p:val>
                                        </p:tav>
                                        <p:tav tm="100000">
                                          <p:val>
                                            <p:strVal val="#ppt_w"/>
                                          </p:val>
                                        </p:tav>
                                      </p:tavLst>
                                    </p:anim>
                                    <p:anim calcmode="lin" valueType="num">
                                      <p:cBhvr>
                                        <p:cTn id="121" dur="1000" fill="hold"/>
                                        <p:tgtEl>
                                          <p:spTgt spid="20"/>
                                        </p:tgtEl>
                                        <p:attrNameLst>
                                          <p:attrName>ppt_h</p:attrName>
                                        </p:attrNameLst>
                                      </p:cBhvr>
                                      <p:tavLst>
                                        <p:tav tm="0">
                                          <p:val>
                                            <p:fltVal val="0"/>
                                          </p:val>
                                        </p:tav>
                                        <p:tav tm="100000">
                                          <p:val>
                                            <p:strVal val="#ppt_h"/>
                                          </p:val>
                                        </p:tav>
                                      </p:tavLst>
                                    </p:anim>
                                    <p:anim calcmode="lin" valueType="num">
                                      <p:cBhvr>
                                        <p:cTn id="122" dur="1000" fill="hold"/>
                                        <p:tgtEl>
                                          <p:spTgt spid="20"/>
                                        </p:tgtEl>
                                        <p:attrNameLst>
                                          <p:attrName>style.rotation</p:attrName>
                                        </p:attrNameLst>
                                      </p:cBhvr>
                                      <p:tavLst>
                                        <p:tav tm="0">
                                          <p:val>
                                            <p:fltVal val="90"/>
                                          </p:val>
                                        </p:tav>
                                        <p:tav tm="100000">
                                          <p:val>
                                            <p:fltVal val="0"/>
                                          </p:val>
                                        </p:tav>
                                      </p:tavLst>
                                    </p:anim>
                                    <p:animEffect transition="in" filter="fade">
                                      <p:cBhvr>
                                        <p:cTn id="123" dur="1000"/>
                                        <p:tgtEl>
                                          <p:spTgt spid="20"/>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1000" fill="hold"/>
                                        <p:tgtEl>
                                          <p:spTgt spid="21"/>
                                        </p:tgtEl>
                                        <p:attrNameLst>
                                          <p:attrName>ppt_w</p:attrName>
                                        </p:attrNameLst>
                                      </p:cBhvr>
                                      <p:tavLst>
                                        <p:tav tm="0">
                                          <p:val>
                                            <p:fltVal val="0"/>
                                          </p:val>
                                        </p:tav>
                                        <p:tav tm="100000">
                                          <p:val>
                                            <p:strVal val="#ppt_w"/>
                                          </p:val>
                                        </p:tav>
                                      </p:tavLst>
                                    </p:anim>
                                    <p:anim calcmode="lin" valueType="num">
                                      <p:cBhvr>
                                        <p:cTn id="127" dur="1000" fill="hold"/>
                                        <p:tgtEl>
                                          <p:spTgt spid="21"/>
                                        </p:tgtEl>
                                        <p:attrNameLst>
                                          <p:attrName>ppt_h</p:attrName>
                                        </p:attrNameLst>
                                      </p:cBhvr>
                                      <p:tavLst>
                                        <p:tav tm="0">
                                          <p:val>
                                            <p:fltVal val="0"/>
                                          </p:val>
                                        </p:tav>
                                        <p:tav tm="100000">
                                          <p:val>
                                            <p:strVal val="#ppt_h"/>
                                          </p:val>
                                        </p:tav>
                                      </p:tavLst>
                                    </p:anim>
                                    <p:anim calcmode="lin" valueType="num">
                                      <p:cBhvr>
                                        <p:cTn id="128" dur="1000" fill="hold"/>
                                        <p:tgtEl>
                                          <p:spTgt spid="21"/>
                                        </p:tgtEl>
                                        <p:attrNameLst>
                                          <p:attrName>style.rotation</p:attrName>
                                        </p:attrNameLst>
                                      </p:cBhvr>
                                      <p:tavLst>
                                        <p:tav tm="0">
                                          <p:val>
                                            <p:fltVal val="90"/>
                                          </p:val>
                                        </p:tav>
                                        <p:tav tm="100000">
                                          <p:val>
                                            <p:fltVal val="0"/>
                                          </p:val>
                                        </p:tav>
                                      </p:tavLst>
                                    </p:anim>
                                    <p:animEffect transition="in" filter="fade">
                                      <p:cBhvr>
                                        <p:cTn id="129" dur="1000"/>
                                        <p:tgtEl>
                                          <p:spTgt spid="21"/>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1000" fill="hold"/>
                                        <p:tgtEl>
                                          <p:spTgt spid="22"/>
                                        </p:tgtEl>
                                        <p:attrNameLst>
                                          <p:attrName>ppt_w</p:attrName>
                                        </p:attrNameLst>
                                      </p:cBhvr>
                                      <p:tavLst>
                                        <p:tav tm="0">
                                          <p:val>
                                            <p:fltVal val="0"/>
                                          </p:val>
                                        </p:tav>
                                        <p:tav tm="100000">
                                          <p:val>
                                            <p:strVal val="#ppt_w"/>
                                          </p:val>
                                        </p:tav>
                                      </p:tavLst>
                                    </p:anim>
                                    <p:anim calcmode="lin" valueType="num">
                                      <p:cBhvr>
                                        <p:cTn id="133" dur="1000" fill="hold"/>
                                        <p:tgtEl>
                                          <p:spTgt spid="22"/>
                                        </p:tgtEl>
                                        <p:attrNameLst>
                                          <p:attrName>ppt_h</p:attrName>
                                        </p:attrNameLst>
                                      </p:cBhvr>
                                      <p:tavLst>
                                        <p:tav tm="0">
                                          <p:val>
                                            <p:fltVal val="0"/>
                                          </p:val>
                                        </p:tav>
                                        <p:tav tm="100000">
                                          <p:val>
                                            <p:strVal val="#ppt_h"/>
                                          </p:val>
                                        </p:tav>
                                      </p:tavLst>
                                    </p:anim>
                                    <p:anim calcmode="lin" valueType="num">
                                      <p:cBhvr>
                                        <p:cTn id="134" dur="1000" fill="hold"/>
                                        <p:tgtEl>
                                          <p:spTgt spid="22"/>
                                        </p:tgtEl>
                                        <p:attrNameLst>
                                          <p:attrName>style.rotation</p:attrName>
                                        </p:attrNameLst>
                                      </p:cBhvr>
                                      <p:tavLst>
                                        <p:tav tm="0">
                                          <p:val>
                                            <p:fltVal val="90"/>
                                          </p:val>
                                        </p:tav>
                                        <p:tav tm="100000">
                                          <p:val>
                                            <p:fltVal val="0"/>
                                          </p:val>
                                        </p:tav>
                                      </p:tavLst>
                                    </p:anim>
                                    <p:animEffect transition="in" filter="fade">
                                      <p:cBhvr>
                                        <p:cTn id="135" dur="1000"/>
                                        <p:tgtEl>
                                          <p:spTgt spid="22"/>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1000" fill="hold"/>
                                        <p:tgtEl>
                                          <p:spTgt spid="23"/>
                                        </p:tgtEl>
                                        <p:attrNameLst>
                                          <p:attrName>ppt_w</p:attrName>
                                        </p:attrNameLst>
                                      </p:cBhvr>
                                      <p:tavLst>
                                        <p:tav tm="0">
                                          <p:val>
                                            <p:fltVal val="0"/>
                                          </p:val>
                                        </p:tav>
                                        <p:tav tm="100000">
                                          <p:val>
                                            <p:strVal val="#ppt_w"/>
                                          </p:val>
                                        </p:tav>
                                      </p:tavLst>
                                    </p:anim>
                                    <p:anim calcmode="lin" valueType="num">
                                      <p:cBhvr>
                                        <p:cTn id="139" dur="1000" fill="hold"/>
                                        <p:tgtEl>
                                          <p:spTgt spid="23"/>
                                        </p:tgtEl>
                                        <p:attrNameLst>
                                          <p:attrName>ppt_h</p:attrName>
                                        </p:attrNameLst>
                                      </p:cBhvr>
                                      <p:tavLst>
                                        <p:tav tm="0">
                                          <p:val>
                                            <p:fltVal val="0"/>
                                          </p:val>
                                        </p:tav>
                                        <p:tav tm="100000">
                                          <p:val>
                                            <p:strVal val="#ppt_h"/>
                                          </p:val>
                                        </p:tav>
                                      </p:tavLst>
                                    </p:anim>
                                    <p:anim calcmode="lin" valueType="num">
                                      <p:cBhvr>
                                        <p:cTn id="140" dur="1000" fill="hold"/>
                                        <p:tgtEl>
                                          <p:spTgt spid="23"/>
                                        </p:tgtEl>
                                        <p:attrNameLst>
                                          <p:attrName>style.rotation</p:attrName>
                                        </p:attrNameLst>
                                      </p:cBhvr>
                                      <p:tavLst>
                                        <p:tav tm="0">
                                          <p:val>
                                            <p:fltVal val="90"/>
                                          </p:val>
                                        </p:tav>
                                        <p:tav tm="100000">
                                          <p:val>
                                            <p:fltVal val="0"/>
                                          </p:val>
                                        </p:tav>
                                      </p:tavLst>
                                    </p:anim>
                                    <p:animEffect transition="in" filter="fade">
                                      <p:cBhvr>
                                        <p:cTn id="141" dur="1000"/>
                                        <p:tgtEl>
                                          <p:spTgt spid="23"/>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1000" fill="hold"/>
                                        <p:tgtEl>
                                          <p:spTgt spid="24"/>
                                        </p:tgtEl>
                                        <p:attrNameLst>
                                          <p:attrName>ppt_w</p:attrName>
                                        </p:attrNameLst>
                                      </p:cBhvr>
                                      <p:tavLst>
                                        <p:tav tm="0">
                                          <p:val>
                                            <p:fltVal val="0"/>
                                          </p:val>
                                        </p:tav>
                                        <p:tav tm="100000">
                                          <p:val>
                                            <p:strVal val="#ppt_w"/>
                                          </p:val>
                                        </p:tav>
                                      </p:tavLst>
                                    </p:anim>
                                    <p:anim calcmode="lin" valueType="num">
                                      <p:cBhvr>
                                        <p:cTn id="145" dur="1000" fill="hold"/>
                                        <p:tgtEl>
                                          <p:spTgt spid="24"/>
                                        </p:tgtEl>
                                        <p:attrNameLst>
                                          <p:attrName>ppt_h</p:attrName>
                                        </p:attrNameLst>
                                      </p:cBhvr>
                                      <p:tavLst>
                                        <p:tav tm="0">
                                          <p:val>
                                            <p:fltVal val="0"/>
                                          </p:val>
                                        </p:tav>
                                        <p:tav tm="100000">
                                          <p:val>
                                            <p:strVal val="#ppt_h"/>
                                          </p:val>
                                        </p:tav>
                                      </p:tavLst>
                                    </p:anim>
                                    <p:anim calcmode="lin" valueType="num">
                                      <p:cBhvr>
                                        <p:cTn id="146" dur="1000" fill="hold"/>
                                        <p:tgtEl>
                                          <p:spTgt spid="24"/>
                                        </p:tgtEl>
                                        <p:attrNameLst>
                                          <p:attrName>style.rotation</p:attrName>
                                        </p:attrNameLst>
                                      </p:cBhvr>
                                      <p:tavLst>
                                        <p:tav tm="0">
                                          <p:val>
                                            <p:fltVal val="90"/>
                                          </p:val>
                                        </p:tav>
                                        <p:tav tm="100000">
                                          <p:val>
                                            <p:fltVal val="0"/>
                                          </p:val>
                                        </p:tav>
                                      </p:tavLst>
                                    </p:anim>
                                    <p:animEffect transition="in" filter="fade">
                                      <p:cBhvr>
                                        <p:cTn id="147" dur="1000"/>
                                        <p:tgtEl>
                                          <p:spTgt spid="24"/>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1000" fill="hold"/>
                                        <p:tgtEl>
                                          <p:spTgt spid="25"/>
                                        </p:tgtEl>
                                        <p:attrNameLst>
                                          <p:attrName>ppt_w</p:attrName>
                                        </p:attrNameLst>
                                      </p:cBhvr>
                                      <p:tavLst>
                                        <p:tav tm="0">
                                          <p:val>
                                            <p:fltVal val="0"/>
                                          </p:val>
                                        </p:tav>
                                        <p:tav tm="100000">
                                          <p:val>
                                            <p:strVal val="#ppt_w"/>
                                          </p:val>
                                        </p:tav>
                                      </p:tavLst>
                                    </p:anim>
                                    <p:anim calcmode="lin" valueType="num">
                                      <p:cBhvr>
                                        <p:cTn id="151" dur="1000" fill="hold"/>
                                        <p:tgtEl>
                                          <p:spTgt spid="25"/>
                                        </p:tgtEl>
                                        <p:attrNameLst>
                                          <p:attrName>ppt_h</p:attrName>
                                        </p:attrNameLst>
                                      </p:cBhvr>
                                      <p:tavLst>
                                        <p:tav tm="0">
                                          <p:val>
                                            <p:fltVal val="0"/>
                                          </p:val>
                                        </p:tav>
                                        <p:tav tm="100000">
                                          <p:val>
                                            <p:strVal val="#ppt_h"/>
                                          </p:val>
                                        </p:tav>
                                      </p:tavLst>
                                    </p:anim>
                                    <p:anim calcmode="lin" valueType="num">
                                      <p:cBhvr>
                                        <p:cTn id="152" dur="1000" fill="hold"/>
                                        <p:tgtEl>
                                          <p:spTgt spid="25"/>
                                        </p:tgtEl>
                                        <p:attrNameLst>
                                          <p:attrName>style.rotation</p:attrName>
                                        </p:attrNameLst>
                                      </p:cBhvr>
                                      <p:tavLst>
                                        <p:tav tm="0">
                                          <p:val>
                                            <p:fltVal val="90"/>
                                          </p:val>
                                        </p:tav>
                                        <p:tav tm="100000">
                                          <p:val>
                                            <p:fltVal val="0"/>
                                          </p:val>
                                        </p:tav>
                                      </p:tavLst>
                                    </p:anim>
                                    <p:animEffect transition="in" filter="fade">
                                      <p:cBhvr>
                                        <p:cTn id="153" dur="1000"/>
                                        <p:tgtEl>
                                          <p:spTgt spid="25"/>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26"/>
                                        </p:tgtEl>
                                        <p:attrNameLst>
                                          <p:attrName>style.visibility</p:attrName>
                                        </p:attrNameLst>
                                      </p:cBhvr>
                                      <p:to>
                                        <p:strVal val="visible"/>
                                      </p:to>
                                    </p:set>
                                    <p:anim calcmode="lin" valueType="num">
                                      <p:cBhvr>
                                        <p:cTn id="156" dur="1000" fill="hold"/>
                                        <p:tgtEl>
                                          <p:spTgt spid="26"/>
                                        </p:tgtEl>
                                        <p:attrNameLst>
                                          <p:attrName>ppt_w</p:attrName>
                                        </p:attrNameLst>
                                      </p:cBhvr>
                                      <p:tavLst>
                                        <p:tav tm="0">
                                          <p:val>
                                            <p:fltVal val="0"/>
                                          </p:val>
                                        </p:tav>
                                        <p:tav tm="100000">
                                          <p:val>
                                            <p:strVal val="#ppt_w"/>
                                          </p:val>
                                        </p:tav>
                                      </p:tavLst>
                                    </p:anim>
                                    <p:anim calcmode="lin" valueType="num">
                                      <p:cBhvr>
                                        <p:cTn id="157" dur="1000" fill="hold"/>
                                        <p:tgtEl>
                                          <p:spTgt spid="26"/>
                                        </p:tgtEl>
                                        <p:attrNameLst>
                                          <p:attrName>ppt_h</p:attrName>
                                        </p:attrNameLst>
                                      </p:cBhvr>
                                      <p:tavLst>
                                        <p:tav tm="0">
                                          <p:val>
                                            <p:fltVal val="0"/>
                                          </p:val>
                                        </p:tav>
                                        <p:tav tm="100000">
                                          <p:val>
                                            <p:strVal val="#ppt_h"/>
                                          </p:val>
                                        </p:tav>
                                      </p:tavLst>
                                    </p:anim>
                                    <p:anim calcmode="lin" valueType="num">
                                      <p:cBhvr>
                                        <p:cTn id="158" dur="1000" fill="hold"/>
                                        <p:tgtEl>
                                          <p:spTgt spid="26"/>
                                        </p:tgtEl>
                                        <p:attrNameLst>
                                          <p:attrName>style.rotation</p:attrName>
                                        </p:attrNameLst>
                                      </p:cBhvr>
                                      <p:tavLst>
                                        <p:tav tm="0">
                                          <p:val>
                                            <p:fltVal val="90"/>
                                          </p:val>
                                        </p:tav>
                                        <p:tav tm="100000">
                                          <p:val>
                                            <p:fltVal val="0"/>
                                          </p:val>
                                        </p:tav>
                                      </p:tavLst>
                                    </p:anim>
                                    <p:animEffect transition="in" filter="fade">
                                      <p:cBhvr>
                                        <p:cTn id="159" dur="1000"/>
                                        <p:tgtEl>
                                          <p:spTgt spid="26"/>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1000" fill="hold"/>
                                        <p:tgtEl>
                                          <p:spTgt spid="27"/>
                                        </p:tgtEl>
                                        <p:attrNameLst>
                                          <p:attrName>ppt_w</p:attrName>
                                        </p:attrNameLst>
                                      </p:cBhvr>
                                      <p:tavLst>
                                        <p:tav tm="0">
                                          <p:val>
                                            <p:fltVal val="0"/>
                                          </p:val>
                                        </p:tav>
                                        <p:tav tm="100000">
                                          <p:val>
                                            <p:strVal val="#ppt_w"/>
                                          </p:val>
                                        </p:tav>
                                      </p:tavLst>
                                    </p:anim>
                                    <p:anim calcmode="lin" valueType="num">
                                      <p:cBhvr>
                                        <p:cTn id="163" dur="1000" fill="hold"/>
                                        <p:tgtEl>
                                          <p:spTgt spid="27"/>
                                        </p:tgtEl>
                                        <p:attrNameLst>
                                          <p:attrName>ppt_h</p:attrName>
                                        </p:attrNameLst>
                                      </p:cBhvr>
                                      <p:tavLst>
                                        <p:tav tm="0">
                                          <p:val>
                                            <p:fltVal val="0"/>
                                          </p:val>
                                        </p:tav>
                                        <p:tav tm="100000">
                                          <p:val>
                                            <p:strVal val="#ppt_h"/>
                                          </p:val>
                                        </p:tav>
                                      </p:tavLst>
                                    </p:anim>
                                    <p:anim calcmode="lin" valueType="num">
                                      <p:cBhvr>
                                        <p:cTn id="164" dur="1000" fill="hold"/>
                                        <p:tgtEl>
                                          <p:spTgt spid="27"/>
                                        </p:tgtEl>
                                        <p:attrNameLst>
                                          <p:attrName>style.rotation</p:attrName>
                                        </p:attrNameLst>
                                      </p:cBhvr>
                                      <p:tavLst>
                                        <p:tav tm="0">
                                          <p:val>
                                            <p:fltVal val="90"/>
                                          </p:val>
                                        </p:tav>
                                        <p:tav tm="100000">
                                          <p:val>
                                            <p:fltVal val="0"/>
                                          </p:val>
                                        </p:tav>
                                      </p:tavLst>
                                    </p:anim>
                                    <p:animEffect transition="in" filter="fade">
                                      <p:cBhvr>
                                        <p:cTn id="165" dur="1000"/>
                                        <p:tgtEl>
                                          <p:spTgt spid="27"/>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28"/>
                                        </p:tgtEl>
                                        <p:attrNameLst>
                                          <p:attrName>style.visibility</p:attrName>
                                        </p:attrNameLst>
                                      </p:cBhvr>
                                      <p:to>
                                        <p:strVal val="visible"/>
                                      </p:to>
                                    </p:set>
                                    <p:anim calcmode="lin" valueType="num">
                                      <p:cBhvr>
                                        <p:cTn id="168" dur="1000" fill="hold"/>
                                        <p:tgtEl>
                                          <p:spTgt spid="28"/>
                                        </p:tgtEl>
                                        <p:attrNameLst>
                                          <p:attrName>ppt_w</p:attrName>
                                        </p:attrNameLst>
                                      </p:cBhvr>
                                      <p:tavLst>
                                        <p:tav tm="0">
                                          <p:val>
                                            <p:fltVal val="0"/>
                                          </p:val>
                                        </p:tav>
                                        <p:tav tm="100000">
                                          <p:val>
                                            <p:strVal val="#ppt_w"/>
                                          </p:val>
                                        </p:tav>
                                      </p:tavLst>
                                    </p:anim>
                                    <p:anim calcmode="lin" valueType="num">
                                      <p:cBhvr>
                                        <p:cTn id="169" dur="1000" fill="hold"/>
                                        <p:tgtEl>
                                          <p:spTgt spid="28"/>
                                        </p:tgtEl>
                                        <p:attrNameLst>
                                          <p:attrName>ppt_h</p:attrName>
                                        </p:attrNameLst>
                                      </p:cBhvr>
                                      <p:tavLst>
                                        <p:tav tm="0">
                                          <p:val>
                                            <p:fltVal val="0"/>
                                          </p:val>
                                        </p:tav>
                                        <p:tav tm="100000">
                                          <p:val>
                                            <p:strVal val="#ppt_h"/>
                                          </p:val>
                                        </p:tav>
                                      </p:tavLst>
                                    </p:anim>
                                    <p:anim calcmode="lin" valueType="num">
                                      <p:cBhvr>
                                        <p:cTn id="170" dur="1000" fill="hold"/>
                                        <p:tgtEl>
                                          <p:spTgt spid="28"/>
                                        </p:tgtEl>
                                        <p:attrNameLst>
                                          <p:attrName>style.rotation</p:attrName>
                                        </p:attrNameLst>
                                      </p:cBhvr>
                                      <p:tavLst>
                                        <p:tav tm="0">
                                          <p:val>
                                            <p:fltVal val="90"/>
                                          </p:val>
                                        </p:tav>
                                        <p:tav tm="100000">
                                          <p:val>
                                            <p:fltVal val="0"/>
                                          </p:val>
                                        </p:tav>
                                      </p:tavLst>
                                    </p:anim>
                                    <p:animEffect transition="in" filter="fade">
                                      <p:cBhvr>
                                        <p:cTn id="171" dur="1000"/>
                                        <p:tgtEl>
                                          <p:spTgt spid="28"/>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29"/>
                                        </p:tgtEl>
                                        <p:attrNameLst>
                                          <p:attrName>style.visibility</p:attrName>
                                        </p:attrNameLst>
                                      </p:cBhvr>
                                      <p:to>
                                        <p:strVal val="visible"/>
                                      </p:to>
                                    </p:set>
                                    <p:anim calcmode="lin" valueType="num">
                                      <p:cBhvr>
                                        <p:cTn id="174" dur="1000" fill="hold"/>
                                        <p:tgtEl>
                                          <p:spTgt spid="29"/>
                                        </p:tgtEl>
                                        <p:attrNameLst>
                                          <p:attrName>ppt_w</p:attrName>
                                        </p:attrNameLst>
                                      </p:cBhvr>
                                      <p:tavLst>
                                        <p:tav tm="0">
                                          <p:val>
                                            <p:fltVal val="0"/>
                                          </p:val>
                                        </p:tav>
                                        <p:tav tm="100000">
                                          <p:val>
                                            <p:strVal val="#ppt_w"/>
                                          </p:val>
                                        </p:tav>
                                      </p:tavLst>
                                    </p:anim>
                                    <p:anim calcmode="lin" valueType="num">
                                      <p:cBhvr>
                                        <p:cTn id="175" dur="1000" fill="hold"/>
                                        <p:tgtEl>
                                          <p:spTgt spid="29"/>
                                        </p:tgtEl>
                                        <p:attrNameLst>
                                          <p:attrName>ppt_h</p:attrName>
                                        </p:attrNameLst>
                                      </p:cBhvr>
                                      <p:tavLst>
                                        <p:tav tm="0">
                                          <p:val>
                                            <p:fltVal val="0"/>
                                          </p:val>
                                        </p:tav>
                                        <p:tav tm="100000">
                                          <p:val>
                                            <p:strVal val="#ppt_h"/>
                                          </p:val>
                                        </p:tav>
                                      </p:tavLst>
                                    </p:anim>
                                    <p:anim calcmode="lin" valueType="num">
                                      <p:cBhvr>
                                        <p:cTn id="176" dur="1000" fill="hold"/>
                                        <p:tgtEl>
                                          <p:spTgt spid="29"/>
                                        </p:tgtEl>
                                        <p:attrNameLst>
                                          <p:attrName>style.rotation</p:attrName>
                                        </p:attrNameLst>
                                      </p:cBhvr>
                                      <p:tavLst>
                                        <p:tav tm="0">
                                          <p:val>
                                            <p:fltVal val="90"/>
                                          </p:val>
                                        </p:tav>
                                        <p:tav tm="100000">
                                          <p:val>
                                            <p:fltVal val="0"/>
                                          </p:val>
                                        </p:tav>
                                      </p:tavLst>
                                    </p:anim>
                                    <p:animEffect transition="in" filter="fade">
                                      <p:cBhvr>
                                        <p:cTn id="177" dur="1000"/>
                                        <p:tgtEl>
                                          <p:spTgt spid="29"/>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0"/>
                                        </p:tgtEl>
                                        <p:attrNameLst>
                                          <p:attrName>style.visibility</p:attrName>
                                        </p:attrNameLst>
                                      </p:cBhvr>
                                      <p:to>
                                        <p:strVal val="visible"/>
                                      </p:to>
                                    </p:set>
                                    <p:anim calcmode="lin" valueType="num">
                                      <p:cBhvr>
                                        <p:cTn id="180" dur="1000" fill="hold"/>
                                        <p:tgtEl>
                                          <p:spTgt spid="30"/>
                                        </p:tgtEl>
                                        <p:attrNameLst>
                                          <p:attrName>ppt_w</p:attrName>
                                        </p:attrNameLst>
                                      </p:cBhvr>
                                      <p:tavLst>
                                        <p:tav tm="0">
                                          <p:val>
                                            <p:fltVal val="0"/>
                                          </p:val>
                                        </p:tav>
                                        <p:tav tm="100000">
                                          <p:val>
                                            <p:strVal val="#ppt_w"/>
                                          </p:val>
                                        </p:tav>
                                      </p:tavLst>
                                    </p:anim>
                                    <p:anim calcmode="lin" valueType="num">
                                      <p:cBhvr>
                                        <p:cTn id="181" dur="1000" fill="hold"/>
                                        <p:tgtEl>
                                          <p:spTgt spid="30"/>
                                        </p:tgtEl>
                                        <p:attrNameLst>
                                          <p:attrName>ppt_h</p:attrName>
                                        </p:attrNameLst>
                                      </p:cBhvr>
                                      <p:tavLst>
                                        <p:tav tm="0">
                                          <p:val>
                                            <p:fltVal val="0"/>
                                          </p:val>
                                        </p:tav>
                                        <p:tav tm="100000">
                                          <p:val>
                                            <p:strVal val="#ppt_h"/>
                                          </p:val>
                                        </p:tav>
                                      </p:tavLst>
                                    </p:anim>
                                    <p:anim calcmode="lin" valueType="num">
                                      <p:cBhvr>
                                        <p:cTn id="182" dur="1000" fill="hold"/>
                                        <p:tgtEl>
                                          <p:spTgt spid="30"/>
                                        </p:tgtEl>
                                        <p:attrNameLst>
                                          <p:attrName>style.rotation</p:attrName>
                                        </p:attrNameLst>
                                      </p:cBhvr>
                                      <p:tavLst>
                                        <p:tav tm="0">
                                          <p:val>
                                            <p:fltVal val="90"/>
                                          </p:val>
                                        </p:tav>
                                        <p:tav tm="100000">
                                          <p:val>
                                            <p:fltVal val="0"/>
                                          </p:val>
                                        </p:tav>
                                      </p:tavLst>
                                    </p:anim>
                                    <p:animEffect transition="in" filter="fade">
                                      <p:cBhvr>
                                        <p:cTn id="183" dur="1000"/>
                                        <p:tgtEl>
                                          <p:spTgt spid="30"/>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1"/>
                                        </p:tgtEl>
                                        <p:attrNameLst>
                                          <p:attrName>style.visibility</p:attrName>
                                        </p:attrNameLst>
                                      </p:cBhvr>
                                      <p:to>
                                        <p:strVal val="visible"/>
                                      </p:to>
                                    </p:set>
                                    <p:anim calcmode="lin" valueType="num">
                                      <p:cBhvr>
                                        <p:cTn id="186" dur="1000" fill="hold"/>
                                        <p:tgtEl>
                                          <p:spTgt spid="31"/>
                                        </p:tgtEl>
                                        <p:attrNameLst>
                                          <p:attrName>ppt_w</p:attrName>
                                        </p:attrNameLst>
                                      </p:cBhvr>
                                      <p:tavLst>
                                        <p:tav tm="0">
                                          <p:val>
                                            <p:fltVal val="0"/>
                                          </p:val>
                                        </p:tav>
                                        <p:tav tm="100000">
                                          <p:val>
                                            <p:strVal val="#ppt_w"/>
                                          </p:val>
                                        </p:tav>
                                      </p:tavLst>
                                    </p:anim>
                                    <p:anim calcmode="lin" valueType="num">
                                      <p:cBhvr>
                                        <p:cTn id="187" dur="1000" fill="hold"/>
                                        <p:tgtEl>
                                          <p:spTgt spid="31"/>
                                        </p:tgtEl>
                                        <p:attrNameLst>
                                          <p:attrName>ppt_h</p:attrName>
                                        </p:attrNameLst>
                                      </p:cBhvr>
                                      <p:tavLst>
                                        <p:tav tm="0">
                                          <p:val>
                                            <p:fltVal val="0"/>
                                          </p:val>
                                        </p:tav>
                                        <p:tav tm="100000">
                                          <p:val>
                                            <p:strVal val="#ppt_h"/>
                                          </p:val>
                                        </p:tav>
                                      </p:tavLst>
                                    </p:anim>
                                    <p:anim calcmode="lin" valueType="num">
                                      <p:cBhvr>
                                        <p:cTn id="188" dur="1000" fill="hold"/>
                                        <p:tgtEl>
                                          <p:spTgt spid="31"/>
                                        </p:tgtEl>
                                        <p:attrNameLst>
                                          <p:attrName>style.rotation</p:attrName>
                                        </p:attrNameLst>
                                      </p:cBhvr>
                                      <p:tavLst>
                                        <p:tav tm="0">
                                          <p:val>
                                            <p:fltVal val="90"/>
                                          </p:val>
                                        </p:tav>
                                        <p:tav tm="100000">
                                          <p:val>
                                            <p:fltVal val="0"/>
                                          </p:val>
                                        </p:tav>
                                      </p:tavLst>
                                    </p:anim>
                                    <p:animEffect transition="in" filter="fade">
                                      <p:cBhvr>
                                        <p:cTn id="189" dur="1000"/>
                                        <p:tgtEl>
                                          <p:spTgt spid="31"/>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2"/>
                                        </p:tgtEl>
                                        <p:attrNameLst>
                                          <p:attrName>style.visibility</p:attrName>
                                        </p:attrNameLst>
                                      </p:cBhvr>
                                      <p:to>
                                        <p:strVal val="visible"/>
                                      </p:to>
                                    </p:set>
                                    <p:anim calcmode="lin" valueType="num">
                                      <p:cBhvr>
                                        <p:cTn id="192" dur="1000" fill="hold"/>
                                        <p:tgtEl>
                                          <p:spTgt spid="32"/>
                                        </p:tgtEl>
                                        <p:attrNameLst>
                                          <p:attrName>ppt_w</p:attrName>
                                        </p:attrNameLst>
                                      </p:cBhvr>
                                      <p:tavLst>
                                        <p:tav tm="0">
                                          <p:val>
                                            <p:fltVal val="0"/>
                                          </p:val>
                                        </p:tav>
                                        <p:tav tm="100000">
                                          <p:val>
                                            <p:strVal val="#ppt_w"/>
                                          </p:val>
                                        </p:tav>
                                      </p:tavLst>
                                    </p:anim>
                                    <p:anim calcmode="lin" valueType="num">
                                      <p:cBhvr>
                                        <p:cTn id="193" dur="1000" fill="hold"/>
                                        <p:tgtEl>
                                          <p:spTgt spid="32"/>
                                        </p:tgtEl>
                                        <p:attrNameLst>
                                          <p:attrName>ppt_h</p:attrName>
                                        </p:attrNameLst>
                                      </p:cBhvr>
                                      <p:tavLst>
                                        <p:tav tm="0">
                                          <p:val>
                                            <p:fltVal val="0"/>
                                          </p:val>
                                        </p:tav>
                                        <p:tav tm="100000">
                                          <p:val>
                                            <p:strVal val="#ppt_h"/>
                                          </p:val>
                                        </p:tav>
                                      </p:tavLst>
                                    </p:anim>
                                    <p:anim calcmode="lin" valueType="num">
                                      <p:cBhvr>
                                        <p:cTn id="194" dur="1000" fill="hold"/>
                                        <p:tgtEl>
                                          <p:spTgt spid="32"/>
                                        </p:tgtEl>
                                        <p:attrNameLst>
                                          <p:attrName>style.rotation</p:attrName>
                                        </p:attrNameLst>
                                      </p:cBhvr>
                                      <p:tavLst>
                                        <p:tav tm="0">
                                          <p:val>
                                            <p:fltVal val="90"/>
                                          </p:val>
                                        </p:tav>
                                        <p:tav tm="100000">
                                          <p:val>
                                            <p:fltVal val="0"/>
                                          </p:val>
                                        </p:tav>
                                      </p:tavLst>
                                    </p:anim>
                                    <p:animEffect transition="in" filter="fade">
                                      <p:cBhvr>
                                        <p:cTn id="195" dur="1000"/>
                                        <p:tgtEl>
                                          <p:spTgt spid="32"/>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3"/>
                                        </p:tgtEl>
                                        <p:attrNameLst>
                                          <p:attrName>style.visibility</p:attrName>
                                        </p:attrNameLst>
                                      </p:cBhvr>
                                      <p:to>
                                        <p:strVal val="visible"/>
                                      </p:to>
                                    </p:set>
                                    <p:anim calcmode="lin" valueType="num">
                                      <p:cBhvr>
                                        <p:cTn id="198" dur="1000" fill="hold"/>
                                        <p:tgtEl>
                                          <p:spTgt spid="33"/>
                                        </p:tgtEl>
                                        <p:attrNameLst>
                                          <p:attrName>ppt_w</p:attrName>
                                        </p:attrNameLst>
                                      </p:cBhvr>
                                      <p:tavLst>
                                        <p:tav tm="0">
                                          <p:val>
                                            <p:fltVal val="0"/>
                                          </p:val>
                                        </p:tav>
                                        <p:tav tm="100000">
                                          <p:val>
                                            <p:strVal val="#ppt_w"/>
                                          </p:val>
                                        </p:tav>
                                      </p:tavLst>
                                    </p:anim>
                                    <p:anim calcmode="lin" valueType="num">
                                      <p:cBhvr>
                                        <p:cTn id="199" dur="1000" fill="hold"/>
                                        <p:tgtEl>
                                          <p:spTgt spid="33"/>
                                        </p:tgtEl>
                                        <p:attrNameLst>
                                          <p:attrName>ppt_h</p:attrName>
                                        </p:attrNameLst>
                                      </p:cBhvr>
                                      <p:tavLst>
                                        <p:tav tm="0">
                                          <p:val>
                                            <p:fltVal val="0"/>
                                          </p:val>
                                        </p:tav>
                                        <p:tav tm="100000">
                                          <p:val>
                                            <p:strVal val="#ppt_h"/>
                                          </p:val>
                                        </p:tav>
                                      </p:tavLst>
                                    </p:anim>
                                    <p:anim calcmode="lin" valueType="num">
                                      <p:cBhvr>
                                        <p:cTn id="200" dur="1000" fill="hold"/>
                                        <p:tgtEl>
                                          <p:spTgt spid="33"/>
                                        </p:tgtEl>
                                        <p:attrNameLst>
                                          <p:attrName>style.rotation</p:attrName>
                                        </p:attrNameLst>
                                      </p:cBhvr>
                                      <p:tavLst>
                                        <p:tav tm="0">
                                          <p:val>
                                            <p:fltVal val="90"/>
                                          </p:val>
                                        </p:tav>
                                        <p:tav tm="100000">
                                          <p:val>
                                            <p:fltVal val="0"/>
                                          </p:val>
                                        </p:tav>
                                      </p:tavLst>
                                    </p:anim>
                                    <p:animEffect transition="in" filter="fade">
                                      <p:cBhvr>
                                        <p:cTn id="201" dur="1000"/>
                                        <p:tgtEl>
                                          <p:spTgt spid="3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34"/>
                                        </p:tgtEl>
                                        <p:attrNameLst>
                                          <p:attrName>style.visibility</p:attrName>
                                        </p:attrNameLst>
                                      </p:cBhvr>
                                      <p:to>
                                        <p:strVal val="visible"/>
                                      </p:to>
                                    </p:set>
                                    <p:anim calcmode="lin" valueType="num">
                                      <p:cBhvr>
                                        <p:cTn id="204" dur="1000" fill="hold"/>
                                        <p:tgtEl>
                                          <p:spTgt spid="34"/>
                                        </p:tgtEl>
                                        <p:attrNameLst>
                                          <p:attrName>ppt_w</p:attrName>
                                        </p:attrNameLst>
                                      </p:cBhvr>
                                      <p:tavLst>
                                        <p:tav tm="0">
                                          <p:val>
                                            <p:fltVal val="0"/>
                                          </p:val>
                                        </p:tav>
                                        <p:tav tm="100000">
                                          <p:val>
                                            <p:strVal val="#ppt_w"/>
                                          </p:val>
                                        </p:tav>
                                      </p:tavLst>
                                    </p:anim>
                                    <p:anim calcmode="lin" valueType="num">
                                      <p:cBhvr>
                                        <p:cTn id="205" dur="1000" fill="hold"/>
                                        <p:tgtEl>
                                          <p:spTgt spid="34"/>
                                        </p:tgtEl>
                                        <p:attrNameLst>
                                          <p:attrName>ppt_h</p:attrName>
                                        </p:attrNameLst>
                                      </p:cBhvr>
                                      <p:tavLst>
                                        <p:tav tm="0">
                                          <p:val>
                                            <p:fltVal val="0"/>
                                          </p:val>
                                        </p:tav>
                                        <p:tav tm="100000">
                                          <p:val>
                                            <p:strVal val="#ppt_h"/>
                                          </p:val>
                                        </p:tav>
                                      </p:tavLst>
                                    </p:anim>
                                    <p:anim calcmode="lin" valueType="num">
                                      <p:cBhvr>
                                        <p:cTn id="206" dur="1000" fill="hold"/>
                                        <p:tgtEl>
                                          <p:spTgt spid="34"/>
                                        </p:tgtEl>
                                        <p:attrNameLst>
                                          <p:attrName>style.rotation</p:attrName>
                                        </p:attrNameLst>
                                      </p:cBhvr>
                                      <p:tavLst>
                                        <p:tav tm="0">
                                          <p:val>
                                            <p:fltVal val="90"/>
                                          </p:val>
                                        </p:tav>
                                        <p:tav tm="100000">
                                          <p:val>
                                            <p:fltVal val="0"/>
                                          </p:val>
                                        </p:tav>
                                      </p:tavLst>
                                    </p:anim>
                                    <p:animEffect transition="in" filter="fade">
                                      <p:cBhvr>
                                        <p:cTn id="207" dur="1000"/>
                                        <p:tgtEl>
                                          <p:spTgt spid="3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35"/>
                                        </p:tgtEl>
                                        <p:attrNameLst>
                                          <p:attrName>style.visibility</p:attrName>
                                        </p:attrNameLst>
                                      </p:cBhvr>
                                      <p:to>
                                        <p:strVal val="visible"/>
                                      </p:to>
                                    </p:set>
                                    <p:anim calcmode="lin" valueType="num">
                                      <p:cBhvr>
                                        <p:cTn id="210" dur="1000" fill="hold"/>
                                        <p:tgtEl>
                                          <p:spTgt spid="35"/>
                                        </p:tgtEl>
                                        <p:attrNameLst>
                                          <p:attrName>ppt_w</p:attrName>
                                        </p:attrNameLst>
                                      </p:cBhvr>
                                      <p:tavLst>
                                        <p:tav tm="0">
                                          <p:val>
                                            <p:fltVal val="0"/>
                                          </p:val>
                                        </p:tav>
                                        <p:tav tm="100000">
                                          <p:val>
                                            <p:strVal val="#ppt_w"/>
                                          </p:val>
                                        </p:tav>
                                      </p:tavLst>
                                    </p:anim>
                                    <p:anim calcmode="lin" valueType="num">
                                      <p:cBhvr>
                                        <p:cTn id="211" dur="1000" fill="hold"/>
                                        <p:tgtEl>
                                          <p:spTgt spid="35"/>
                                        </p:tgtEl>
                                        <p:attrNameLst>
                                          <p:attrName>ppt_h</p:attrName>
                                        </p:attrNameLst>
                                      </p:cBhvr>
                                      <p:tavLst>
                                        <p:tav tm="0">
                                          <p:val>
                                            <p:fltVal val="0"/>
                                          </p:val>
                                        </p:tav>
                                        <p:tav tm="100000">
                                          <p:val>
                                            <p:strVal val="#ppt_h"/>
                                          </p:val>
                                        </p:tav>
                                      </p:tavLst>
                                    </p:anim>
                                    <p:anim calcmode="lin" valueType="num">
                                      <p:cBhvr>
                                        <p:cTn id="212" dur="1000" fill="hold"/>
                                        <p:tgtEl>
                                          <p:spTgt spid="35"/>
                                        </p:tgtEl>
                                        <p:attrNameLst>
                                          <p:attrName>style.rotation</p:attrName>
                                        </p:attrNameLst>
                                      </p:cBhvr>
                                      <p:tavLst>
                                        <p:tav tm="0">
                                          <p:val>
                                            <p:fltVal val="90"/>
                                          </p:val>
                                        </p:tav>
                                        <p:tav tm="100000">
                                          <p:val>
                                            <p:fltVal val="0"/>
                                          </p:val>
                                        </p:tav>
                                      </p:tavLst>
                                    </p:anim>
                                    <p:animEffect transition="in" filter="fade">
                                      <p:cBhvr>
                                        <p:cTn id="213" dur="1000"/>
                                        <p:tgtEl>
                                          <p:spTgt spid="3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36"/>
                                        </p:tgtEl>
                                        <p:attrNameLst>
                                          <p:attrName>style.visibility</p:attrName>
                                        </p:attrNameLst>
                                      </p:cBhvr>
                                      <p:to>
                                        <p:strVal val="visible"/>
                                      </p:to>
                                    </p:set>
                                    <p:anim calcmode="lin" valueType="num">
                                      <p:cBhvr>
                                        <p:cTn id="216" dur="1000" fill="hold"/>
                                        <p:tgtEl>
                                          <p:spTgt spid="36"/>
                                        </p:tgtEl>
                                        <p:attrNameLst>
                                          <p:attrName>ppt_w</p:attrName>
                                        </p:attrNameLst>
                                      </p:cBhvr>
                                      <p:tavLst>
                                        <p:tav tm="0">
                                          <p:val>
                                            <p:fltVal val="0"/>
                                          </p:val>
                                        </p:tav>
                                        <p:tav tm="100000">
                                          <p:val>
                                            <p:strVal val="#ppt_w"/>
                                          </p:val>
                                        </p:tav>
                                      </p:tavLst>
                                    </p:anim>
                                    <p:anim calcmode="lin" valueType="num">
                                      <p:cBhvr>
                                        <p:cTn id="217" dur="1000" fill="hold"/>
                                        <p:tgtEl>
                                          <p:spTgt spid="36"/>
                                        </p:tgtEl>
                                        <p:attrNameLst>
                                          <p:attrName>ppt_h</p:attrName>
                                        </p:attrNameLst>
                                      </p:cBhvr>
                                      <p:tavLst>
                                        <p:tav tm="0">
                                          <p:val>
                                            <p:fltVal val="0"/>
                                          </p:val>
                                        </p:tav>
                                        <p:tav tm="100000">
                                          <p:val>
                                            <p:strVal val="#ppt_h"/>
                                          </p:val>
                                        </p:tav>
                                      </p:tavLst>
                                    </p:anim>
                                    <p:anim calcmode="lin" valueType="num">
                                      <p:cBhvr>
                                        <p:cTn id="218" dur="1000" fill="hold"/>
                                        <p:tgtEl>
                                          <p:spTgt spid="36"/>
                                        </p:tgtEl>
                                        <p:attrNameLst>
                                          <p:attrName>style.rotation</p:attrName>
                                        </p:attrNameLst>
                                      </p:cBhvr>
                                      <p:tavLst>
                                        <p:tav tm="0">
                                          <p:val>
                                            <p:fltVal val="90"/>
                                          </p:val>
                                        </p:tav>
                                        <p:tav tm="100000">
                                          <p:val>
                                            <p:fltVal val="0"/>
                                          </p:val>
                                        </p:tav>
                                      </p:tavLst>
                                    </p:anim>
                                    <p:animEffect transition="in" filter="fade">
                                      <p:cBhvr>
                                        <p:cTn id="219" dur="1000"/>
                                        <p:tgtEl>
                                          <p:spTgt spid="3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37"/>
                                        </p:tgtEl>
                                        <p:attrNameLst>
                                          <p:attrName>style.visibility</p:attrName>
                                        </p:attrNameLst>
                                      </p:cBhvr>
                                      <p:to>
                                        <p:strVal val="visible"/>
                                      </p:to>
                                    </p:set>
                                    <p:anim calcmode="lin" valueType="num">
                                      <p:cBhvr>
                                        <p:cTn id="222" dur="1000" fill="hold"/>
                                        <p:tgtEl>
                                          <p:spTgt spid="37"/>
                                        </p:tgtEl>
                                        <p:attrNameLst>
                                          <p:attrName>ppt_w</p:attrName>
                                        </p:attrNameLst>
                                      </p:cBhvr>
                                      <p:tavLst>
                                        <p:tav tm="0">
                                          <p:val>
                                            <p:fltVal val="0"/>
                                          </p:val>
                                        </p:tav>
                                        <p:tav tm="100000">
                                          <p:val>
                                            <p:strVal val="#ppt_w"/>
                                          </p:val>
                                        </p:tav>
                                      </p:tavLst>
                                    </p:anim>
                                    <p:anim calcmode="lin" valueType="num">
                                      <p:cBhvr>
                                        <p:cTn id="223" dur="1000" fill="hold"/>
                                        <p:tgtEl>
                                          <p:spTgt spid="37"/>
                                        </p:tgtEl>
                                        <p:attrNameLst>
                                          <p:attrName>ppt_h</p:attrName>
                                        </p:attrNameLst>
                                      </p:cBhvr>
                                      <p:tavLst>
                                        <p:tav tm="0">
                                          <p:val>
                                            <p:fltVal val="0"/>
                                          </p:val>
                                        </p:tav>
                                        <p:tav tm="100000">
                                          <p:val>
                                            <p:strVal val="#ppt_h"/>
                                          </p:val>
                                        </p:tav>
                                      </p:tavLst>
                                    </p:anim>
                                    <p:anim calcmode="lin" valueType="num">
                                      <p:cBhvr>
                                        <p:cTn id="224" dur="1000" fill="hold"/>
                                        <p:tgtEl>
                                          <p:spTgt spid="37"/>
                                        </p:tgtEl>
                                        <p:attrNameLst>
                                          <p:attrName>style.rotation</p:attrName>
                                        </p:attrNameLst>
                                      </p:cBhvr>
                                      <p:tavLst>
                                        <p:tav tm="0">
                                          <p:val>
                                            <p:fltVal val="90"/>
                                          </p:val>
                                        </p:tav>
                                        <p:tav tm="100000">
                                          <p:val>
                                            <p:fltVal val="0"/>
                                          </p:val>
                                        </p:tav>
                                      </p:tavLst>
                                    </p:anim>
                                    <p:animEffect transition="in" filter="fade">
                                      <p:cBhvr>
                                        <p:cTn id="225" dur="1000"/>
                                        <p:tgtEl>
                                          <p:spTgt spid="37"/>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38"/>
                                        </p:tgtEl>
                                        <p:attrNameLst>
                                          <p:attrName>style.visibility</p:attrName>
                                        </p:attrNameLst>
                                      </p:cBhvr>
                                      <p:to>
                                        <p:strVal val="visible"/>
                                      </p:to>
                                    </p:set>
                                    <p:anim calcmode="lin" valueType="num">
                                      <p:cBhvr>
                                        <p:cTn id="228" dur="1000" fill="hold"/>
                                        <p:tgtEl>
                                          <p:spTgt spid="38"/>
                                        </p:tgtEl>
                                        <p:attrNameLst>
                                          <p:attrName>ppt_w</p:attrName>
                                        </p:attrNameLst>
                                      </p:cBhvr>
                                      <p:tavLst>
                                        <p:tav tm="0">
                                          <p:val>
                                            <p:fltVal val="0"/>
                                          </p:val>
                                        </p:tav>
                                        <p:tav tm="100000">
                                          <p:val>
                                            <p:strVal val="#ppt_w"/>
                                          </p:val>
                                        </p:tav>
                                      </p:tavLst>
                                    </p:anim>
                                    <p:anim calcmode="lin" valueType="num">
                                      <p:cBhvr>
                                        <p:cTn id="229" dur="1000" fill="hold"/>
                                        <p:tgtEl>
                                          <p:spTgt spid="38"/>
                                        </p:tgtEl>
                                        <p:attrNameLst>
                                          <p:attrName>ppt_h</p:attrName>
                                        </p:attrNameLst>
                                      </p:cBhvr>
                                      <p:tavLst>
                                        <p:tav tm="0">
                                          <p:val>
                                            <p:fltVal val="0"/>
                                          </p:val>
                                        </p:tav>
                                        <p:tav tm="100000">
                                          <p:val>
                                            <p:strVal val="#ppt_h"/>
                                          </p:val>
                                        </p:tav>
                                      </p:tavLst>
                                    </p:anim>
                                    <p:anim calcmode="lin" valueType="num">
                                      <p:cBhvr>
                                        <p:cTn id="230" dur="1000" fill="hold"/>
                                        <p:tgtEl>
                                          <p:spTgt spid="38"/>
                                        </p:tgtEl>
                                        <p:attrNameLst>
                                          <p:attrName>style.rotation</p:attrName>
                                        </p:attrNameLst>
                                      </p:cBhvr>
                                      <p:tavLst>
                                        <p:tav tm="0">
                                          <p:val>
                                            <p:fltVal val="90"/>
                                          </p:val>
                                        </p:tav>
                                        <p:tav tm="100000">
                                          <p:val>
                                            <p:fltVal val="0"/>
                                          </p:val>
                                        </p:tav>
                                      </p:tavLst>
                                    </p:anim>
                                    <p:animEffect transition="in" filter="fade">
                                      <p:cBhvr>
                                        <p:cTn id="231" dur="1000"/>
                                        <p:tgtEl>
                                          <p:spTgt spid="38"/>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39"/>
                                        </p:tgtEl>
                                        <p:attrNameLst>
                                          <p:attrName>style.visibility</p:attrName>
                                        </p:attrNameLst>
                                      </p:cBhvr>
                                      <p:to>
                                        <p:strVal val="visible"/>
                                      </p:to>
                                    </p:set>
                                    <p:anim calcmode="lin" valueType="num">
                                      <p:cBhvr>
                                        <p:cTn id="234" dur="1000" fill="hold"/>
                                        <p:tgtEl>
                                          <p:spTgt spid="39"/>
                                        </p:tgtEl>
                                        <p:attrNameLst>
                                          <p:attrName>ppt_w</p:attrName>
                                        </p:attrNameLst>
                                      </p:cBhvr>
                                      <p:tavLst>
                                        <p:tav tm="0">
                                          <p:val>
                                            <p:fltVal val="0"/>
                                          </p:val>
                                        </p:tav>
                                        <p:tav tm="100000">
                                          <p:val>
                                            <p:strVal val="#ppt_w"/>
                                          </p:val>
                                        </p:tav>
                                      </p:tavLst>
                                    </p:anim>
                                    <p:anim calcmode="lin" valueType="num">
                                      <p:cBhvr>
                                        <p:cTn id="235" dur="1000" fill="hold"/>
                                        <p:tgtEl>
                                          <p:spTgt spid="39"/>
                                        </p:tgtEl>
                                        <p:attrNameLst>
                                          <p:attrName>ppt_h</p:attrName>
                                        </p:attrNameLst>
                                      </p:cBhvr>
                                      <p:tavLst>
                                        <p:tav tm="0">
                                          <p:val>
                                            <p:fltVal val="0"/>
                                          </p:val>
                                        </p:tav>
                                        <p:tav tm="100000">
                                          <p:val>
                                            <p:strVal val="#ppt_h"/>
                                          </p:val>
                                        </p:tav>
                                      </p:tavLst>
                                    </p:anim>
                                    <p:anim calcmode="lin" valueType="num">
                                      <p:cBhvr>
                                        <p:cTn id="236" dur="1000" fill="hold"/>
                                        <p:tgtEl>
                                          <p:spTgt spid="39"/>
                                        </p:tgtEl>
                                        <p:attrNameLst>
                                          <p:attrName>style.rotation</p:attrName>
                                        </p:attrNameLst>
                                      </p:cBhvr>
                                      <p:tavLst>
                                        <p:tav tm="0">
                                          <p:val>
                                            <p:fltVal val="90"/>
                                          </p:val>
                                        </p:tav>
                                        <p:tav tm="100000">
                                          <p:val>
                                            <p:fltVal val="0"/>
                                          </p:val>
                                        </p:tav>
                                      </p:tavLst>
                                    </p:anim>
                                    <p:animEffect transition="in" filter="fade">
                                      <p:cBhvr>
                                        <p:cTn id="237" dur="1000"/>
                                        <p:tgtEl>
                                          <p:spTgt spid="39"/>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1000" fill="hold"/>
                                        <p:tgtEl>
                                          <p:spTgt spid="40"/>
                                        </p:tgtEl>
                                        <p:attrNameLst>
                                          <p:attrName>ppt_w</p:attrName>
                                        </p:attrNameLst>
                                      </p:cBhvr>
                                      <p:tavLst>
                                        <p:tav tm="0">
                                          <p:val>
                                            <p:fltVal val="0"/>
                                          </p:val>
                                        </p:tav>
                                        <p:tav tm="100000">
                                          <p:val>
                                            <p:strVal val="#ppt_w"/>
                                          </p:val>
                                        </p:tav>
                                      </p:tavLst>
                                    </p:anim>
                                    <p:anim calcmode="lin" valueType="num">
                                      <p:cBhvr>
                                        <p:cTn id="241" dur="1000" fill="hold"/>
                                        <p:tgtEl>
                                          <p:spTgt spid="40"/>
                                        </p:tgtEl>
                                        <p:attrNameLst>
                                          <p:attrName>ppt_h</p:attrName>
                                        </p:attrNameLst>
                                      </p:cBhvr>
                                      <p:tavLst>
                                        <p:tav tm="0">
                                          <p:val>
                                            <p:fltVal val="0"/>
                                          </p:val>
                                        </p:tav>
                                        <p:tav tm="100000">
                                          <p:val>
                                            <p:strVal val="#ppt_h"/>
                                          </p:val>
                                        </p:tav>
                                      </p:tavLst>
                                    </p:anim>
                                    <p:anim calcmode="lin" valueType="num">
                                      <p:cBhvr>
                                        <p:cTn id="242" dur="1000" fill="hold"/>
                                        <p:tgtEl>
                                          <p:spTgt spid="40"/>
                                        </p:tgtEl>
                                        <p:attrNameLst>
                                          <p:attrName>style.rotation</p:attrName>
                                        </p:attrNameLst>
                                      </p:cBhvr>
                                      <p:tavLst>
                                        <p:tav tm="0">
                                          <p:val>
                                            <p:fltVal val="90"/>
                                          </p:val>
                                        </p:tav>
                                        <p:tav tm="100000">
                                          <p:val>
                                            <p:fltVal val="0"/>
                                          </p:val>
                                        </p:tav>
                                      </p:tavLst>
                                    </p:anim>
                                    <p:animEffect transition="in" filter="fade">
                                      <p:cBhvr>
                                        <p:cTn id="243" dur="1000"/>
                                        <p:tgtEl>
                                          <p:spTgt spid="40"/>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1"/>
                                        </p:tgtEl>
                                        <p:attrNameLst>
                                          <p:attrName>style.visibility</p:attrName>
                                        </p:attrNameLst>
                                      </p:cBhvr>
                                      <p:to>
                                        <p:strVal val="visible"/>
                                      </p:to>
                                    </p:set>
                                    <p:anim calcmode="lin" valueType="num">
                                      <p:cBhvr>
                                        <p:cTn id="246" dur="1000" fill="hold"/>
                                        <p:tgtEl>
                                          <p:spTgt spid="41"/>
                                        </p:tgtEl>
                                        <p:attrNameLst>
                                          <p:attrName>ppt_w</p:attrName>
                                        </p:attrNameLst>
                                      </p:cBhvr>
                                      <p:tavLst>
                                        <p:tav tm="0">
                                          <p:val>
                                            <p:fltVal val="0"/>
                                          </p:val>
                                        </p:tav>
                                        <p:tav tm="100000">
                                          <p:val>
                                            <p:strVal val="#ppt_w"/>
                                          </p:val>
                                        </p:tav>
                                      </p:tavLst>
                                    </p:anim>
                                    <p:anim calcmode="lin" valueType="num">
                                      <p:cBhvr>
                                        <p:cTn id="247" dur="1000" fill="hold"/>
                                        <p:tgtEl>
                                          <p:spTgt spid="41"/>
                                        </p:tgtEl>
                                        <p:attrNameLst>
                                          <p:attrName>ppt_h</p:attrName>
                                        </p:attrNameLst>
                                      </p:cBhvr>
                                      <p:tavLst>
                                        <p:tav tm="0">
                                          <p:val>
                                            <p:fltVal val="0"/>
                                          </p:val>
                                        </p:tav>
                                        <p:tav tm="100000">
                                          <p:val>
                                            <p:strVal val="#ppt_h"/>
                                          </p:val>
                                        </p:tav>
                                      </p:tavLst>
                                    </p:anim>
                                    <p:anim calcmode="lin" valueType="num">
                                      <p:cBhvr>
                                        <p:cTn id="248" dur="1000" fill="hold"/>
                                        <p:tgtEl>
                                          <p:spTgt spid="41"/>
                                        </p:tgtEl>
                                        <p:attrNameLst>
                                          <p:attrName>style.rotation</p:attrName>
                                        </p:attrNameLst>
                                      </p:cBhvr>
                                      <p:tavLst>
                                        <p:tav tm="0">
                                          <p:val>
                                            <p:fltVal val="90"/>
                                          </p:val>
                                        </p:tav>
                                        <p:tav tm="100000">
                                          <p:val>
                                            <p:fltVal val="0"/>
                                          </p:val>
                                        </p:tav>
                                      </p:tavLst>
                                    </p:anim>
                                    <p:animEffect transition="in" filter="fade">
                                      <p:cBhvr>
                                        <p:cTn id="249" dur="1000"/>
                                        <p:tgtEl>
                                          <p:spTgt spid="41"/>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2"/>
                                        </p:tgtEl>
                                        <p:attrNameLst>
                                          <p:attrName>style.visibility</p:attrName>
                                        </p:attrNameLst>
                                      </p:cBhvr>
                                      <p:to>
                                        <p:strVal val="visible"/>
                                      </p:to>
                                    </p:set>
                                    <p:anim calcmode="lin" valueType="num">
                                      <p:cBhvr>
                                        <p:cTn id="252" dur="1000" fill="hold"/>
                                        <p:tgtEl>
                                          <p:spTgt spid="42"/>
                                        </p:tgtEl>
                                        <p:attrNameLst>
                                          <p:attrName>ppt_w</p:attrName>
                                        </p:attrNameLst>
                                      </p:cBhvr>
                                      <p:tavLst>
                                        <p:tav tm="0">
                                          <p:val>
                                            <p:fltVal val="0"/>
                                          </p:val>
                                        </p:tav>
                                        <p:tav tm="100000">
                                          <p:val>
                                            <p:strVal val="#ppt_w"/>
                                          </p:val>
                                        </p:tav>
                                      </p:tavLst>
                                    </p:anim>
                                    <p:anim calcmode="lin" valueType="num">
                                      <p:cBhvr>
                                        <p:cTn id="253" dur="1000" fill="hold"/>
                                        <p:tgtEl>
                                          <p:spTgt spid="42"/>
                                        </p:tgtEl>
                                        <p:attrNameLst>
                                          <p:attrName>ppt_h</p:attrName>
                                        </p:attrNameLst>
                                      </p:cBhvr>
                                      <p:tavLst>
                                        <p:tav tm="0">
                                          <p:val>
                                            <p:fltVal val="0"/>
                                          </p:val>
                                        </p:tav>
                                        <p:tav tm="100000">
                                          <p:val>
                                            <p:strVal val="#ppt_h"/>
                                          </p:val>
                                        </p:tav>
                                      </p:tavLst>
                                    </p:anim>
                                    <p:anim calcmode="lin" valueType="num">
                                      <p:cBhvr>
                                        <p:cTn id="254" dur="1000" fill="hold"/>
                                        <p:tgtEl>
                                          <p:spTgt spid="42"/>
                                        </p:tgtEl>
                                        <p:attrNameLst>
                                          <p:attrName>style.rotation</p:attrName>
                                        </p:attrNameLst>
                                      </p:cBhvr>
                                      <p:tavLst>
                                        <p:tav tm="0">
                                          <p:val>
                                            <p:fltVal val="90"/>
                                          </p:val>
                                        </p:tav>
                                        <p:tav tm="100000">
                                          <p:val>
                                            <p:fltVal val="0"/>
                                          </p:val>
                                        </p:tav>
                                      </p:tavLst>
                                    </p:anim>
                                    <p:animEffect transition="in" filter="fade">
                                      <p:cBhvr>
                                        <p:cTn id="255" dur="1000"/>
                                        <p:tgtEl>
                                          <p:spTgt spid="42"/>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1000" fill="hold"/>
                                        <p:tgtEl>
                                          <p:spTgt spid="43"/>
                                        </p:tgtEl>
                                        <p:attrNameLst>
                                          <p:attrName>ppt_w</p:attrName>
                                        </p:attrNameLst>
                                      </p:cBhvr>
                                      <p:tavLst>
                                        <p:tav tm="0">
                                          <p:val>
                                            <p:fltVal val="0"/>
                                          </p:val>
                                        </p:tav>
                                        <p:tav tm="100000">
                                          <p:val>
                                            <p:strVal val="#ppt_w"/>
                                          </p:val>
                                        </p:tav>
                                      </p:tavLst>
                                    </p:anim>
                                    <p:anim calcmode="lin" valueType="num">
                                      <p:cBhvr>
                                        <p:cTn id="259" dur="1000" fill="hold"/>
                                        <p:tgtEl>
                                          <p:spTgt spid="43"/>
                                        </p:tgtEl>
                                        <p:attrNameLst>
                                          <p:attrName>ppt_h</p:attrName>
                                        </p:attrNameLst>
                                      </p:cBhvr>
                                      <p:tavLst>
                                        <p:tav tm="0">
                                          <p:val>
                                            <p:fltVal val="0"/>
                                          </p:val>
                                        </p:tav>
                                        <p:tav tm="100000">
                                          <p:val>
                                            <p:strVal val="#ppt_h"/>
                                          </p:val>
                                        </p:tav>
                                      </p:tavLst>
                                    </p:anim>
                                    <p:anim calcmode="lin" valueType="num">
                                      <p:cBhvr>
                                        <p:cTn id="260" dur="1000" fill="hold"/>
                                        <p:tgtEl>
                                          <p:spTgt spid="43"/>
                                        </p:tgtEl>
                                        <p:attrNameLst>
                                          <p:attrName>style.rotation</p:attrName>
                                        </p:attrNameLst>
                                      </p:cBhvr>
                                      <p:tavLst>
                                        <p:tav tm="0">
                                          <p:val>
                                            <p:fltVal val="90"/>
                                          </p:val>
                                        </p:tav>
                                        <p:tav tm="100000">
                                          <p:val>
                                            <p:fltVal val="0"/>
                                          </p:val>
                                        </p:tav>
                                      </p:tavLst>
                                    </p:anim>
                                    <p:animEffect transition="in" filter="fade">
                                      <p:cBhvr>
                                        <p:cTn id="261" dur="1000"/>
                                        <p:tgtEl>
                                          <p:spTgt spid="43"/>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4"/>
                                        </p:tgtEl>
                                        <p:attrNameLst>
                                          <p:attrName>style.visibility</p:attrName>
                                        </p:attrNameLst>
                                      </p:cBhvr>
                                      <p:to>
                                        <p:strVal val="visible"/>
                                      </p:to>
                                    </p:set>
                                    <p:anim calcmode="lin" valueType="num">
                                      <p:cBhvr>
                                        <p:cTn id="264" dur="1000" fill="hold"/>
                                        <p:tgtEl>
                                          <p:spTgt spid="44"/>
                                        </p:tgtEl>
                                        <p:attrNameLst>
                                          <p:attrName>ppt_w</p:attrName>
                                        </p:attrNameLst>
                                      </p:cBhvr>
                                      <p:tavLst>
                                        <p:tav tm="0">
                                          <p:val>
                                            <p:fltVal val="0"/>
                                          </p:val>
                                        </p:tav>
                                        <p:tav tm="100000">
                                          <p:val>
                                            <p:strVal val="#ppt_w"/>
                                          </p:val>
                                        </p:tav>
                                      </p:tavLst>
                                    </p:anim>
                                    <p:anim calcmode="lin" valueType="num">
                                      <p:cBhvr>
                                        <p:cTn id="265" dur="1000" fill="hold"/>
                                        <p:tgtEl>
                                          <p:spTgt spid="44"/>
                                        </p:tgtEl>
                                        <p:attrNameLst>
                                          <p:attrName>ppt_h</p:attrName>
                                        </p:attrNameLst>
                                      </p:cBhvr>
                                      <p:tavLst>
                                        <p:tav tm="0">
                                          <p:val>
                                            <p:fltVal val="0"/>
                                          </p:val>
                                        </p:tav>
                                        <p:tav tm="100000">
                                          <p:val>
                                            <p:strVal val="#ppt_h"/>
                                          </p:val>
                                        </p:tav>
                                      </p:tavLst>
                                    </p:anim>
                                    <p:anim calcmode="lin" valueType="num">
                                      <p:cBhvr>
                                        <p:cTn id="266" dur="1000" fill="hold"/>
                                        <p:tgtEl>
                                          <p:spTgt spid="44"/>
                                        </p:tgtEl>
                                        <p:attrNameLst>
                                          <p:attrName>style.rotation</p:attrName>
                                        </p:attrNameLst>
                                      </p:cBhvr>
                                      <p:tavLst>
                                        <p:tav tm="0">
                                          <p:val>
                                            <p:fltVal val="90"/>
                                          </p:val>
                                        </p:tav>
                                        <p:tav tm="100000">
                                          <p:val>
                                            <p:fltVal val="0"/>
                                          </p:val>
                                        </p:tav>
                                      </p:tavLst>
                                    </p:anim>
                                    <p:animEffect transition="in" filter="fade">
                                      <p:cBhvr>
                                        <p:cTn id="267" dur="1000"/>
                                        <p:tgtEl>
                                          <p:spTgt spid="44"/>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5"/>
                                        </p:tgtEl>
                                        <p:attrNameLst>
                                          <p:attrName>style.visibility</p:attrName>
                                        </p:attrNameLst>
                                      </p:cBhvr>
                                      <p:to>
                                        <p:strVal val="visible"/>
                                      </p:to>
                                    </p:set>
                                    <p:anim calcmode="lin" valueType="num">
                                      <p:cBhvr>
                                        <p:cTn id="270" dur="1000" fill="hold"/>
                                        <p:tgtEl>
                                          <p:spTgt spid="45"/>
                                        </p:tgtEl>
                                        <p:attrNameLst>
                                          <p:attrName>ppt_w</p:attrName>
                                        </p:attrNameLst>
                                      </p:cBhvr>
                                      <p:tavLst>
                                        <p:tav tm="0">
                                          <p:val>
                                            <p:fltVal val="0"/>
                                          </p:val>
                                        </p:tav>
                                        <p:tav tm="100000">
                                          <p:val>
                                            <p:strVal val="#ppt_w"/>
                                          </p:val>
                                        </p:tav>
                                      </p:tavLst>
                                    </p:anim>
                                    <p:anim calcmode="lin" valueType="num">
                                      <p:cBhvr>
                                        <p:cTn id="271" dur="1000" fill="hold"/>
                                        <p:tgtEl>
                                          <p:spTgt spid="45"/>
                                        </p:tgtEl>
                                        <p:attrNameLst>
                                          <p:attrName>ppt_h</p:attrName>
                                        </p:attrNameLst>
                                      </p:cBhvr>
                                      <p:tavLst>
                                        <p:tav tm="0">
                                          <p:val>
                                            <p:fltVal val="0"/>
                                          </p:val>
                                        </p:tav>
                                        <p:tav tm="100000">
                                          <p:val>
                                            <p:strVal val="#ppt_h"/>
                                          </p:val>
                                        </p:tav>
                                      </p:tavLst>
                                    </p:anim>
                                    <p:anim calcmode="lin" valueType="num">
                                      <p:cBhvr>
                                        <p:cTn id="272" dur="1000" fill="hold"/>
                                        <p:tgtEl>
                                          <p:spTgt spid="45"/>
                                        </p:tgtEl>
                                        <p:attrNameLst>
                                          <p:attrName>style.rotation</p:attrName>
                                        </p:attrNameLst>
                                      </p:cBhvr>
                                      <p:tavLst>
                                        <p:tav tm="0">
                                          <p:val>
                                            <p:fltVal val="90"/>
                                          </p:val>
                                        </p:tav>
                                        <p:tav tm="100000">
                                          <p:val>
                                            <p:fltVal val="0"/>
                                          </p:val>
                                        </p:tav>
                                      </p:tavLst>
                                    </p:anim>
                                    <p:animEffect transition="in" filter="fade">
                                      <p:cBhvr>
                                        <p:cTn id="273" dur="1000"/>
                                        <p:tgtEl>
                                          <p:spTgt spid="45"/>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46"/>
                                        </p:tgtEl>
                                        <p:attrNameLst>
                                          <p:attrName>style.visibility</p:attrName>
                                        </p:attrNameLst>
                                      </p:cBhvr>
                                      <p:to>
                                        <p:strVal val="visible"/>
                                      </p:to>
                                    </p:set>
                                    <p:anim calcmode="lin" valueType="num">
                                      <p:cBhvr>
                                        <p:cTn id="276" dur="1000" fill="hold"/>
                                        <p:tgtEl>
                                          <p:spTgt spid="46"/>
                                        </p:tgtEl>
                                        <p:attrNameLst>
                                          <p:attrName>ppt_w</p:attrName>
                                        </p:attrNameLst>
                                      </p:cBhvr>
                                      <p:tavLst>
                                        <p:tav tm="0">
                                          <p:val>
                                            <p:fltVal val="0"/>
                                          </p:val>
                                        </p:tav>
                                        <p:tav tm="100000">
                                          <p:val>
                                            <p:strVal val="#ppt_w"/>
                                          </p:val>
                                        </p:tav>
                                      </p:tavLst>
                                    </p:anim>
                                    <p:anim calcmode="lin" valueType="num">
                                      <p:cBhvr>
                                        <p:cTn id="277" dur="1000" fill="hold"/>
                                        <p:tgtEl>
                                          <p:spTgt spid="46"/>
                                        </p:tgtEl>
                                        <p:attrNameLst>
                                          <p:attrName>ppt_h</p:attrName>
                                        </p:attrNameLst>
                                      </p:cBhvr>
                                      <p:tavLst>
                                        <p:tav tm="0">
                                          <p:val>
                                            <p:fltVal val="0"/>
                                          </p:val>
                                        </p:tav>
                                        <p:tav tm="100000">
                                          <p:val>
                                            <p:strVal val="#ppt_h"/>
                                          </p:val>
                                        </p:tav>
                                      </p:tavLst>
                                    </p:anim>
                                    <p:anim calcmode="lin" valueType="num">
                                      <p:cBhvr>
                                        <p:cTn id="278" dur="1000" fill="hold"/>
                                        <p:tgtEl>
                                          <p:spTgt spid="46"/>
                                        </p:tgtEl>
                                        <p:attrNameLst>
                                          <p:attrName>style.rotation</p:attrName>
                                        </p:attrNameLst>
                                      </p:cBhvr>
                                      <p:tavLst>
                                        <p:tav tm="0">
                                          <p:val>
                                            <p:fltVal val="90"/>
                                          </p:val>
                                        </p:tav>
                                        <p:tav tm="100000">
                                          <p:val>
                                            <p:fltVal val="0"/>
                                          </p:val>
                                        </p:tav>
                                      </p:tavLst>
                                    </p:anim>
                                    <p:animEffect transition="in" filter="fade">
                                      <p:cBhvr>
                                        <p:cTn id="279" dur="1000"/>
                                        <p:tgtEl>
                                          <p:spTgt spid="46"/>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47"/>
                                        </p:tgtEl>
                                        <p:attrNameLst>
                                          <p:attrName>style.visibility</p:attrName>
                                        </p:attrNameLst>
                                      </p:cBhvr>
                                      <p:to>
                                        <p:strVal val="visible"/>
                                      </p:to>
                                    </p:set>
                                    <p:anim calcmode="lin" valueType="num">
                                      <p:cBhvr>
                                        <p:cTn id="282" dur="1000" fill="hold"/>
                                        <p:tgtEl>
                                          <p:spTgt spid="47"/>
                                        </p:tgtEl>
                                        <p:attrNameLst>
                                          <p:attrName>ppt_w</p:attrName>
                                        </p:attrNameLst>
                                      </p:cBhvr>
                                      <p:tavLst>
                                        <p:tav tm="0">
                                          <p:val>
                                            <p:fltVal val="0"/>
                                          </p:val>
                                        </p:tav>
                                        <p:tav tm="100000">
                                          <p:val>
                                            <p:strVal val="#ppt_w"/>
                                          </p:val>
                                        </p:tav>
                                      </p:tavLst>
                                    </p:anim>
                                    <p:anim calcmode="lin" valueType="num">
                                      <p:cBhvr>
                                        <p:cTn id="283" dur="1000" fill="hold"/>
                                        <p:tgtEl>
                                          <p:spTgt spid="47"/>
                                        </p:tgtEl>
                                        <p:attrNameLst>
                                          <p:attrName>ppt_h</p:attrName>
                                        </p:attrNameLst>
                                      </p:cBhvr>
                                      <p:tavLst>
                                        <p:tav tm="0">
                                          <p:val>
                                            <p:fltVal val="0"/>
                                          </p:val>
                                        </p:tav>
                                        <p:tav tm="100000">
                                          <p:val>
                                            <p:strVal val="#ppt_h"/>
                                          </p:val>
                                        </p:tav>
                                      </p:tavLst>
                                    </p:anim>
                                    <p:anim calcmode="lin" valueType="num">
                                      <p:cBhvr>
                                        <p:cTn id="284" dur="1000" fill="hold"/>
                                        <p:tgtEl>
                                          <p:spTgt spid="47"/>
                                        </p:tgtEl>
                                        <p:attrNameLst>
                                          <p:attrName>style.rotation</p:attrName>
                                        </p:attrNameLst>
                                      </p:cBhvr>
                                      <p:tavLst>
                                        <p:tav tm="0">
                                          <p:val>
                                            <p:fltVal val="90"/>
                                          </p:val>
                                        </p:tav>
                                        <p:tav tm="100000">
                                          <p:val>
                                            <p:fltVal val="0"/>
                                          </p:val>
                                        </p:tav>
                                      </p:tavLst>
                                    </p:anim>
                                    <p:animEffect transition="in" filter="fade">
                                      <p:cBhvr>
                                        <p:cTn id="285" dur="1000"/>
                                        <p:tgtEl>
                                          <p:spTgt spid="47"/>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48"/>
                                        </p:tgtEl>
                                        <p:attrNameLst>
                                          <p:attrName>style.visibility</p:attrName>
                                        </p:attrNameLst>
                                      </p:cBhvr>
                                      <p:to>
                                        <p:strVal val="visible"/>
                                      </p:to>
                                    </p:set>
                                    <p:anim calcmode="lin" valueType="num">
                                      <p:cBhvr>
                                        <p:cTn id="288" dur="1000" fill="hold"/>
                                        <p:tgtEl>
                                          <p:spTgt spid="48"/>
                                        </p:tgtEl>
                                        <p:attrNameLst>
                                          <p:attrName>ppt_w</p:attrName>
                                        </p:attrNameLst>
                                      </p:cBhvr>
                                      <p:tavLst>
                                        <p:tav tm="0">
                                          <p:val>
                                            <p:fltVal val="0"/>
                                          </p:val>
                                        </p:tav>
                                        <p:tav tm="100000">
                                          <p:val>
                                            <p:strVal val="#ppt_w"/>
                                          </p:val>
                                        </p:tav>
                                      </p:tavLst>
                                    </p:anim>
                                    <p:anim calcmode="lin" valueType="num">
                                      <p:cBhvr>
                                        <p:cTn id="289" dur="1000" fill="hold"/>
                                        <p:tgtEl>
                                          <p:spTgt spid="48"/>
                                        </p:tgtEl>
                                        <p:attrNameLst>
                                          <p:attrName>ppt_h</p:attrName>
                                        </p:attrNameLst>
                                      </p:cBhvr>
                                      <p:tavLst>
                                        <p:tav tm="0">
                                          <p:val>
                                            <p:fltVal val="0"/>
                                          </p:val>
                                        </p:tav>
                                        <p:tav tm="100000">
                                          <p:val>
                                            <p:strVal val="#ppt_h"/>
                                          </p:val>
                                        </p:tav>
                                      </p:tavLst>
                                    </p:anim>
                                    <p:anim calcmode="lin" valueType="num">
                                      <p:cBhvr>
                                        <p:cTn id="290" dur="1000" fill="hold"/>
                                        <p:tgtEl>
                                          <p:spTgt spid="48"/>
                                        </p:tgtEl>
                                        <p:attrNameLst>
                                          <p:attrName>style.rotation</p:attrName>
                                        </p:attrNameLst>
                                      </p:cBhvr>
                                      <p:tavLst>
                                        <p:tav tm="0">
                                          <p:val>
                                            <p:fltVal val="90"/>
                                          </p:val>
                                        </p:tav>
                                        <p:tav tm="100000">
                                          <p:val>
                                            <p:fltVal val="0"/>
                                          </p:val>
                                        </p:tav>
                                      </p:tavLst>
                                    </p:anim>
                                    <p:animEffect transition="in" filter="fade">
                                      <p:cBhvr>
                                        <p:cTn id="291" dur="1000"/>
                                        <p:tgtEl>
                                          <p:spTgt spid="48"/>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49"/>
                                        </p:tgtEl>
                                        <p:attrNameLst>
                                          <p:attrName>style.visibility</p:attrName>
                                        </p:attrNameLst>
                                      </p:cBhvr>
                                      <p:to>
                                        <p:strVal val="visible"/>
                                      </p:to>
                                    </p:set>
                                    <p:anim calcmode="lin" valueType="num">
                                      <p:cBhvr>
                                        <p:cTn id="294" dur="1000" fill="hold"/>
                                        <p:tgtEl>
                                          <p:spTgt spid="49"/>
                                        </p:tgtEl>
                                        <p:attrNameLst>
                                          <p:attrName>ppt_w</p:attrName>
                                        </p:attrNameLst>
                                      </p:cBhvr>
                                      <p:tavLst>
                                        <p:tav tm="0">
                                          <p:val>
                                            <p:fltVal val="0"/>
                                          </p:val>
                                        </p:tav>
                                        <p:tav tm="100000">
                                          <p:val>
                                            <p:strVal val="#ppt_w"/>
                                          </p:val>
                                        </p:tav>
                                      </p:tavLst>
                                    </p:anim>
                                    <p:anim calcmode="lin" valueType="num">
                                      <p:cBhvr>
                                        <p:cTn id="295" dur="1000" fill="hold"/>
                                        <p:tgtEl>
                                          <p:spTgt spid="49"/>
                                        </p:tgtEl>
                                        <p:attrNameLst>
                                          <p:attrName>ppt_h</p:attrName>
                                        </p:attrNameLst>
                                      </p:cBhvr>
                                      <p:tavLst>
                                        <p:tav tm="0">
                                          <p:val>
                                            <p:fltVal val="0"/>
                                          </p:val>
                                        </p:tav>
                                        <p:tav tm="100000">
                                          <p:val>
                                            <p:strVal val="#ppt_h"/>
                                          </p:val>
                                        </p:tav>
                                      </p:tavLst>
                                    </p:anim>
                                    <p:anim calcmode="lin" valueType="num">
                                      <p:cBhvr>
                                        <p:cTn id="296" dur="1000" fill="hold"/>
                                        <p:tgtEl>
                                          <p:spTgt spid="49"/>
                                        </p:tgtEl>
                                        <p:attrNameLst>
                                          <p:attrName>style.rotation</p:attrName>
                                        </p:attrNameLst>
                                      </p:cBhvr>
                                      <p:tavLst>
                                        <p:tav tm="0">
                                          <p:val>
                                            <p:fltVal val="90"/>
                                          </p:val>
                                        </p:tav>
                                        <p:tav tm="100000">
                                          <p:val>
                                            <p:fltVal val="0"/>
                                          </p:val>
                                        </p:tav>
                                      </p:tavLst>
                                    </p:anim>
                                    <p:animEffect transition="in" filter="fade">
                                      <p:cBhvr>
                                        <p:cTn id="297" dur="1000"/>
                                        <p:tgtEl>
                                          <p:spTgt spid="49"/>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1000" fill="hold"/>
                                        <p:tgtEl>
                                          <p:spTgt spid="50"/>
                                        </p:tgtEl>
                                        <p:attrNameLst>
                                          <p:attrName>ppt_w</p:attrName>
                                        </p:attrNameLst>
                                      </p:cBhvr>
                                      <p:tavLst>
                                        <p:tav tm="0">
                                          <p:val>
                                            <p:fltVal val="0"/>
                                          </p:val>
                                        </p:tav>
                                        <p:tav tm="100000">
                                          <p:val>
                                            <p:strVal val="#ppt_w"/>
                                          </p:val>
                                        </p:tav>
                                      </p:tavLst>
                                    </p:anim>
                                    <p:anim calcmode="lin" valueType="num">
                                      <p:cBhvr>
                                        <p:cTn id="301" dur="1000" fill="hold"/>
                                        <p:tgtEl>
                                          <p:spTgt spid="50"/>
                                        </p:tgtEl>
                                        <p:attrNameLst>
                                          <p:attrName>ppt_h</p:attrName>
                                        </p:attrNameLst>
                                      </p:cBhvr>
                                      <p:tavLst>
                                        <p:tav tm="0">
                                          <p:val>
                                            <p:fltVal val="0"/>
                                          </p:val>
                                        </p:tav>
                                        <p:tav tm="100000">
                                          <p:val>
                                            <p:strVal val="#ppt_h"/>
                                          </p:val>
                                        </p:tav>
                                      </p:tavLst>
                                    </p:anim>
                                    <p:anim calcmode="lin" valueType="num">
                                      <p:cBhvr>
                                        <p:cTn id="302" dur="1000" fill="hold"/>
                                        <p:tgtEl>
                                          <p:spTgt spid="50"/>
                                        </p:tgtEl>
                                        <p:attrNameLst>
                                          <p:attrName>style.rotation</p:attrName>
                                        </p:attrNameLst>
                                      </p:cBhvr>
                                      <p:tavLst>
                                        <p:tav tm="0">
                                          <p:val>
                                            <p:fltVal val="90"/>
                                          </p:val>
                                        </p:tav>
                                        <p:tav tm="100000">
                                          <p:val>
                                            <p:fltVal val="0"/>
                                          </p:val>
                                        </p:tav>
                                      </p:tavLst>
                                    </p:anim>
                                    <p:animEffect transition="in" filter="fade">
                                      <p:cBhvr>
                                        <p:cTn id="303" dur="1000"/>
                                        <p:tgtEl>
                                          <p:spTgt spid="50"/>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1"/>
                                        </p:tgtEl>
                                        <p:attrNameLst>
                                          <p:attrName>style.visibility</p:attrName>
                                        </p:attrNameLst>
                                      </p:cBhvr>
                                      <p:to>
                                        <p:strVal val="visible"/>
                                      </p:to>
                                    </p:set>
                                    <p:anim calcmode="lin" valueType="num">
                                      <p:cBhvr>
                                        <p:cTn id="306" dur="1000" fill="hold"/>
                                        <p:tgtEl>
                                          <p:spTgt spid="51"/>
                                        </p:tgtEl>
                                        <p:attrNameLst>
                                          <p:attrName>ppt_w</p:attrName>
                                        </p:attrNameLst>
                                      </p:cBhvr>
                                      <p:tavLst>
                                        <p:tav tm="0">
                                          <p:val>
                                            <p:fltVal val="0"/>
                                          </p:val>
                                        </p:tav>
                                        <p:tav tm="100000">
                                          <p:val>
                                            <p:strVal val="#ppt_w"/>
                                          </p:val>
                                        </p:tav>
                                      </p:tavLst>
                                    </p:anim>
                                    <p:anim calcmode="lin" valueType="num">
                                      <p:cBhvr>
                                        <p:cTn id="307" dur="1000" fill="hold"/>
                                        <p:tgtEl>
                                          <p:spTgt spid="51"/>
                                        </p:tgtEl>
                                        <p:attrNameLst>
                                          <p:attrName>ppt_h</p:attrName>
                                        </p:attrNameLst>
                                      </p:cBhvr>
                                      <p:tavLst>
                                        <p:tav tm="0">
                                          <p:val>
                                            <p:fltVal val="0"/>
                                          </p:val>
                                        </p:tav>
                                        <p:tav tm="100000">
                                          <p:val>
                                            <p:strVal val="#ppt_h"/>
                                          </p:val>
                                        </p:tav>
                                      </p:tavLst>
                                    </p:anim>
                                    <p:anim calcmode="lin" valueType="num">
                                      <p:cBhvr>
                                        <p:cTn id="308" dur="1000" fill="hold"/>
                                        <p:tgtEl>
                                          <p:spTgt spid="51"/>
                                        </p:tgtEl>
                                        <p:attrNameLst>
                                          <p:attrName>style.rotation</p:attrName>
                                        </p:attrNameLst>
                                      </p:cBhvr>
                                      <p:tavLst>
                                        <p:tav tm="0">
                                          <p:val>
                                            <p:fltVal val="90"/>
                                          </p:val>
                                        </p:tav>
                                        <p:tav tm="100000">
                                          <p:val>
                                            <p:fltVal val="0"/>
                                          </p:val>
                                        </p:tav>
                                      </p:tavLst>
                                    </p:anim>
                                    <p:animEffect transition="in" filter="fade">
                                      <p:cBhvr>
                                        <p:cTn id="309" dur="1000"/>
                                        <p:tgtEl>
                                          <p:spTgt spid="51"/>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2"/>
                                        </p:tgtEl>
                                        <p:attrNameLst>
                                          <p:attrName>style.visibility</p:attrName>
                                        </p:attrNameLst>
                                      </p:cBhvr>
                                      <p:to>
                                        <p:strVal val="visible"/>
                                      </p:to>
                                    </p:set>
                                    <p:anim calcmode="lin" valueType="num">
                                      <p:cBhvr>
                                        <p:cTn id="312" dur="1000" fill="hold"/>
                                        <p:tgtEl>
                                          <p:spTgt spid="52"/>
                                        </p:tgtEl>
                                        <p:attrNameLst>
                                          <p:attrName>ppt_w</p:attrName>
                                        </p:attrNameLst>
                                      </p:cBhvr>
                                      <p:tavLst>
                                        <p:tav tm="0">
                                          <p:val>
                                            <p:fltVal val="0"/>
                                          </p:val>
                                        </p:tav>
                                        <p:tav tm="100000">
                                          <p:val>
                                            <p:strVal val="#ppt_w"/>
                                          </p:val>
                                        </p:tav>
                                      </p:tavLst>
                                    </p:anim>
                                    <p:anim calcmode="lin" valueType="num">
                                      <p:cBhvr>
                                        <p:cTn id="313" dur="1000" fill="hold"/>
                                        <p:tgtEl>
                                          <p:spTgt spid="52"/>
                                        </p:tgtEl>
                                        <p:attrNameLst>
                                          <p:attrName>ppt_h</p:attrName>
                                        </p:attrNameLst>
                                      </p:cBhvr>
                                      <p:tavLst>
                                        <p:tav tm="0">
                                          <p:val>
                                            <p:fltVal val="0"/>
                                          </p:val>
                                        </p:tav>
                                        <p:tav tm="100000">
                                          <p:val>
                                            <p:strVal val="#ppt_h"/>
                                          </p:val>
                                        </p:tav>
                                      </p:tavLst>
                                    </p:anim>
                                    <p:anim calcmode="lin" valueType="num">
                                      <p:cBhvr>
                                        <p:cTn id="314" dur="1000" fill="hold"/>
                                        <p:tgtEl>
                                          <p:spTgt spid="52"/>
                                        </p:tgtEl>
                                        <p:attrNameLst>
                                          <p:attrName>style.rotation</p:attrName>
                                        </p:attrNameLst>
                                      </p:cBhvr>
                                      <p:tavLst>
                                        <p:tav tm="0">
                                          <p:val>
                                            <p:fltVal val="90"/>
                                          </p:val>
                                        </p:tav>
                                        <p:tav tm="100000">
                                          <p:val>
                                            <p:fltVal val="0"/>
                                          </p:val>
                                        </p:tav>
                                      </p:tavLst>
                                    </p:anim>
                                    <p:animEffect transition="in" filter="fade">
                                      <p:cBhvr>
                                        <p:cTn id="315" dur="1000"/>
                                        <p:tgtEl>
                                          <p:spTgt spid="52"/>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1000" fill="hold"/>
                                        <p:tgtEl>
                                          <p:spTgt spid="53"/>
                                        </p:tgtEl>
                                        <p:attrNameLst>
                                          <p:attrName>ppt_w</p:attrName>
                                        </p:attrNameLst>
                                      </p:cBhvr>
                                      <p:tavLst>
                                        <p:tav tm="0">
                                          <p:val>
                                            <p:fltVal val="0"/>
                                          </p:val>
                                        </p:tav>
                                        <p:tav tm="100000">
                                          <p:val>
                                            <p:strVal val="#ppt_w"/>
                                          </p:val>
                                        </p:tav>
                                      </p:tavLst>
                                    </p:anim>
                                    <p:anim calcmode="lin" valueType="num">
                                      <p:cBhvr>
                                        <p:cTn id="319" dur="1000" fill="hold"/>
                                        <p:tgtEl>
                                          <p:spTgt spid="53"/>
                                        </p:tgtEl>
                                        <p:attrNameLst>
                                          <p:attrName>ppt_h</p:attrName>
                                        </p:attrNameLst>
                                      </p:cBhvr>
                                      <p:tavLst>
                                        <p:tav tm="0">
                                          <p:val>
                                            <p:fltVal val="0"/>
                                          </p:val>
                                        </p:tav>
                                        <p:tav tm="100000">
                                          <p:val>
                                            <p:strVal val="#ppt_h"/>
                                          </p:val>
                                        </p:tav>
                                      </p:tavLst>
                                    </p:anim>
                                    <p:anim calcmode="lin" valueType="num">
                                      <p:cBhvr>
                                        <p:cTn id="320" dur="1000" fill="hold"/>
                                        <p:tgtEl>
                                          <p:spTgt spid="53"/>
                                        </p:tgtEl>
                                        <p:attrNameLst>
                                          <p:attrName>style.rotation</p:attrName>
                                        </p:attrNameLst>
                                      </p:cBhvr>
                                      <p:tavLst>
                                        <p:tav tm="0">
                                          <p:val>
                                            <p:fltVal val="90"/>
                                          </p:val>
                                        </p:tav>
                                        <p:tav tm="100000">
                                          <p:val>
                                            <p:fltVal val="0"/>
                                          </p:val>
                                        </p:tav>
                                      </p:tavLst>
                                    </p:anim>
                                    <p:animEffect transition="in" filter="fade">
                                      <p:cBhvr>
                                        <p:cTn id="321" dur="1000"/>
                                        <p:tgtEl>
                                          <p:spTgt spid="53"/>
                                        </p:tgtEl>
                                      </p:cBhvr>
                                    </p:animEffect>
                                  </p:childTnLst>
                                </p:cTn>
                              </p:par>
                              <p:par>
                                <p:cTn id="322" presetID="31" presetClass="entr" presetSubtype="0" fill="hold" nodeType="withEffect">
                                  <p:stCondLst>
                                    <p:cond delay="500"/>
                                  </p:stCondLst>
                                  <p:childTnLst>
                                    <p:set>
                                      <p:cBhvr>
                                        <p:cTn id="323" dur="1" fill="hold">
                                          <p:stCondLst>
                                            <p:cond delay="0"/>
                                          </p:stCondLst>
                                        </p:cTn>
                                        <p:tgtEl>
                                          <p:spTgt spid="59"/>
                                        </p:tgtEl>
                                        <p:attrNameLst>
                                          <p:attrName>style.visibility</p:attrName>
                                        </p:attrNameLst>
                                      </p:cBhvr>
                                      <p:to>
                                        <p:strVal val="visible"/>
                                      </p:to>
                                    </p:set>
                                    <p:anim calcmode="lin" valueType="num">
                                      <p:cBhvr>
                                        <p:cTn id="324" dur="1000" fill="hold"/>
                                        <p:tgtEl>
                                          <p:spTgt spid="59"/>
                                        </p:tgtEl>
                                        <p:attrNameLst>
                                          <p:attrName>ppt_w</p:attrName>
                                        </p:attrNameLst>
                                      </p:cBhvr>
                                      <p:tavLst>
                                        <p:tav tm="0">
                                          <p:val>
                                            <p:fltVal val="0"/>
                                          </p:val>
                                        </p:tav>
                                        <p:tav tm="100000">
                                          <p:val>
                                            <p:strVal val="#ppt_w"/>
                                          </p:val>
                                        </p:tav>
                                      </p:tavLst>
                                    </p:anim>
                                    <p:anim calcmode="lin" valueType="num">
                                      <p:cBhvr>
                                        <p:cTn id="325" dur="1000" fill="hold"/>
                                        <p:tgtEl>
                                          <p:spTgt spid="59"/>
                                        </p:tgtEl>
                                        <p:attrNameLst>
                                          <p:attrName>ppt_h</p:attrName>
                                        </p:attrNameLst>
                                      </p:cBhvr>
                                      <p:tavLst>
                                        <p:tav tm="0">
                                          <p:val>
                                            <p:fltVal val="0"/>
                                          </p:val>
                                        </p:tav>
                                        <p:tav tm="100000">
                                          <p:val>
                                            <p:strVal val="#ppt_h"/>
                                          </p:val>
                                        </p:tav>
                                      </p:tavLst>
                                    </p:anim>
                                    <p:anim calcmode="lin" valueType="num">
                                      <p:cBhvr>
                                        <p:cTn id="326" dur="1000" fill="hold"/>
                                        <p:tgtEl>
                                          <p:spTgt spid="59"/>
                                        </p:tgtEl>
                                        <p:attrNameLst>
                                          <p:attrName>style.rotation</p:attrName>
                                        </p:attrNameLst>
                                      </p:cBhvr>
                                      <p:tavLst>
                                        <p:tav tm="0">
                                          <p:val>
                                            <p:fltVal val="90"/>
                                          </p:val>
                                        </p:tav>
                                        <p:tav tm="100000">
                                          <p:val>
                                            <p:fltVal val="0"/>
                                          </p:val>
                                        </p:tav>
                                      </p:tavLst>
                                    </p:anim>
                                    <p:animEffect transition="in" filter="fade">
                                      <p:cBhvr>
                                        <p:cTn id="327" dur="1000"/>
                                        <p:tgtEl>
                                          <p:spTgt spid="5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0"/>
                                        </p:tgtEl>
                                        <p:attrNameLst>
                                          <p:attrName>style.visibility</p:attrName>
                                        </p:attrNameLst>
                                      </p:cBhvr>
                                      <p:to>
                                        <p:strVal val="visible"/>
                                      </p:to>
                                    </p:set>
                                    <p:anim calcmode="lin" valueType="num">
                                      <p:cBhvr>
                                        <p:cTn id="330" dur="1000" fill="hold"/>
                                        <p:tgtEl>
                                          <p:spTgt spid="60"/>
                                        </p:tgtEl>
                                        <p:attrNameLst>
                                          <p:attrName>ppt_w</p:attrName>
                                        </p:attrNameLst>
                                      </p:cBhvr>
                                      <p:tavLst>
                                        <p:tav tm="0">
                                          <p:val>
                                            <p:fltVal val="0"/>
                                          </p:val>
                                        </p:tav>
                                        <p:tav tm="100000">
                                          <p:val>
                                            <p:strVal val="#ppt_w"/>
                                          </p:val>
                                        </p:tav>
                                      </p:tavLst>
                                    </p:anim>
                                    <p:anim calcmode="lin" valueType="num">
                                      <p:cBhvr>
                                        <p:cTn id="331" dur="1000" fill="hold"/>
                                        <p:tgtEl>
                                          <p:spTgt spid="60"/>
                                        </p:tgtEl>
                                        <p:attrNameLst>
                                          <p:attrName>ppt_h</p:attrName>
                                        </p:attrNameLst>
                                      </p:cBhvr>
                                      <p:tavLst>
                                        <p:tav tm="0">
                                          <p:val>
                                            <p:fltVal val="0"/>
                                          </p:val>
                                        </p:tav>
                                        <p:tav tm="100000">
                                          <p:val>
                                            <p:strVal val="#ppt_h"/>
                                          </p:val>
                                        </p:tav>
                                      </p:tavLst>
                                    </p:anim>
                                    <p:anim calcmode="lin" valueType="num">
                                      <p:cBhvr>
                                        <p:cTn id="332" dur="1000" fill="hold"/>
                                        <p:tgtEl>
                                          <p:spTgt spid="60"/>
                                        </p:tgtEl>
                                        <p:attrNameLst>
                                          <p:attrName>style.rotation</p:attrName>
                                        </p:attrNameLst>
                                      </p:cBhvr>
                                      <p:tavLst>
                                        <p:tav tm="0">
                                          <p:val>
                                            <p:fltVal val="90"/>
                                          </p:val>
                                        </p:tav>
                                        <p:tav tm="100000">
                                          <p:val>
                                            <p:fltVal val="0"/>
                                          </p:val>
                                        </p:tav>
                                      </p:tavLst>
                                    </p:anim>
                                    <p:animEffect transition="in" filter="fade">
                                      <p:cBhvr>
                                        <p:cTn id="333" dur="1000"/>
                                        <p:tgtEl>
                                          <p:spTgt spid="6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1"/>
                                        </p:tgtEl>
                                        <p:attrNameLst>
                                          <p:attrName>style.visibility</p:attrName>
                                        </p:attrNameLst>
                                      </p:cBhvr>
                                      <p:to>
                                        <p:strVal val="visible"/>
                                      </p:to>
                                    </p:set>
                                    <p:anim calcmode="lin" valueType="num">
                                      <p:cBhvr>
                                        <p:cTn id="336" dur="1000" fill="hold"/>
                                        <p:tgtEl>
                                          <p:spTgt spid="61"/>
                                        </p:tgtEl>
                                        <p:attrNameLst>
                                          <p:attrName>ppt_w</p:attrName>
                                        </p:attrNameLst>
                                      </p:cBhvr>
                                      <p:tavLst>
                                        <p:tav tm="0">
                                          <p:val>
                                            <p:fltVal val="0"/>
                                          </p:val>
                                        </p:tav>
                                        <p:tav tm="100000">
                                          <p:val>
                                            <p:strVal val="#ppt_w"/>
                                          </p:val>
                                        </p:tav>
                                      </p:tavLst>
                                    </p:anim>
                                    <p:anim calcmode="lin" valueType="num">
                                      <p:cBhvr>
                                        <p:cTn id="337" dur="1000" fill="hold"/>
                                        <p:tgtEl>
                                          <p:spTgt spid="61"/>
                                        </p:tgtEl>
                                        <p:attrNameLst>
                                          <p:attrName>ppt_h</p:attrName>
                                        </p:attrNameLst>
                                      </p:cBhvr>
                                      <p:tavLst>
                                        <p:tav tm="0">
                                          <p:val>
                                            <p:fltVal val="0"/>
                                          </p:val>
                                        </p:tav>
                                        <p:tav tm="100000">
                                          <p:val>
                                            <p:strVal val="#ppt_h"/>
                                          </p:val>
                                        </p:tav>
                                      </p:tavLst>
                                    </p:anim>
                                    <p:anim calcmode="lin" valueType="num">
                                      <p:cBhvr>
                                        <p:cTn id="338" dur="1000" fill="hold"/>
                                        <p:tgtEl>
                                          <p:spTgt spid="61"/>
                                        </p:tgtEl>
                                        <p:attrNameLst>
                                          <p:attrName>style.rotation</p:attrName>
                                        </p:attrNameLst>
                                      </p:cBhvr>
                                      <p:tavLst>
                                        <p:tav tm="0">
                                          <p:val>
                                            <p:fltVal val="90"/>
                                          </p:val>
                                        </p:tav>
                                        <p:tav tm="100000">
                                          <p:val>
                                            <p:fltVal val="0"/>
                                          </p:val>
                                        </p:tav>
                                      </p:tavLst>
                                    </p:anim>
                                    <p:animEffect transition="in" filter="fade">
                                      <p:cBhvr>
                                        <p:cTn id="339" dur="1000"/>
                                        <p:tgtEl>
                                          <p:spTgt spid="61"/>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2"/>
                                        </p:tgtEl>
                                        <p:attrNameLst>
                                          <p:attrName>style.visibility</p:attrName>
                                        </p:attrNameLst>
                                      </p:cBhvr>
                                      <p:to>
                                        <p:strVal val="visible"/>
                                      </p:to>
                                    </p:set>
                                    <p:anim calcmode="lin" valueType="num">
                                      <p:cBhvr>
                                        <p:cTn id="342" dur="1000" fill="hold"/>
                                        <p:tgtEl>
                                          <p:spTgt spid="62"/>
                                        </p:tgtEl>
                                        <p:attrNameLst>
                                          <p:attrName>ppt_w</p:attrName>
                                        </p:attrNameLst>
                                      </p:cBhvr>
                                      <p:tavLst>
                                        <p:tav tm="0">
                                          <p:val>
                                            <p:fltVal val="0"/>
                                          </p:val>
                                        </p:tav>
                                        <p:tav tm="100000">
                                          <p:val>
                                            <p:strVal val="#ppt_w"/>
                                          </p:val>
                                        </p:tav>
                                      </p:tavLst>
                                    </p:anim>
                                    <p:anim calcmode="lin" valueType="num">
                                      <p:cBhvr>
                                        <p:cTn id="343" dur="1000" fill="hold"/>
                                        <p:tgtEl>
                                          <p:spTgt spid="62"/>
                                        </p:tgtEl>
                                        <p:attrNameLst>
                                          <p:attrName>ppt_h</p:attrName>
                                        </p:attrNameLst>
                                      </p:cBhvr>
                                      <p:tavLst>
                                        <p:tav tm="0">
                                          <p:val>
                                            <p:fltVal val="0"/>
                                          </p:val>
                                        </p:tav>
                                        <p:tav tm="100000">
                                          <p:val>
                                            <p:strVal val="#ppt_h"/>
                                          </p:val>
                                        </p:tav>
                                      </p:tavLst>
                                    </p:anim>
                                    <p:anim calcmode="lin" valueType="num">
                                      <p:cBhvr>
                                        <p:cTn id="344" dur="1000" fill="hold"/>
                                        <p:tgtEl>
                                          <p:spTgt spid="62"/>
                                        </p:tgtEl>
                                        <p:attrNameLst>
                                          <p:attrName>style.rotation</p:attrName>
                                        </p:attrNameLst>
                                      </p:cBhvr>
                                      <p:tavLst>
                                        <p:tav tm="0">
                                          <p:val>
                                            <p:fltVal val="90"/>
                                          </p:val>
                                        </p:tav>
                                        <p:tav tm="100000">
                                          <p:val>
                                            <p:fltVal val="0"/>
                                          </p:val>
                                        </p:tav>
                                      </p:tavLst>
                                    </p:anim>
                                    <p:animEffect transition="in" filter="fade">
                                      <p:cBhvr>
                                        <p:cTn id="345" dur="1000"/>
                                        <p:tgtEl>
                                          <p:spTgt spid="62"/>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3"/>
                                        </p:tgtEl>
                                        <p:attrNameLst>
                                          <p:attrName>style.visibility</p:attrName>
                                        </p:attrNameLst>
                                      </p:cBhvr>
                                      <p:to>
                                        <p:strVal val="visible"/>
                                      </p:to>
                                    </p:set>
                                    <p:anim calcmode="lin" valueType="num">
                                      <p:cBhvr>
                                        <p:cTn id="348" dur="1000" fill="hold"/>
                                        <p:tgtEl>
                                          <p:spTgt spid="63"/>
                                        </p:tgtEl>
                                        <p:attrNameLst>
                                          <p:attrName>ppt_w</p:attrName>
                                        </p:attrNameLst>
                                      </p:cBhvr>
                                      <p:tavLst>
                                        <p:tav tm="0">
                                          <p:val>
                                            <p:fltVal val="0"/>
                                          </p:val>
                                        </p:tav>
                                        <p:tav tm="100000">
                                          <p:val>
                                            <p:strVal val="#ppt_w"/>
                                          </p:val>
                                        </p:tav>
                                      </p:tavLst>
                                    </p:anim>
                                    <p:anim calcmode="lin" valueType="num">
                                      <p:cBhvr>
                                        <p:cTn id="349" dur="1000" fill="hold"/>
                                        <p:tgtEl>
                                          <p:spTgt spid="63"/>
                                        </p:tgtEl>
                                        <p:attrNameLst>
                                          <p:attrName>ppt_h</p:attrName>
                                        </p:attrNameLst>
                                      </p:cBhvr>
                                      <p:tavLst>
                                        <p:tav tm="0">
                                          <p:val>
                                            <p:fltVal val="0"/>
                                          </p:val>
                                        </p:tav>
                                        <p:tav tm="100000">
                                          <p:val>
                                            <p:strVal val="#ppt_h"/>
                                          </p:val>
                                        </p:tav>
                                      </p:tavLst>
                                    </p:anim>
                                    <p:anim calcmode="lin" valueType="num">
                                      <p:cBhvr>
                                        <p:cTn id="350" dur="1000" fill="hold"/>
                                        <p:tgtEl>
                                          <p:spTgt spid="63"/>
                                        </p:tgtEl>
                                        <p:attrNameLst>
                                          <p:attrName>style.rotation</p:attrName>
                                        </p:attrNameLst>
                                      </p:cBhvr>
                                      <p:tavLst>
                                        <p:tav tm="0">
                                          <p:val>
                                            <p:fltVal val="90"/>
                                          </p:val>
                                        </p:tav>
                                        <p:tav tm="100000">
                                          <p:val>
                                            <p:fltVal val="0"/>
                                          </p:val>
                                        </p:tav>
                                      </p:tavLst>
                                    </p:anim>
                                    <p:animEffect transition="in" filter="fade">
                                      <p:cBhvr>
                                        <p:cTn id="35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64" grpId="0"/>
      <p:bldP spid="6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1901918" y="4713848"/>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5" name="直接连接符 6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498264" y="344238"/>
            <a:ext cx="1584905" cy="523220"/>
          </a:xfrm>
          <a:prstGeom prst="rect">
            <a:avLst/>
          </a:prstGeom>
          <a:noFill/>
        </p:spPr>
        <p:txBody>
          <a:bodyPr wrap="square" rtlCol="0">
            <a:spAutoFit/>
          </a:bodyPr>
          <a:lstStyle/>
          <a:p>
            <a:r>
              <a:rPr lang="zh-CN" altLang="en-US" sz="2800" dirty="0" smtClean="0"/>
              <a:t>数据集</a:t>
            </a:r>
            <a:endParaRPr lang="zh-CN" altLang="en-US" sz="2800" dirty="0"/>
          </a:p>
        </p:txBody>
      </p:sp>
      <p:pic>
        <p:nvPicPr>
          <p:cNvPr id="66" name="图片 65"/>
          <p:cNvPicPr>
            <a:picLocks noChangeAspect="1"/>
          </p:cNvPicPr>
          <p:nvPr/>
        </p:nvPicPr>
        <p:blipFill>
          <a:blip r:embed="rId3"/>
          <a:stretch>
            <a:fillRect/>
          </a:stretch>
        </p:blipFill>
        <p:spPr>
          <a:xfrm>
            <a:off x="-10153" y="1150434"/>
            <a:ext cx="12192000" cy="5209309"/>
          </a:xfrm>
          <a:prstGeom prst="rect">
            <a:avLst/>
          </a:prstGeom>
        </p:spPr>
      </p:pic>
    </p:spTree>
    <p:extLst>
      <p:ext uri="{BB962C8B-B14F-4D97-AF65-F5344CB8AC3E}">
        <p14:creationId xmlns:p14="http://schemas.microsoft.com/office/powerpoint/2010/main" val="290435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4"/>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50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nodeType="withEffect">
                                  <p:stCondLst>
                                    <p:cond delay="50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par>
                                <p:cTn id="76" presetID="31" presetClass="entr" presetSubtype="0" fill="hold" nodeType="withEffect">
                                  <p:stCondLst>
                                    <p:cond delay="5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1000" fill="hold"/>
                                        <p:tgtEl>
                                          <p:spTgt spid="13"/>
                                        </p:tgtEl>
                                        <p:attrNameLst>
                                          <p:attrName>ppt_w</p:attrName>
                                        </p:attrNameLst>
                                      </p:cBhvr>
                                      <p:tavLst>
                                        <p:tav tm="0">
                                          <p:val>
                                            <p:fltVal val="0"/>
                                          </p:val>
                                        </p:tav>
                                        <p:tav tm="100000">
                                          <p:val>
                                            <p:strVal val="#ppt_w"/>
                                          </p:val>
                                        </p:tav>
                                      </p:tavLst>
                                    </p:anim>
                                    <p:anim calcmode="lin" valueType="num">
                                      <p:cBhvr>
                                        <p:cTn id="79" dur="1000" fill="hold"/>
                                        <p:tgtEl>
                                          <p:spTgt spid="13"/>
                                        </p:tgtEl>
                                        <p:attrNameLst>
                                          <p:attrName>ppt_h</p:attrName>
                                        </p:attrNameLst>
                                      </p:cBhvr>
                                      <p:tavLst>
                                        <p:tav tm="0">
                                          <p:val>
                                            <p:fltVal val="0"/>
                                          </p:val>
                                        </p:tav>
                                        <p:tav tm="100000">
                                          <p:val>
                                            <p:strVal val="#ppt_h"/>
                                          </p:val>
                                        </p:tav>
                                      </p:tavLst>
                                    </p:anim>
                                    <p:anim calcmode="lin" valueType="num">
                                      <p:cBhvr>
                                        <p:cTn id="80" dur="1000" fill="hold"/>
                                        <p:tgtEl>
                                          <p:spTgt spid="13"/>
                                        </p:tgtEl>
                                        <p:attrNameLst>
                                          <p:attrName>style.rotation</p:attrName>
                                        </p:attrNameLst>
                                      </p:cBhvr>
                                      <p:tavLst>
                                        <p:tav tm="0">
                                          <p:val>
                                            <p:fltVal val="90"/>
                                          </p:val>
                                        </p:tav>
                                        <p:tav tm="100000">
                                          <p:val>
                                            <p:fltVal val="0"/>
                                          </p:val>
                                        </p:tav>
                                      </p:tavLst>
                                    </p:anim>
                                    <p:animEffect transition="in" filter="fade">
                                      <p:cBhvr>
                                        <p:cTn id="81" dur="1000"/>
                                        <p:tgtEl>
                                          <p:spTgt spid="1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1000" fill="hold"/>
                                        <p:tgtEl>
                                          <p:spTgt spid="14"/>
                                        </p:tgtEl>
                                        <p:attrNameLst>
                                          <p:attrName>ppt_w</p:attrName>
                                        </p:attrNameLst>
                                      </p:cBhvr>
                                      <p:tavLst>
                                        <p:tav tm="0">
                                          <p:val>
                                            <p:fltVal val="0"/>
                                          </p:val>
                                        </p:tav>
                                        <p:tav tm="100000">
                                          <p:val>
                                            <p:strVal val="#ppt_w"/>
                                          </p:val>
                                        </p:tav>
                                      </p:tavLst>
                                    </p:anim>
                                    <p:anim calcmode="lin" valueType="num">
                                      <p:cBhvr>
                                        <p:cTn id="85" dur="1000" fill="hold"/>
                                        <p:tgtEl>
                                          <p:spTgt spid="14"/>
                                        </p:tgtEl>
                                        <p:attrNameLst>
                                          <p:attrName>ppt_h</p:attrName>
                                        </p:attrNameLst>
                                      </p:cBhvr>
                                      <p:tavLst>
                                        <p:tav tm="0">
                                          <p:val>
                                            <p:fltVal val="0"/>
                                          </p:val>
                                        </p:tav>
                                        <p:tav tm="100000">
                                          <p:val>
                                            <p:strVal val="#ppt_h"/>
                                          </p:val>
                                        </p:tav>
                                      </p:tavLst>
                                    </p:anim>
                                    <p:anim calcmode="lin" valueType="num">
                                      <p:cBhvr>
                                        <p:cTn id="86" dur="1000" fill="hold"/>
                                        <p:tgtEl>
                                          <p:spTgt spid="14"/>
                                        </p:tgtEl>
                                        <p:attrNameLst>
                                          <p:attrName>style.rotation</p:attrName>
                                        </p:attrNameLst>
                                      </p:cBhvr>
                                      <p:tavLst>
                                        <p:tav tm="0">
                                          <p:val>
                                            <p:fltVal val="90"/>
                                          </p:val>
                                        </p:tav>
                                        <p:tav tm="100000">
                                          <p:val>
                                            <p:fltVal val="0"/>
                                          </p:val>
                                        </p:tav>
                                      </p:tavLst>
                                    </p:anim>
                                    <p:animEffect transition="in" filter="fade">
                                      <p:cBhvr>
                                        <p:cTn id="87" dur="1000"/>
                                        <p:tgtEl>
                                          <p:spTgt spid="14"/>
                                        </p:tgtEl>
                                      </p:cBhvr>
                                    </p:animEffect>
                                  </p:childTnLst>
                                </p:cTn>
                              </p:par>
                              <p:par>
                                <p:cTn id="88" presetID="31" presetClass="entr" presetSubtype="0" fill="hold" nodeType="withEffect">
                                  <p:stCondLst>
                                    <p:cond delay="5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1000" fill="hold"/>
                                        <p:tgtEl>
                                          <p:spTgt spid="15"/>
                                        </p:tgtEl>
                                        <p:attrNameLst>
                                          <p:attrName>ppt_w</p:attrName>
                                        </p:attrNameLst>
                                      </p:cBhvr>
                                      <p:tavLst>
                                        <p:tav tm="0">
                                          <p:val>
                                            <p:fltVal val="0"/>
                                          </p:val>
                                        </p:tav>
                                        <p:tav tm="100000">
                                          <p:val>
                                            <p:strVal val="#ppt_w"/>
                                          </p:val>
                                        </p:tav>
                                      </p:tavLst>
                                    </p:anim>
                                    <p:anim calcmode="lin" valueType="num">
                                      <p:cBhvr>
                                        <p:cTn id="91" dur="1000" fill="hold"/>
                                        <p:tgtEl>
                                          <p:spTgt spid="15"/>
                                        </p:tgtEl>
                                        <p:attrNameLst>
                                          <p:attrName>ppt_h</p:attrName>
                                        </p:attrNameLst>
                                      </p:cBhvr>
                                      <p:tavLst>
                                        <p:tav tm="0">
                                          <p:val>
                                            <p:fltVal val="0"/>
                                          </p:val>
                                        </p:tav>
                                        <p:tav tm="100000">
                                          <p:val>
                                            <p:strVal val="#ppt_h"/>
                                          </p:val>
                                        </p:tav>
                                      </p:tavLst>
                                    </p:anim>
                                    <p:anim calcmode="lin" valueType="num">
                                      <p:cBhvr>
                                        <p:cTn id="92" dur="1000" fill="hold"/>
                                        <p:tgtEl>
                                          <p:spTgt spid="15"/>
                                        </p:tgtEl>
                                        <p:attrNameLst>
                                          <p:attrName>style.rotation</p:attrName>
                                        </p:attrNameLst>
                                      </p:cBhvr>
                                      <p:tavLst>
                                        <p:tav tm="0">
                                          <p:val>
                                            <p:fltVal val="90"/>
                                          </p:val>
                                        </p:tav>
                                        <p:tav tm="100000">
                                          <p:val>
                                            <p:fltVal val="0"/>
                                          </p:val>
                                        </p:tav>
                                      </p:tavLst>
                                    </p:anim>
                                    <p:animEffect transition="in" filter="fade">
                                      <p:cBhvr>
                                        <p:cTn id="93" dur="1000"/>
                                        <p:tgtEl>
                                          <p:spTgt spid="15"/>
                                        </p:tgtEl>
                                      </p:cBhvr>
                                    </p:animEffect>
                                  </p:childTnLst>
                                </p:cTn>
                              </p:par>
                              <p:par>
                                <p:cTn id="94" presetID="31" presetClass="entr" presetSubtype="0" fill="hold" nodeType="withEffect">
                                  <p:stCondLst>
                                    <p:cond delay="500"/>
                                  </p:stCondLst>
                                  <p:childTnLst>
                                    <p:set>
                                      <p:cBhvr>
                                        <p:cTn id="95" dur="1" fill="hold">
                                          <p:stCondLst>
                                            <p:cond delay="0"/>
                                          </p:stCondLst>
                                        </p:cTn>
                                        <p:tgtEl>
                                          <p:spTgt spid="16"/>
                                        </p:tgtEl>
                                        <p:attrNameLst>
                                          <p:attrName>style.visibility</p:attrName>
                                        </p:attrNameLst>
                                      </p:cBhvr>
                                      <p:to>
                                        <p:strVal val="visible"/>
                                      </p:to>
                                    </p:set>
                                    <p:anim calcmode="lin" valueType="num">
                                      <p:cBhvr>
                                        <p:cTn id="96" dur="1000" fill="hold"/>
                                        <p:tgtEl>
                                          <p:spTgt spid="16"/>
                                        </p:tgtEl>
                                        <p:attrNameLst>
                                          <p:attrName>ppt_w</p:attrName>
                                        </p:attrNameLst>
                                      </p:cBhvr>
                                      <p:tavLst>
                                        <p:tav tm="0">
                                          <p:val>
                                            <p:fltVal val="0"/>
                                          </p:val>
                                        </p:tav>
                                        <p:tav tm="100000">
                                          <p:val>
                                            <p:strVal val="#ppt_w"/>
                                          </p:val>
                                        </p:tav>
                                      </p:tavLst>
                                    </p:anim>
                                    <p:anim calcmode="lin" valueType="num">
                                      <p:cBhvr>
                                        <p:cTn id="97" dur="1000" fill="hold"/>
                                        <p:tgtEl>
                                          <p:spTgt spid="16"/>
                                        </p:tgtEl>
                                        <p:attrNameLst>
                                          <p:attrName>ppt_h</p:attrName>
                                        </p:attrNameLst>
                                      </p:cBhvr>
                                      <p:tavLst>
                                        <p:tav tm="0">
                                          <p:val>
                                            <p:fltVal val="0"/>
                                          </p:val>
                                        </p:tav>
                                        <p:tav tm="100000">
                                          <p:val>
                                            <p:strVal val="#ppt_h"/>
                                          </p:val>
                                        </p:tav>
                                      </p:tavLst>
                                    </p:anim>
                                    <p:anim calcmode="lin" valueType="num">
                                      <p:cBhvr>
                                        <p:cTn id="98" dur="1000" fill="hold"/>
                                        <p:tgtEl>
                                          <p:spTgt spid="16"/>
                                        </p:tgtEl>
                                        <p:attrNameLst>
                                          <p:attrName>style.rotation</p:attrName>
                                        </p:attrNameLst>
                                      </p:cBhvr>
                                      <p:tavLst>
                                        <p:tav tm="0">
                                          <p:val>
                                            <p:fltVal val="90"/>
                                          </p:val>
                                        </p:tav>
                                        <p:tav tm="100000">
                                          <p:val>
                                            <p:fltVal val="0"/>
                                          </p:val>
                                        </p:tav>
                                      </p:tavLst>
                                    </p:anim>
                                    <p:animEffect transition="in" filter="fade">
                                      <p:cBhvr>
                                        <p:cTn id="99" dur="1000"/>
                                        <p:tgtEl>
                                          <p:spTgt spid="1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1000" fill="hold"/>
                                        <p:tgtEl>
                                          <p:spTgt spid="17"/>
                                        </p:tgtEl>
                                        <p:attrNameLst>
                                          <p:attrName>ppt_w</p:attrName>
                                        </p:attrNameLst>
                                      </p:cBhvr>
                                      <p:tavLst>
                                        <p:tav tm="0">
                                          <p:val>
                                            <p:fltVal val="0"/>
                                          </p:val>
                                        </p:tav>
                                        <p:tav tm="100000">
                                          <p:val>
                                            <p:strVal val="#ppt_w"/>
                                          </p:val>
                                        </p:tav>
                                      </p:tavLst>
                                    </p:anim>
                                    <p:anim calcmode="lin" valueType="num">
                                      <p:cBhvr>
                                        <p:cTn id="103" dur="1000" fill="hold"/>
                                        <p:tgtEl>
                                          <p:spTgt spid="17"/>
                                        </p:tgtEl>
                                        <p:attrNameLst>
                                          <p:attrName>ppt_h</p:attrName>
                                        </p:attrNameLst>
                                      </p:cBhvr>
                                      <p:tavLst>
                                        <p:tav tm="0">
                                          <p:val>
                                            <p:fltVal val="0"/>
                                          </p:val>
                                        </p:tav>
                                        <p:tav tm="100000">
                                          <p:val>
                                            <p:strVal val="#ppt_h"/>
                                          </p:val>
                                        </p:tav>
                                      </p:tavLst>
                                    </p:anim>
                                    <p:anim calcmode="lin" valueType="num">
                                      <p:cBhvr>
                                        <p:cTn id="104" dur="1000" fill="hold"/>
                                        <p:tgtEl>
                                          <p:spTgt spid="17"/>
                                        </p:tgtEl>
                                        <p:attrNameLst>
                                          <p:attrName>style.rotation</p:attrName>
                                        </p:attrNameLst>
                                      </p:cBhvr>
                                      <p:tavLst>
                                        <p:tav tm="0">
                                          <p:val>
                                            <p:fltVal val="90"/>
                                          </p:val>
                                        </p:tav>
                                        <p:tav tm="100000">
                                          <p:val>
                                            <p:fltVal val="0"/>
                                          </p:val>
                                        </p:tav>
                                      </p:tavLst>
                                    </p:anim>
                                    <p:animEffect transition="in" filter="fade">
                                      <p:cBhvr>
                                        <p:cTn id="105" dur="1000"/>
                                        <p:tgtEl>
                                          <p:spTgt spid="17"/>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fltVal val="0"/>
                                          </p:val>
                                        </p:tav>
                                        <p:tav tm="100000">
                                          <p:val>
                                            <p:strVal val="#ppt_w"/>
                                          </p:val>
                                        </p:tav>
                                      </p:tavLst>
                                    </p:anim>
                                    <p:anim calcmode="lin" valueType="num">
                                      <p:cBhvr>
                                        <p:cTn id="109" dur="1000" fill="hold"/>
                                        <p:tgtEl>
                                          <p:spTgt spid="18"/>
                                        </p:tgtEl>
                                        <p:attrNameLst>
                                          <p:attrName>ppt_h</p:attrName>
                                        </p:attrNameLst>
                                      </p:cBhvr>
                                      <p:tavLst>
                                        <p:tav tm="0">
                                          <p:val>
                                            <p:fltVal val="0"/>
                                          </p:val>
                                        </p:tav>
                                        <p:tav tm="100000">
                                          <p:val>
                                            <p:strVal val="#ppt_h"/>
                                          </p:val>
                                        </p:tav>
                                      </p:tavLst>
                                    </p:anim>
                                    <p:anim calcmode="lin" valueType="num">
                                      <p:cBhvr>
                                        <p:cTn id="110" dur="1000" fill="hold"/>
                                        <p:tgtEl>
                                          <p:spTgt spid="18"/>
                                        </p:tgtEl>
                                        <p:attrNameLst>
                                          <p:attrName>style.rotation</p:attrName>
                                        </p:attrNameLst>
                                      </p:cBhvr>
                                      <p:tavLst>
                                        <p:tav tm="0">
                                          <p:val>
                                            <p:fltVal val="90"/>
                                          </p:val>
                                        </p:tav>
                                        <p:tav tm="100000">
                                          <p:val>
                                            <p:fltVal val="0"/>
                                          </p:val>
                                        </p:tav>
                                      </p:tavLst>
                                    </p:anim>
                                    <p:animEffect transition="in" filter="fade">
                                      <p:cBhvr>
                                        <p:cTn id="111" dur="1000"/>
                                        <p:tgtEl>
                                          <p:spTgt spid="18"/>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1000" fill="hold"/>
                                        <p:tgtEl>
                                          <p:spTgt spid="19"/>
                                        </p:tgtEl>
                                        <p:attrNameLst>
                                          <p:attrName>ppt_w</p:attrName>
                                        </p:attrNameLst>
                                      </p:cBhvr>
                                      <p:tavLst>
                                        <p:tav tm="0">
                                          <p:val>
                                            <p:fltVal val="0"/>
                                          </p:val>
                                        </p:tav>
                                        <p:tav tm="100000">
                                          <p:val>
                                            <p:strVal val="#ppt_w"/>
                                          </p:val>
                                        </p:tav>
                                      </p:tavLst>
                                    </p:anim>
                                    <p:anim calcmode="lin" valueType="num">
                                      <p:cBhvr>
                                        <p:cTn id="115" dur="1000" fill="hold"/>
                                        <p:tgtEl>
                                          <p:spTgt spid="19"/>
                                        </p:tgtEl>
                                        <p:attrNameLst>
                                          <p:attrName>ppt_h</p:attrName>
                                        </p:attrNameLst>
                                      </p:cBhvr>
                                      <p:tavLst>
                                        <p:tav tm="0">
                                          <p:val>
                                            <p:fltVal val="0"/>
                                          </p:val>
                                        </p:tav>
                                        <p:tav tm="100000">
                                          <p:val>
                                            <p:strVal val="#ppt_h"/>
                                          </p:val>
                                        </p:tav>
                                      </p:tavLst>
                                    </p:anim>
                                    <p:anim calcmode="lin" valueType="num">
                                      <p:cBhvr>
                                        <p:cTn id="116" dur="1000" fill="hold"/>
                                        <p:tgtEl>
                                          <p:spTgt spid="19"/>
                                        </p:tgtEl>
                                        <p:attrNameLst>
                                          <p:attrName>style.rotation</p:attrName>
                                        </p:attrNameLst>
                                      </p:cBhvr>
                                      <p:tavLst>
                                        <p:tav tm="0">
                                          <p:val>
                                            <p:fltVal val="90"/>
                                          </p:val>
                                        </p:tav>
                                        <p:tav tm="100000">
                                          <p:val>
                                            <p:fltVal val="0"/>
                                          </p:val>
                                        </p:tav>
                                      </p:tavLst>
                                    </p:anim>
                                    <p:animEffect transition="in" filter="fade">
                                      <p:cBhvr>
                                        <p:cTn id="117" dur="1000"/>
                                        <p:tgtEl>
                                          <p:spTgt spid="19"/>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1000" fill="hold"/>
                                        <p:tgtEl>
                                          <p:spTgt spid="20"/>
                                        </p:tgtEl>
                                        <p:attrNameLst>
                                          <p:attrName>ppt_w</p:attrName>
                                        </p:attrNameLst>
                                      </p:cBhvr>
                                      <p:tavLst>
                                        <p:tav tm="0">
                                          <p:val>
                                            <p:fltVal val="0"/>
                                          </p:val>
                                        </p:tav>
                                        <p:tav tm="100000">
                                          <p:val>
                                            <p:strVal val="#ppt_w"/>
                                          </p:val>
                                        </p:tav>
                                      </p:tavLst>
                                    </p:anim>
                                    <p:anim calcmode="lin" valueType="num">
                                      <p:cBhvr>
                                        <p:cTn id="121" dur="1000" fill="hold"/>
                                        <p:tgtEl>
                                          <p:spTgt spid="20"/>
                                        </p:tgtEl>
                                        <p:attrNameLst>
                                          <p:attrName>ppt_h</p:attrName>
                                        </p:attrNameLst>
                                      </p:cBhvr>
                                      <p:tavLst>
                                        <p:tav tm="0">
                                          <p:val>
                                            <p:fltVal val="0"/>
                                          </p:val>
                                        </p:tav>
                                        <p:tav tm="100000">
                                          <p:val>
                                            <p:strVal val="#ppt_h"/>
                                          </p:val>
                                        </p:tav>
                                      </p:tavLst>
                                    </p:anim>
                                    <p:anim calcmode="lin" valueType="num">
                                      <p:cBhvr>
                                        <p:cTn id="122" dur="1000" fill="hold"/>
                                        <p:tgtEl>
                                          <p:spTgt spid="20"/>
                                        </p:tgtEl>
                                        <p:attrNameLst>
                                          <p:attrName>style.rotation</p:attrName>
                                        </p:attrNameLst>
                                      </p:cBhvr>
                                      <p:tavLst>
                                        <p:tav tm="0">
                                          <p:val>
                                            <p:fltVal val="90"/>
                                          </p:val>
                                        </p:tav>
                                        <p:tav tm="100000">
                                          <p:val>
                                            <p:fltVal val="0"/>
                                          </p:val>
                                        </p:tav>
                                      </p:tavLst>
                                    </p:anim>
                                    <p:animEffect transition="in" filter="fade">
                                      <p:cBhvr>
                                        <p:cTn id="123" dur="1000"/>
                                        <p:tgtEl>
                                          <p:spTgt spid="20"/>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1000" fill="hold"/>
                                        <p:tgtEl>
                                          <p:spTgt spid="21"/>
                                        </p:tgtEl>
                                        <p:attrNameLst>
                                          <p:attrName>ppt_w</p:attrName>
                                        </p:attrNameLst>
                                      </p:cBhvr>
                                      <p:tavLst>
                                        <p:tav tm="0">
                                          <p:val>
                                            <p:fltVal val="0"/>
                                          </p:val>
                                        </p:tav>
                                        <p:tav tm="100000">
                                          <p:val>
                                            <p:strVal val="#ppt_w"/>
                                          </p:val>
                                        </p:tav>
                                      </p:tavLst>
                                    </p:anim>
                                    <p:anim calcmode="lin" valueType="num">
                                      <p:cBhvr>
                                        <p:cTn id="127" dur="1000" fill="hold"/>
                                        <p:tgtEl>
                                          <p:spTgt spid="21"/>
                                        </p:tgtEl>
                                        <p:attrNameLst>
                                          <p:attrName>ppt_h</p:attrName>
                                        </p:attrNameLst>
                                      </p:cBhvr>
                                      <p:tavLst>
                                        <p:tav tm="0">
                                          <p:val>
                                            <p:fltVal val="0"/>
                                          </p:val>
                                        </p:tav>
                                        <p:tav tm="100000">
                                          <p:val>
                                            <p:strVal val="#ppt_h"/>
                                          </p:val>
                                        </p:tav>
                                      </p:tavLst>
                                    </p:anim>
                                    <p:anim calcmode="lin" valueType="num">
                                      <p:cBhvr>
                                        <p:cTn id="128" dur="1000" fill="hold"/>
                                        <p:tgtEl>
                                          <p:spTgt spid="21"/>
                                        </p:tgtEl>
                                        <p:attrNameLst>
                                          <p:attrName>style.rotation</p:attrName>
                                        </p:attrNameLst>
                                      </p:cBhvr>
                                      <p:tavLst>
                                        <p:tav tm="0">
                                          <p:val>
                                            <p:fltVal val="90"/>
                                          </p:val>
                                        </p:tav>
                                        <p:tav tm="100000">
                                          <p:val>
                                            <p:fltVal val="0"/>
                                          </p:val>
                                        </p:tav>
                                      </p:tavLst>
                                    </p:anim>
                                    <p:animEffect transition="in" filter="fade">
                                      <p:cBhvr>
                                        <p:cTn id="129" dur="1000"/>
                                        <p:tgtEl>
                                          <p:spTgt spid="21"/>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1000" fill="hold"/>
                                        <p:tgtEl>
                                          <p:spTgt spid="22"/>
                                        </p:tgtEl>
                                        <p:attrNameLst>
                                          <p:attrName>ppt_w</p:attrName>
                                        </p:attrNameLst>
                                      </p:cBhvr>
                                      <p:tavLst>
                                        <p:tav tm="0">
                                          <p:val>
                                            <p:fltVal val="0"/>
                                          </p:val>
                                        </p:tav>
                                        <p:tav tm="100000">
                                          <p:val>
                                            <p:strVal val="#ppt_w"/>
                                          </p:val>
                                        </p:tav>
                                      </p:tavLst>
                                    </p:anim>
                                    <p:anim calcmode="lin" valueType="num">
                                      <p:cBhvr>
                                        <p:cTn id="133" dur="1000" fill="hold"/>
                                        <p:tgtEl>
                                          <p:spTgt spid="22"/>
                                        </p:tgtEl>
                                        <p:attrNameLst>
                                          <p:attrName>ppt_h</p:attrName>
                                        </p:attrNameLst>
                                      </p:cBhvr>
                                      <p:tavLst>
                                        <p:tav tm="0">
                                          <p:val>
                                            <p:fltVal val="0"/>
                                          </p:val>
                                        </p:tav>
                                        <p:tav tm="100000">
                                          <p:val>
                                            <p:strVal val="#ppt_h"/>
                                          </p:val>
                                        </p:tav>
                                      </p:tavLst>
                                    </p:anim>
                                    <p:anim calcmode="lin" valueType="num">
                                      <p:cBhvr>
                                        <p:cTn id="134" dur="1000" fill="hold"/>
                                        <p:tgtEl>
                                          <p:spTgt spid="22"/>
                                        </p:tgtEl>
                                        <p:attrNameLst>
                                          <p:attrName>style.rotation</p:attrName>
                                        </p:attrNameLst>
                                      </p:cBhvr>
                                      <p:tavLst>
                                        <p:tav tm="0">
                                          <p:val>
                                            <p:fltVal val="90"/>
                                          </p:val>
                                        </p:tav>
                                        <p:tav tm="100000">
                                          <p:val>
                                            <p:fltVal val="0"/>
                                          </p:val>
                                        </p:tav>
                                      </p:tavLst>
                                    </p:anim>
                                    <p:animEffect transition="in" filter="fade">
                                      <p:cBhvr>
                                        <p:cTn id="135" dur="1000"/>
                                        <p:tgtEl>
                                          <p:spTgt spid="22"/>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1000" fill="hold"/>
                                        <p:tgtEl>
                                          <p:spTgt spid="23"/>
                                        </p:tgtEl>
                                        <p:attrNameLst>
                                          <p:attrName>ppt_w</p:attrName>
                                        </p:attrNameLst>
                                      </p:cBhvr>
                                      <p:tavLst>
                                        <p:tav tm="0">
                                          <p:val>
                                            <p:fltVal val="0"/>
                                          </p:val>
                                        </p:tav>
                                        <p:tav tm="100000">
                                          <p:val>
                                            <p:strVal val="#ppt_w"/>
                                          </p:val>
                                        </p:tav>
                                      </p:tavLst>
                                    </p:anim>
                                    <p:anim calcmode="lin" valueType="num">
                                      <p:cBhvr>
                                        <p:cTn id="139" dur="1000" fill="hold"/>
                                        <p:tgtEl>
                                          <p:spTgt spid="23"/>
                                        </p:tgtEl>
                                        <p:attrNameLst>
                                          <p:attrName>ppt_h</p:attrName>
                                        </p:attrNameLst>
                                      </p:cBhvr>
                                      <p:tavLst>
                                        <p:tav tm="0">
                                          <p:val>
                                            <p:fltVal val="0"/>
                                          </p:val>
                                        </p:tav>
                                        <p:tav tm="100000">
                                          <p:val>
                                            <p:strVal val="#ppt_h"/>
                                          </p:val>
                                        </p:tav>
                                      </p:tavLst>
                                    </p:anim>
                                    <p:anim calcmode="lin" valueType="num">
                                      <p:cBhvr>
                                        <p:cTn id="140" dur="1000" fill="hold"/>
                                        <p:tgtEl>
                                          <p:spTgt spid="23"/>
                                        </p:tgtEl>
                                        <p:attrNameLst>
                                          <p:attrName>style.rotation</p:attrName>
                                        </p:attrNameLst>
                                      </p:cBhvr>
                                      <p:tavLst>
                                        <p:tav tm="0">
                                          <p:val>
                                            <p:fltVal val="90"/>
                                          </p:val>
                                        </p:tav>
                                        <p:tav tm="100000">
                                          <p:val>
                                            <p:fltVal val="0"/>
                                          </p:val>
                                        </p:tav>
                                      </p:tavLst>
                                    </p:anim>
                                    <p:animEffect transition="in" filter="fade">
                                      <p:cBhvr>
                                        <p:cTn id="141" dur="1000"/>
                                        <p:tgtEl>
                                          <p:spTgt spid="23"/>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1000" fill="hold"/>
                                        <p:tgtEl>
                                          <p:spTgt spid="24"/>
                                        </p:tgtEl>
                                        <p:attrNameLst>
                                          <p:attrName>ppt_w</p:attrName>
                                        </p:attrNameLst>
                                      </p:cBhvr>
                                      <p:tavLst>
                                        <p:tav tm="0">
                                          <p:val>
                                            <p:fltVal val="0"/>
                                          </p:val>
                                        </p:tav>
                                        <p:tav tm="100000">
                                          <p:val>
                                            <p:strVal val="#ppt_w"/>
                                          </p:val>
                                        </p:tav>
                                      </p:tavLst>
                                    </p:anim>
                                    <p:anim calcmode="lin" valueType="num">
                                      <p:cBhvr>
                                        <p:cTn id="145" dur="1000" fill="hold"/>
                                        <p:tgtEl>
                                          <p:spTgt spid="24"/>
                                        </p:tgtEl>
                                        <p:attrNameLst>
                                          <p:attrName>ppt_h</p:attrName>
                                        </p:attrNameLst>
                                      </p:cBhvr>
                                      <p:tavLst>
                                        <p:tav tm="0">
                                          <p:val>
                                            <p:fltVal val="0"/>
                                          </p:val>
                                        </p:tav>
                                        <p:tav tm="100000">
                                          <p:val>
                                            <p:strVal val="#ppt_h"/>
                                          </p:val>
                                        </p:tav>
                                      </p:tavLst>
                                    </p:anim>
                                    <p:anim calcmode="lin" valueType="num">
                                      <p:cBhvr>
                                        <p:cTn id="146" dur="1000" fill="hold"/>
                                        <p:tgtEl>
                                          <p:spTgt spid="24"/>
                                        </p:tgtEl>
                                        <p:attrNameLst>
                                          <p:attrName>style.rotation</p:attrName>
                                        </p:attrNameLst>
                                      </p:cBhvr>
                                      <p:tavLst>
                                        <p:tav tm="0">
                                          <p:val>
                                            <p:fltVal val="90"/>
                                          </p:val>
                                        </p:tav>
                                        <p:tav tm="100000">
                                          <p:val>
                                            <p:fltVal val="0"/>
                                          </p:val>
                                        </p:tav>
                                      </p:tavLst>
                                    </p:anim>
                                    <p:animEffect transition="in" filter="fade">
                                      <p:cBhvr>
                                        <p:cTn id="147" dur="1000"/>
                                        <p:tgtEl>
                                          <p:spTgt spid="24"/>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1000" fill="hold"/>
                                        <p:tgtEl>
                                          <p:spTgt spid="25"/>
                                        </p:tgtEl>
                                        <p:attrNameLst>
                                          <p:attrName>ppt_w</p:attrName>
                                        </p:attrNameLst>
                                      </p:cBhvr>
                                      <p:tavLst>
                                        <p:tav tm="0">
                                          <p:val>
                                            <p:fltVal val="0"/>
                                          </p:val>
                                        </p:tav>
                                        <p:tav tm="100000">
                                          <p:val>
                                            <p:strVal val="#ppt_w"/>
                                          </p:val>
                                        </p:tav>
                                      </p:tavLst>
                                    </p:anim>
                                    <p:anim calcmode="lin" valueType="num">
                                      <p:cBhvr>
                                        <p:cTn id="151" dur="1000" fill="hold"/>
                                        <p:tgtEl>
                                          <p:spTgt spid="25"/>
                                        </p:tgtEl>
                                        <p:attrNameLst>
                                          <p:attrName>ppt_h</p:attrName>
                                        </p:attrNameLst>
                                      </p:cBhvr>
                                      <p:tavLst>
                                        <p:tav tm="0">
                                          <p:val>
                                            <p:fltVal val="0"/>
                                          </p:val>
                                        </p:tav>
                                        <p:tav tm="100000">
                                          <p:val>
                                            <p:strVal val="#ppt_h"/>
                                          </p:val>
                                        </p:tav>
                                      </p:tavLst>
                                    </p:anim>
                                    <p:anim calcmode="lin" valueType="num">
                                      <p:cBhvr>
                                        <p:cTn id="152" dur="1000" fill="hold"/>
                                        <p:tgtEl>
                                          <p:spTgt spid="25"/>
                                        </p:tgtEl>
                                        <p:attrNameLst>
                                          <p:attrName>style.rotation</p:attrName>
                                        </p:attrNameLst>
                                      </p:cBhvr>
                                      <p:tavLst>
                                        <p:tav tm="0">
                                          <p:val>
                                            <p:fltVal val="90"/>
                                          </p:val>
                                        </p:tav>
                                        <p:tav tm="100000">
                                          <p:val>
                                            <p:fltVal val="0"/>
                                          </p:val>
                                        </p:tav>
                                      </p:tavLst>
                                    </p:anim>
                                    <p:animEffect transition="in" filter="fade">
                                      <p:cBhvr>
                                        <p:cTn id="153" dur="1000"/>
                                        <p:tgtEl>
                                          <p:spTgt spid="25"/>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26"/>
                                        </p:tgtEl>
                                        <p:attrNameLst>
                                          <p:attrName>style.visibility</p:attrName>
                                        </p:attrNameLst>
                                      </p:cBhvr>
                                      <p:to>
                                        <p:strVal val="visible"/>
                                      </p:to>
                                    </p:set>
                                    <p:anim calcmode="lin" valueType="num">
                                      <p:cBhvr>
                                        <p:cTn id="156" dur="1000" fill="hold"/>
                                        <p:tgtEl>
                                          <p:spTgt spid="26"/>
                                        </p:tgtEl>
                                        <p:attrNameLst>
                                          <p:attrName>ppt_w</p:attrName>
                                        </p:attrNameLst>
                                      </p:cBhvr>
                                      <p:tavLst>
                                        <p:tav tm="0">
                                          <p:val>
                                            <p:fltVal val="0"/>
                                          </p:val>
                                        </p:tav>
                                        <p:tav tm="100000">
                                          <p:val>
                                            <p:strVal val="#ppt_w"/>
                                          </p:val>
                                        </p:tav>
                                      </p:tavLst>
                                    </p:anim>
                                    <p:anim calcmode="lin" valueType="num">
                                      <p:cBhvr>
                                        <p:cTn id="157" dur="1000" fill="hold"/>
                                        <p:tgtEl>
                                          <p:spTgt spid="26"/>
                                        </p:tgtEl>
                                        <p:attrNameLst>
                                          <p:attrName>ppt_h</p:attrName>
                                        </p:attrNameLst>
                                      </p:cBhvr>
                                      <p:tavLst>
                                        <p:tav tm="0">
                                          <p:val>
                                            <p:fltVal val="0"/>
                                          </p:val>
                                        </p:tav>
                                        <p:tav tm="100000">
                                          <p:val>
                                            <p:strVal val="#ppt_h"/>
                                          </p:val>
                                        </p:tav>
                                      </p:tavLst>
                                    </p:anim>
                                    <p:anim calcmode="lin" valueType="num">
                                      <p:cBhvr>
                                        <p:cTn id="158" dur="1000" fill="hold"/>
                                        <p:tgtEl>
                                          <p:spTgt spid="26"/>
                                        </p:tgtEl>
                                        <p:attrNameLst>
                                          <p:attrName>style.rotation</p:attrName>
                                        </p:attrNameLst>
                                      </p:cBhvr>
                                      <p:tavLst>
                                        <p:tav tm="0">
                                          <p:val>
                                            <p:fltVal val="90"/>
                                          </p:val>
                                        </p:tav>
                                        <p:tav tm="100000">
                                          <p:val>
                                            <p:fltVal val="0"/>
                                          </p:val>
                                        </p:tav>
                                      </p:tavLst>
                                    </p:anim>
                                    <p:animEffect transition="in" filter="fade">
                                      <p:cBhvr>
                                        <p:cTn id="159" dur="1000"/>
                                        <p:tgtEl>
                                          <p:spTgt spid="26"/>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1000" fill="hold"/>
                                        <p:tgtEl>
                                          <p:spTgt spid="27"/>
                                        </p:tgtEl>
                                        <p:attrNameLst>
                                          <p:attrName>ppt_w</p:attrName>
                                        </p:attrNameLst>
                                      </p:cBhvr>
                                      <p:tavLst>
                                        <p:tav tm="0">
                                          <p:val>
                                            <p:fltVal val="0"/>
                                          </p:val>
                                        </p:tav>
                                        <p:tav tm="100000">
                                          <p:val>
                                            <p:strVal val="#ppt_w"/>
                                          </p:val>
                                        </p:tav>
                                      </p:tavLst>
                                    </p:anim>
                                    <p:anim calcmode="lin" valueType="num">
                                      <p:cBhvr>
                                        <p:cTn id="163" dur="1000" fill="hold"/>
                                        <p:tgtEl>
                                          <p:spTgt spid="27"/>
                                        </p:tgtEl>
                                        <p:attrNameLst>
                                          <p:attrName>ppt_h</p:attrName>
                                        </p:attrNameLst>
                                      </p:cBhvr>
                                      <p:tavLst>
                                        <p:tav tm="0">
                                          <p:val>
                                            <p:fltVal val="0"/>
                                          </p:val>
                                        </p:tav>
                                        <p:tav tm="100000">
                                          <p:val>
                                            <p:strVal val="#ppt_h"/>
                                          </p:val>
                                        </p:tav>
                                      </p:tavLst>
                                    </p:anim>
                                    <p:anim calcmode="lin" valueType="num">
                                      <p:cBhvr>
                                        <p:cTn id="164" dur="1000" fill="hold"/>
                                        <p:tgtEl>
                                          <p:spTgt spid="27"/>
                                        </p:tgtEl>
                                        <p:attrNameLst>
                                          <p:attrName>style.rotation</p:attrName>
                                        </p:attrNameLst>
                                      </p:cBhvr>
                                      <p:tavLst>
                                        <p:tav tm="0">
                                          <p:val>
                                            <p:fltVal val="90"/>
                                          </p:val>
                                        </p:tav>
                                        <p:tav tm="100000">
                                          <p:val>
                                            <p:fltVal val="0"/>
                                          </p:val>
                                        </p:tav>
                                      </p:tavLst>
                                    </p:anim>
                                    <p:animEffect transition="in" filter="fade">
                                      <p:cBhvr>
                                        <p:cTn id="165" dur="1000"/>
                                        <p:tgtEl>
                                          <p:spTgt spid="27"/>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28"/>
                                        </p:tgtEl>
                                        <p:attrNameLst>
                                          <p:attrName>style.visibility</p:attrName>
                                        </p:attrNameLst>
                                      </p:cBhvr>
                                      <p:to>
                                        <p:strVal val="visible"/>
                                      </p:to>
                                    </p:set>
                                    <p:anim calcmode="lin" valueType="num">
                                      <p:cBhvr>
                                        <p:cTn id="168" dur="1000" fill="hold"/>
                                        <p:tgtEl>
                                          <p:spTgt spid="28"/>
                                        </p:tgtEl>
                                        <p:attrNameLst>
                                          <p:attrName>ppt_w</p:attrName>
                                        </p:attrNameLst>
                                      </p:cBhvr>
                                      <p:tavLst>
                                        <p:tav tm="0">
                                          <p:val>
                                            <p:fltVal val="0"/>
                                          </p:val>
                                        </p:tav>
                                        <p:tav tm="100000">
                                          <p:val>
                                            <p:strVal val="#ppt_w"/>
                                          </p:val>
                                        </p:tav>
                                      </p:tavLst>
                                    </p:anim>
                                    <p:anim calcmode="lin" valueType="num">
                                      <p:cBhvr>
                                        <p:cTn id="169" dur="1000" fill="hold"/>
                                        <p:tgtEl>
                                          <p:spTgt spid="28"/>
                                        </p:tgtEl>
                                        <p:attrNameLst>
                                          <p:attrName>ppt_h</p:attrName>
                                        </p:attrNameLst>
                                      </p:cBhvr>
                                      <p:tavLst>
                                        <p:tav tm="0">
                                          <p:val>
                                            <p:fltVal val="0"/>
                                          </p:val>
                                        </p:tav>
                                        <p:tav tm="100000">
                                          <p:val>
                                            <p:strVal val="#ppt_h"/>
                                          </p:val>
                                        </p:tav>
                                      </p:tavLst>
                                    </p:anim>
                                    <p:anim calcmode="lin" valueType="num">
                                      <p:cBhvr>
                                        <p:cTn id="170" dur="1000" fill="hold"/>
                                        <p:tgtEl>
                                          <p:spTgt spid="28"/>
                                        </p:tgtEl>
                                        <p:attrNameLst>
                                          <p:attrName>style.rotation</p:attrName>
                                        </p:attrNameLst>
                                      </p:cBhvr>
                                      <p:tavLst>
                                        <p:tav tm="0">
                                          <p:val>
                                            <p:fltVal val="90"/>
                                          </p:val>
                                        </p:tav>
                                        <p:tav tm="100000">
                                          <p:val>
                                            <p:fltVal val="0"/>
                                          </p:val>
                                        </p:tav>
                                      </p:tavLst>
                                    </p:anim>
                                    <p:animEffect transition="in" filter="fade">
                                      <p:cBhvr>
                                        <p:cTn id="171" dur="1000"/>
                                        <p:tgtEl>
                                          <p:spTgt spid="28"/>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29"/>
                                        </p:tgtEl>
                                        <p:attrNameLst>
                                          <p:attrName>style.visibility</p:attrName>
                                        </p:attrNameLst>
                                      </p:cBhvr>
                                      <p:to>
                                        <p:strVal val="visible"/>
                                      </p:to>
                                    </p:set>
                                    <p:anim calcmode="lin" valueType="num">
                                      <p:cBhvr>
                                        <p:cTn id="174" dur="1000" fill="hold"/>
                                        <p:tgtEl>
                                          <p:spTgt spid="29"/>
                                        </p:tgtEl>
                                        <p:attrNameLst>
                                          <p:attrName>ppt_w</p:attrName>
                                        </p:attrNameLst>
                                      </p:cBhvr>
                                      <p:tavLst>
                                        <p:tav tm="0">
                                          <p:val>
                                            <p:fltVal val="0"/>
                                          </p:val>
                                        </p:tav>
                                        <p:tav tm="100000">
                                          <p:val>
                                            <p:strVal val="#ppt_w"/>
                                          </p:val>
                                        </p:tav>
                                      </p:tavLst>
                                    </p:anim>
                                    <p:anim calcmode="lin" valueType="num">
                                      <p:cBhvr>
                                        <p:cTn id="175" dur="1000" fill="hold"/>
                                        <p:tgtEl>
                                          <p:spTgt spid="29"/>
                                        </p:tgtEl>
                                        <p:attrNameLst>
                                          <p:attrName>ppt_h</p:attrName>
                                        </p:attrNameLst>
                                      </p:cBhvr>
                                      <p:tavLst>
                                        <p:tav tm="0">
                                          <p:val>
                                            <p:fltVal val="0"/>
                                          </p:val>
                                        </p:tav>
                                        <p:tav tm="100000">
                                          <p:val>
                                            <p:strVal val="#ppt_h"/>
                                          </p:val>
                                        </p:tav>
                                      </p:tavLst>
                                    </p:anim>
                                    <p:anim calcmode="lin" valueType="num">
                                      <p:cBhvr>
                                        <p:cTn id="176" dur="1000" fill="hold"/>
                                        <p:tgtEl>
                                          <p:spTgt spid="29"/>
                                        </p:tgtEl>
                                        <p:attrNameLst>
                                          <p:attrName>style.rotation</p:attrName>
                                        </p:attrNameLst>
                                      </p:cBhvr>
                                      <p:tavLst>
                                        <p:tav tm="0">
                                          <p:val>
                                            <p:fltVal val="90"/>
                                          </p:val>
                                        </p:tav>
                                        <p:tav tm="100000">
                                          <p:val>
                                            <p:fltVal val="0"/>
                                          </p:val>
                                        </p:tav>
                                      </p:tavLst>
                                    </p:anim>
                                    <p:animEffect transition="in" filter="fade">
                                      <p:cBhvr>
                                        <p:cTn id="177" dur="1000"/>
                                        <p:tgtEl>
                                          <p:spTgt spid="29"/>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0"/>
                                        </p:tgtEl>
                                        <p:attrNameLst>
                                          <p:attrName>style.visibility</p:attrName>
                                        </p:attrNameLst>
                                      </p:cBhvr>
                                      <p:to>
                                        <p:strVal val="visible"/>
                                      </p:to>
                                    </p:set>
                                    <p:anim calcmode="lin" valueType="num">
                                      <p:cBhvr>
                                        <p:cTn id="180" dur="1000" fill="hold"/>
                                        <p:tgtEl>
                                          <p:spTgt spid="30"/>
                                        </p:tgtEl>
                                        <p:attrNameLst>
                                          <p:attrName>ppt_w</p:attrName>
                                        </p:attrNameLst>
                                      </p:cBhvr>
                                      <p:tavLst>
                                        <p:tav tm="0">
                                          <p:val>
                                            <p:fltVal val="0"/>
                                          </p:val>
                                        </p:tav>
                                        <p:tav tm="100000">
                                          <p:val>
                                            <p:strVal val="#ppt_w"/>
                                          </p:val>
                                        </p:tav>
                                      </p:tavLst>
                                    </p:anim>
                                    <p:anim calcmode="lin" valueType="num">
                                      <p:cBhvr>
                                        <p:cTn id="181" dur="1000" fill="hold"/>
                                        <p:tgtEl>
                                          <p:spTgt spid="30"/>
                                        </p:tgtEl>
                                        <p:attrNameLst>
                                          <p:attrName>ppt_h</p:attrName>
                                        </p:attrNameLst>
                                      </p:cBhvr>
                                      <p:tavLst>
                                        <p:tav tm="0">
                                          <p:val>
                                            <p:fltVal val="0"/>
                                          </p:val>
                                        </p:tav>
                                        <p:tav tm="100000">
                                          <p:val>
                                            <p:strVal val="#ppt_h"/>
                                          </p:val>
                                        </p:tav>
                                      </p:tavLst>
                                    </p:anim>
                                    <p:anim calcmode="lin" valueType="num">
                                      <p:cBhvr>
                                        <p:cTn id="182" dur="1000" fill="hold"/>
                                        <p:tgtEl>
                                          <p:spTgt spid="30"/>
                                        </p:tgtEl>
                                        <p:attrNameLst>
                                          <p:attrName>style.rotation</p:attrName>
                                        </p:attrNameLst>
                                      </p:cBhvr>
                                      <p:tavLst>
                                        <p:tav tm="0">
                                          <p:val>
                                            <p:fltVal val="90"/>
                                          </p:val>
                                        </p:tav>
                                        <p:tav tm="100000">
                                          <p:val>
                                            <p:fltVal val="0"/>
                                          </p:val>
                                        </p:tav>
                                      </p:tavLst>
                                    </p:anim>
                                    <p:animEffect transition="in" filter="fade">
                                      <p:cBhvr>
                                        <p:cTn id="183" dur="1000"/>
                                        <p:tgtEl>
                                          <p:spTgt spid="30"/>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1"/>
                                        </p:tgtEl>
                                        <p:attrNameLst>
                                          <p:attrName>style.visibility</p:attrName>
                                        </p:attrNameLst>
                                      </p:cBhvr>
                                      <p:to>
                                        <p:strVal val="visible"/>
                                      </p:to>
                                    </p:set>
                                    <p:anim calcmode="lin" valueType="num">
                                      <p:cBhvr>
                                        <p:cTn id="186" dur="1000" fill="hold"/>
                                        <p:tgtEl>
                                          <p:spTgt spid="31"/>
                                        </p:tgtEl>
                                        <p:attrNameLst>
                                          <p:attrName>ppt_w</p:attrName>
                                        </p:attrNameLst>
                                      </p:cBhvr>
                                      <p:tavLst>
                                        <p:tav tm="0">
                                          <p:val>
                                            <p:fltVal val="0"/>
                                          </p:val>
                                        </p:tav>
                                        <p:tav tm="100000">
                                          <p:val>
                                            <p:strVal val="#ppt_w"/>
                                          </p:val>
                                        </p:tav>
                                      </p:tavLst>
                                    </p:anim>
                                    <p:anim calcmode="lin" valueType="num">
                                      <p:cBhvr>
                                        <p:cTn id="187" dur="1000" fill="hold"/>
                                        <p:tgtEl>
                                          <p:spTgt spid="31"/>
                                        </p:tgtEl>
                                        <p:attrNameLst>
                                          <p:attrName>ppt_h</p:attrName>
                                        </p:attrNameLst>
                                      </p:cBhvr>
                                      <p:tavLst>
                                        <p:tav tm="0">
                                          <p:val>
                                            <p:fltVal val="0"/>
                                          </p:val>
                                        </p:tav>
                                        <p:tav tm="100000">
                                          <p:val>
                                            <p:strVal val="#ppt_h"/>
                                          </p:val>
                                        </p:tav>
                                      </p:tavLst>
                                    </p:anim>
                                    <p:anim calcmode="lin" valueType="num">
                                      <p:cBhvr>
                                        <p:cTn id="188" dur="1000" fill="hold"/>
                                        <p:tgtEl>
                                          <p:spTgt spid="31"/>
                                        </p:tgtEl>
                                        <p:attrNameLst>
                                          <p:attrName>style.rotation</p:attrName>
                                        </p:attrNameLst>
                                      </p:cBhvr>
                                      <p:tavLst>
                                        <p:tav tm="0">
                                          <p:val>
                                            <p:fltVal val="90"/>
                                          </p:val>
                                        </p:tav>
                                        <p:tav tm="100000">
                                          <p:val>
                                            <p:fltVal val="0"/>
                                          </p:val>
                                        </p:tav>
                                      </p:tavLst>
                                    </p:anim>
                                    <p:animEffect transition="in" filter="fade">
                                      <p:cBhvr>
                                        <p:cTn id="189" dur="1000"/>
                                        <p:tgtEl>
                                          <p:spTgt spid="31"/>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2"/>
                                        </p:tgtEl>
                                        <p:attrNameLst>
                                          <p:attrName>style.visibility</p:attrName>
                                        </p:attrNameLst>
                                      </p:cBhvr>
                                      <p:to>
                                        <p:strVal val="visible"/>
                                      </p:to>
                                    </p:set>
                                    <p:anim calcmode="lin" valueType="num">
                                      <p:cBhvr>
                                        <p:cTn id="192" dur="1000" fill="hold"/>
                                        <p:tgtEl>
                                          <p:spTgt spid="32"/>
                                        </p:tgtEl>
                                        <p:attrNameLst>
                                          <p:attrName>ppt_w</p:attrName>
                                        </p:attrNameLst>
                                      </p:cBhvr>
                                      <p:tavLst>
                                        <p:tav tm="0">
                                          <p:val>
                                            <p:fltVal val="0"/>
                                          </p:val>
                                        </p:tav>
                                        <p:tav tm="100000">
                                          <p:val>
                                            <p:strVal val="#ppt_w"/>
                                          </p:val>
                                        </p:tav>
                                      </p:tavLst>
                                    </p:anim>
                                    <p:anim calcmode="lin" valueType="num">
                                      <p:cBhvr>
                                        <p:cTn id="193" dur="1000" fill="hold"/>
                                        <p:tgtEl>
                                          <p:spTgt spid="32"/>
                                        </p:tgtEl>
                                        <p:attrNameLst>
                                          <p:attrName>ppt_h</p:attrName>
                                        </p:attrNameLst>
                                      </p:cBhvr>
                                      <p:tavLst>
                                        <p:tav tm="0">
                                          <p:val>
                                            <p:fltVal val="0"/>
                                          </p:val>
                                        </p:tav>
                                        <p:tav tm="100000">
                                          <p:val>
                                            <p:strVal val="#ppt_h"/>
                                          </p:val>
                                        </p:tav>
                                      </p:tavLst>
                                    </p:anim>
                                    <p:anim calcmode="lin" valueType="num">
                                      <p:cBhvr>
                                        <p:cTn id="194" dur="1000" fill="hold"/>
                                        <p:tgtEl>
                                          <p:spTgt spid="32"/>
                                        </p:tgtEl>
                                        <p:attrNameLst>
                                          <p:attrName>style.rotation</p:attrName>
                                        </p:attrNameLst>
                                      </p:cBhvr>
                                      <p:tavLst>
                                        <p:tav tm="0">
                                          <p:val>
                                            <p:fltVal val="90"/>
                                          </p:val>
                                        </p:tav>
                                        <p:tav tm="100000">
                                          <p:val>
                                            <p:fltVal val="0"/>
                                          </p:val>
                                        </p:tav>
                                      </p:tavLst>
                                    </p:anim>
                                    <p:animEffect transition="in" filter="fade">
                                      <p:cBhvr>
                                        <p:cTn id="195" dur="1000"/>
                                        <p:tgtEl>
                                          <p:spTgt spid="32"/>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3"/>
                                        </p:tgtEl>
                                        <p:attrNameLst>
                                          <p:attrName>style.visibility</p:attrName>
                                        </p:attrNameLst>
                                      </p:cBhvr>
                                      <p:to>
                                        <p:strVal val="visible"/>
                                      </p:to>
                                    </p:set>
                                    <p:anim calcmode="lin" valueType="num">
                                      <p:cBhvr>
                                        <p:cTn id="198" dur="1000" fill="hold"/>
                                        <p:tgtEl>
                                          <p:spTgt spid="33"/>
                                        </p:tgtEl>
                                        <p:attrNameLst>
                                          <p:attrName>ppt_w</p:attrName>
                                        </p:attrNameLst>
                                      </p:cBhvr>
                                      <p:tavLst>
                                        <p:tav tm="0">
                                          <p:val>
                                            <p:fltVal val="0"/>
                                          </p:val>
                                        </p:tav>
                                        <p:tav tm="100000">
                                          <p:val>
                                            <p:strVal val="#ppt_w"/>
                                          </p:val>
                                        </p:tav>
                                      </p:tavLst>
                                    </p:anim>
                                    <p:anim calcmode="lin" valueType="num">
                                      <p:cBhvr>
                                        <p:cTn id="199" dur="1000" fill="hold"/>
                                        <p:tgtEl>
                                          <p:spTgt spid="33"/>
                                        </p:tgtEl>
                                        <p:attrNameLst>
                                          <p:attrName>ppt_h</p:attrName>
                                        </p:attrNameLst>
                                      </p:cBhvr>
                                      <p:tavLst>
                                        <p:tav tm="0">
                                          <p:val>
                                            <p:fltVal val="0"/>
                                          </p:val>
                                        </p:tav>
                                        <p:tav tm="100000">
                                          <p:val>
                                            <p:strVal val="#ppt_h"/>
                                          </p:val>
                                        </p:tav>
                                      </p:tavLst>
                                    </p:anim>
                                    <p:anim calcmode="lin" valueType="num">
                                      <p:cBhvr>
                                        <p:cTn id="200" dur="1000" fill="hold"/>
                                        <p:tgtEl>
                                          <p:spTgt spid="33"/>
                                        </p:tgtEl>
                                        <p:attrNameLst>
                                          <p:attrName>style.rotation</p:attrName>
                                        </p:attrNameLst>
                                      </p:cBhvr>
                                      <p:tavLst>
                                        <p:tav tm="0">
                                          <p:val>
                                            <p:fltVal val="90"/>
                                          </p:val>
                                        </p:tav>
                                        <p:tav tm="100000">
                                          <p:val>
                                            <p:fltVal val="0"/>
                                          </p:val>
                                        </p:tav>
                                      </p:tavLst>
                                    </p:anim>
                                    <p:animEffect transition="in" filter="fade">
                                      <p:cBhvr>
                                        <p:cTn id="201" dur="1000"/>
                                        <p:tgtEl>
                                          <p:spTgt spid="3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34"/>
                                        </p:tgtEl>
                                        <p:attrNameLst>
                                          <p:attrName>style.visibility</p:attrName>
                                        </p:attrNameLst>
                                      </p:cBhvr>
                                      <p:to>
                                        <p:strVal val="visible"/>
                                      </p:to>
                                    </p:set>
                                    <p:anim calcmode="lin" valueType="num">
                                      <p:cBhvr>
                                        <p:cTn id="204" dur="1000" fill="hold"/>
                                        <p:tgtEl>
                                          <p:spTgt spid="34"/>
                                        </p:tgtEl>
                                        <p:attrNameLst>
                                          <p:attrName>ppt_w</p:attrName>
                                        </p:attrNameLst>
                                      </p:cBhvr>
                                      <p:tavLst>
                                        <p:tav tm="0">
                                          <p:val>
                                            <p:fltVal val="0"/>
                                          </p:val>
                                        </p:tav>
                                        <p:tav tm="100000">
                                          <p:val>
                                            <p:strVal val="#ppt_w"/>
                                          </p:val>
                                        </p:tav>
                                      </p:tavLst>
                                    </p:anim>
                                    <p:anim calcmode="lin" valueType="num">
                                      <p:cBhvr>
                                        <p:cTn id="205" dur="1000" fill="hold"/>
                                        <p:tgtEl>
                                          <p:spTgt spid="34"/>
                                        </p:tgtEl>
                                        <p:attrNameLst>
                                          <p:attrName>ppt_h</p:attrName>
                                        </p:attrNameLst>
                                      </p:cBhvr>
                                      <p:tavLst>
                                        <p:tav tm="0">
                                          <p:val>
                                            <p:fltVal val="0"/>
                                          </p:val>
                                        </p:tav>
                                        <p:tav tm="100000">
                                          <p:val>
                                            <p:strVal val="#ppt_h"/>
                                          </p:val>
                                        </p:tav>
                                      </p:tavLst>
                                    </p:anim>
                                    <p:anim calcmode="lin" valueType="num">
                                      <p:cBhvr>
                                        <p:cTn id="206" dur="1000" fill="hold"/>
                                        <p:tgtEl>
                                          <p:spTgt spid="34"/>
                                        </p:tgtEl>
                                        <p:attrNameLst>
                                          <p:attrName>style.rotation</p:attrName>
                                        </p:attrNameLst>
                                      </p:cBhvr>
                                      <p:tavLst>
                                        <p:tav tm="0">
                                          <p:val>
                                            <p:fltVal val="90"/>
                                          </p:val>
                                        </p:tav>
                                        <p:tav tm="100000">
                                          <p:val>
                                            <p:fltVal val="0"/>
                                          </p:val>
                                        </p:tav>
                                      </p:tavLst>
                                    </p:anim>
                                    <p:animEffect transition="in" filter="fade">
                                      <p:cBhvr>
                                        <p:cTn id="207" dur="1000"/>
                                        <p:tgtEl>
                                          <p:spTgt spid="3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35"/>
                                        </p:tgtEl>
                                        <p:attrNameLst>
                                          <p:attrName>style.visibility</p:attrName>
                                        </p:attrNameLst>
                                      </p:cBhvr>
                                      <p:to>
                                        <p:strVal val="visible"/>
                                      </p:to>
                                    </p:set>
                                    <p:anim calcmode="lin" valueType="num">
                                      <p:cBhvr>
                                        <p:cTn id="210" dur="1000" fill="hold"/>
                                        <p:tgtEl>
                                          <p:spTgt spid="35"/>
                                        </p:tgtEl>
                                        <p:attrNameLst>
                                          <p:attrName>ppt_w</p:attrName>
                                        </p:attrNameLst>
                                      </p:cBhvr>
                                      <p:tavLst>
                                        <p:tav tm="0">
                                          <p:val>
                                            <p:fltVal val="0"/>
                                          </p:val>
                                        </p:tav>
                                        <p:tav tm="100000">
                                          <p:val>
                                            <p:strVal val="#ppt_w"/>
                                          </p:val>
                                        </p:tav>
                                      </p:tavLst>
                                    </p:anim>
                                    <p:anim calcmode="lin" valueType="num">
                                      <p:cBhvr>
                                        <p:cTn id="211" dur="1000" fill="hold"/>
                                        <p:tgtEl>
                                          <p:spTgt spid="35"/>
                                        </p:tgtEl>
                                        <p:attrNameLst>
                                          <p:attrName>ppt_h</p:attrName>
                                        </p:attrNameLst>
                                      </p:cBhvr>
                                      <p:tavLst>
                                        <p:tav tm="0">
                                          <p:val>
                                            <p:fltVal val="0"/>
                                          </p:val>
                                        </p:tav>
                                        <p:tav tm="100000">
                                          <p:val>
                                            <p:strVal val="#ppt_h"/>
                                          </p:val>
                                        </p:tav>
                                      </p:tavLst>
                                    </p:anim>
                                    <p:anim calcmode="lin" valueType="num">
                                      <p:cBhvr>
                                        <p:cTn id="212" dur="1000" fill="hold"/>
                                        <p:tgtEl>
                                          <p:spTgt spid="35"/>
                                        </p:tgtEl>
                                        <p:attrNameLst>
                                          <p:attrName>style.rotation</p:attrName>
                                        </p:attrNameLst>
                                      </p:cBhvr>
                                      <p:tavLst>
                                        <p:tav tm="0">
                                          <p:val>
                                            <p:fltVal val="90"/>
                                          </p:val>
                                        </p:tav>
                                        <p:tav tm="100000">
                                          <p:val>
                                            <p:fltVal val="0"/>
                                          </p:val>
                                        </p:tav>
                                      </p:tavLst>
                                    </p:anim>
                                    <p:animEffect transition="in" filter="fade">
                                      <p:cBhvr>
                                        <p:cTn id="213" dur="1000"/>
                                        <p:tgtEl>
                                          <p:spTgt spid="3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36"/>
                                        </p:tgtEl>
                                        <p:attrNameLst>
                                          <p:attrName>style.visibility</p:attrName>
                                        </p:attrNameLst>
                                      </p:cBhvr>
                                      <p:to>
                                        <p:strVal val="visible"/>
                                      </p:to>
                                    </p:set>
                                    <p:anim calcmode="lin" valueType="num">
                                      <p:cBhvr>
                                        <p:cTn id="216" dur="1000" fill="hold"/>
                                        <p:tgtEl>
                                          <p:spTgt spid="36"/>
                                        </p:tgtEl>
                                        <p:attrNameLst>
                                          <p:attrName>ppt_w</p:attrName>
                                        </p:attrNameLst>
                                      </p:cBhvr>
                                      <p:tavLst>
                                        <p:tav tm="0">
                                          <p:val>
                                            <p:fltVal val="0"/>
                                          </p:val>
                                        </p:tav>
                                        <p:tav tm="100000">
                                          <p:val>
                                            <p:strVal val="#ppt_w"/>
                                          </p:val>
                                        </p:tav>
                                      </p:tavLst>
                                    </p:anim>
                                    <p:anim calcmode="lin" valueType="num">
                                      <p:cBhvr>
                                        <p:cTn id="217" dur="1000" fill="hold"/>
                                        <p:tgtEl>
                                          <p:spTgt spid="36"/>
                                        </p:tgtEl>
                                        <p:attrNameLst>
                                          <p:attrName>ppt_h</p:attrName>
                                        </p:attrNameLst>
                                      </p:cBhvr>
                                      <p:tavLst>
                                        <p:tav tm="0">
                                          <p:val>
                                            <p:fltVal val="0"/>
                                          </p:val>
                                        </p:tav>
                                        <p:tav tm="100000">
                                          <p:val>
                                            <p:strVal val="#ppt_h"/>
                                          </p:val>
                                        </p:tav>
                                      </p:tavLst>
                                    </p:anim>
                                    <p:anim calcmode="lin" valueType="num">
                                      <p:cBhvr>
                                        <p:cTn id="218" dur="1000" fill="hold"/>
                                        <p:tgtEl>
                                          <p:spTgt spid="36"/>
                                        </p:tgtEl>
                                        <p:attrNameLst>
                                          <p:attrName>style.rotation</p:attrName>
                                        </p:attrNameLst>
                                      </p:cBhvr>
                                      <p:tavLst>
                                        <p:tav tm="0">
                                          <p:val>
                                            <p:fltVal val="90"/>
                                          </p:val>
                                        </p:tav>
                                        <p:tav tm="100000">
                                          <p:val>
                                            <p:fltVal val="0"/>
                                          </p:val>
                                        </p:tav>
                                      </p:tavLst>
                                    </p:anim>
                                    <p:animEffect transition="in" filter="fade">
                                      <p:cBhvr>
                                        <p:cTn id="219" dur="1000"/>
                                        <p:tgtEl>
                                          <p:spTgt spid="3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37"/>
                                        </p:tgtEl>
                                        <p:attrNameLst>
                                          <p:attrName>style.visibility</p:attrName>
                                        </p:attrNameLst>
                                      </p:cBhvr>
                                      <p:to>
                                        <p:strVal val="visible"/>
                                      </p:to>
                                    </p:set>
                                    <p:anim calcmode="lin" valueType="num">
                                      <p:cBhvr>
                                        <p:cTn id="222" dur="1000" fill="hold"/>
                                        <p:tgtEl>
                                          <p:spTgt spid="37"/>
                                        </p:tgtEl>
                                        <p:attrNameLst>
                                          <p:attrName>ppt_w</p:attrName>
                                        </p:attrNameLst>
                                      </p:cBhvr>
                                      <p:tavLst>
                                        <p:tav tm="0">
                                          <p:val>
                                            <p:fltVal val="0"/>
                                          </p:val>
                                        </p:tav>
                                        <p:tav tm="100000">
                                          <p:val>
                                            <p:strVal val="#ppt_w"/>
                                          </p:val>
                                        </p:tav>
                                      </p:tavLst>
                                    </p:anim>
                                    <p:anim calcmode="lin" valueType="num">
                                      <p:cBhvr>
                                        <p:cTn id="223" dur="1000" fill="hold"/>
                                        <p:tgtEl>
                                          <p:spTgt spid="37"/>
                                        </p:tgtEl>
                                        <p:attrNameLst>
                                          <p:attrName>ppt_h</p:attrName>
                                        </p:attrNameLst>
                                      </p:cBhvr>
                                      <p:tavLst>
                                        <p:tav tm="0">
                                          <p:val>
                                            <p:fltVal val="0"/>
                                          </p:val>
                                        </p:tav>
                                        <p:tav tm="100000">
                                          <p:val>
                                            <p:strVal val="#ppt_h"/>
                                          </p:val>
                                        </p:tav>
                                      </p:tavLst>
                                    </p:anim>
                                    <p:anim calcmode="lin" valueType="num">
                                      <p:cBhvr>
                                        <p:cTn id="224" dur="1000" fill="hold"/>
                                        <p:tgtEl>
                                          <p:spTgt spid="37"/>
                                        </p:tgtEl>
                                        <p:attrNameLst>
                                          <p:attrName>style.rotation</p:attrName>
                                        </p:attrNameLst>
                                      </p:cBhvr>
                                      <p:tavLst>
                                        <p:tav tm="0">
                                          <p:val>
                                            <p:fltVal val="90"/>
                                          </p:val>
                                        </p:tav>
                                        <p:tav tm="100000">
                                          <p:val>
                                            <p:fltVal val="0"/>
                                          </p:val>
                                        </p:tav>
                                      </p:tavLst>
                                    </p:anim>
                                    <p:animEffect transition="in" filter="fade">
                                      <p:cBhvr>
                                        <p:cTn id="225" dur="1000"/>
                                        <p:tgtEl>
                                          <p:spTgt spid="37"/>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38"/>
                                        </p:tgtEl>
                                        <p:attrNameLst>
                                          <p:attrName>style.visibility</p:attrName>
                                        </p:attrNameLst>
                                      </p:cBhvr>
                                      <p:to>
                                        <p:strVal val="visible"/>
                                      </p:to>
                                    </p:set>
                                    <p:anim calcmode="lin" valueType="num">
                                      <p:cBhvr>
                                        <p:cTn id="228" dur="1000" fill="hold"/>
                                        <p:tgtEl>
                                          <p:spTgt spid="38"/>
                                        </p:tgtEl>
                                        <p:attrNameLst>
                                          <p:attrName>ppt_w</p:attrName>
                                        </p:attrNameLst>
                                      </p:cBhvr>
                                      <p:tavLst>
                                        <p:tav tm="0">
                                          <p:val>
                                            <p:fltVal val="0"/>
                                          </p:val>
                                        </p:tav>
                                        <p:tav tm="100000">
                                          <p:val>
                                            <p:strVal val="#ppt_w"/>
                                          </p:val>
                                        </p:tav>
                                      </p:tavLst>
                                    </p:anim>
                                    <p:anim calcmode="lin" valueType="num">
                                      <p:cBhvr>
                                        <p:cTn id="229" dur="1000" fill="hold"/>
                                        <p:tgtEl>
                                          <p:spTgt spid="38"/>
                                        </p:tgtEl>
                                        <p:attrNameLst>
                                          <p:attrName>ppt_h</p:attrName>
                                        </p:attrNameLst>
                                      </p:cBhvr>
                                      <p:tavLst>
                                        <p:tav tm="0">
                                          <p:val>
                                            <p:fltVal val="0"/>
                                          </p:val>
                                        </p:tav>
                                        <p:tav tm="100000">
                                          <p:val>
                                            <p:strVal val="#ppt_h"/>
                                          </p:val>
                                        </p:tav>
                                      </p:tavLst>
                                    </p:anim>
                                    <p:anim calcmode="lin" valueType="num">
                                      <p:cBhvr>
                                        <p:cTn id="230" dur="1000" fill="hold"/>
                                        <p:tgtEl>
                                          <p:spTgt spid="38"/>
                                        </p:tgtEl>
                                        <p:attrNameLst>
                                          <p:attrName>style.rotation</p:attrName>
                                        </p:attrNameLst>
                                      </p:cBhvr>
                                      <p:tavLst>
                                        <p:tav tm="0">
                                          <p:val>
                                            <p:fltVal val="90"/>
                                          </p:val>
                                        </p:tav>
                                        <p:tav tm="100000">
                                          <p:val>
                                            <p:fltVal val="0"/>
                                          </p:val>
                                        </p:tav>
                                      </p:tavLst>
                                    </p:anim>
                                    <p:animEffect transition="in" filter="fade">
                                      <p:cBhvr>
                                        <p:cTn id="231" dur="1000"/>
                                        <p:tgtEl>
                                          <p:spTgt spid="38"/>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39"/>
                                        </p:tgtEl>
                                        <p:attrNameLst>
                                          <p:attrName>style.visibility</p:attrName>
                                        </p:attrNameLst>
                                      </p:cBhvr>
                                      <p:to>
                                        <p:strVal val="visible"/>
                                      </p:to>
                                    </p:set>
                                    <p:anim calcmode="lin" valueType="num">
                                      <p:cBhvr>
                                        <p:cTn id="234" dur="1000" fill="hold"/>
                                        <p:tgtEl>
                                          <p:spTgt spid="39"/>
                                        </p:tgtEl>
                                        <p:attrNameLst>
                                          <p:attrName>ppt_w</p:attrName>
                                        </p:attrNameLst>
                                      </p:cBhvr>
                                      <p:tavLst>
                                        <p:tav tm="0">
                                          <p:val>
                                            <p:fltVal val="0"/>
                                          </p:val>
                                        </p:tav>
                                        <p:tav tm="100000">
                                          <p:val>
                                            <p:strVal val="#ppt_w"/>
                                          </p:val>
                                        </p:tav>
                                      </p:tavLst>
                                    </p:anim>
                                    <p:anim calcmode="lin" valueType="num">
                                      <p:cBhvr>
                                        <p:cTn id="235" dur="1000" fill="hold"/>
                                        <p:tgtEl>
                                          <p:spTgt spid="39"/>
                                        </p:tgtEl>
                                        <p:attrNameLst>
                                          <p:attrName>ppt_h</p:attrName>
                                        </p:attrNameLst>
                                      </p:cBhvr>
                                      <p:tavLst>
                                        <p:tav tm="0">
                                          <p:val>
                                            <p:fltVal val="0"/>
                                          </p:val>
                                        </p:tav>
                                        <p:tav tm="100000">
                                          <p:val>
                                            <p:strVal val="#ppt_h"/>
                                          </p:val>
                                        </p:tav>
                                      </p:tavLst>
                                    </p:anim>
                                    <p:anim calcmode="lin" valueType="num">
                                      <p:cBhvr>
                                        <p:cTn id="236" dur="1000" fill="hold"/>
                                        <p:tgtEl>
                                          <p:spTgt spid="39"/>
                                        </p:tgtEl>
                                        <p:attrNameLst>
                                          <p:attrName>style.rotation</p:attrName>
                                        </p:attrNameLst>
                                      </p:cBhvr>
                                      <p:tavLst>
                                        <p:tav tm="0">
                                          <p:val>
                                            <p:fltVal val="90"/>
                                          </p:val>
                                        </p:tav>
                                        <p:tav tm="100000">
                                          <p:val>
                                            <p:fltVal val="0"/>
                                          </p:val>
                                        </p:tav>
                                      </p:tavLst>
                                    </p:anim>
                                    <p:animEffect transition="in" filter="fade">
                                      <p:cBhvr>
                                        <p:cTn id="237" dur="1000"/>
                                        <p:tgtEl>
                                          <p:spTgt spid="39"/>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1000" fill="hold"/>
                                        <p:tgtEl>
                                          <p:spTgt spid="40"/>
                                        </p:tgtEl>
                                        <p:attrNameLst>
                                          <p:attrName>ppt_w</p:attrName>
                                        </p:attrNameLst>
                                      </p:cBhvr>
                                      <p:tavLst>
                                        <p:tav tm="0">
                                          <p:val>
                                            <p:fltVal val="0"/>
                                          </p:val>
                                        </p:tav>
                                        <p:tav tm="100000">
                                          <p:val>
                                            <p:strVal val="#ppt_w"/>
                                          </p:val>
                                        </p:tav>
                                      </p:tavLst>
                                    </p:anim>
                                    <p:anim calcmode="lin" valueType="num">
                                      <p:cBhvr>
                                        <p:cTn id="241" dur="1000" fill="hold"/>
                                        <p:tgtEl>
                                          <p:spTgt spid="40"/>
                                        </p:tgtEl>
                                        <p:attrNameLst>
                                          <p:attrName>ppt_h</p:attrName>
                                        </p:attrNameLst>
                                      </p:cBhvr>
                                      <p:tavLst>
                                        <p:tav tm="0">
                                          <p:val>
                                            <p:fltVal val="0"/>
                                          </p:val>
                                        </p:tav>
                                        <p:tav tm="100000">
                                          <p:val>
                                            <p:strVal val="#ppt_h"/>
                                          </p:val>
                                        </p:tav>
                                      </p:tavLst>
                                    </p:anim>
                                    <p:anim calcmode="lin" valueType="num">
                                      <p:cBhvr>
                                        <p:cTn id="242" dur="1000" fill="hold"/>
                                        <p:tgtEl>
                                          <p:spTgt spid="40"/>
                                        </p:tgtEl>
                                        <p:attrNameLst>
                                          <p:attrName>style.rotation</p:attrName>
                                        </p:attrNameLst>
                                      </p:cBhvr>
                                      <p:tavLst>
                                        <p:tav tm="0">
                                          <p:val>
                                            <p:fltVal val="90"/>
                                          </p:val>
                                        </p:tav>
                                        <p:tav tm="100000">
                                          <p:val>
                                            <p:fltVal val="0"/>
                                          </p:val>
                                        </p:tav>
                                      </p:tavLst>
                                    </p:anim>
                                    <p:animEffect transition="in" filter="fade">
                                      <p:cBhvr>
                                        <p:cTn id="243" dur="1000"/>
                                        <p:tgtEl>
                                          <p:spTgt spid="40"/>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1"/>
                                        </p:tgtEl>
                                        <p:attrNameLst>
                                          <p:attrName>style.visibility</p:attrName>
                                        </p:attrNameLst>
                                      </p:cBhvr>
                                      <p:to>
                                        <p:strVal val="visible"/>
                                      </p:to>
                                    </p:set>
                                    <p:anim calcmode="lin" valueType="num">
                                      <p:cBhvr>
                                        <p:cTn id="246" dur="1000" fill="hold"/>
                                        <p:tgtEl>
                                          <p:spTgt spid="41"/>
                                        </p:tgtEl>
                                        <p:attrNameLst>
                                          <p:attrName>ppt_w</p:attrName>
                                        </p:attrNameLst>
                                      </p:cBhvr>
                                      <p:tavLst>
                                        <p:tav tm="0">
                                          <p:val>
                                            <p:fltVal val="0"/>
                                          </p:val>
                                        </p:tav>
                                        <p:tav tm="100000">
                                          <p:val>
                                            <p:strVal val="#ppt_w"/>
                                          </p:val>
                                        </p:tav>
                                      </p:tavLst>
                                    </p:anim>
                                    <p:anim calcmode="lin" valueType="num">
                                      <p:cBhvr>
                                        <p:cTn id="247" dur="1000" fill="hold"/>
                                        <p:tgtEl>
                                          <p:spTgt spid="41"/>
                                        </p:tgtEl>
                                        <p:attrNameLst>
                                          <p:attrName>ppt_h</p:attrName>
                                        </p:attrNameLst>
                                      </p:cBhvr>
                                      <p:tavLst>
                                        <p:tav tm="0">
                                          <p:val>
                                            <p:fltVal val="0"/>
                                          </p:val>
                                        </p:tav>
                                        <p:tav tm="100000">
                                          <p:val>
                                            <p:strVal val="#ppt_h"/>
                                          </p:val>
                                        </p:tav>
                                      </p:tavLst>
                                    </p:anim>
                                    <p:anim calcmode="lin" valueType="num">
                                      <p:cBhvr>
                                        <p:cTn id="248" dur="1000" fill="hold"/>
                                        <p:tgtEl>
                                          <p:spTgt spid="41"/>
                                        </p:tgtEl>
                                        <p:attrNameLst>
                                          <p:attrName>style.rotation</p:attrName>
                                        </p:attrNameLst>
                                      </p:cBhvr>
                                      <p:tavLst>
                                        <p:tav tm="0">
                                          <p:val>
                                            <p:fltVal val="90"/>
                                          </p:val>
                                        </p:tav>
                                        <p:tav tm="100000">
                                          <p:val>
                                            <p:fltVal val="0"/>
                                          </p:val>
                                        </p:tav>
                                      </p:tavLst>
                                    </p:anim>
                                    <p:animEffect transition="in" filter="fade">
                                      <p:cBhvr>
                                        <p:cTn id="249" dur="1000"/>
                                        <p:tgtEl>
                                          <p:spTgt spid="41"/>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2"/>
                                        </p:tgtEl>
                                        <p:attrNameLst>
                                          <p:attrName>style.visibility</p:attrName>
                                        </p:attrNameLst>
                                      </p:cBhvr>
                                      <p:to>
                                        <p:strVal val="visible"/>
                                      </p:to>
                                    </p:set>
                                    <p:anim calcmode="lin" valueType="num">
                                      <p:cBhvr>
                                        <p:cTn id="252" dur="1000" fill="hold"/>
                                        <p:tgtEl>
                                          <p:spTgt spid="42"/>
                                        </p:tgtEl>
                                        <p:attrNameLst>
                                          <p:attrName>ppt_w</p:attrName>
                                        </p:attrNameLst>
                                      </p:cBhvr>
                                      <p:tavLst>
                                        <p:tav tm="0">
                                          <p:val>
                                            <p:fltVal val="0"/>
                                          </p:val>
                                        </p:tav>
                                        <p:tav tm="100000">
                                          <p:val>
                                            <p:strVal val="#ppt_w"/>
                                          </p:val>
                                        </p:tav>
                                      </p:tavLst>
                                    </p:anim>
                                    <p:anim calcmode="lin" valueType="num">
                                      <p:cBhvr>
                                        <p:cTn id="253" dur="1000" fill="hold"/>
                                        <p:tgtEl>
                                          <p:spTgt spid="42"/>
                                        </p:tgtEl>
                                        <p:attrNameLst>
                                          <p:attrName>ppt_h</p:attrName>
                                        </p:attrNameLst>
                                      </p:cBhvr>
                                      <p:tavLst>
                                        <p:tav tm="0">
                                          <p:val>
                                            <p:fltVal val="0"/>
                                          </p:val>
                                        </p:tav>
                                        <p:tav tm="100000">
                                          <p:val>
                                            <p:strVal val="#ppt_h"/>
                                          </p:val>
                                        </p:tav>
                                      </p:tavLst>
                                    </p:anim>
                                    <p:anim calcmode="lin" valueType="num">
                                      <p:cBhvr>
                                        <p:cTn id="254" dur="1000" fill="hold"/>
                                        <p:tgtEl>
                                          <p:spTgt spid="42"/>
                                        </p:tgtEl>
                                        <p:attrNameLst>
                                          <p:attrName>style.rotation</p:attrName>
                                        </p:attrNameLst>
                                      </p:cBhvr>
                                      <p:tavLst>
                                        <p:tav tm="0">
                                          <p:val>
                                            <p:fltVal val="90"/>
                                          </p:val>
                                        </p:tav>
                                        <p:tav tm="100000">
                                          <p:val>
                                            <p:fltVal val="0"/>
                                          </p:val>
                                        </p:tav>
                                      </p:tavLst>
                                    </p:anim>
                                    <p:animEffect transition="in" filter="fade">
                                      <p:cBhvr>
                                        <p:cTn id="255" dur="1000"/>
                                        <p:tgtEl>
                                          <p:spTgt spid="42"/>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1000" fill="hold"/>
                                        <p:tgtEl>
                                          <p:spTgt spid="43"/>
                                        </p:tgtEl>
                                        <p:attrNameLst>
                                          <p:attrName>ppt_w</p:attrName>
                                        </p:attrNameLst>
                                      </p:cBhvr>
                                      <p:tavLst>
                                        <p:tav tm="0">
                                          <p:val>
                                            <p:fltVal val="0"/>
                                          </p:val>
                                        </p:tav>
                                        <p:tav tm="100000">
                                          <p:val>
                                            <p:strVal val="#ppt_w"/>
                                          </p:val>
                                        </p:tav>
                                      </p:tavLst>
                                    </p:anim>
                                    <p:anim calcmode="lin" valueType="num">
                                      <p:cBhvr>
                                        <p:cTn id="259" dur="1000" fill="hold"/>
                                        <p:tgtEl>
                                          <p:spTgt spid="43"/>
                                        </p:tgtEl>
                                        <p:attrNameLst>
                                          <p:attrName>ppt_h</p:attrName>
                                        </p:attrNameLst>
                                      </p:cBhvr>
                                      <p:tavLst>
                                        <p:tav tm="0">
                                          <p:val>
                                            <p:fltVal val="0"/>
                                          </p:val>
                                        </p:tav>
                                        <p:tav tm="100000">
                                          <p:val>
                                            <p:strVal val="#ppt_h"/>
                                          </p:val>
                                        </p:tav>
                                      </p:tavLst>
                                    </p:anim>
                                    <p:anim calcmode="lin" valueType="num">
                                      <p:cBhvr>
                                        <p:cTn id="260" dur="1000" fill="hold"/>
                                        <p:tgtEl>
                                          <p:spTgt spid="43"/>
                                        </p:tgtEl>
                                        <p:attrNameLst>
                                          <p:attrName>style.rotation</p:attrName>
                                        </p:attrNameLst>
                                      </p:cBhvr>
                                      <p:tavLst>
                                        <p:tav tm="0">
                                          <p:val>
                                            <p:fltVal val="90"/>
                                          </p:val>
                                        </p:tav>
                                        <p:tav tm="100000">
                                          <p:val>
                                            <p:fltVal val="0"/>
                                          </p:val>
                                        </p:tav>
                                      </p:tavLst>
                                    </p:anim>
                                    <p:animEffect transition="in" filter="fade">
                                      <p:cBhvr>
                                        <p:cTn id="261" dur="1000"/>
                                        <p:tgtEl>
                                          <p:spTgt spid="43"/>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4"/>
                                        </p:tgtEl>
                                        <p:attrNameLst>
                                          <p:attrName>style.visibility</p:attrName>
                                        </p:attrNameLst>
                                      </p:cBhvr>
                                      <p:to>
                                        <p:strVal val="visible"/>
                                      </p:to>
                                    </p:set>
                                    <p:anim calcmode="lin" valueType="num">
                                      <p:cBhvr>
                                        <p:cTn id="264" dur="1000" fill="hold"/>
                                        <p:tgtEl>
                                          <p:spTgt spid="44"/>
                                        </p:tgtEl>
                                        <p:attrNameLst>
                                          <p:attrName>ppt_w</p:attrName>
                                        </p:attrNameLst>
                                      </p:cBhvr>
                                      <p:tavLst>
                                        <p:tav tm="0">
                                          <p:val>
                                            <p:fltVal val="0"/>
                                          </p:val>
                                        </p:tav>
                                        <p:tav tm="100000">
                                          <p:val>
                                            <p:strVal val="#ppt_w"/>
                                          </p:val>
                                        </p:tav>
                                      </p:tavLst>
                                    </p:anim>
                                    <p:anim calcmode="lin" valueType="num">
                                      <p:cBhvr>
                                        <p:cTn id="265" dur="1000" fill="hold"/>
                                        <p:tgtEl>
                                          <p:spTgt spid="44"/>
                                        </p:tgtEl>
                                        <p:attrNameLst>
                                          <p:attrName>ppt_h</p:attrName>
                                        </p:attrNameLst>
                                      </p:cBhvr>
                                      <p:tavLst>
                                        <p:tav tm="0">
                                          <p:val>
                                            <p:fltVal val="0"/>
                                          </p:val>
                                        </p:tav>
                                        <p:tav tm="100000">
                                          <p:val>
                                            <p:strVal val="#ppt_h"/>
                                          </p:val>
                                        </p:tav>
                                      </p:tavLst>
                                    </p:anim>
                                    <p:anim calcmode="lin" valueType="num">
                                      <p:cBhvr>
                                        <p:cTn id="266" dur="1000" fill="hold"/>
                                        <p:tgtEl>
                                          <p:spTgt spid="44"/>
                                        </p:tgtEl>
                                        <p:attrNameLst>
                                          <p:attrName>style.rotation</p:attrName>
                                        </p:attrNameLst>
                                      </p:cBhvr>
                                      <p:tavLst>
                                        <p:tav tm="0">
                                          <p:val>
                                            <p:fltVal val="90"/>
                                          </p:val>
                                        </p:tav>
                                        <p:tav tm="100000">
                                          <p:val>
                                            <p:fltVal val="0"/>
                                          </p:val>
                                        </p:tav>
                                      </p:tavLst>
                                    </p:anim>
                                    <p:animEffect transition="in" filter="fade">
                                      <p:cBhvr>
                                        <p:cTn id="267" dur="1000"/>
                                        <p:tgtEl>
                                          <p:spTgt spid="44"/>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5"/>
                                        </p:tgtEl>
                                        <p:attrNameLst>
                                          <p:attrName>style.visibility</p:attrName>
                                        </p:attrNameLst>
                                      </p:cBhvr>
                                      <p:to>
                                        <p:strVal val="visible"/>
                                      </p:to>
                                    </p:set>
                                    <p:anim calcmode="lin" valueType="num">
                                      <p:cBhvr>
                                        <p:cTn id="270" dur="1000" fill="hold"/>
                                        <p:tgtEl>
                                          <p:spTgt spid="45"/>
                                        </p:tgtEl>
                                        <p:attrNameLst>
                                          <p:attrName>ppt_w</p:attrName>
                                        </p:attrNameLst>
                                      </p:cBhvr>
                                      <p:tavLst>
                                        <p:tav tm="0">
                                          <p:val>
                                            <p:fltVal val="0"/>
                                          </p:val>
                                        </p:tav>
                                        <p:tav tm="100000">
                                          <p:val>
                                            <p:strVal val="#ppt_w"/>
                                          </p:val>
                                        </p:tav>
                                      </p:tavLst>
                                    </p:anim>
                                    <p:anim calcmode="lin" valueType="num">
                                      <p:cBhvr>
                                        <p:cTn id="271" dur="1000" fill="hold"/>
                                        <p:tgtEl>
                                          <p:spTgt spid="45"/>
                                        </p:tgtEl>
                                        <p:attrNameLst>
                                          <p:attrName>ppt_h</p:attrName>
                                        </p:attrNameLst>
                                      </p:cBhvr>
                                      <p:tavLst>
                                        <p:tav tm="0">
                                          <p:val>
                                            <p:fltVal val="0"/>
                                          </p:val>
                                        </p:tav>
                                        <p:tav tm="100000">
                                          <p:val>
                                            <p:strVal val="#ppt_h"/>
                                          </p:val>
                                        </p:tav>
                                      </p:tavLst>
                                    </p:anim>
                                    <p:anim calcmode="lin" valueType="num">
                                      <p:cBhvr>
                                        <p:cTn id="272" dur="1000" fill="hold"/>
                                        <p:tgtEl>
                                          <p:spTgt spid="45"/>
                                        </p:tgtEl>
                                        <p:attrNameLst>
                                          <p:attrName>style.rotation</p:attrName>
                                        </p:attrNameLst>
                                      </p:cBhvr>
                                      <p:tavLst>
                                        <p:tav tm="0">
                                          <p:val>
                                            <p:fltVal val="90"/>
                                          </p:val>
                                        </p:tav>
                                        <p:tav tm="100000">
                                          <p:val>
                                            <p:fltVal val="0"/>
                                          </p:val>
                                        </p:tav>
                                      </p:tavLst>
                                    </p:anim>
                                    <p:animEffect transition="in" filter="fade">
                                      <p:cBhvr>
                                        <p:cTn id="273" dur="1000"/>
                                        <p:tgtEl>
                                          <p:spTgt spid="45"/>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46"/>
                                        </p:tgtEl>
                                        <p:attrNameLst>
                                          <p:attrName>style.visibility</p:attrName>
                                        </p:attrNameLst>
                                      </p:cBhvr>
                                      <p:to>
                                        <p:strVal val="visible"/>
                                      </p:to>
                                    </p:set>
                                    <p:anim calcmode="lin" valueType="num">
                                      <p:cBhvr>
                                        <p:cTn id="276" dur="1000" fill="hold"/>
                                        <p:tgtEl>
                                          <p:spTgt spid="46"/>
                                        </p:tgtEl>
                                        <p:attrNameLst>
                                          <p:attrName>ppt_w</p:attrName>
                                        </p:attrNameLst>
                                      </p:cBhvr>
                                      <p:tavLst>
                                        <p:tav tm="0">
                                          <p:val>
                                            <p:fltVal val="0"/>
                                          </p:val>
                                        </p:tav>
                                        <p:tav tm="100000">
                                          <p:val>
                                            <p:strVal val="#ppt_w"/>
                                          </p:val>
                                        </p:tav>
                                      </p:tavLst>
                                    </p:anim>
                                    <p:anim calcmode="lin" valueType="num">
                                      <p:cBhvr>
                                        <p:cTn id="277" dur="1000" fill="hold"/>
                                        <p:tgtEl>
                                          <p:spTgt spid="46"/>
                                        </p:tgtEl>
                                        <p:attrNameLst>
                                          <p:attrName>ppt_h</p:attrName>
                                        </p:attrNameLst>
                                      </p:cBhvr>
                                      <p:tavLst>
                                        <p:tav tm="0">
                                          <p:val>
                                            <p:fltVal val="0"/>
                                          </p:val>
                                        </p:tav>
                                        <p:tav tm="100000">
                                          <p:val>
                                            <p:strVal val="#ppt_h"/>
                                          </p:val>
                                        </p:tav>
                                      </p:tavLst>
                                    </p:anim>
                                    <p:anim calcmode="lin" valueType="num">
                                      <p:cBhvr>
                                        <p:cTn id="278" dur="1000" fill="hold"/>
                                        <p:tgtEl>
                                          <p:spTgt spid="46"/>
                                        </p:tgtEl>
                                        <p:attrNameLst>
                                          <p:attrName>style.rotation</p:attrName>
                                        </p:attrNameLst>
                                      </p:cBhvr>
                                      <p:tavLst>
                                        <p:tav tm="0">
                                          <p:val>
                                            <p:fltVal val="90"/>
                                          </p:val>
                                        </p:tav>
                                        <p:tav tm="100000">
                                          <p:val>
                                            <p:fltVal val="0"/>
                                          </p:val>
                                        </p:tav>
                                      </p:tavLst>
                                    </p:anim>
                                    <p:animEffect transition="in" filter="fade">
                                      <p:cBhvr>
                                        <p:cTn id="279" dur="1000"/>
                                        <p:tgtEl>
                                          <p:spTgt spid="46"/>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47"/>
                                        </p:tgtEl>
                                        <p:attrNameLst>
                                          <p:attrName>style.visibility</p:attrName>
                                        </p:attrNameLst>
                                      </p:cBhvr>
                                      <p:to>
                                        <p:strVal val="visible"/>
                                      </p:to>
                                    </p:set>
                                    <p:anim calcmode="lin" valueType="num">
                                      <p:cBhvr>
                                        <p:cTn id="282" dur="1000" fill="hold"/>
                                        <p:tgtEl>
                                          <p:spTgt spid="47"/>
                                        </p:tgtEl>
                                        <p:attrNameLst>
                                          <p:attrName>ppt_w</p:attrName>
                                        </p:attrNameLst>
                                      </p:cBhvr>
                                      <p:tavLst>
                                        <p:tav tm="0">
                                          <p:val>
                                            <p:fltVal val="0"/>
                                          </p:val>
                                        </p:tav>
                                        <p:tav tm="100000">
                                          <p:val>
                                            <p:strVal val="#ppt_w"/>
                                          </p:val>
                                        </p:tav>
                                      </p:tavLst>
                                    </p:anim>
                                    <p:anim calcmode="lin" valueType="num">
                                      <p:cBhvr>
                                        <p:cTn id="283" dur="1000" fill="hold"/>
                                        <p:tgtEl>
                                          <p:spTgt spid="47"/>
                                        </p:tgtEl>
                                        <p:attrNameLst>
                                          <p:attrName>ppt_h</p:attrName>
                                        </p:attrNameLst>
                                      </p:cBhvr>
                                      <p:tavLst>
                                        <p:tav tm="0">
                                          <p:val>
                                            <p:fltVal val="0"/>
                                          </p:val>
                                        </p:tav>
                                        <p:tav tm="100000">
                                          <p:val>
                                            <p:strVal val="#ppt_h"/>
                                          </p:val>
                                        </p:tav>
                                      </p:tavLst>
                                    </p:anim>
                                    <p:anim calcmode="lin" valueType="num">
                                      <p:cBhvr>
                                        <p:cTn id="284" dur="1000" fill="hold"/>
                                        <p:tgtEl>
                                          <p:spTgt spid="47"/>
                                        </p:tgtEl>
                                        <p:attrNameLst>
                                          <p:attrName>style.rotation</p:attrName>
                                        </p:attrNameLst>
                                      </p:cBhvr>
                                      <p:tavLst>
                                        <p:tav tm="0">
                                          <p:val>
                                            <p:fltVal val="90"/>
                                          </p:val>
                                        </p:tav>
                                        <p:tav tm="100000">
                                          <p:val>
                                            <p:fltVal val="0"/>
                                          </p:val>
                                        </p:tav>
                                      </p:tavLst>
                                    </p:anim>
                                    <p:animEffect transition="in" filter="fade">
                                      <p:cBhvr>
                                        <p:cTn id="285" dur="1000"/>
                                        <p:tgtEl>
                                          <p:spTgt spid="47"/>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48"/>
                                        </p:tgtEl>
                                        <p:attrNameLst>
                                          <p:attrName>style.visibility</p:attrName>
                                        </p:attrNameLst>
                                      </p:cBhvr>
                                      <p:to>
                                        <p:strVal val="visible"/>
                                      </p:to>
                                    </p:set>
                                    <p:anim calcmode="lin" valueType="num">
                                      <p:cBhvr>
                                        <p:cTn id="288" dur="1000" fill="hold"/>
                                        <p:tgtEl>
                                          <p:spTgt spid="48"/>
                                        </p:tgtEl>
                                        <p:attrNameLst>
                                          <p:attrName>ppt_w</p:attrName>
                                        </p:attrNameLst>
                                      </p:cBhvr>
                                      <p:tavLst>
                                        <p:tav tm="0">
                                          <p:val>
                                            <p:fltVal val="0"/>
                                          </p:val>
                                        </p:tav>
                                        <p:tav tm="100000">
                                          <p:val>
                                            <p:strVal val="#ppt_w"/>
                                          </p:val>
                                        </p:tav>
                                      </p:tavLst>
                                    </p:anim>
                                    <p:anim calcmode="lin" valueType="num">
                                      <p:cBhvr>
                                        <p:cTn id="289" dur="1000" fill="hold"/>
                                        <p:tgtEl>
                                          <p:spTgt spid="48"/>
                                        </p:tgtEl>
                                        <p:attrNameLst>
                                          <p:attrName>ppt_h</p:attrName>
                                        </p:attrNameLst>
                                      </p:cBhvr>
                                      <p:tavLst>
                                        <p:tav tm="0">
                                          <p:val>
                                            <p:fltVal val="0"/>
                                          </p:val>
                                        </p:tav>
                                        <p:tav tm="100000">
                                          <p:val>
                                            <p:strVal val="#ppt_h"/>
                                          </p:val>
                                        </p:tav>
                                      </p:tavLst>
                                    </p:anim>
                                    <p:anim calcmode="lin" valueType="num">
                                      <p:cBhvr>
                                        <p:cTn id="290" dur="1000" fill="hold"/>
                                        <p:tgtEl>
                                          <p:spTgt spid="48"/>
                                        </p:tgtEl>
                                        <p:attrNameLst>
                                          <p:attrName>style.rotation</p:attrName>
                                        </p:attrNameLst>
                                      </p:cBhvr>
                                      <p:tavLst>
                                        <p:tav tm="0">
                                          <p:val>
                                            <p:fltVal val="90"/>
                                          </p:val>
                                        </p:tav>
                                        <p:tav tm="100000">
                                          <p:val>
                                            <p:fltVal val="0"/>
                                          </p:val>
                                        </p:tav>
                                      </p:tavLst>
                                    </p:anim>
                                    <p:animEffect transition="in" filter="fade">
                                      <p:cBhvr>
                                        <p:cTn id="291" dur="1000"/>
                                        <p:tgtEl>
                                          <p:spTgt spid="48"/>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49"/>
                                        </p:tgtEl>
                                        <p:attrNameLst>
                                          <p:attrName>style.visibility</p:attrName>
                                        </p:attrNameLst>
                                      </p:cBhvr>
                                      <p:to>
                                        <p:strVal val="visible"/>
                                      </p:to>
                                    </p:set>
                                    <p:anim calcmode="lin" valueType="num">
                                      <p:cBhvr>
                                        <p:cTn id="294" dur="1000" fill="hold"/>
                                        <p:tgtEl>
                                          <p:spTgt spid="49"/>
                                        </p:tgtEl>
                                        <p:attrNameLst>
                                          <p:attrName>ppt_w</p:attrName>
                                        </p:attrNameLst>
                                      </p:cBhvr>
                                      <p:tavLst>
                                        <p:tav tm="0">
                                          <p:val>
                                            <p:fltVal val="0"/>
                                          </p:val>
                                        </p:tav>
                                        <p:tav tm="100000">
                                          <p:val>
                                            <p:strVal val="#ppt_w"/>
                                          </p:val>
                                        </p:tav>
                                      </p:tavLst>
                                    </p:anim>
                                    <p:anim calcmode="lin" valueType="num">
                                      <p:cBhvr>
                                        <p:cTn id="295" dur="1000" fill="hold"/>
                                        <p:tgtEl>
                                          <p:spTgt spid="49"/>
                                        </p:tgtEl>
                                        <p:attrNameLst>
                                          <p:attrName>ppt_h</p:attrName>
                                        </p:attrNameLst>
                                      </p:cBhvr>
                                      <p:tavLst>
                                        <p:tav tm="0">
                                          <p:val>
                                            <p:fltVal val="0"/>
                                          </p:val>
                                        </p:tav>
                                        <p:tav tm="100000">
                                          <p:val>
                                            <p:strVal val="#ppt_h"/>
                                          </p:val>
                                        </p:tav>
                                      </p:tavLst>
                                    </p:anim>
                                    <p:anim calcmode="lin" valueType="num">
                                      <p:cBhvr>
                                        <p:cTn id="296" dur="1000" fill="hold"/>
                                        <p:tgtEl>
                                          <p:spTgt spid="49"/>
                                        </p:tgtEl>
                                        <p:attrNameLst>
                                          <p:attrName>style.rotation</p:attrName>
                                        </p:attrNameLst>
                                      </p:cBhvr>
                                      <p:tavLst>
                                        <p:tav tm="0">
                                          <p:val>
                                            <p:fltVal val="90"/>
                                          </p:val>
                                        </p:tav>
                                        <p:tav tm="100000">
                                          <p:val>
                                            <p:fltVal val="0"/>
                                          </p:val>
                                        </p:tav>
                                      </p:tavLst>
                                    </p:anim>
                                    <p:animEffect transition="in" filter="fade">
                                      <p:cBhvr>
                                        <p:cTn id="297" dur="1000"/>
                                        <p:tgtEl>
                                          <p:spTgt spid="49"/>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1000" fill="hold"/>
                                        <p:tgtEl>
                                          <p:spTgt spid="50"/>
                                        </p:tgtEl>
                                        <p:attrNameLst>
                                          <p:attrName>ppt_w</p:attrName>
                                        </p:attrNameLst>
                                      </p:cBhvr>
                                      <p:tavLst>
                                        <p:tav tm="0">
                                          <p:val>
                                            <p:fltVal val="0"/>
                                          </p:val>
                                        </p:tav>
                                        <p:tav tm="100000">
                                          <p:val>
                                            <p:strVal val="#ppt_w"/>
                                          </p:val>
                                        </p:tav>
                                      </p:tavLst>
                                    </p:anim>
                                    <p:anim calcmode="lin" valueType="num">
                                      <p:cBhvr>
                                        <p:cTn id="301" dur="1000" fill="hold"/>
                                        <p:tgtEl>
                                          <p:spTgt spid="50"/>
                                        </p:tgtEl>
                                        <p:attrNameLst>
                                          <p:attrName>ppt_h</p:attrName>
                                        </p:attrNameLst>
                                      </p:cBhvr>
                                      <p:tavLst>
                                        <p:tav tm="0">
                                          <p:val>
                                            <p:fltVal val="0"/>
                                          </p:val>
                                        </p:tav>
                                        <p:tav tm="100000">
                                          <p:val>
                                            <p:strVal val="#ppt_h"/>
                                          </p:val>
                                        </p:tav>
                                      </p:tavLst>
                                    </p:anim>
                                    <p:anim calcmode="lin" valueType="num">
                                      <p:cBhvr>
                                        <p:cTn id="302" dur="1000" fill="hold"/>
                                        <p:tgtEl>
                                          <p:spTgt spid="50"/>
                                        </p:tgtEl>
                                        <p:attrNameLst>
                                          <p:attrName>style.rotation</p:attrName>
                                        </p:attrNameLst>
                                      </p:cBhvr>
                                      <p:tavLst>
                                        <p:tav tm="0">
                                          <p:val>
                                            <p:fltVal val="90"/>
                                          </p:val>
                                        </p:tav>
                                        <p:tav tm="100000">
                                          <p:val>
                                            <p:fltVal val="0"/>
                                          </p:val>
                                        </p:tav>
                                      </p:tavLst>
                                    </p:anim>
                                    <p:animEffect transition="in" filter="fade">
                                      <p:cBhvr>
                                        <p:cTn id="303" dur="1000"/>
                                        <p:tgtEl>
                                          <p:spTgt spid="50"/>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1"/>
                                        </p:tgtEl>
                                        <p:attrNameLst>
                                          <p:attrName>style.visibility</p:attrName>
                                        </p:attrNameLst>
                                      </p:cBhvr>
                                      <p:to>
                                        <p:strVal val="visible"/>
                                      </p:to>
                                    </p:set>
                                    <p:anim calcmode="lin" valueType="num">
                                      <p:cBhvr>
                                        <p:cTn id="306" dur="1000" fill="hold"/>
                                        <p:tgtEl>
                                          <p:spTgt spid="51"/>
                                        </p:tgtEl>
                                        <p:attrNameLst>
                                          <p:attrName>ppt_w</p:attrName>
                                        </p:attrNameLst>
                                      </p:cBhvr>
                                      <p:tavLst>
                                        <p:tav tm="0">
                                          <p:val>
                                            <p:fltVal val="0"/>
                                          </p:val>
                                        </p:tav>
                                        <p:tav tm="100000">
                                          <p:val>
                                            <p:strVal val="#ppt_w"/>
                                          </p:val>
                                        </p:tav>
                                      </p:tavLst>
                                    </p:anim>
                                    <p:anim calcmode="lin" valueType="num">
                                      <p:cBhvr>
                                        <p:cTn id="307" dur="1000" fill="hold"/>
                                        <p:tgtEl>
                                          <p:spTgt spid="51"/>
                                        </p:tgtEl>
                                        <p:attrNameLst>
                                          <p:attrName>ppt_h</p:attrName>
                                        </p:attrNameLst>
                                      </p:cBhvr>
                                      <p:tavLst>
                                        <p:tav tm="0">
                                          <p:val>
                                            <p:fltVal val="0"/>
                                          </p:val>
                                        </p:tav>
                                        <p:tav tm="100000">
                                          <p:val>
                                            <p:strVal val="#ppt_h"/>
                                          </p:val>
                                        </p:tav>
                                      </p:tavLst>
                                    </p:anim>
                                    <p:anim calcmode="lin" valueType="num">
                                      <p:cBhvr>
                                        <p:cTn id="308" dur="1000" fill="hold"/>
                                        <p:tgtEl>
                                          <p:spTgt spid="51"/>
                                        </p:tgtEl>
                                        <p:attrNameLst>
                                          <p:attrName>style.rotation</p:attrName>
                                        </p:attrNameLst>
                                      </p:cBhvr>
                                      <p:tavLst>
                                        <p:tav tm="0">
                                          <p:val>
                                            <p:fltVal val="90"/>
                                          </p:val>
                                        </p:tav>
                                        <p:tav tm="100000">
                                          <p:val>
                                            <p:fltVal val="0"/>
                                          </p:val>
                                        </p:tav>
                                      </p:tavLst>
                                    </p:anim>
                                    <p:animEffect transition="in" filter="fade">
                                      <p:cBhvr>
                                        <p:cTn id="309" dur="1000"/>
                                        <p:tgtEl>
                                          <p:spTgt spid="51"/>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2"/>
                                        </p:tgtEl>
                                        <p:attrNameLst>
                                          <p:attrName>style.visibility</p:attrName>
                                        </p:attrNameLst>
                                      </p:cBhvr>
                                      <p:to>
                                        <p:strVal val="visible"/>
                                      </p:to>
                                    </p:set>
                                    <p:anim calcmode="lin" valueType="num">
                                      <p:cBhvr>
                                        <p:cTn id="312" dur="1000" fill="hold"/>
                                        <p:tgtEl>
                                          <p:spTgt spid="52"/>
                                        </p:tgtEl>
                                        <p:attrNameLst>
                                          <p:attrName>ppt_w</p:attrName>
                                        </p:attrNameLst>
                                      </p:cBhvr>
                                      <p:tavLst>
                                        <p:tav tm="0">
                                          <p:val>
                                            <p:fltVal val="0"/>
                                          </p:val>
                                        </p:tav>
                                        <p:tav tm="100000">
                                          <p:val>
                                            <p:strVal val="#ppt_w"/>
                                          </p:val>
                                        </p:tav>
                                      </p:tavLst>
                                    </p:anim>
                                    <p:anim calcmode="lin" valueType="num">
                                      <p:cBhvr>
                                        <p:cTn id="313" dur="1000" fill="hold"/>
                                        <p:tgtEl>
                                          <p:spTgt spid="52"/>
                                        </p:tgtEl>
                                        <p:attrNameLst>
                                          <p:attrName>ppt_h</p:attrName>
                                        </p:attrNameLst>
                                      </p:cBhvr>
                                      <p:tavLst>
                                        <p:tav tm="0">
                                          <p:val>
                                            <p:fltVal val="0"/>
                                          </p:val>
                                        </p:tav>
                                        <p:tav tm="100000">
                                          <p:val>
                                            <p:strVal val="#ppt_h"/>
                                          </p:val>
                                        </p:tav>
                                      </p:tavLst>
                                    </p:anim>
                                    <p:anim calcmode="lin" valueType="num">
                                      <p:cBhvr>
                                        <p:cTn id="314" dur="1000" fill="hold"/>
                                        <p:tgtEl>
                                          <p:spTgt spid="52"/>
                                        </p:tgtEl>
                                        <p:attrNameLst>
                                          <p:attrName>style.rotation</p:attrName>
                                        </p:attrNameLst>
                                      </p:cBhvr>
                                      <p:tavLst>
                                        <p:tav tm="0">
                                          <p:val>
                                            <p:fltVal val="90"/>
                                          </p:val>
                                        </p:tav>
                                        <p:tav tm="100000">
                                          <p:val>
                                            <p:fltVal val="0"/>
                                          </p:val>
                                        </p:tav>
                                      </p:tavLst>
                                    </p:anim>
                                    <p:animEffect transition="in" filter="fade">
                                      <p:cBhvr>
                                        <p:cTn id="315" dur="1000"/>
                                        <p:tgtEl>
                                          <p:spTgt spid="52"/>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1000" fill="hold"/>
                                        <p:tgtEl>
                                          <p:spTgt spid="53"/>
                                        </p:tgtEl>
                                        <p:attrNameLst>
                                          <p:attrName>ppt_w</p:attrName>
                                        </p:attrNameLst>
                                      </p:cBhvr>
                                      <p:tavLst>
                                        <p:tav tm="0">
                                          <p:val>
                                            <p:fltVal val="0"/>
                                          </p:val>
                                        </p:tav>
                                        <p:tav tm="100000">
                                          <p:val>
                                            <p:strVal val="#ppt_w"/>
                                          </p:val>
                                        </p:tav>
                                      </p:tavLst>
                                    </p:anim>
                                    <p:anim calcmode="lin" valueType="num">
                                      <p:cBhvr>
                                        <p:cTn id="319" dur="1000" fill="hold"/>
                                        <p:tgtEl>
                                          <p:spTgt spid="53"/>
                                        </p:tgtEl>
                                        <p:attrNameLst>
                                          <p:attrName>ppt_h</p:attrName>
                                        </p:attrNameLst>
                                      </p:cBhvr>
                                      <p:tavLst>
                                        <p:tav tm="0">
                                          <p:val>
                                            <p:fltVal val="0"/>
                                          </p:val>
                                        </p:tav>
                                        <p:tav tm="100000">
                                          <p:val>
                                            <p:strVal val="#ppt_h"/>
                                          </p:val>
                                        </p:tav>
                                      </p:tavLst>
                                    </p:anim>
                                    <p:anim calcmode="lin" valueType="num">
                                      <p:cBhvr>
                                        <p:cTn id="320" dur="1000" fill="hold"/>
                                        <p:tgtEl>
                                          <p:spTgt spid="53"/>
                                        </p:tgtEl>
                                        <p:attrNameLst>
                                          <p:attrName>style.rotation</p:attrName>
                                        </p:attrNameLst>
                                      </p:cBhvr>
                                      <p:tavLst>
                                        <p:tav tm="0">
                                          <p:val>
                                            <p:fltVal val="90"/>
                                          </p:val>
                                        </p:tav>
                                        <p:tav tm="100000">
                                          <p:val>
                                            <p:fltVal val="0"/>
                                          </p:val>
                                        </p:tav>
                                      </p:tavLst>
                                    </p:anim>
                                    <p:animEffect transition="in" filter="fade">
                                      <p:cBhvr>
                                        <p:cTn id="321" dur="1000"/>
                                        <p:tgtEl>
                                          <p:spTgt spid="53"/>
                                        </p:tgtEl>
                                      </p:cBhvr>
                                    </p:animEffect>
                                  </p:childTnLst>
                                </p:cTn>
                              </p:par>
                              <p:par>
                                <p:cTn id="322" presetID="31" presetClass="entr" presetSubtype="0" fill="hold" nodeType="withEffect">
                                  <p:stCondLst>
                                    <p:cond delay="500"/>
                                  </p:stCondLst>
                                  <p:childTnLst>
                                    <p:set>
                                      <p:cBhvr>
                                        <p:cTn id="323" dur="1" fill="hold">
                                          <p:stCondLst>
                                            <p:cond delay="0"/>
                                          </p:stCondLst>
                                        </p:cTn>
                                        <p:tgtEl>
                                          <p:spTgt spid="59"/>
                                        </p:tgtEl>
                                        <p:attrNameLst>
                                          <p:attrName>style.visibility</p:attrName>
                                        </p:attrNameLst>
                                      </p:cBhvr>
                                      <p:to>
                                        <p:strVal val="visible"/>
                                      </p:to>
                                    </p:set>
                                    <p:anim calcmode="lin" valueType="num">
                                      <p:cBhvr>
                                        <p:cTn id="324" dur="1000" fill="hold"/>
                                        <p:tgtEl>
                                          <p:spTgt spid="59"/>
                                        </p:tgtEl>
                                        <p:attrNameLst>
                                          <p:attrName>ppt_w</p:attrName>
                                        </p:attrNameLst>
                                      </p:cBhvr>
                                      <p:tavLst>
                                        <p:tav tm="0">
                                          <p:val>
                                            <p:fltVal val="0"/>
                                          </p:val>
                                        </p:tav>
                                        <p:tav tm="100000">
                                          <p:val>
                                            <p:strVal val="#ppt_w"/>
                                          </p:val>
                                        </p:tav>
                                      </p:tavLst>
                                    </p:anim>
                                    <p:anim calcmode="lin" valueType="num">
                                      <p:cBhvr>
                                        <p:cTn id="325" dur="1000" fill="hold"/>
                                        <p:tgtEl>
                                          <p:spTgt spid="59"/>
                                        </p:tgtEl>
                                        <p:attrNameLst>
                                          <p:attrName>ppt_h</p:attrName>
                                        </p:attrNameLst>
                                      </p:cBhvr>
                                      <p:tavLst>
                                        <p:tav tm="0">
                                          <p:val>
                                            <p:fltVal val="0"/>
                                          </p:val>
                                        </p:tav>
                                        <p:tav tm="100000">
                                          <p:val>
                                            <p:strVal val="#ppt_h"/>
                                          </p:val>
                                        </p:tav>
                                      </p:tavLst>
                                    </p:anim>
                                    <p:anim calcmode="lin" valueType="num">
                                      <p:cBhvr>
                                        <p:cTn id="326" dur="1000" fill="hold"/>
                                        <p:tgtEl>
                                          <p:spTgt spid="59"/>
                                        </p:tgtEl>
                                        <p:attrNameLst>
                                          <p:attrName>style.rotation</p:attrName>
                                        </p:attrNameLst>
                                      </p:cBhvr>
                                      <p:tavLst>
                                        <p:tav tm="0">
                                          <p:val>
                                            <p:fltVal val="90"/>
                                          </p:val>
                                        </p:tav>
                                        <p:tav tm="100000">
                                          <p:val>
                                            <p:fltVal val="0"/>
                                          </p:val>
                                        </p:tav>
                                      </p:tavLst>
                                    </p:anim>
                                    <p:animEffect transition="in" filter="fade">
                                      <p:cBhvr>
                                        <p:cTn id="327" dur="1000"/>
                                        <p:tgtEl>
                                          <p:spTgt spid="5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0"/>
                                        </p:tgtEl>
                                        <p:attrNameLst>
                                          <p:attrName>style.visibility</p:attrName>
                                        </p:attrNameLst>
                                      </p:cBhvr>
                                      <p:to>
                                        <p:strVal val="visible"/>
                                      </p:to>
                                    </p:set>
                                    <p:anim calcmode="lin" valueType="num">
                                      <p:cBhvr>
                                        <p:cTn id="330" dur="1000" fill="hold"/>
                                        <p:tgtEl>
                                          <p:spTgt spid="60"/>
                                        </p:tgtEl>
                                        <p:attrNameLst>
                                          <p:attrName>ppt_w</p:attrName>
                                        </p:attrNameLst>
                                      </p:cBhvr>
                                      <p:tavLst>
                                        <p:tav tm="0">
                                          <p:val>
                                            <p:fltVal val="0"/>
                                          </p:val>
                                        </p:tav>
                                        <p:tav tm="100000">
                                          <p:val>
                                            <p:strVal val="#ppt_w"/>
                                          </p:val>
                                        </p:tav>
                                      </p:tavLst>
                                    </p:anim>
                                    <p:anim calcmode="lin" valueType="num">
                                      <p:cBhvr>
                                        <p:cTn id="331" dur="1000" fill="hold"/>
                                        <p:tgtEl>
                                          <p:spTgt spid="60"/>
                                        </p:tgtEl>
                                        <p:attrNameLst>
                                          <p:attrName>ppt_h</p:attrName>
                                        </p:attrNameLst>
                                      </p:cBhvr>
                                      <p:tavLst>
                                        <p:tav tm="0">
                                          <p:val>
                                            <p:fltVal val="0"/>
                                          </p:val>
                                        </p:tav>
                                        <p:tav tm="100000">
                                          <p:val>
                                            <p:strVal val="#ppt_h"/>
                                          </p:val>
                                        </p:tav>
                                      </p:tavLst>
                                    </p:anim>
                                    <p:anim calcmode="lin" valueType="num">
                                      <p:cBhvr>
                                        <p:cTn id="332" dur="1000" fill="hold"/>
                                        <p:tgtEl>
                                          <p:spTgt spid="60"/>
                                        </p:tgtEl>
                                        <p:attrNameLst>
                                          <p:attrName>style.rotation</p:attrName>
                                        </p:attrNameLst>
                                      </p:cBhvr>
                                      <p:tavLst>
                                        <p:tav tm="0">
                                          <p:val>
                                            <p:fltVal val="90"/>
                                          </p:val>
                                        </p:tav>
                                        <p:tav tm="100000">
                                          <p:val>
                                            <p:fltVal val="0"/>
                                          </p:val>
                                        </p:tav>
                                      </p:tavLst>
                                    </p:anim>
                                    <p:animEffect transition="in" filter="fade">
                                      <p:cBhvr>
                                        <p:cTn id="333" dur="1000"/>
                                        <p:tgtEl>
                                          <p:spTgt spid="6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1"/>
                                        </p:tgtEl>
                                        <p:attrNameLst>
                                          <p:attrName>style.visibility</p:attrName>
                                        </p:attrNameLst>
                                      </p:cBhvr>
                                      <p:to>
                                        <p:strVal val="visible"/>
                                      </p:to>
                                    </p:set>
                                    <p:anim calcmode="lin" valueType="num">
                                      <p:cBhvr>
                                        <p:cTn id="336" dur="1000" fill="hold"/>
                                        <p:tgtEl>
                                          <p:spTgt spid="61"/>
                                        </p:tgtEl>
                                        <p:attrNameLst>
                                          <p:attrName>ppt_w</p:attrName>
                                        </p:attrNameLst>
                                      </p:cBhvr>
                                      <p:tavLst>
                                        <p:tav tm="0">
                                          <p:val>
                                            <p:fltVal val="0"/>
                                          </p:val>
                                        </p:tav>
                                        <p:tav tm="100000">
                                          <p:val>
                                            <p:strVal val="#ppt_w"/>
                                          </p:val>
                                        </p:tav>
                                      </p:tavLst>
                                    </p:anim>
                                    <p:anim calcmode="lin" valueType="num">
                                      <p:cBhvr>
                                        <p:cTn id="337" dur="1000" fill="hold"/>
                                        <p:tgtEl>
                                          <p:spTgt spid="61"/>
                                        </p:tgtEl>
                                        <p:attrNameLst>
                                          <p:attrName>ppt_h</p:attrName>
                                        </p:attrNameLst>
                                      </p:cBhvr>
                                      <p:tavLst>
                                        <p:tav tm="0">
                                          <p:val>
                                            <p:fltVal val="0"/>
                                          </p:val>
                                        </p:tav>
                                        <p:tav tm="100000">
                                          <p:val>
                                            <p:strVal val="#ppt_h"/>
                                          </p:val>
                                        </p:tav>
                                      </p:tavLst>
                                    </p:anim>
                                    <p:anim calcmode="lin" valueType="num">
                                      <p:cBhvr>
                                        <p:cTn id="338" dur="1000" fill="hold"/>
                                        <p:tgtEl>
                                          <p:spTgt spid="61"/>
                                        </p:tgtEl>
                                        <p:attrNameLst>
                                          <p:attrName>style.rotation</p:attrName>
                                        </p:attrNameLst>
                                      </p:cBhvr>
                                      <p:tavLst>
                                        <p:tav tm="0">
                                          <p:val>
                                            <p:fltVal val="90"/>
                                          </p:val>
                                        </p:tav>
                                        <p:tav tm="100000">
                                          <p:val>
                                            <p:fltVal val="0"/>
                                          </p:val>
                                        </p:tav>
                                      </p:tavLst>
                                    </p:anim>
                                    <p:animEffect transition="in" filter="fade">
                                      <p:cBhvr>
                                        <p:cTn id="339" dur="1000"/>
                                        <p:tgtEl>
                                          <p:spTgt spid="61"/>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2"/>
                                        </p:tgtEl>
                                        <p:attrNameLst>
                                          <p:attrName>style.visibility</p:attrName>
                                        </p:attrNameLst>
                                      </p:cBhvr>
                                      <p:to>
                                        <p:strVal val="visible"/>
                                      </p:to>
                                    </p:set>
                                    <p:anim calcmode="lin" valueType="num">
                                      <p:cBhvr>
                                        <p:cTn id="342" dur="1000" fill="hold"/>
                                        <p:tgtEl>
                                          <p:spTgt spid="62"/>
                                        </p:tgtEl>
                                        <p:attrNameLst>
                                          <p:attrName>ppt_w</p:attrName>
                                        </p:attrNameLst>
                                      </p:cBhvr>
                                      <p:tavLst>
                                        <p:tav tm="0">
                                          <p:val>
                                            <p:fltVal val="0"/>
                                          </p:val>
                                        </p:tav>
                                        <p:tav tm="100000">
                                          <p:val>
                                            <p:strVal val="#ppt_w"/>
                                          </p:val>
                                        </p:tav>
                                      </p:tavLst>
                                    </p:anim>
                                    <p:anim calcmode="lin" valueType="num">
                                      <p:cBhvr>
                                        <p:cTn id="343" dur="1000" fill="hold"/>
                                        <p:tgtEl>
                                          <p:spTgt spid="62"/>
                                        </p:tgtEl>
                                        <p:attrNameLst>
                                          <p:attrName>ppt_h</p:attrName>
                                        </p:attrNameLst>
                                      </p:cBhvr>
                                      <p:tavLst>
                                        <p:tav tm="0">
                                          <p:val>
                                            <p:fltVal val="0"/>
                                          </p:val>
                                        </p:tav>
                                        <p:tav tm="100000">
                                          <p:val>
                                            <p:strVal val="#ppt_h"/>
                                          </p:val>
                                        </p:tav>
                                      </p:tavLst>
                                    </p:anim>
                                    <p:anim calcmode="lin" valueType="num">
                                      <p:cBhvr>
                                        <p:cTn id="344" dur="1000" fill="hold"/>
                                        <p:tgtEl>
                                          <p:spTgt spid="62"/>
                                        </p:tgtEl>
                                        <p:attrNameLst>
                                          <p:attrName>style.rotation</p:attrName>
                                        </p:attrNameLst>
                                      </p:cBhvr>
                                      <p:tavLst>
                                        <p:tav tm="0">
                                          <p:val>
                                            <p:fltVal val="90"/>
                                          </p:val>
                                        </p:tav>
                                        <p:tav tm="100000">
                                          <p:val>
                                            <p:fltVal val="0"/>
                                          </p:val>
                                        </p:tav>
                                      </p:tavLst>
                                    </p:anim>
                                    <p:animEffect transition="in" filter="fade">
                                      <p:cBhvr>
                                        <p:cTn id="345" dur="1000"/>
                                        <p:tgtEl>
                                          <p:spTgt spid="62"/>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3"/>
                                        </p:tgtEl>
                                        <p:attrNameLst>
                                          <p:attrName>style.visibility</p:attrName>
                                        </p:attrNameLst>
                                      </p:cBhvr>
                                      <p:to>
                                        <p:strVal val="visible"/>
                                      </p:to>
                                    </p:set>
                                    <p:anim calcmode="lin" valueType="num">
                                      <p:cBhvr>
                                        <p:cTn id="348" dur="1000" fill="hold"/>
                                        <p:tgtEl>
                                          <p:spTgt spid="63"/>
                                        </p:tgtEl>
                                        <p:attrNameLst>
                                          <p:attrName>ppt_w</p:attrName>
                                        </p:attrNameLst>
                                      </p:cBhvr>
                                      <p:tavLst>
                                        <p:tav tm="0">
                                          <p:val>
                                            <p:fltVal val="0"/>
                                          </p:val>
                                        </p:tav>
                                        <p:tav tm="100000">
                                          <p:val>
                                            <p:strVal val="#ppt_w"/>
                                          </p:val>
                                        </p:tav>
                                      </p:tavLst>
                                    </p:anim>
                                    <p:anim calcmode="lin" valueType="num">
                                      <p:cBhvr>
                                        <p:cTn id="349" dur="1000" fill="hold"/>
                                        <p:tgtEl>
                                          <p:spTgt spid="63"/>
                                        </p:tgtEl>
                                        <p:attrNameLst>
                                          <p:attrName>ppt_h</p:attrName>
                                        </p:attrNameLst>
                                      </p:cBhvr>
                                      <p:tavLst>
                                        <p:tav tm="0">
                                          <p:val>
                                            <p:fltVal val="0"/>
                                          </p:val>
                                        </p:tav>
                                        <p:tav tm="100000">
                                          <p:val>
                                            <p:strVal val="#ppt_h"/>
                                          </p:val>
                                        </p:tav>
                                      </p:tavLst>
                                    </p:anim>
                                    <p:anim calcmode="lin" valueType="num">
                                      <p:cBhvr>
                                        <p:cTn id="350" dur="1000" fill="hold"/>
                                        <p:tgtEl>
                                          <p:spTgt spid="63"/>
                                        </p:tgtEl>
                                        <p:attrNameLst>
                                          <p:attrName>style.rotation</p:attrName>
                                        </p:attrNameLst>
                                      </p:cBhvr>
                                      <p:tavLst>
                                        <p:tav tm="0">
                                          <p:val>
                                            <p:fltVal val="90"/>
                                          </p:val>
                                        </p:tav>
                                        <p:tav tm="100000">
                                          <p:val>
                                            <p:fltVal val="0"/>
                                          </p:val>
                                        </p:tav>
                                      </p:tavLst>
                                    </p:anim>
                                    <p:animEffect transition="in" filter="fade">
                                      <p:cBhvr>
                                        <p:cTn id="35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64" grpId="0"/>
      <p:bldP spid="6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1901918" y="4713848"/>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02</a:t>
            </a:r>
            <a:endParaRPr lang="zh-CN" altLang="en-US" sz="6000" dirty="0">
              <a:solidFill>
                <a:schemeClr val="tx1"/>
              </a:solidFill>
              <a:latin typeface="+mn-lt"/>
            </a:endParaRPr>
          </a:p>
        </p:txBody>
      </p:sp>
      <p:cxnSp>
        <p:nvCxnSpPr>
          <p:cNvPr id="65" name="直接连接符 6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498264" y="344238"/>
            <a:ext cx="2059257" cy="523220"/>
          </a:xfrm>
          <a:prstGeom prst="rect">
            <a:avLst/>
          </a:prstGeom>
          <a:noFill/>
        </p:spPr>
        <p:txBody>
          <a:bodyPr wrap="square" rtlCol="0">
            <a:spAutoFit/>
          </a:bodyPr>
          <a:lstStyle/>
          <a:p>
            <a:r>
              <a:rPr lang="zh-CN" altLang="en-US" sz="2800" dirty="0" smtClean="0"/>
              <a:t>评价指标</a:t>
            </a:r>
            <a:endParaRPr lang="zh-CN" altLang="en-US" sz="2800" dirty="0"/>
          </a:p>
        </p:txBody>
      </p:sp>
      <p:pic>
        <p:nvPicPr>
          <p:cNvPr id="66" name="图片 65"/>
          <p:cNvPicPr>
            <a:picLocks noChangeAspect="1"/>
          </p:cNvPicPr>
          <p:nvPr/>
        </p:nvPicPr>
        <p:blipFill>
          <a:blip r:embed="rId3"/>
          <a:stretch>
            <a:fillRect/>
          </a:stretch>
        </p:blipFill>
        <p:spPr>
          <a:xfrm>
            <a:off x="3931667" y="1483829"/>
            <a:ext cx="2285714" cy="609524"/>
          </a:xfrm>
          <a:prstGeom prst="rect">
            <a:avLst/>
          </a:prstGeom>
        </p:spPr>
      </p:pic>
      <p:sp>
        <p:nvSpPr>
          <p:cNvPr id="68" name="文本框 67"/>
          <p:cNvSpPr txBox="1"/>
          <p:nvPr/>
        </p:nvSpPr>
        <p:spPr>
          <a:xfrm>
            <a:off x="1498263" y="1081809"/>
            <a:ext cx="5371460" cy="369332"/>
          </a:xfrm>
          <a:prstGeom prst="rect">
            <a:avLst/>
          </a:prstGeom>
          <a:noFill/>
        </p:spPr>
        <p:txBody>
          <a:bodyPr wrap="square" rtlCol="0">
            <a:spAutoFit/>
          </a:bodyPr>
          <a:lstStyle/>
          <a:p>
            <a:r>
              <a:rPr lang="en-US" altLang="zh-CN" dirty="0" smtClean="0"/>
              <a:t>1. </a:t>
            </a:r>
            <a:r>
              <a:rPr lang="zh-CN" altLang="en-US" dirty="0" smtClean="0"/>
              <a:t>斯皮尔曼等级相关性（</a:t>
            </a:r>
            <a:r>
              <a:rPr lang="en-US" altLang="zh-CN" dirty="0" err="1" smtClean="0"/>
              <a:t>sperman</a:t>
            </a:r>
            <a:r>
              <a:rPr lang="en-US" altLang="zh-CN" dirty="0" smtClean="0"/>
              <a:t> correlation</a:t>
            </a:r>
            <a:r>
              <a:rPr lang="zh-CN" altLang="en-US" dirty="0" smtClean="0"/>
              <a:t>）</a:t>
            </a:r>
            <a:endParaRPr lang="zh-CN" altLang="en-US" dirty="0"/>
          </a:p>
        </p:txBody>
      </p:sp>
      <p:sp>
        <p:nvSpPr>
          <p:cNvPr id="70" name="文本框 69"/>
          <p:cNvSpPr txBox="1"/>
          <p:nvPr/>
        </p:nvSpPr>
        <p:spPr>
          <a:xfrm>
            <a:off x="1558487" y="2252103"/>
            <a:ext cx="7969493" cy="923330"/>
          </a:xfrm>
          <a:prstGeom prst="rect">
            <a:avLst/>
          </a:prstGeom>
          <a:noFill/>
        </p:spPr>
        <p:txBody>
          <a:bodyPr wrap="square" rtlCol="0">
            <a:spAutoFit/>
          </a:bodyPr>
          <a:lstStyle/>
          <a:p>
            <a:pPr lvl="0" eaLnBrk="0" fontAlgn="base" hangingPunct="0">
              <a:spcBef>
                <a:spcPct val="0"/>
              </a:spcBef>
              <a:spcAft>
                <a:spcPct val="0"/>
              </a:spcAft>
            </a:pPr>
            <a:r>
              <a:rPr lang="en-US" altLang="zh-CN" dirty="0" smtClean="0">
                <a:solidFill>
                  <a:srgbClr val="333333"/>
                </a:solidFill>
                <a:latin typeface="Arial" panose="020B0604020202020204" pitchFamily="34" charset="0"/>
                <a:ea typeface="Open Sans"/>
              </a:rPr>
              <a:t>di</a:t>
            </a:r>
            <a:r>
              <a:rPr lang="zh-CN" altLang="zh-CN" dirty="0" smtClean="0">
                <a:solidFill>
                  <a:srgbClr val="333333"/>
                </a:solidFill>
                <a:latin typeface="Arial" panose="020B0604020202020204" pitchFamily="34" charset="0"/>
                <a:ea typeface="Open Sans"/>
              </a:rPr>
              <a:t>是真实</a:t>
            </a:r>
            <a:r>
              <a:rPr lang="zh-CN" altLang="zh-CN" dirty="0">
                <a:solidFill>
                  <a:srgbClr val="333333"/>
                </a:solidFill>
                <a:latin typeface="Arial" panose="020B0604020202020204" pitchFamily="34" charset="0"/>
                <a:ea typeface="Open Sans"/>
              </a:rPr>
              <a:t>排名与预测排名之间的差值，n是样本大小，该指标描述了模型在特定时间内对股票的排名情况，其范围从-1到1，更精确的排名预测将得到更高的斯皮尔曼相关值</a:t>
            </a:r>
            <a:r>
              <a:rPr lang="zh-CN" altLang="zh-CN" sz="1050" dirty="0">
                <a:latin typeface="Arial" panose="020B0604020202020204" pitchFamily="34" charset="0"/>
              </a:rPr>
              <a:t> </a:t>
            </a:r>
            <a:endParaRPr lang="zh-CN" altLang="zh-CN" sz="2800" dirty="0">
              <a:latin typeface="Arial" panose="020B0604020202020204" pitchFamily="34" charset="0"/>
            </a:endParaRPr>
          </a:p>
        </p:txBody>
      </p:sp>
      <p:sp>
        <p:nvSpPr>
          <p:cNvPr id="71" name="Rectangle 3"/>
          <p:cNvSpPr>
            <a:spLocks noChangeArrowheads="1"/>
          </p:cNvSpPr>
          <p:nvPr/>
        </p:nvSpPr>
        <p:spPr bwMode="auto">
          <a:xfrm>
            <a:off x="24738" y="-293875"/>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panose="020B0604020202020204" pitchFamily="34" charset="0"/>
                <a:ea typeface="Open Sans"/>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2" name="矩形 71"/>
          <p:cNvSpPr/>
          <p:nvPr/>
        </p:nvSpPr>
        <p:spPr>
          <a:xfrm>
            <a:off x="1573995" y="3414901"/>
            <a:ext cx="3353803" cy="369332"/>
          </a:xfrm>
          <a:prstGeom prst="rect">
            <a:avLst/>
          </a:prstGeom>
        </p:spPr>
        <p:txBody>
          <a:bodyPr wrap="none">
            <a:spAutoFit/>
          </a:bodyPr>
          <a:lstStyle/>
          <a:p>
            <a:r>
              <a:rPr lang="en-US" altLang="zh-CN" dirty="0" smtClean="0"/>
              <a:t>2. </a:t>
            </a:r>
            <a:r>
              <a:rPr lang="zh-CN" altLang="en-US" dirty="0" smtClean="0"/>
              <a:t>标准折现累积收益（</a:t>
            </a:r>
            <a:r>
              <a:rPr lang="en-US" altLang="zh-CN" dirty="0" smtClean="0"/>
              <a:t>NDCG</a:t>
            </a:r>
            <a:r>
              <a:rPr lang="zh-CN" altLang="en-US" dirty="0" smtClean="0"/>
              <a:t>）</a:t>
            </a:r>
            <a:endParaRPr lang="zh-CN" altLang="en-US" dirty="0"/>
          </a:p>
        </p:txBody>
      </p:sp>
      <p:sp>
        <p:nvSpPr>
          <p:cNvPr id="74" name="文本框 73"/>
          <p:cNvSpPr txBox="1"/>
          <p:nvPr/>
        </p:nvSpPr>
        <p:spPr>
          <a:xfrm>
            <a:off x="1664812" y="5174148"/>
            <a:ext cx="7969493" cy="1200329"/>
          </a:xfrm>
          <a:prstGeom prst="rect">
            <a:avLst/>
          </a:prstGeom>
          <a:noFill/>
        </p:spPr>
        <p:txBody>
          <a:bodyPr wrap="square" rtlCol="0">
            <a:spAutoFit/>
          </a:bodyPr>
          <a:lstStyle/>
          <a:p>
            <a:pPr lvl="0" eaLnBrk="0" fontAlgn="base" hangingPunct="0">
              <a:spcBef>
                <a:spcPct val="0"/>
              </a:spcBef>
              <a:spcAft>
                <a:spcPct val="0"/>
              </a:spcAft>
            </a:pPr>
            <a:r>
              <a:rPr lang="zh-CN" altLang="zh-CN" dirty="0">
                <a:solidFill>
                  <a:srgbClr val="333333"/>
                </a:solidFill>
                <a:latin typeface="Arial" panose="020B0604020202020204" pitchFamily="34" charset="0"/>
                <a:ea typeface="Open Sans"/>
              </a:rPr>
              <a:t>该指标用来衡量排序的质量， 表示的是排在第i位的股票的收益，排名越靠前的股票，对DCG的影响越大，为了使得最后的结果在0到1，之间，DCG要除以最优排序时的DCG值，即IDCG。本实验该评价指标只取了排名在前20%的股票来计算</a:t>
            </a:r>
            <a:r>
              <a:rPr lang="zh-CN" altLang="zh-CN" sz="1050" dirty="0">
                <a:latin typeface="Arial" panose="020B0604020202020204" pitchFamily="34" charset="0"/>
              </a:rPr>
              <a:t> </a:t>
            </a:r>
            <a:endParaRPr lang="zh-CN" altLang="zh-CN" sz="2800" dirty="0">
              <a:latin typeface="Arial" panose="020B0604020202020204" pitchFamily="34" charset="0"/>
            </a:endParaRPr>
          </a:p>
        </p:txBody>
      </p:sp>
      <p:pic>
        <p:nvPicPr>
          <p:cNvPr id="75" name="图片 74"/>
          <p:cNvPicPr>
            <a:picLocks noChangeAspect="1"/>
          </p:cNvPicPr>
          <p:nvPr/>
        </p:nvPicPr>
        <p:blipFill>
          <a:blip r:embed="rId4"/>
          <a:stretch>
            <a:fillRect/>
          </a:stretch>
        </p:blipFill>
        <p:spPr>
          <a:xfrm>
            <a:off x="2972986" y="4163501"/>
            <a:ext cx="2171429" cy="780952"/>
          </a:xfrm>
          <a:prstGeom prst="rect">
            <a:avLst/>
          </a:prstGeom>
        </p:spPr>
      </p:pic>
      <p:pic>
        <p:nvPicPr>
          <p:cNvPr id="76" name="图片 75"/>
          <p:cNvPicPr>
            <a:picLocks noChangeAspect="1"/>
          </p:cNvPicPr>
          <p:nvPr/>
        </p:nvPicPr>
        <p:blipFill>
          <a:blip r:embed="rId5"/>
          <a:stretch>
            <a:fillRect/>
          </a:stretch>
        </p:blipFill>
        <p:spPr>
          <a:xfrm>
            <a:off x="5369394" y="4232505"/>
            <a:ext cx="2095238" cy="638095"/>
          </a:xfrm>
          <a:prstGeom prst="rect">
            <a:avLst/>
          </a:prstGeom>
        </p:spPr>
      </p:pic>
    </p:spTree>
    <p:extLst>
      <p:ext uri="{BB962C8B-B14F-4D97-AF65-F5344CB8AC3E}">
        <p14:creationId xmlns:p14="http://schemas.microsoft.com/office/powerpoint/2010/main" val="9717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4"/>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50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nodeType="withEffect">
                                  <p:stCondLst>
                                    <p:cond delay="50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par>
                                <p:cTn id="76" presetID="31" presetClass="entr" presetSubtype="0" fill="hold" nodeType="withEffect">
                                  <p:stCondLst>
                                    <p:cond delay="5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1000" fill="hold"/>
                                        <p:tgtEl>
                                          <p:spTgt spid="13"/>
                                        </p:tgtEl>
                                        <p:attrNameLst>
                                          <p:attrName>ppt_w</p:attrName>
                                        </p:attrNameLst>
                                      </p:cBhvr>
                                      <p:tavLst>
                                        <p:tav tm="0">
                                          <p:val>
                                            <p:fltVal val="0"/>
                                          </p:val>
                                        </p:tav>
                                        <p:tav tm="100000">
                                          <p:val>
                                            <p:strVal val="#ppt_w"/>
                                          </p:val>
                                        </p:tav>
                                      </p:tavLst>
                                    </p:anim>
                                    <p:anim calcmode="lin" valueType="num">
                                      <p:cBhvr>
                                        <p:cTn id="79" dur="1000" fill="hold"/>
                                        <p:tgtEl>
                                          <p:spTgt spid="13"/>
                                        </p:tgtEl>
                                        <p:attrNameLst>
                                          <p:attrName>ppt_h</p:attrName>
                                        </p:attrNameLst>
                                      </p:cBhvr>
                                      <p:tavLst>
                                        <p:tav tm="0">
                                          <p:val>
                                            <p:fltVal val="0"/>
                                          </p:val>
                                        </p:tav>
                                        <p:tav tm="100000">
                                          <p:val>
                                            <p:strVal val="#ppt_h"/>
                                          </p:val>
                                        </p:tav>
                                      </p:tavLst>
                                    </p:anim>
                                    <p:anim calcmode="lin" valueType="num">
                                      <p:cBhvr>
                                        <p:cTn id="80" dur="1000" fill="hold"/>
                                        <p:tgtEl>
                                          <p:spTgt spid="13"/>
                                        </p:tgtEl>
                                        <p:attrNameLst>
                                          <p:attrName>style.rotation</p:attrName>
                                        </p:attrNameLst>
                                      </p:cBhvr>
                                      <p:tavLst>
                                        <p:tav tm="0">
                                          <p:val>
                                            <p:fltVal val="90"/>
                                          </p:val>
                                        </p:tav>
                                        <p:tav tm="100000">
                                          <p:val>
                                            <p:fltVal val="0"/>
                                          </p:val>
                                        </p:tav>
                                      </p:tavLst>
                                    </p:anim>
                                    <p:animEffect transition="in" filter="fade">
                                      <p:cBhvr>
                                        <p:cTn id="81" dur="1000"/>
                                        <p:tgtEl>
                                          <p:spTgt spid="1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1000" fill="hold"/>
                                        <p:tgtEl>
                                          <p:spTgt spid="14"/>
                                        </p:tgtEl>
                                        <p:attrNameLst>
                                          <p:attrName>ppt_w</p:attrName>
                                        </p:attrNameLst>
                                      </p:cBhvr>
                                      <p:tavLst>
                                        <p:tav tm="0">
                                          <p:val>
                                            <p:fltVal val="0"/>
                                          </p:val>
                                        </p:tav>
                                        <p:tav tm="100000">
                                          <p:val>
                                            <p:strVal val="#ppt_w"/>
                                          </p:val>
                                        </p:tav>
                                      </p:tavLst>
                                    </p:anim>
                                    <p:anim calcmode="lin" valueType="num">
                                      <p:cBhvr>
                                        <p:cTn id="85" dur="1000" fill="hold"/>
                                        <p:tgtEl>
                                          <p:spTgt spid="14"/>
                                        </p:tgtEl>
                                        <p:attrNameLst>
                                          <p:attrName>ppt_h</p:attrName>
                                        </p:attrNameLst>
                                      </p:cBhvr>
                                      <p:tavLst>
                                        <p:tav tm="0">
                                          <p:val>
                                            <p:fltVal val="0"/>
                                          </p:val>
                                        </p:tav>
                                        <p:tav tm="100000">
                                          <p:val>
                                            <p:strVal val="#ppt_h"/>
                                          </p:val>
                                        </p:tav>
                                      </p:tavLst>
                                    </p:anim>
                                    <p:anim calcmode="lin" valueType="num">
                                      <p:cBhvr>
                                        <p:cTn id="86" dur="1000" fill="hold"/>
                                        <p:tgtEl>
                                          <p:spTgt spid="14"/>
                                        </p:tgtEl>
                                        <p:attrNameLst>
                                          <p:attrName>style.rotation</p:attrName>
                                        </p:attrNameLst>
                                      </p:cBhvr>
                                      <p:tavLst>
                                        <p:tav tm="0">
                                          <p:val>
                                            <p:fltVal val="90"/>
                                          </p:val>
                                        </p:tav>
                                        <p:tav tm="100000">
                                          <p:val>
                                            <p:fltVal val="0"/>
                                          </p:val>
                                        </p:tav>
                                      </p:tavLst>
                                    </p:anim>
                                    <p:animEffect transition="in" filter="fade">
                                      <p:cBhvr>
                                        <p:cTn id="87" dur="1000"/>
                                        <p:tgtEl>
                                          <p:spTgt spid="14"/>
                                        </p:tgtEl>
                                      </p:cBhvr>
                                    </p:animEffect>
                                  </p:childTnLst>
                                </p:cTn>
                              </p:par>
                              <p:par>
                                <p:cTn id="88" presetID="31" presetClass="entr" presetSubtype="0" fill="hold" nodeType="withEffect">
                                  <p:stCondLst>
                                    <p:cond delay="5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1000" fill="hold"/>
                                        <p:tgtEl>
                                          <p:spTgt spid="15"/>
                                        </p:tgtEl>
                                        <p:attrNameLst>
                                          <p:attrName>ppt_w</p:attrName>
                                        </p:attrNameLst>
                                      </p:cBhvr>
                                      <p:tavLst>
                                        <p:tav tm="0">
                                          <p:val>
                                            <p:fltVal val="0"/>
                                          </p:val>
                                        </p:tav>
                                        <p:tav tm="100000">
                                          <p:val>
                                            <p:strVal val="#ppt_w"/>
                                          </p:val>
                                        </p:tav>
                                      </p:tavLst>
                                    </p:anim>
                                    <p:anim calcmode="lin" valueType="num">
                                      <p:cBhvr>
                                        <p:cTn id="91" dur="1000" fill="hold"/>
                                        <p:tgtEl>
                                          <p:spTgt spid="15"/>
                                        </p:tgtEl>
                                        <p:attrNameLst>
                                          <p:attrName>ppt_h</p:attrName>
                                        </p:attrNameLst>
                                      </p:cBhvr>
                                      <p:tavLst>
                                        <p:tav tm="0">
                                          <p:val>
                                            <p:fltVal val="0"/>
                                          </p:val>
                                        </p:tav>
                                        <p:tav tm="100000">
                                          <p:val>
                                            <p:strVal val="#ppt_h"/>
                                          </p:val>
                                        </p:tav>
                                      </p:tavLst>
                                    </p:anim>
                                    <p:anim calcmode="lin" valueType="num">
                                      <p:cBhvr>
                                        <p:cTn id="92" dur="1000" fill="hold"/>
                                        <p:tgtEl>
                                          <p:spTgt spid="15"/>
                                        </p:tgtEl>
                                        <p:attrNameLst>
                                          <p:attrName>style.rotation</p:attrName>
                                        </p:attrNameLst>
                                      </p:cBhvr>
                                      <p:tavLst>
                                        <p:tav tm="0">
                                          <p:val>
                                            <p:fltVal val="90"/>
                                          </p:val>
                                        </p:tav>
                                        <p:tav tm="100000">
                                          <p:val>
                                            <p:fltVal val="0"/>
                                          </p:val>
                                        </p:tav>
                                      </p:tavLst>
                                    </p:anim>
                                    <p:animEffect transition="in" filter="fade">
                                      <p:cBhvr>
                                        <p:cTn id="93" dur="1000"/>
                                        <p:tgtEl>
                                          <p:spTgt spid="15"/>
                                        </p:tgtEl>
                                      </p:cBhvr>
                                    </p:animEffect>
                                  </p:childTnLst>
                                </p:cTn>
                              </p:par>
                              <p:par>
                                <p:cTn id="94" presetID="31" presetClass="entr" presetSubtype="0" fill="hold" nodeType="withEffect">
                                  <p:stCondLst>
                                    <p:cond delay="500"/>
                                  </p:stCondLst>
                                  <p:childTnLst>
                                    <p:set>
                                      <p:cBhvr>
                                        <p:cTn id="95" dur="1" fill="hold">
                                          <p:stCondLst>
                                            <p:cond delay="0"/>
                                          </p:stCondLst>
                                        </p:cTn>
                                        <p:tgtEl>
                                          <p:spTgt spid="16"/>
                                        </p:tgtEl>
                                        <p:attrNameLst>
                                          <p:attrName>style.visibility</p:attrName>
                                        </p:attrNameLst>
                                      </p:cBhvr>
                                      <p:to>
                                        <p:strVal val="visible"/>
                                      </p:to>
                                    </p:set>
                                    <p:anim calcmode="lin" valueType="num">
                                      <p:cBhvr>
                                        <p:cTn id="96" dur="1000" fill="hold"/>
                                        <p:tgtEl>
                                          <p:spTgt spid="16"/>
                                        </p:tgtEl>
                                        <p:attrNameLst>
                                          <p:attrName>ppt_w</p:attrName>
                                        </p:attrNameLst>
                                      </p:cBhvr>
                                      <p:tavLst>
                                        <p:tav tm="0">
                                          <p:val>
                                            <p:fltVal val="0"/>
                                          </p:val>
                                        </p:tav>
                                        <p:tav tm="100000">
                                          <p:val>
                                            <p:strVal val="#ppt_w"/>
                                          </p:val>
                                        </p:tav>
                                      </p:tavLst>
                                    </p:anim>
                                    <p:anim calcmode="lin" valueType="num">
                                      <p:cBhvr>
                                        <p:cTn id="97" dur="1000" fill="hold"/>
                                        <p:tgtEl>
                                          <p:spTgt spid="16"/>
                                        </p:tgtEl>
                                        <p:attrNameLst>
                                          <p:attrName>ppt_h</p:attrName>
                                        </p:attrNameLst>
                                      </p:cBhvr>
                                      <p:tavLst>
                                        <p:tav tm="0">
                                          <p:val>
                                            <p:fltVal val="0"/>
                                          </p:val>
                                        </p:tav>
                                        <p:tav tm="100000">
                                          <p:val>
                                            <p:strVal val="#ppt_h"/>
                                          </p:val>
                                        </p:tav>
                                      </p:tavLst>
                                    </p:anim>
                                    <p:anim calcmode="lin" valueType="num">
                                      <p:cBhvr>
                                        <p:cTn id="98" dur="1000" fill="hold"/>
                                        <p:tgtEl>
                                          <p:spTgt spid="16"/>
                                        </p:tgtEl>
                                        <p:attrNameLst>
                                          <p:attrName>style.rotation</p:attrName>
                                        </p:attrNameLst>
                                      </p:cBhvr>
                                      <p:tavLst>
                                        <p:tav tm="0">
                                          <p:val>
                                            <p:fltVal val="90"/>
                                          </p:val>
                                        </p:tav>
                                        <p:tav tm="100000">
                                          <p:val>
                                            <p:fltVal val="0"/>
                                          </p:val>
                                        </p:tav>
                                      </p:tavLst>
                                    </p:anim>
                                    <p:animEffect transition="in" filter="fade">
                                      <p:cBhvr>
                                        <p:cTn id="99" dur="1000"/>
                                        <p:tgtEl>
                                          <p:spTgt spid="1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1000" fill="hold"/>
                                        <p:tgtEl>
                                          <p:spTgt spid="17"/>
                                        </p:tgtEl>
                                        <p:attrNameLst>
                                          <p:attrName>ppt_w</p:attrName>
                                        </p:attrNameLst>
                                      </p:cBhvr>
                                      <p:tavLst>
                                        <p:tav tm="0">
                                          <p:val>
                                            <p:fltVal val="0"/>
                                          </p:val>
                                        </p:tav>
                                        <p:tav tm="100000">
                                          <p:val>
                                            <p:strVal val="#ppt_w"/>
                                          </p:val>
                                        </p:tav>
                                      </p:tavLst>
                                    </p:anim>
                                    <p:anim calcmode="lin" valueType="num">
                                      <p:cBhvr>
                                        <p:cTn id="103" dur="1000" fill="hold"/>
                                        <p:tgtEl>
                                          <p:spTgt spid="17"/>
                                        </p:tgtEl>
                                        <p:attrNameLst>
                                          <p:attrName>ppt_h</p:attrName>
                                        </p:attrNameLst>
                                      </p:cBhvr>
                                      <p:tavLst>
                                        <p:tav tm="0">
                                          <p:val>
                                            <p:fltVal val="0"/>
                                          </p:val>
                                        </p:tav>
                                        <p:tav tm="100000">
                                          <p:val>
                                            <p:strVal val="#ppt_h"/>
                                          </p:val>
                                        </p:tav>
                                      </p:tavLst>
                                    </p:anim>
                                    <p:anim calcmode="lin" valueType="num">
                                      <p:cBhvr>
                                        <p:cTn id="104" dur="1000" fill="hold"/>
                                        <p:tgtEl>
                                          <p:spTgt spid="17"/>
                                        </p:tgtEl>
                                        <p:attrNameLst>
                                          <p:attrName>style.rotation</p:attrName>
                                        </p:attrNameLst>
                                      </p:cBhvr>
                                      <p:tavLst>
                                        <p:tav tm="0">
                                          <p:val>
                                            <p:fltVal val="90"/>
                                          </p:val>
                                        </p:tav>
                                        <p:tav tm="100000">
                                          <p:val>
                                            <p:fltVal val="0"/>
                                          </p:val>
                                        </p:tav>
                                      </p:tavLst>
                                    </p:anim>
                                    <p:animEffect transition="in" filter="fade">
                                      <p:cBhvr>
                                        <p:cTn id="105" dur="1000"/>
                                        <p:tgtEl>
                                          <p:spTgt spid="17"/>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fltVal val="0"/>
                                          </p:val>
                                        </p:tav>
                                        <p:tav tm="100000">
                                          <p:val>
                                            <p:strVal val="#ppt_w"/>
                                          </p:val>
                                        </p:tav>
                                      </p:tavLst>
                                    </p:anim>
                                    <p:anim calcmode="lin" valueType="num">
                                      <p:cBhvr>
                                        <p:cTn id="109" dur="1000" fill="hold"/>
                                        <p:tgtEl>
                                          <p:spTgt spid="18"/>
                                        </p:tgtEl>
                                        <p:attrNameLst>
                                          <p:attrName>ppt_h</p:attrName>
                                        </p:attrNameLst>
                                      </p:cBhvr>
                                      <p:tavLst>
                                        <p:tav tm="0">
                                          <p:val>
                                            <p:fltVal val="0"/>
                                          </p:val>
                                        </p:tav>
                                        <p:tav tm="100000">
                                          <p:val>
                                            <p:strVal val="#ppt_h"/>
                                          </p:val>
                                        </p:tav>
                                      </p:tavLst>
                                    </p:anim>
                                    <p:anim calcmode="lin" valueType="num">
                                      <p:cBhvr>
                                        <p:cTn id="110" dur="1000" fill="hold"/>
                                        <p:tgtEl>
                                          <p:spTgt spid="18"/>
                                        </p:tgtEl>
                                        <p:attrNameLst>
                                          <p:attrName>style.rotation</p:attrName>
                                        </p:attrNameLst>
                                      </p:cBhvr>
                                      <p:tavLst>
                                        <p:tav tm="0">
                                          <p:val>
                                            <p:fltVal val="90"/>
                                          </p:val>
                                        </p:tav>
                                        <p:tav tm="100000">
                                          <p:val>
                                            <p:fltVal val="0"/>
                                          </p:val>
                                        </p:tav>
                                      </p:tavLst>
                                    </p:anim>
                                    <p:animEffect transition="in" filter="fade">
                                      <p:cBhvr>
                                        <p:cTn id="111" dur="1000"/>
                                        <p:tgtEl>
                                          <p:spTgt spid="18"/>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1000" fill="hold"/>
                                        <p:tgtEl>
                                          <p:spTgt spid="19"/>
                                        </p:tgtEl>
                                        <p:attrNameLst>
                                          <p:attrName>ppt_w</p:attrName>
                                        </p:attrNameLst>
                                      </p:cBhvr>
                                      <p:tavLst>
                                        <p:tav tm="0">
                                          <p:val>
                                            <p:fltVal val="0"/>
                                          </p:val>
                                        </p:tav>
                                        <p:tav tm="100000">
                                          <p:val>
                                            <p:strVal val="#ppt_w"/>
                                          </p:val>
                                        </p:tav>
                                      </p:tavLst>
                                    </p:anim>
                                    <p:anim calcmode="lin" valueType="num">
                                      <p:cBhvr>
                                        <p:cTn id="115" dur="1000" fill="hold"/>
                                        <p:tgtEl>
                                          <p:spTgt spid="19"/>
                                        </p:tgtEl>
                                        <p:attrNameLst>
                                          <p:attrName>ppt_h</p:attrName>
                                        </p:attrNameLst>
                                      </p:cBhvr>
                                      <p:tavLst>
                                        <p:tav tm="0">
                                          <p:val>
                                            <p:fltVal val="0"/>
                                          </p:val>
                                        </p:tav>
                                        <p:tav tm="100000">
                                          <p:val>
                                            <p:strVal val="#ppt_h"/>
                                          </p:val>
                                        </p:tav>
                                      </p:tavLst>
                                    </p:anim>
                                    <p:anim calcmode="lin" valueType="num">
                                      <p:cBhvr>
                                        <p:cTn id="116" dur="1000" fill="hold"/>
                                        <p:tgtEl>
                                          <p:spTgt spid="19"/>
                                        </p:tgtEl>
                                        <p:attrNameLst>
                                          <p:attrName>style.rotation</p:attrName>
                                        </p:attrNameLst>
                                      </p:cBhvr>
                                      <p:tavLst>
                                        <p:tav tm="0">
                                          <p:val>
                                            <p:fltVal val="90"/>
                                          </p:val>
                                        </p:tav>
                                        <p:tav tm="100000">
                                          <p:val>
                                            <p:fltVal val="0"/>
                                          </p:val>
                                        </p:tav>
                                      </p:tavLst>
                                    </p:anim>
                                    <p:animEffect transition="in" filter="fade">
                                      <p:cBhvr>
                                        <p:cTn id="117" dur="1000"/>
                                        <p:tgtEl>
                                          <p:spTgt spid="19"/>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1000" fill="hold"/>
                                        <p:tgtEl>
                                          <p:spTgt spid="20"/>
                                        </p:tgtEl>
                                        <p:attrNameLst>
                                          <p:attrName>ppt_w</p:attrName>
                                        </p:attrNameLst>
                                      </p:cBhvr>
                                      <p:tavLst>
                                        <p:tav tm="0">
                                          <p:val>
                                            <p:fltVal val="0"/>
                                          </p:val>
                                        </p:tav>
                                        <p:tav tm="100000">
                                          <p:val>
                                            <p:strVal val="#ppt_w"/>
                                          </p:val>
                                        </p:tav>
                                      </p:tavLst>
                                    </p:anim>
                                    <p:anim calcmode="lin" valueType="num">
                                      <p:cBhvr>
                                        <p:cTn id="121" dur="1000" fill="hold"/>
                                        <p:tgtEl>
                                          <p:spTgt spid="20"/>
                                        </p:tgtEl>
                                        <p:attrNameLst>
                                          <p:attrName>ppt_h</p:attrName>
                                        </p:attrNameLst>
                                      </p:cBhvr>
                                      <p:tavLst>
                                        <p:tav tm="0">
                                          <p:val>
                                            <p:fltVal val="0"/>
                                          </p:val>
                                        </p:tav>
                                        <p:tav tm="100000">
                                          <p:val>
                                            <p:strVal val="#ppt_h"/>
                                          </p:val>
                                        </p:tav>
                                      </p:tavLst>
                                    </p:anim>
                                    <p:anim calcmode="lin" valueType="num">
                                      <p:cBhvr>
                                        <p:cTn id="122" dur="1000" fill="hold"/>
                                        <p:tgtEl>
                                          <p:spTgt spid="20"/>
                                        </p:tgtEl>
                                        <p:attrNameLst>
                                          <p:attrName>style.rotation</p:attrName>
                                        </p:attrNameLst>
                                      </p:cBhvr>
                                      <p:tavLst>
                                        <p:tav tm="0">
                                          <p:val>
                                            <p:fltVal val="90"/>
                                          </p:val>
                                        </p:tav>
                                        <p:tav tm="100000">
                                          <p:val>
                                            <p:fltVal val="0"/>
                                          </p:val>
                                        </p:tav>
                                      </p:tavLst>
                                    </p:anim>
                                    <p:animEffect transition="in" filter="fade">
                                      <p:cBhvr>
                                        <p:cTn id="123" dur="1000"/>
                                        <p:tgtEl>
                                          <p:spTgt spid="20"/>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1000" fill="hold"/>
                                        <p:tgtEl>
                                          <p:spTgt spid="21"/>
                                        </p:tgtEl>
                                        <p:attrNameLst>
                                          <p:attrName>ppt_w</p:attrName>
                                        </p:attrNameLst>
                                      </p:cBhvr>
                                      <p:tavLst>
                                        <p:tav tm="0">
                                          <p:val>
                                            <p:fltVal val="0"/>
                                          </p:val>
                                        </p:tav>
                                        <p:tav tm="100000">
                                          <p:val>
                                            <p:strVal val="#ppt_w"/>
                                          </p:val>
                                        </p:tav>
                                      </p:tavLst>
                                    </p:anim>
                                    <p:anim calcmode="lin" valueType="num">
                                      <p:cBhvr>
                                        <p:cTn id="127" dur="1000" fill="hold"/>
                                        <p:tgtEl>
                                          <p:spTgt spid="21"/>
                                        </p:tgtEl>
                                        <p:attrNameLst>
                                          <p:attrName>ppt_h</p:attrName>
                                        </p:attrNameLst>
                                      </p:cBhvr>
                                      <p:tavLst>
                                        <p:tav tm="0">
                                          <p:val>
                                            <p:fltVal val="0"/>
                                          </p:val>
                                        </p:tav>
                                        <p:tav tm="100000">
                                          <p:val>
                                            <p:strVal val="#ppt_h"/>
                                          </p:val>
                                        </p:tav>
                                      </p:tavLst>
                                    </p:anim>
                                    <p:anim calcmode="lin" valueType="num">
                                      <p:cBhvr>
                                        <p:cTn id="128" dur="1000" fill="hold"/>
                                        <p:tgtEl>
                                          <p:spTgt spid="21"/>
                                        </p:tgtEl>
                                        <p:attrNameLst>
                                          <p:attrName>style.rotation</p:attrName>
                                        </p:attrNameLst>
                                      </p:cBhvr>
                                      <p:tavLst>
                                        <p:tav tm="0">
                                          <p:val>
                                            <p:fltVal val="90"/>
                                          </p:val>
                                        </p:tav>
                                        <p:tav tm="100000">
                                          <p:val>
                                            <p:fltVal val="0"/>
                                          </p:val>
                                        </p:tav>
                                      </p:tavLst>
                                    </p:anim>
                                    <p:animEffect transition="in" filter="fade">
                                      <p:cBhvr>
                                        <p:cTn id="129" dur="1000"/>
                                        <p:tgtEl>
                                          <p:spTgt spid="21"/>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1000" fill="hold"/>
                                        <p:tgtEl>
                                          <p:spTgt spid="22"/>
                                        </p:tgtEl>
                                        <p:attrNameLst>
                                          <p:attrName>ppt_w</p:attrName>
                                        </p:attrNameLst>
                                      </p:cBhvr>
                                      <p:tavLst>
                                        <p:tav tm="0">
                                          <p:val>
                                            <p:fltVal val="0"/>
                                          </p:val>
                                        </p:tav>
                                        <p:tav tm="100000">
                                          <p:val>
                                            <p:strVal val="#ppt_w"/>
                                          </p:val>
                                        </p:tav>
                                      </p:tavLst>
                                    </p:anim>
                                    <p:anim calcmode="lin" valueType="num">
                                      <p:cBhvr>
                                        <p:cTn id="133" dur="1000" fill="hold"/>
                                        <p:tgtEl>
                                          <p:spTgt spid="22"/>
                                        </p:tgtEl>
                                        <p:attrNameLst>
                                          <p:attrName>ppt_h</p:attrName>
                                        </p:attrNameLst>
                                      </p:cBhvr>
                                      <p:tavLst>
                                        <p:tav tm="0">
                                          <p:val>
                                            <p:fltVal val="0"/>
                                          </p:val>
                                        </p:tav>
                                        <p:tav tm="100000">
                                          <p:val>
                                            <p:strVal val="#ppt_h"/>
                                          </p:val>
                                        </p:tav>
                                      </p:tavLst>
                                    </p:anim>
                                    <p:anim calcmode="lin" valueType="num">
                                      <p:cBhvr>
                                        <p:cTn id="134" dur="1000" fill="hold"/>
                                        <p:tgtEl>
                                          <p:spTgt spid="22"/>
                                        </p:tgtEl>
                                        <p:attrNameLst>
                                          <p:attrName>style.rotation</p:attrName>
                                        </p:attrNameLst>
                                      </p:cBhvr>
                                      <p:tavLst>
                                        <p:tav tm="0">
                                          <p:val>
                                            <p:fltVal val="90"/>
                                          </p:val>
                                        </p:tav>
                                        <p:tav tm="100000">
                                          <p:val>
                                            <p:fltVal val="0"/>
                                          </p:val>
                                        </p:tav>
                                      </p:tavLst>
                                    </p:anim>
                                    <p:animEffect transition="in" filter="fade">
                                      <p:cBhvr>
                                        <p:cTn id="135" dur="1000"/>
                                        <p:tgtEl>
                                          <p:spTgt spid="22"/>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1000" fill="hold"/>
                                        <p:tgtEl>
                                          <p:spTgt spid="23"/>
                                        </p:tgtEl>
                                        <p:attrNameLst>
                                          <p:attrName>ppt_w</p:attrName>
                                        </p:attrNameLst>
                                      </p:cBhvr>
                                      <p:tavLst>
                                        <p:tav tm="0">
                                          <p:val>
                                            <p:fltVal val="0"/>
                                          </p:val>
                                        </p:tav>
                                        <p:tav tm="100000">
                                          <p:val>
                                            <p:strVal val="#ppt_w"/>
                                          </p:val>
                                        </p:tav>
                                      </p:tavLst>
                                    </p:anim>
                                    <p:anim calcmode="lin" valueType="num">
                                      <p:cBhvr>
                                        <p:cTn id="139" dur="1000" fill="hold"/>
                                        <p:tgtEl>
                                          <p:spTgt spid="23"/>
                                        </p:tgtEl>
                                        <p:attrNameLst>
                                          <p:attrName>ppt_h</p:attrName>
                                        </p:attrNameLst>
                                      </p:cBhvr>
                                      <p:tavLst>
                                        <p:tav tm="0">
                                          <p:val>
                                            <p:fltVal val="0"/>
                                          </p:val>
                                        </p:tav>
                                        <p:tav tm="100000">
                                          <p:val>
                                            <p:strVal val="#ppt_h"/>
                                          </p:val>
                                        </p:tav>
                                      </p:tavLst>
                                    </p:anim>
                                    <p:anim calcmode="lin" valueType="num">
                                      <p:cBhvr>
                                        <p:cTn id="140" dur="1000" fill="hold"/>
                                        <p:tgtEl>
                                          <p:spTgt spid="23"/>
                                        </p:tgtEl>
                                        <p:attrNameLst>
                                          <p:attrName>style.rotation</p:attrName>
                                        </p:attrNameLst>
                                      </p:cBhvr>
                                      <p:tavLst>
                                        <p:tav tm="0">
                                          <p:val>
                                            <p:fltVal val="90"/>
                                          </p:val>
                                        </p:tav>
                                        <p:tav tm="100000">
                                          <p:val>
                                            <p:fltVal val="0"/>
                                          </p:val>
                                        </p:tav>
                                      </p:tavLst>
                                    </p:anim>
                                    <p:animEffect transition="in" filter="fade">
                                      <p:cBhvr>
                                        <p:cTn id="141" dur="1000"/>
                                        <p:tgtEl>
                                          <p:spTgt spid="23"/>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1000" fill="hold"/>
                                        <p:tgtEl>
                                          <p:spTgt spid="24"/>
                                        </p:tgtEl>
                                        <p:attrNameLst>
                                          <p:attrName>ppt_w</p:attrName>
                                        </p:attrNameLst>
                                      </p:cBhvr>
                                      <p:tavLst>
                                        <p:tav tm="0">
                                          <p:val>
                                            <p:fltVal val="0"/>
                                          </p:val>
                                        </p:tav>
                                        <p:tav tm="100000">
                                          <p:val>
                                            <p:strVal val="#ppt_w"/>
                                          </p:val>
                                        </p:tav>
                                      </p:tavLst>
                                    </p:anim>
                                    <p:anim calcmode="lin" valueType="num">
                                      <p:cBhvr>
                                        <p:cTn id="145" dur="1000" fill="hold"/>
                                        <p:tgtEl>
                                          <p:spTgt spid="24"/>
                                        </p:tgtEl>
                                        <p:attrNameLst>
                                          <p:attrName>ppt_h</p:attrName>
                                        </p:attrNameLst>
                                      </p:cBhvr>
                                      <p:tavLst>
                                        <p:tav tm="0">
                                          <p:val>
                                            <p:fltVal val="0"/>
                                          </p:val>
                                        </p:tav>
                                        <p:tav tm="100000">
                                          <p:val>
                                            <p:strVal val="#ppt_h"/>
                                          </p:val>
                                        </p:tav>
                                      </p:tavLst>
                                    </p:anim>
                                    <p:anim calcmode="lin" valueType="num">
                                      <p:cBhvr>
                                        <p:cTn id="146" dur="1000" fill="hold"/>
                                        <p:tgtEl>
                                          <p:spTgt spid="24"/>
                                        </p:tgtEl>
                                        <p:attrNameLst>
                                          <p:attrName>style.rotation</p:attrName>
                                        </p:attrNameLst>
                                      </p:cBhvr>
                                      <p:tavLst>
                                        <p:tav tm="0">
                                          <p:val>
                                            <p:fltVal val="90"/>
                                          </p:val>
                                        </p:tav>
                                        <p:tav tm="100000">
                                          <p:val>
                                            <p:fltVal val="0"/>
                                          </p:val>
                                        </p:tav>
                                      </p:tavLst>
                                    </p:anim>
                                    <p:animEffect transition="in" filter="fade">
                                      <p:cBhvr>
                                        <p:cTn id="147" dur="1000"/>
                                        <p:tgtEl>
                                          <p:spTgt spid="24"/>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1000" fill="hold"/>
                                        <p:tgtEl>
                                          <p:spTgt spid="25"/>
                                        </p:tgtEl>
                                        <p:attrNameLst>
                                          <p:attrName>ppt_w</p:attrName>
                                        </p:attrNameLst>
                                      </p:cBhvr>
                                      <p:tavLst>
                                        <p:tav tm="0">
                                          <p:val>
                                            <p:fltVal val="0"/>
                                          </p:val>
                                        </p:tav>
                                        <p:tav tm="100000">
                                          <p:val>
                                            <p:strVal val="#ppt_w"/>
                                          </p:val>
                                        </p:tav>
                                      </p:tavLst>
                                    </p:anim>
                                    <p:anim calcmode="lin" valueType="num">
                                      <p:cBhvr>
                                        <p:cTn id="151" dur="1000" fill="hold"/>
                                        <p:tgtEl>
                                          <p:spTgt spid="25"/>
                                        </p:tgtEl>
                                        <p:attrNameLst>
                                          <p:attrName>ppt_h</p:attrName>
                                        </p:attrNameLst>
                                      </p:cBhvr>
                                      <p:tavLst>
                                        <p:tav tm="0">
                                          <p:val>
                                            <p:fltVal val="0"/>
                                          </p:val>
                                        </p:tav>
                                        <p:tav tm="100000">
                                          <p:val>
                                            <p:strVal val="#ppt_h"/>
                                          </p:val>
                                        </p:tav>
                                      </p:tavLst>
                                    </p:anim>
                                    <p:anim calcmode="lin" valueType="num">
                                      <p:cBhvr>
                                        <p:cTn id="152" dur="1000" fill="hold"/>
                                        <p:tgtEl>
                                          <p:spTgt spid="25"/>
                                        </p:tgtEl>
                                        <p:attrNameLst>
                                          <p:attrName>style.rotation</p:attrName>
                                        </p:attrNameLst>
                                      </p:cBhvr>
                                      <p:tavLst>
                                        <p:tav tm="0">
                                          <p:val>
                                            <p:fltVal val="90"/>
                                          </p:val>
                                        </p:tav>
                                        <p:tav tm="100000">
                                          <p:val>
                                            <p:fltVal val="0"/>
                                          </p:val>
                                        </p:tav>
                                      </p:tavLst>
                                    </p:anim>
                                    <p:animEffect transition="in" filter="fade">
                                      <p:cBhvr>
                                        <p:cTn id="153" dur="1000"/>
                                        <p:tgtEl>
                                          <p:spTgt spid="25"/>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26"/>
                                        </p:tgtEl>
                                        <p:attrNameLst>
                                          <p:attrName>style.visibility</p:attrName>
                                        </p:attrNameLst>
                                      </p:cBhvr>
                                      <p:to>
                                        <p:strVal val="visible"/>
                                      </p:to>
                                    </p:set>
                                    <p:anim calcmode="lin" valueType="num">
                                      <p:cBhvr>
                                        <p:cTn id="156" dur="1000" fill="hold"/>
                                        <p:tgtEl>
                                          <p:spTgt spid="26"/>
                                        </p:tgtEl>
                                        <p:attrNameLst>
                                          <p:attrName>ppt_w</p:attrName>
                                        </p:attrNameLst>
                                      </p:cBhvr>
                                      <p:tavLst>
                                        <p:tav tm="0">
                                          <p:val>
                                            <p:fltVal val="0"/>
                                          </p:val>
                                        </p:tav>
                                        <p:tav tm="100000">
                                          <p:val>
                                            <p:strVal val="#ppt_w"/>
                                          </p:val>
                                        </p:tav>
                                      </p:tavLst>
                                    </p:anim>
                                    <p:anim calcmode="lin" valueType="num">
                                      <p:cBhvr>
                                        <p:cTn id="157" dur="1000" fill="hold"/>
                                        <p:tgtEl>
                                          <p:spTgt spid="26"/>
                                        </p:tgtEl>
                                        <p:attrNameLst>
                                          <p:attrName>ppt_h</p:attrName>
                                        </p:attrNameLst>
                                      </p:cBhvr>
                                      <p:tavLst>
                                        <p:tav tm="0">
                                          <p:val>
                                            <p:fltVal val="0"/>
                                          </p:val>
                                        </p:tav>
                                        <p:tav tm="100000">
                                          <p:val>
                                            <p:strVal val="#ppt_h"/>
                                          </p:val>
                                        </p:tav>
                                      </p:tavLst>
                                    </p:anim>
                                    <p:anim calcmode="lin" valueType="num">
                                      <p:cBhvr>
                                        <p:cTn id="158" dur="1000" fill="hold"/>
                                        <p:tgtEl>
                                          <p:spTgt spid="26"/>
                                        </p:tgtEl>
                                        <p:attrNameLst>
                                          <p:attrName>style.rotation</p:attrName>
                                        </p:attrNameLst>
                                      </p:cBhvr>
                                      <p:tavLst>
                                        <p:tav tm="0">
                                          <p:val>
                                            <p:fltVal val="90"/>
                                          </p:val>
                                        </p:tav>
                                        <p:tav tm="100000">
                                          <p:val>
                                            <p:fltVal val="0"/>
                                          </p:val>
                                        </p:tav>
                                      </p:tavLst>
                                    </p:anim>
                                    <p:animEffect transition="in" filter="fade">
                                      <p:cBhvr>
                                        <p:cTn id="159" dur="1000"/>
                                        <p:tgtEl>
                                          <p:spTgt spid="26"/>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1000" fill="hold"/>
                                        <p:tgtEl>
                                          <p:spTgt spid="27"/>
                                        </p:tgtEl>
                                        <p:attrNameLst>
                                          <p:attrName>ppt_w</p:attrName>
                                        </p:attrNameLst>
                                      </p:cBhvr>
                                      <p:tavLst>
                                        <p:tav tm="0">
                                          <p:val>
                                            <p:fltVal val="0"/>
                                          </p:val>
                                        </p:tav>
                                        <p:tav tm="100000">
                                          <p:val>
                                            <p:strVal val="#ppt_w"/>
                                          </p:val>
                                        </p:tav>
                                      </p:tavLst>
                                    </p:anim>
                                    <p:anim calcmode="lin" valueType="num">
                                      <p:cBhvr>
                                        <p:cTn id="163" dur="1000" fill="hold"/>
                                        <p:tgtEl>
                                          <p:spTgt spid="27"/>
                                        </p:tgtEl>
                                        <p:attrNameLst>
                                          <p:attrName>ppt_h</p:attrName>
                                        </p:attrNameLst>
                                      </p:cBhvr>
                                      <p:tavLst>
                                        <p:tav tm="0">
                                          <p:val>
                                            <p:fltVal val="0"/>
                                          </p:val>
                                        </p:tav>
                                        <p:tav tm="100000">
                                          <p:val>
                                            <p:strVal val="#ppt_h"/>
                                          </p:val>
                                        </p:tav>
                                      </p:tavLst>
                                    </p:anim>
                                    <p:anim calcmode="lin" valueType="num">
                                      <p:cBhvr>
                                        <p:cTn id="164" dur="1000" fill="hold"/>
                                        <p:tgtEl>
                                          <p:spTgt spid="27"/>
                                        </p:tgtEl>
                                        <p:attrNameLst>
                                          <p:attrName>style.rotation</p:attrName>
                                        </p:attrNameLst>
                                      </p:cBhvr>
                                      <p:tavLst>
                                        <p:tav tm="0">
                                          <p:val>
                                            <p:fltVal val="90"/>
                                          </p:val>
                                        </p:tav>
                                        <p:tav tm="100000">
                                          <p:val>
                                            <p:fltVal val="0"/>
                                          </p:val>
                                        </p:tav>
                                      </p:tavLst>
                                    </p:anim>
                                    <p:animEffect transition="in" filter="fade">
                                      <p:cBhvr>
                                        <p:cTn id="165" dur="1000"/>
                                        <p:tgtEl>
                                          <p:spTgt spid="27"/>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28"/>
                                        </p:tgtEl>
                                        <p:attrNameLst>
                                          <p:attrName>style.visibility</p:attrName>
                                        </p:attrNameLst>
                                      </p:cBhvr>
                                      <p:to>
                                        <p:strVal val="visible"/>
                                      </p:to>
                                    </p:set>
                                    <p:anim calcmode="lin" valueType="num">
                                      <p:cBhvr>
                                        <p:cTn id="168" dur="1000" fill="hold"/>
                                        <p:tgtEl>
                                          <p:spTgt spid="28"/>
                                        </p:tgtEl>
                                        <p:attrNameLst>
                                          <p:attrName>ppt_w</p:attrName>
                                        </p:attrNameLst>
                                      </p:cBhvr>
                                      <p:tavLst>
                                        <p:tav tm="0">
                                          <p:val>
                                            <p:fltVal val="0"/>
                                          </p:val>
                                        </p:tav>
                                        <p:tav tm="100000">
                                          <p:val>
                                            <p:strVal val="#ppt_w"/>
                                          </p:val>
                                        </p:tav>
                                      </p:tavLst>
                                    </p:anim>
                                    <p:anim calcmode="lin" valueType="num">
                                      <p:cBhvr>
                                        <p:cTn id="169" dur="1000" fill="hold"/>
                                        <p:tgtEl>
                                          <p:spTgt spid="28"/>
                                        </p:tgtEl>
                                        <p:attrNameLst>
                                          <p:attrName>ppt_h</p:attrName>
                                        </p:attrNameLst>
                                      </p:cBhvr>
                                      <p:tavLst>
                                        <p:tav tm="0">
                                          <p:val>
                                            <p:fltVal val="0"/>
                                          </p:val>
                                        </p:tav>
                                        <p:tav tm="100000">
                                          <p:val>
                                            <p:strVal val="#ppt_h"/>
                                          </p:val>
                                        </p:tav>
                                      </p:tavLst>
                                    </p:anim>
                                    <p:anim calcmode="lin" valueType="num">
                                      <p:cBhvr>
                                        <p:cTn id="170" dur="1000" fill="hold"/>
                                        <p:tgtEl>
                                          <p:spTgt spid="28"/>
                                        </p:tgtEl>
                                        <p:attrNameLst>
                                          <p:attrName>style.rotation</p:attrName>
                                        </p:attrNameLst>
                                      </p:cBhvr>
                                      <p:tavLst>
                                        <p:tav tm="0">
                                          <p:val>
                                            <p:fltVal val="90"/>
                                          </p:val>
                                        </p:tav>
                                        <p:tav tm="100000">
                                          <p:val>
                                            <p:fltVal val="0"/>
                                          </p:val>
                                        </p:tav>
                                      </p:tavLst>
                                    </p:anim>
                                    <p:animEffect transition="in" filter="fade">
                                      <p:cBhvr>
                                        <p:cTn id="171" dur="1000"/>
                                        <p:tgtEl>
                                          <p:spTgt spid="28"/>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29"/>
                                        </p:tgtEl>
                                        <p:attrNameLst>
                                          <p:attrName>style.visibility</p:attrName>
                                        </p:attrNameLst>
                                      </p:cBhvr>
                                      <p:to>
                                        <p:strVal val="visible"/>
                                      </p:to>
                                    </p:set>
                                    <p:anim calcmode="lin" valueType="num">
                                      <p:cBhvr>
                                        <p:cTn id="174" dur="1000" fill="hold"/>
                                        <p:tgtEl>
                                          <p:spTgt spid="29"/>
                                        </p:tgtEl>
                                        <p:attrNameLst>
                                          <p:attrName>ppt_w</p:attrName>
                                        </p:attrNameLst>
                                      </p:cBhvr>
                                      <p:tavLst>
                                        <p:tav tm="0">
                                          <p:val>
                                            <p:fltVal val="0"/>
                                          </p:val>
                                        </p:tav>
                                        <p:tav tm="100000">
                                          <p:val>
                                            <p:strVal val="#ppt_w"/>
                                          </p:val>
                                        </p:tav>
                                      </p:tavLst>
                                    </p:anim>
                                    <p:anim calcmode="lin" valueType="num">
                                      <p:cBhvr>
                                        <p:cTn id="175" dur="1000" fill="hold"/>
                                        <p:tgtEl>
                                          <p:spTgt spid="29"/>
                                        </p:tgtEl>
                                        <p:attrNameLst>
                                          <p:attrName>ppt_h</p:attrName>
                                        </p:attrNameLst>
                                      </p:cBhvr>
                                      <p:tavLst>
                                        <p:tav tm="0">
                                          <p:val>
                                            <p:fltVal val="0"/>
                                          </p:val>
                                        </p:tav>
                                        <p:tav tm="100000">
                                          <p:val>
                                            <p:strVal val="#ppt_h"/>
                                          </p:val>
                                        </p:tav>
                                      </p:tavLst>
                                    </p:anim>
                                    <p:anim calcmode="lin" valueType="num">
                                      <p:cBhvr>
                                        <p:cTn id="176" dur="1000" fill="hold"/>
                                        <p:tgtEl>
                                          <p:spTgt spid="29"/>
                                        </p:tgtEl>
                                        <p:attrNameLst>
                                          <p:attrName>style.rotation</p:attrName>
                                        </p:attrNameLst>
                                      </p:cBhvr>
                                      <p:tavLst>
                                        <p:tav tm="0">
                                          <p:val>
                                            <p:fltVal val="90"/>
                                          </p:val>
                                        </p:tav>
                                        <p:tav tm="100000">
                                          <p:val>
                                            <p:fltVal val="0"/>
                                          </p:val>
                                        </p:tav>
                                      </p:tavLst>
                                    </p:anim>
                                    <p:animEffect transition="in" filter="fade">
                                      <p:cBhvr>
                                        <p:cTn id="177" dur="1000"/>
                                        <p:tgtEl>
                                          <p:spTgt spid="29"/>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0"/>
                                        </p:tgtEl>
                                        <p:attrNameLst>
                                          <p:attrName>style.visibility</p:attrName>
                                        </p:attrNameLst>
                                      </p:cBhvr>
                                      <p:to>
                                        <p:strVal val="visible"/>
                                      </p:to>
                                    </p:set>
                                    <p:anim calcmode="lin" valueType="num">
                                      <p:cBhvr>
                                        <p:cTn id="180" dur="1000" fill="hold"/>
                                        <p:tgtEl>
                                          <p:spTgt spid="30"/>
                                        </p:tgtEl>
                                        <p:attrNameLst>
                                          <p:attrName>ppt_w</p:attrName>
                                        </p:attrNameLst>
                                      </p:cBhvr>
                                      <p:tavLst>
                                        <p:tav tm="0">
                                          <p:val>
                                            <p:fltVal val="0"/>
                                          </p:val>
                                        </p:tav>
                                        <p:tav tm="100000">
                                          <p:val>
                                            <p:strVal val="#ppt_w"/>
                                          </p:val>
                                        </p:tav>
                                      </p:tavLst>
                                    </p:anim>
                                    <p:anim calcmode="lin" valueType="num">
                                      <p:cBhvr>
                                        <p:cTn id="181" dur="1000" fill="hold"/>
                                        <p:tgtEl>
                                          <p:spTgt spid="30"/>
                                        </p:tgtEl>
                                        <p:attrNameLst>
                                          <p:attrName>ppt_h</p:attrName>
                                        </p:attrNameLst>
                                      </p:cBhvr>
                                      <p:tavLst>
                                        <p:tav tm="0">
                                          <p:val>
                                            <p:fltVal val="0"/>
                                          </p:val>
                                        </p:tav>
                                        <p:tav tm="100000">
                                          <p:val>
                                            <p:strVal val="#ppt_h"/>
                                          </p:val>
                                        </p:tav>
                                      </p:tavLst>
                                    </p:anim>
                                    <p:anim calcmode="lin" valueType="num">
                                      <p:cBhvr>
                                        <p:cTn id="182" dur="1000" fill="hold"/>
                                        <p:tgtEl>
                                          <p:spTgt spid="30"/>
                                        </p:tgtEl>
                                        <p:attrNameLst>
                                          <p:attrName>style.rotation</p:attrName>
                                        </p:attrNameLst>
                                      </p:cBhvr>
                                      <p:tavLst>
                                        <p:tav tm="0">
                                          <p:val>
                                            <p:fltVal val="90"/>
                                          </p:val>
                                        </p:tav>
                                        <p:tav tm="100000">
                                          <p:val>
                                            <p:fltVal val="0"/>
                                          </p:val>
                                        </p:tav>
                                      </p:tavLst>
                                    </p:anim>
                                    <p:animEffect transition="in" filter="fade">
                                      <p:cBhvr>
                                        <p:cTn id="183" dur="1000"/>
                                        <p:tgtEl>
                                          <p:spTgt spid="30"/>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1"/>
                                        </p:tgtEl>
                                        <p:attrNameLst>
                                          <p:attrName>style.visibility</p:attrName>
                                        </p:attrNameLst>
                                      </p:cBhvr>
                                      <p:to>
                                        <p:strVal val="visible"/>
                                      </p:to>
                                    </p:set>
                                    <p:anim calcmode="lin" valueType="num">
                                      <p:cBhvr>
                                        <p:cTn id="186" dur="1000" fill="hold"/>
                                        <p:tgtEl>
                                          <p:spTgt spid="31"/>
                                        </p:tgtEl>
                                        <p:attrNameLst>
                                          <p:attrName>ppt_w</p:attrName>
                                        </p:attrNameLst>
                                      </p:cBhvr>
                                      <p:tavLst>
                                        <p:tav tm="0">
                                          <p:val>
                                            <p:fltVal val="0"/>
                                          </p:val>
                                        </p:tav>
                                        <p:tav tm="100000">
                                          <p:val>
                                            <p:strVal val="#ppt_w"/>
                                          </p:val>
                                        </p:tav>
                                      </p:tavLst>
                                    </p:anim>
                                    <p:anim calcmode="lin" valueType="num">
                                      <p:cBhvr>
                                        <p:cTn id="187" dur="1000" fill="hold"/>
                                        <p:tgtEl>
                                          <p:spTgt spid="31"/>
                                        </p:tgtEl>
                                        <p:attrNameLst>
                                          <p:attrName>ppt_h</p:attrName>
                                        </p:attrNameLst>
                                      </p:cBhvr>
                                      <p:tavLst>
                                        <p:tav tm="0">
                                          <p:val>
                                            <p:fltVal val="0"/>
                                          </p:val>
                                        </p:tav>
                                        <p:tav tm="100000">
                                          <p:val>
                                            <p:strVal val="#ppt_h"/>
                                          </p:val>
                                        </p:tav>
                                      </p:tavLst>
                                    </p:anim>
                                    <p:anim calcmode="lin" valueType="num">
                                      <p:cBhvr>
                                        <p:cTn id="188" dur="1000" fill="hold"/>
                                        <p:tgtEl>
                                          <p:spTgt spid="31"/>
                                        </p:tgtEl>
                                        <p:attrNameLst>
                                          <p:attrName>style.rotation</p:attrName>
                                        </p:attrNameLst>
                                      </p:cBhvr>
                                      <p:tavLst>
                                        <p:tav tm="0">
                                          <p:val>
                                            <p:fltVal val="90"/>
                                          </p:val>
                                        </p:tav>
                                        <p:tav tm="100000">
                                          <p:val>
                                            <p:fltVal val="0"/>
                                          </p:val>
                                        </p:tav>
                                      </p:tavLst>
                                    </p:anim>
                                    <p:animEffect transition="in" filter="fade">
                                      <p:cBhvr>
                                        <p:cTn id="189" dur="1000"/>
                                        <p:tgtEl>
                                          <p:spTgt spid="31"/>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2"/>
                                        </p:tgtEl>
                                        <p:attrNameLst>
                                          <p:attrName>style.visibility</p:attrName>
                                        </p:attrNameLst>
                                      </p:cBhvr>
                                      <p:to>
                                        <p:strVal val="visible"/>
                                      </p:to>
                                    </p:set>
                                    <p:anim calcmode="lin" valueType="num">
                                      <p:cBhvr>
                                        <p:cTn id="192" dur="1000" fill="hold"/>
                                        <p:tgtEl>
                                          <p:spTgt spid="32"/>
                                        </p:tgtEl>
                                        <p:attrNameLst>
                                          <p:attrName>ppt_w</p:attrName>
                                        </p:attrNameLst>
                                      </p:cBhvr>
                                      <p:tavLst>
                                        <p:tav tm="0">
                                          <p:val>
                                            <p:fltVal val="0"/>
                                          </p:val>
                                        </p:tav>
                                        <p:tav tm="100000">
                                          <p:val>
                                            <p:strVal val="#ppt_w"/>
                                          </p:val>
                                        </p:tav>
                                      </p:tavLst>
                                    </p:anim>
                                    <p:anim calcmode="lin" valueType="num">
                                      <p:cBhvr>
                                        <p:cTn id="193" dur="1000" fill="hold"/>
                                        <p:tgtEl>
                                          <p:spTgt spid="32"/>
                                        </p:tgtEl>
                                        <p:attrNameLst>
                                          <p:attrName>ppt_h</p:attrName>
                                        </p:attrNameLst>
                                      </p:cBhvr>
                                      <p:tavLst>
                                        <p:tav tm="0">
                                          <p:val>
                                            <p:fltVal val="0"/>
                                          </p:val>
                                        </p:tav>
                                        <p:tav tm="100000">
                                          <p:val>
                                            <p:strVal val="#ppt_h"/>
                                          </p:val>
                                        </p:tav>
                                      </p:tavLst>
                                    </p:anim>
                                    <p:anim calcmode="lin" valueType="num">
                                      <p:cBhvr>
                                        <p:cTn id="194" dur="1000" fill="hold"/>
                                        <p:tgtEl>
                                          <p:spTgt spid="32"/>
                                        </p:tgtEl>
                                        <p:attrNameLst>
                                          <p:attrName>style.rotation</p:attrName>
                                        </p:attrNameLst>
                                      </p:cBhvr>
                                      <p:tavLst>
                                        <p:tav tm="0">
                                          <p:val>
                                            <p:fltVal val="90"/>
                                          </p:val>
                                        </p:tav>
                                        <p:tav tm="100000">
                                          <p:val>
                                            <p:fltVal val="0"/>
                                          </p:val>
                                        </p:tav>
                                      </p:tavLst>
                                    </p:anim>
                                    <p:animEffect transition="in" filter="fade">
                                      <p:cBhvr>
                                        <p:cTn id="195" dur="1000"/>
                                        <p:tgtEl>
                                          <p:spTgt spid="32"/>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3"/>
                                        </p:tgtEl>
                                        <p:attrNameLst>
                                          <p:attrName>style.visibility</p:attrName>
                                        </p:attrNameLst>
                                      </p:cBhvr>
                                      <p:to>
                                        <p:strVal val="visible"/>
                                      </p:to>
                                    </p:set>
                                    <p:anim calcmode="lin" valueType="num">
                                      <p:cBhvr>
                                        <p:cTn id="198" dur="1000" fill="hold"/>
                                        <p:tgtEl>
                                          <p:spTgt spid="33"/>
                                        </p:tgtEl>
                                        <p:attrNameLst>
                                          <p:attrName>ppt_w</p:attrName>
                                        </p:attrNameLst>
                                      </p:cBhvr>
                                      <p:tavLst>
                                        <p:tav tm="0">
                                          <p:val>
                                            <p:fltVal val="0"/>
                                          </p:val>
                                        </p:tav>
                                        <p:tav tm="100000">
                                          <p:val>
                                            <p:strVal val="#ppt_w"/>
                                          </p:val>
                                        </p:tav>
                                      </p:tavLst>
                                    </p:anim>
                                    <p:anim calcmode="lin" valueType="num">
                                      <p:cBhvr>
                                        <p:cTn id="199" dur="1000" fill="hold"/>
                                        <p:tgtEl>
                                          <p:spTgt spid="33"/>
                                        </p:tgtEl>
                                        <p:attrNameLst>
                                          <p:attrName>ppt_h</p:attrName>
                                        </p:attrNameLst>
                                      </p:cBhvr>
                                      <p:tavLst>
                                        <p:tav tm="0">
                                          <p:val>
                                            <p:fltVal val="0"/>
                                          </p:val>
                                        </p:tav>
                                        <p:tav tm="100000">
                                          <p:val>
                                            <p:strVal val="#ppt_h"/>
                                          </p:val>
                                        </p:tav>
                                      </p:tavLst>
                                    </p:anim>
                                    <p:anim calcmode="lin" valueType="num">
                                      <p:cBhvr>
                                        <p:cTn id="200" dur="1000" fill="hold"/>
                                        <p:tgtEl>
                                          <p:spTgt spid="33"/>
                                        </p:tgtEl>
                                        <p:attrNameLst>
                                          <p:attrName>style.rotation</p:attrName>
                                        </p:attrNameLst>
                                      </p:cBhvr>
                                      <p:tavLst>
                                        <p:tav tm="0">
                                          <p:val>
                                            <p:fltVal val="90"/>
                                          </p:val>
                                        </p:tav>
                                        <p:tav tm="100000">
                                          <p:val>
                                            <p:fltVal val="0"/>
                                          </p:val>
                                        </p:tav>
                                      </p:tavLst>
                                    </p:anim>
                                    <p:animEffect transition="in" filter="fade">
                                      <p:cBhvr>
                                        <p:cTn id="201" dur="1000"/>
                                        <p:tgtEl>
                                          <p:spTgt spid="3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34"/>
                                        </p:tgtEl>
                                        <p:attrNameLst>
                                          <p:attrName>style.visibility</p:attrName>
                                        </p:attrNameLst>
                                      </p:cBhvr>
                                      <p:to>
                                        <p:strVal val="visible"/>
                                      </p:to>
                                    </p:set>
                                    <p:anim calcmode="lin" valueType="num">
                                      <p:cBhvr>
                                        <p:cTn id="204" dur="1000" fill="hold"/>
                                        <p:tgtEl>
                                          <p:spTgt spid="34"/>
                                        </p:tgtEl>
                                        <p:attrNameLst>
                                          <p:attrName>ppt_w</p:attrName>
                                        </p:attrNameLst>
                                      </p:cBhvr>
                                      <p:tavLst>
                                        <p:tav tm="0">
                                          <p:val>
                                            <p:fltVal val="0"/>
                                          </p:val>
                                        </p:tav>
                                        <p:tav tm="100000">
                                          <p:val>
                                            <p:strVal val="#ppt_w"/>
                                          </p:val>
                                        </p:tav>
                                      </p:tavLst>
                                    </p:anim>
                                    <p:anim calcmode="lin" valueType="num">
                                      <p:cBhvr>
                                        <p:cTn id="205" dur="1000" fill="hold"/>
                                        <p:tgtEl>
                                          <p:spTgt spid="34"/>
                                        </p:tgtEl>
                                        <p:attrNameLst>
                                          <p:attrName>ppt_h</p:attrName>
                                        </p:attrNameLst>
                                      </p:cBhvr>
                                      <p:tavLst>
                                        <p:tav tm="0">
                                          <p:val>
                                            <p:fltVal val="0"/>
                                          </p:val>
                                        </p:tav>
                                        <p:tav tm="100000">
                                          <p:val>
                                            <p:strVal val="#ppt_h"/>
                                          </p:val>
                                        </p:tav>
                                      </p:tavLst>
                                    </p:anim>
                                    <p:anim calcmode="lin" valueType="num">
                                      <p:cBhvr>
                                        <p:cTn id="206" dur="1000" fill="hold"/>
                                        <p:tgtEl>
                                          <p:spTgt spid="34"/>
                                        </p:tgtEl>
                                        <p:attrNameLst>
                                          <p:attrName>style.rotation</p:attrName>
                                        </p:attrNameLst>
                                      </p:cBhvr>
                                      <p:tavLst>
                                        <p:tav tm="0">
                                          <p:val>
                                            <p:fltVal val="90"/>
                                          </p:val>
                                        </p:tav>
                                        <p:tav tm="100000">
                                          <p:val>
                                            <p:fltVal val="0"/>
                                          </p:val>
                                        </p:tav>
                                      </p:tavLst>
                                    </p:anim>
                                    <p:animEffect transition="in" filter="fade">
                                      <p:cBhvr>
                                        <p:cTn id="207" dur="1000"/>
                                        <p:tgtEl>
                                          <p:spTgt spid="3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35"/>
                                        </p:tgtEl>
                                        <p:attrNameLst>
                                          <p:attrName>style.visibility</p:attrName>
                                        </p:attrNameLst>
                                      </p:cBhvr>
                                      <p:to>
                                        <p:strVal val="visible"/>
                                      </p:to>
                                    </p:set>
                                    <p:anim calcmode="lin" valueType="num">
                                      <p:cBhvr>
                                        <p:cTn id="210" dur="1000" fill="hold"/>
                                        <p:tgtEl>
                                          <p:spTgt spid="35"/>
                                        </p:tgtEl>
                                        <p:attrNameLst>
                                          <p:attrName>ppt_w</p:attrName>
                                        </p:attrNameLst>
                                      </p:cBhvr>
                                      <p:tavLst>
                                        <p:tav tm="0">
                                          <p:val>
                                            <p:fltVal val="0"/>
                                          </p:val>
                                        </p:tav>
                                        <p:tav tm="100000">
                                          <p:val>
                                            <p:strVal val="#ppt_w"/>
                                          </p:val>
                                        </p:tav>
                                      </p:tavLst>
                                    </p:anim>
                                    <p:anim calcmode="lin" valueType="num">
                                      <p:cBhvr>
                                        <p:cTn id="211" dur="1000" fill="hold"/>
                                        <p:tgtEl>
                                          <p:spTgt spid="35"/>
                                        </p:tgtEl>
                                        <p:attrNameLst>
                                          <p:attrName>ppt_h</p:attrName>
                                        </p:attrNameLst>
                                      </p:cBhvr>
                                      <p:tavLst>
                                        <p:tav tm="0">
                                          <p:val>
                                            <p:fltVal val="0"/>
                                          </p:val>
                                        </p:tav>
                                        <p:tav tm="100000">
                                          <p:val>
                                            <p:strVal val="#ppt_h"/>
                                          </p:val>
                                        </p:tav>
                                      </p:tavLst>
                                    </p:anim>
                                    <p:anim calcmode="lin" valueType="num">
                                      <p:cBhvr>
                                        <p:cTn id="212" dur="1000" fill="hold"/>
                                        <p:tgtEl>
                                          <p:spTgt spid="35"/>
                                        </p:tgtEl>
                                        <p:attrNameLst>
                                          <p:attrName>style.rotation</p:attrName>
                                        </p:attrNameLst>
                                      </p:cBhvr>
                                      <p:tavLst>
                                        <p:tav tm="0">
                                          <p:val>
                                            <p:fltVal val="90"/>
                                          </p:val>
                                        </p:tav>
                                        <p:tav tm="100000">
                                          <p:val>
                                            <p:fltVal val="0"/>
                                          </p:val>
                                        </p:tav>
                                      </p:tavLst>
                                    </p:anim>
                                    <p:animEffect transition="in" filter="fade">
                                      <p:cBhvr>
                                        <p:cTn id="213" dur="1000"/>
                                        <p:tgtEl>
                                          <p:spTgt spid="3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36"/>
                                        </p:tgtEl>
                                        <p:attrNameLst>
                                          <p:attrName>style.visibility</p:attrName>
                                        </p:attrNameLst>
                                      </p:cBhvr>
                                      <p:to>
                                        <p:strVal val="visible"/>
                                      </p:to>
                                    </p:set>
                                    <p:anim calcmode="lin" valueType="num">
                                      <p:cBhvr>
                                        <p:cTn id="216" dur="1000" fill="hold"/>
                                        <p:tgtEl>
                                          <p:spTgt spid="36"/>
                                        </p:tgtEl>
                                        <p:attrNameLst>
                                          <p:attrName>ppt_w</p:attrName>
                                        </p:attrNameLst>
                                      </p:cBhvr>
                                      <p:tavLst>
                                        <p:tav tm="0">
                                          <p:val>
                                            <p:fltVal val="0"/>
                                          </p:val>
                                        </p:tav>
                                        <p:tav tm="100000">
                                          <p:val>
                                            <p:strVal val="#ppt_w"/>
                                          </p:val>
                                        </p:tav>
                                      </p:tavLst>
                                    </p:anim>
                                    <p:anim calcmode="lin" valueType="num">
                                      <p:cBhvr>
                                        <p:cTn id="217" dur="1000" fill="hold"/>
                                        <p:tgtEl>
                                          <p:spTgt spid="36"/>
                                        </p:tgtEl>
                                        <p:attrNameLst>
                                          <p:attrName>ppt_h</p:attrName>
                                        </p:attrNameLst>
                                      </p:cBhvr>
                                      <p:tavLst>
                                        <p:tav tm="0">
                                          <p:val>
                                            <p:fltVal val="0"/>
                                          </p:val>
                                        </p:tav>
                                        <p:tav tm="100000">
                                          <p:val>
                                            <p:strVal val="#ppt_h"/>
                                          </p:val>
                                        </p:tav>
                                      </p:tavLst>
                                    </p:anim>
                                    <p:anim calcmode="lin" valueType="num">
                                      <p:cBhvr>
                                        <p:cTn id="218" dur="1000" fill="hold"/>
                                        <p:tgtEl>
                                          <p:spTgt spid="36"/>
                                        </p:tgtEl>
                                        <p:attrNameLst>
                                          <p:attrName>style.rotation</p:attrName>
                                        </p:attrNameLst>
                                      </p:cBhvr>
                                      <p:tavLst>
                                        <p:tav tm="0">
                                          <p:val>
                                            <p:fltVal val="90"/>
                                          </p:val>
                                        </p:tav>
                                        <p:tav tm="100000">
                                          <p:val>
                                            <p:fltVal val="0"/>
                                          </p:val>
                                        </p:tav>
                                      </p:tavLst>
                                    </p:anim>
                                    <p:animEffect transition="in" filter="fade">
                                      <p:cBhvr>
                                        <p:cTn id="219" dur="1000"/>
                                        <p:tgtEl>
                                          <p:spTgt spid="3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37"/>
                                        </p:tgtEl>
                                        <p:attrNameLst>
                                          <p:attrName>style.visibility</p:attrName>
                                        </p:attrNameLst>
                                      </p:cBhvr>
                                      <p:to>
                                        <p:strVal val="visible"/>
                                      </p:to>
                                    </p:set>
                                    <p:anim calcmode="lin" valueType="num">
                                      <p:cBhvr>
                                        <p:cTn id="222" dur="1000" fill="hold"/>
                                        <p:tgtEl>
                                          <p:spTgt spid="37"/>
                                        </p:tgtEl>
                                        <p:attrNameLst>
                                          <p:attrName>ppt_w</p:attrName>
                                        </p:attrNameLst>
                                      </p:cBhvr>
                                      <p:tavLst>
                                        <p:tav tm="0">
                                          <p:val>
                                            <p:fltVal val="0"/>
                                          </p:val>
                                        </p:tav>
                                        <p:tav tm="100000">
                                          <p:val>
                                            <p:strVal val="#ppt_w"/>
                                          </p:val>
                                        </p:tav>
                                      </p:tavLst>
                                    </p:anim>
                                    <p:anim calcmode="lin" valueType="num">
                                      <p:cBhvr>
                                        <p:cTn id="223" dur="1000" fill="hold"/>
                                        <p:tgtEl>
                                          <p:spTgt spid="37"/>
                                        </p:tgtEl>
                                        <p:attrNameLst>
                                          <p:attrName>ppt_h</p:attrName>
                                        </p:attrNameLst>
                                      </p:cBhvr>
                                      <p:tavLst>
                                        <p:tav tm="0">
                                          <p:val>
                                            <p:fltVal val="0"/>
                                          </p:val>
                                        </p:tav>
                                        <p:tav tm="100000">
                                          <p:val>
                                            <p:strVal val="#ppt_h"/>
                                          </p:val>
                                        </p:tav>
                                      </p:tavLst>
                                    </p:anim>
                                    <p:anim calcmode="lin" valueType="num">
                                      <p:cBhvr>
                                        <p:cTn id="224" dur="1000" fill="hold"/>
                                        <p:tgtEl>
                                          <p:spTgt spid="37"/>
                                        </p:tgtEl>
                                        <p:attrNameLst>
                                          <p:attrName>style.rotation</p:attrName>
                                        </p:attrNameLst>
                                      </p:cBhvr>
                                      <p:tavLst>
                                        <p:tav tm="0">
                                          <p:val>
                                            <p:fltVal val="90"/>
                                          </p:val>
                                        </p:tav>
                                        <p:tav tm="100000">
                                          <p:val>
                                            <p:fltVal val="0"/>
                                          </p:val>
                                        </p:tav>
                                      </p:tavLst>
                                    </p:anim>
                                    <p:animEffect transition="in" filter="fade">
                                      <p:cBhvr>
                                        <p:cTn id="225" dur="1000"/>
                                        <p:tgtEl>
                                          <p:spTgt spid="37"/>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38"/>
                                        </p:tgtEl>
                                        <p:attrNameLst>
                                          <p:attrName>style.visibility</p:attrName>
                                        </p:attrNameLst>
                                      </p:cBhvr>
                                      <p:to>
                                        <p:strVal val="visible"/>
                                      </p:to>
                                    </p:set>
                                    <p:anim calcmode="lin" valueType="num">
                                      <p:cBhvr>
                                        <p:cTn id="228" dur="1000" fill="hold"/>
                                        <p:tgtEl>
                                          <p:spTgt spid="38"/>
                                        </p:tgtEl>
                                        <p:attrNameLst>
                                          <p:attrName>ppt_w</p:attrName>
                                        </p:attrNameLst>
                                      </p:cBhvr>
                                      <p:tavLst>
                                        <p:tav tm="0">
                                          <p:val>
                                            <p:fltVal val="0"/>
                                          </p:val>
                                        </p:tav>
                                        <p:tav tm="100000">
                                          <p:val>
                                            <p:strVal val="#ppt_w"/>
                                          </p:val>
                                        </p:tav>
                                      </p:tavLst>
                                    </p:anim>
                                    <p:anim calcmode="lin" valueType="num">
                                      <p:cBhvr>
                                        <p:cTn id="229" dur="1000" fill="hold"/>
                                        <p:tgtEl>
                                          <p:spTgt spid="38"/>
                                        </p:tgtEl>
                                        <p:attrNameLst>
                                          <p:attrName>ppt_h</p:attrName>
                                        </p:attrNameLst>
                                      </p:cBhvr>
                                      <p:tavLst>
                                        <p:tav tm="0">
                                          <p:val>
                                            <p:fltVal val="0"/>
                                          </p:val>
                                        </p:tav>
                                        <p:tav tm="100000">
                                          <p:val>
                                            <p:strVal val="#ppt_h"/>
                                          </p:val>
                                        </p:tav>
                                      </p:tavLst>
                                    </p:anim>
                                    <p:anim calcmode="lin" valueType="num">
                                      <p:cBhvr>
                                        <p:cTn id="230" dur="1000" fill="hold"/>
                                        <p:tgtEl>
                                          <p:spTgt spid="38"/>
                                        </p:tgtEl>
                                        <p:attrNameLst>
                                          <p:attrName>style.rotation</p:attrName>
                                        </p:attrNameLst>
                                      </p:cBhvr>
                                      <p:tavLst>
                                        <p:tav tm="0">
                                          <p:val>
                                            <p:fltVal val="90"/>
                                          </p:val>
                                        </p:tav>
                                        <p:tav tm="100000">
                                          <p:val>
                                            <p:fltVal val="0"/>
                                          </p:val>
                                        </p:tav>
                                      </p:tavLst>
                                    </p:anim>
                                    <p:animEffect transition="in" filter="fade">
                                      <p:cBhvr>
                                        <p:cTn id="231" dur="1000"/>
                                        <p:tgtEl>
                                          <p:spTgt spid="38"/>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39"/>
                                        </p:tgtEl>
                                        <p:attrNameLst>
                                          <p:attrName>style.visibility</p:attrName>
                                        </p:attrNameLst>
                                      </p:cBhvr>
                                      <p:to>
                                        <p:strVal val="visible"/>
                                      </p:to>
                                    </p:set>
                                    <p:anim calcmode="lin" valueType="num">
                                      <p:cBhvr>
                                        <p:cTn id="234" dur="1000" fill="hold"/>
                                        <p:tgtEl>
                                          <p:spTgt spid="39"/>
                                        </p:tgtEl>
                                        <p:attrNameLst>
                                          <p:attrName>ppt_w</p:attrName>
                                        </p:attrNameLst>
                                      </p:cBhvr>
                                      <p:tavLst>
                                        <p:tav tm="0">
                                          <p:val>
                                            <p:fltVal val="0"/>
                                          </p:val>
                                        </p:tav>
                                        <p:tav tm="100000">
                                          <p:val>
                                            <p:strVal val="#ppt_w"/>
                                          </p:val>
                                        </p:tav>
                                      </p:tavLst>
                                    </p:anim>
                                    <p:anim calcmode="lin" valueType="num">
                                      <p:cBhvr>
                                        <p:cTn id="235" dur="1000" fill="hold"/>
                                        <p:tgtEl>
                                          <p:spTgt spid="39"/>
                                        </p:tgtEl>
                                        <p:attrNameLst>
                                          <p:attrName>ppt_h</p:attrName>
                                        </p:attrNameLst>
                                      </p:cBhvr>
                                      <p:tavLst>
                                        <p:tav tm="0">
                                          <p:val>
                                            <p:fltVal val="0"/>
                                          </p:val>
                                        </p:tav>
                                        <p:tav tm="100000">
                                          <p:val>
                                            <p:strVal val="#ppt_h"/>
                                          </p:val>
                                        </p:tav>
                                      </p:tavLst>
                                    </p:anim>
                                    <p:anim calcmode="lin" valueType="num">
                                      <p:cBhvr>
                                        <p:cTn id="236" dur="1000" fill="hold"/>
                                        <p:tgtEl>
                                          <p:spTgt spid="39"/>
                                        </p:tgtEl>
                                        <p:attrNameLst>
                                          <p:attrName>style.rotation</p:attrName>
                                        </p:attrNameLst>
                                      </p:cBhvr>
                                      <p:tavLst>
                                        <p:tav tm="0">
                                          <p:val>
                                            <p:fltVal val="90"/>
                                          </p:val>
                                        </p:tav>
                                        <p:tav tm="100000">
                                          <p:val>
                                            <p:fltVal val="0"/>
                                          </p:val>
                                        </p:tav>
                                      </p:tavLst>
                                    </p:anim>
                                    <p:animEffect transition="in" filter="fade">
                                      <p:cBhvr>
                                        <p:cTn id="237" dur="1000"/>
                                        <p:tgtEl>
                                          <p:spTgt spid="39"/>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1000" fill="hold"/>
                                        <p:tgtEl>
                                          <p:spTgt spid="40"/>
                                        </p:tgtEl>
                                        <p:attrNameLst>
                                          <p:attrName>ppt_w</p:attrName>
                                        </p:attrNameLst>
                                      </p:cBhvr>
                                      <p:tavLst>
                                        <p:tav tm="0">
                                          <p:val>
                                            <p:fltVal val="0"/>
                                          </p:val>
                                        </p:tav>
                                        <p:tav tm="100000">
                                          <p:val>
                                            <p:strVal val="#ppt_w"/>
                                          </p:val>
                                        </p:tav>
                                      </p:tavLst>
                                    </p:anim>
                                    <p:anim calcmode="lin" valueType="num">
                                      <p:cBhvr>
                                        <p:cTn id="241" dur="1000" fill="hold"/>
                                        <p:tgtEl>
                                          <p:spTgt spid="40"/>
                                        </p:tgtEl>
                                        <p:attrNameLst>
                                          <p:attrName>ppt_h</p:attrName>
                                        </p:attrNameLst>
                                      </p:cBhvr>
                                      <p:tavLst>
                                        <p:tav tm="0">
                                          <p:val>
                                            <p:fltVal val="0"/>
                                          </p:val>
                                        </p:tav>
                                        <p:tav tm="100000">
                                          <p:val>
                                            <p:strVal val="#ppt_h"/>
                                          </p:val>
                                        </p:tav>
                                      </p:tavLst>
                                    </p:anim>
                                    <p:anim calcmode="lin" valueType="num">
                                      <p:cBhvr>
                                        <p:cTn id="242" dur="1000" fill="hold"/>
                                        <p:tgtEl>
                                          <p:spTgt spid="40"/>
                                        </p:tgtEl>
                                        <p:attrNameLst>
                                          <p:attrName>style.rotation</p:attrName>
                                        </p:attrNameLst>
                                      </p:cBhvr>
                                      <p:tavLst>
                                        <p:tav tm="0">
                                          <p:val>
                                            <p:fltVal val="90"/>
                                          </p:val>
                                        </p:tav>
                                        <p:tav tm="100000">
                                          <p:val>
                                            <p:fltVal val="0"/>
                                          </p:val>
                                        </p:tav>
                                      </p:tavLst>
                                    </p:anim>
                                    <p:animEffect transition="in" filter="fade">
                                      <p:cBhvr>
                                        <p:cTn id="243" dur="1000"/>
                                        <p:tgtEl>
                                          <p:spTgt spid="40"/>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1"/>
                                        </p:tgtEl>
                                        <p:attrNameLst>
                                          <p:attrName>style.visibility</p:attrName>
                                        </p:attrNameLst>
                                      </p:cBhvr>
                                      <p:to>
                                        <p:strVal val="visible"/>
                                      </p:to>
                                    </p:set>
                                    <p:anim calcmode="lin" valueType="num">
                                      <p:cBhvr>
                                        <p:cTn id="246" dur="1000" fill="hold"/>
                                        <p:tgtEl>
                                          <p:spTgt spid="41"/>
                                        </p:tgtEl>
                                        <p:attrNameLst>
                                          <p:attrName>ppt_w</p:attrName>
                                        </p:attrNameLst>
                                      </p:cBhvr>
                                      <p:tavLst>
                                        <p:tav tm="0">
                                          <p:val>
                                            <p:fltVal val="0"/>
                                          </p:val>
                                        </p:tav>
                                        <p:tav tm="100000">
                                          <p:val>
                                            <p:strVal val="#ppt_w"/>
                                          </p:val>
                                        </p:tav>
                                      </p:tavLst>
                                    </p:anim>
                                    <p:anim calcmode="lin" valueType="num">
                                      <p:cBhvr>
                                        <p:cTn id="247" dur="1000" fill="hold"/>
                                        <p:tgtEl>
                                          <p:spTgt spid="41"/>
                                        </p:tgtEl>
                                        <p:attrNameLst>
                                          <p:attrName>ppt_h</p:attrName>
                                        </p:attrNameLst>
                                      </p:cBhvr>
                                      <p:tavLst>
                                        <p:tav tm="0">
                                          <p:val>
                                            <p:fltVal val="0"/>
                                          </p:val>
                                        </p:tav>
                                        <p:tav tm="100000">
                                          <p:val>
                                            <p:strVal val="#ppt_h"/>
                                          </p:val>
                                        </p:tav>
                                      </p:tavLst>
                                    </p:anim>
                                    <p:anim calcmode="lin" valueType="num">
                                      <p:cBhvr>
                                        <p:cTn id="248" dur="1000" fill="hold"/>
                                        <p:tgtEl>
                                          <p:spTgt spid="41"/>
                                        </p:tgtEl>
                                        <p:attrNameLst>
                                          <p:attrName>style.rotation</p:attrName>
                                        </p:attrNameLst>
                                      </p:cBhvr>
                                      <p:tavLst>
                                        <p:tav tm="0">
                                          <p:val>
                                            <p:fltVal val="90"/>
                                          </p:val>
                                        </p:tav>
                                        <p:tav tm="100000">
                                          <p:val>
                                            <p:fltVal val="0"/>
                                          </p:val>
                                        </p:tav>
                                      </p:tavLst>
                                    </p:anim>
                                    <p:animEffect transition="in" filter="fade">
                                      <p:cBhvr>
                                        <p:cTn id="249" dur="1000"/>
                                        <p:tgtEl>
                                          <p:spTgt spid="41"/>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2"/>
                                        </p:tgtEl>
                                        <p:attrNameLst>
                                          <p:attrName>style.visibility</p:attrName>
                                        </p:attrNameLst>
                                      </p:cBhvr>
                                      <p:to>
                                        <p:strVal val="visible"/>
                                      </p:to>
                                    </p:set>
                                    <p:anim calcmode="lin" valueType="num">
                                      <p:cBhvr>
                                        <p:cTn id="252" dur="1000" fill="hold"/>
                                        <p:tgtEl>
                                          <p:spTgt spid="42"/>
                                        </p:tgtEl>
                                        <p:attrNameLst>
                                          <p:attrName>ppt_w</p:attrName>
                                        </p:attrNameLst>
                                      </p:cBhvr>
                                      <p:tavLst>
                                        <p:tav tm="0">
                                          <p:val>
                                            <p:fltVal val="0"/>
                                          </p:val>
                                        </p:tav>
                                        <p:tav tm="100000">
                                          <p:val>
                                            <p:strVal val="#ppt_w"/>
                                          </p:val>
                                        </p:tav>
                                      </p:tavLst>
                                    </p:anim>
                                    <p:anim calcmode="lin" valueType="num">
                                      <p:cBhvr>
                                        <p:cTn id="253" dur="1000" fill="hold"/>
                                        <p:tgtEl>
                                          <p:spTgt spid="42"/>
                                        </p:tgtEl>
                                        <p:attrNameLst>
                                          <p:attrName>ppt_h</p:attrName>
                                        </p:attrNameLst>
                                      </p:cBhvr>
                                      <p:tavLst>
                                        <p:tav tm="0">
                                          <p:val>
                                            <p:fltVal val="0"/>
                                          </p:val>
                                        </p:tav>
                                        <p:tav tm="100000">
                                          <p:val>
                                            <p:strVal val="#ppt_h"/>
                                          </p:val>
                                        </p:tav>
                                      </p:tavLst>
                                    </p:anim>
                                    <p:anim calcmode="lin" valueType="num">
                                      <p:cBhvr>
                                        <p:cTn id="254" dur="1000" fill="hold"/>
                                        <p:tgtEl>
                                          <p:spTgt spid="42"/>
                                        </p:tgtEl>
                                        <p:attrNameLst>
                                          <p:attrName>style.rotation</p:attrName>
                                        </p:attrNameLst>
                                      </p:cBhvr>
                                      <p:tavLst>
                                        <p:tav tm="0">
                                          <p:val>
                                            <p:fltVal val="90"/>
                                          </p:val>
                                        </p:tav>
                                        <p:tav tm="100000">
                                          <p:val>
                                            <p:fltVal val="0"/>
                                          </p:val>
                                        </p:tav>
                                      </p:tavLst>
                                    </p:anim>
                                    <p:animEffect transition="in" filter="fade">
                                      <p:cBhvr>
                                        <p:cTn id="255" dur="1000"/>
                                        <p:tgtEl>
                                          <p:spTgt spid="42"/>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1000" fill="hold"/>
                                        <p:tgtEl>
                                          <p:spTgt spid="43"/>
                                        </p:tgtEl>
                                        <p:attrNameLst>
                                          <p:attrName>ppt_w</p:attrName>
                                        </p:attrNameLst>
                                      </p:cBhvr>
                                      <p:tavLst>
                                        <p:tav tm="0">
                                          <p:val>
                                            <p:fltVal val="0"/>
                                          </p:val>
                                        </p:tav>
                                        <p:tav tm="100000">
                                          <p:val>
                                            <p:strVal val="#ppt_w"/>
                                          </p:val>
                                        </p:tav>
                                      </p:tavLst>
                                    </p:anim>
                                    <p:anim calcmode="lin" valueType="num">
                                      <p:cBhvr>
                                        <p:cTn id="259" dur="1000" fill="hold"/>
                                        <p:tgtEl>
                                          <p:spTgt spid="43"/>
                                        </p:tgtEl>
                                        <p:attrNameLst>
                                          <p:attrName>ppt_h</p:attrName>
                                        </p:attrNameLst>
                                      </p:cBhvr>
                                      <p:tavLst>
                                        <p:tav tm="0">
                                          <p:val>
                                            <p:fltVal val="0"/>
                                          </p:val>
                                        </p:tav>
                                        <p:tav tm="100000">
                                          <p:val>
                                            <p:strVal val="#ppt_h"/>
                                          </p:val>
                                        </p:tav>
                                      </p:tavLst>
                                    </p:anim>
                                    <p:anim calcmode="lin" valueType="num">
                                      <p:cBhvr>
                                        <p:cTn id="260" dur="1000" fill="hold"/>
                                        <p:tgtEl>
                                          <p:spTgt spid="43"/>
                                        </p:tgtEl>
                                        <p:attrNameLst>
                                          <p:attrName>style.rotation</p:attrName>
                                        </p:attrNameLst>
                                      </p:cBhvr>
                                      <p:tavLst>
                                        <p:tav tm="0">
                                          <p:val>
                                            <p:fltVal val="90"/>
                                          </p:val>
                                        </p:tav>
                                        <p:tav tm="100000">
                                          <p:val>
                                            <p:fltVal val="0"/>
                                          </p:val>
                                        </p:tav>
                                      </p:tavLst>
                                    </p:anim>
                                    <p:animEffect transition="in" filter="fade">
                                      <p:cBhvr>
                                        <p:cTn id="261" dur="1000"/>
                                        <p:tgtEl>
                                          <p:spTgt spid="43"/>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4"/>
                                        </p:tgtEl>
                                        <p:attrNameLst>
                                          <p:attrName>style.visibility</p:attrName>
                                        </p:attrNameLst>
                                      </p:cBhvr>
                                      <p:to>
                                        <p:strVal val="visible"/>
                                      </p:to>
                                    </p:set>
                                    <p:anim calcmode="lin" valueType="num">
                                      <p:cBhvr>
                                        <p:cTn id="264" dur="1000" fill="hold"/>
                                        <p:tgtEl>
                                          <p:spTgt spid="44"/>
                                        </p:tgtEl>
                                        <p:attrNameLst>
                                          <p:attrName>ppt_w</p:attrName>
                                        </p:attrNameLst>
                                      </p:cBhvr>
                                      <p:tavLst>
                                        <p:tav tm="0">
                                          <p:val>
                                            <p:fltVal val="0"/>
                                          </p:val>
                                        </p:tav>
                                        <p:tav tm="100000">
                                          <p:val>
                                            <p:strVal val="#ppt_w"/>
                                          </p:val>
                                        </p:tav>
                                      </p:tavLst>
                                    </p:anim>
                                    <p:anim calcmode="lin" valueType="num">
                                      <p:cBhvr>
                                        <p:cTn id="265" dur="1000" fill="hold"/>
                                        <p:tgtEl>
                                          <p:spTgt spid="44"/>
                                        </p:tgtEl>
                                        <p:attrNameLst>
                                          <p:attrName>ppt_h</p:attrName>
                                        </p:attrNameLst>
                                      </p:cBhvr>
                                      <p:tavLst>
                                        <p:tav tm="0">
                                          <p:val>
                                            <p:fltVal val="0"/>
                                          </p:val>
                                        </p:tav>
                                        <p:tav tm="100000">
                                          <p:val>
                                            <p:strVal val="#ppt_h"/>
                                          </p:val>
                                        </p:tav>
                                      </p:tavLst>
                                    </p:anim>
                                    <p:anim calcmode="lin" valueType="num">
                                      <p:cBhvr>
                                        <p:cTn id="266" dur="1000" fill="hold"/>
                                        <p:tgtEl>
                                          <p:spTgt spid="44"/>
                                        </p:tgtEl>
                                        <p:attrNameLst>
                                          <p:attrName>style.rotation</p:attrName>
                                        </p:attrNameLst>
                                      </p:cBhvr>
                                      <p:tavLst>
                                        <p:tav tm="0">
                                          <p:val>
                                            <p:fltVal val="90"/>
                                          </p:val>
                                        </p:tav>
                                        <p:tav tm="100000">
                                          <p:val>
                                            <p:fltVal val="0"/>
                                          </p:val>
                                        </p:tav>
                                      </p:tavLst>
                                    </p:anim>
                                    <p:animEffect transition="in" filter="fade">
                                      <p:cBhvr>
                                        <p:cTn id="267" dur="1000"/>
                                        <p:tgtEl>
                                          <p:spTgt spid="44"/>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5"/>
                                        </p:tgtEl>
                                        <p:attrNameLst>
                                          <p:attrName>style.visibility</p:attrName>
                                        </p:attrNameLst>
                                      </p:cBhvr>
                                      <p:to>
                                        <p:strVal val="visible"/>
                                      </p:to>
                                    </p:set>
                                    <p:anim calcmode="lin" valueType="num">
                                      <p:cBhvr>
                                        <p:cTn id="270" dur="1000" fill="hold"/>
                                        <p:tgtEl>
                                          <p:spTgt spid="45"/>
                                        </p:tgtEl>
                                        <p:attrNameLst>
                                          <p:attrName>ppt_w</p:attrName>
                                        </p:attrNameLst>
                                      </p:cBhvr>
                                      <p:tavLst>
                                        <p:tav tm="0">
                                          <p:val>
                                            <p:fltVal val="0"/>
                                          </p:val>
                                        </p:tav>
                                        <p:tav tm="100000">
                                          <p:val>
                                            <p:strVal val="#ppt_w"/>
                                          </p:val>
                                        </p:tav>
                                      </p:tavLst>
                                    </p:anim>
                                    <p:anim calcmode="lin" valueType="num">
                                      <p:cBhvr>
                                        <p:cTn id="271" dur="1000" fill="hold"/>
                                        <p:tgtEl>
                                          <p:spTgt spid="45"/>
                                        </p:tgtEl>
                                        <p:attrNameLst>
                                          <p:attrName>ppt_h</p:attrName>
                                        </p:attrNameLst>
                                      </p:cBhvr>
                                      <p:tavLst>
                                        <p:tav tm="0">
                                          <p:val>
                                            <p:fltVal val="0"/>
                                          </p:val>
                                        </p:tav>
                                        <p:tav tm="100000">
                                          <p:val>
                                            <p:strVal val="#ppt_h"/>
                                          </p:val>
                                        </p:tav>
                                      </p:tavLst>
                                    </p:anim>
                                    <p:anim calcmode="lin" valueType="num">
                                      <p:cBhvr>
                                        <p:cTn id="272" dur="1000" fill="hold"/>
                                        <p:tgtEl>
                                          <p:spTgt spid="45"/>
                                        </p:tgtEl>
                                        <p:attrNameLst>
                                          <p:attrName>style.rotation</p:attrName>
                                        </p:attrNameLst>
                                      </p:cBhvr>
                                      <p:tavLst>
                                        <p:tav tm="0">
                                          <p:val>
                                            <p:fltVal val="90"/>
                                          </p:val>
                                        </p:tav>
                                        <p:tav tm="100000">
                                          <p:val>
                                            <p:fltVal val="0"/>
                                          </p:val>
                                        </p:tav>
                                      </p:tavLst>
                                    </p:anim>
                                    <p:animEffect transition="in" filter="fade">
                                      <p:cBhvr>
                                        <p:cTn id="273" dur="1000"/>
                                        <p:tgtEl>
                                          <p:spTgt spid="45"/>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46"/>
                                        </p:tgtEl>
                                        <p:attrNameLst>
                                          <p:attrName>style.visibility</p:attrName>
                                        </p:attrNameLst>
                                      </p:cBhvr>
                                      <p:to>
                                        <p:strVal val="visible"/>
                                      </p:to>
                                    </p:set>
                                    <p:anim calcmode="lin" valueType="num">
                                      <p:cBhvr>
                                        <p:cTn id="276" dur="1000" fill="hold"/>
                                        <p:tgtEl>
                                          <p:spTgt spid="46"/>
                                        </p:tgtEl>
                                        <p:attrNameLst>
                                          <p:attrName>ppt_w</p:attrName>
                                        </p:attrNameLst>
                                      </p:cBhvr>
                                      <p:tavLst>
                                        <p:tav tm="0">
                                          <p:val>
                                            <p:fltVal val="0"/>
                                          </p:val>
                                        </p:tav>
                                        <p:tav tm="100000">
                                          <p:val>
                                            <p:strVal val="#ppt_w"/>
                                          </p:val>
                                        </p:tav>
                                      </p:tavLst>
                                    </p:anim>
                                    <p:anim calcmode="lin" valueType="num">
                                      <p:cBhvr>
                                        <p:cTn id="277" dur="1000" fill="hold"/>
                                        <p:tgtEl>
                                          <p:spTgt spid="46"/>
                                        </p:tgtEl>
                                        <p:attrNameLst>
                                          <p:attrName>ppt_h</p:attrName>
                                        </p:attrNameLst>
                                      </p:cBhvr>
                                      <p:tavLst>
                                        <p:tav tm="0">
                                          <p:val>
                                            <p:fltVal val="0"/>
                                          </p:val>
                                        </p:tav>
                                        <p:tav tm="100000">
                                          <p:val>
                                            <p:strVal val="#ppt_h"/>
                                          </p:val>
                                        </p:tav>
                                      </p:tavLst>
                                    </p:anim>
                                    <p:anim calcmode="lin" valueType="num">
                                      <p:cBhvr>
                                        <p:cTn id="278" dur="1000" fill="hold"/>
                                        <p:tgtEl>
                                          <p:spTgt spid="46"/>
                                        </p:tgtEl>
                                        <p:attrNameLst>
                                          <p:attrName>style.rotation</p:attrName>
                                        </p:attrNameLst>
                                      </p:cBhvr>
                                      <p:tavLst>
                                        <p:tav tm="0">
                                          <p:val>
                                            <p:fltVal val="90"/>
                                          </p:val>
                                        </p:tav>
                                        <p:tav tm="100000">
                                          <p:val>
                                            <p:fltVal val="0"/>
                                          </p:val>
                                        </p:tav>
                                      </p:tavLst>
                                    </p:anim>
                                    <p:animEffect transition="in" filter="fade">
                                      <p:cBhvr>
                                        <p:cTn id="279" dur="1000"/>
                                        <p:tgtEl>
                                          <p:spTgt spid="46"/>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47"/>
                                        </p:tgtEl>
                                        <p:attrNameLst>
                                          <p:attrName>style.visibility</p:attrName>
                                        </p:attrNameLst>
                                      </p:cBhvr>
                                      <p:to>
                                        <p:strVal val="visible"/>
                                      </p:to>
                                    </p:set>
                                    <p:anim calcmode="lin" valueType="num">
                                      <p:cBhvr>
                                        <p:cTn id="282" dur="1000" fill="hold"/>
                                        <p:tgtEl>
                                          <p:spTgt spid="47"/>
                                        </p:tgtEl>
                                        <p:attrNameLst>
                                          <p:attrName>ppt_w</p:attrName>
                                        </p:attrNameLst>
                                      </p:cBhvr>
                                      <p:tavLst>
                                        <p:tav tm="0">
                                          <p:val>
                                            <p:fltVal val="0"/>
                                          </p:val>
                                        </p:tav>
                                        <p:tav tm="100000">
                                          <p:val>
                                            <p:strVal val="#ppt_w"/>
                                          </p:val>
                                        </p:tav>
                                      </p:tavLst>
                                    </p:anim>
                                    <p:anim calcmode="lin" valueType="num">
                                      <p:cBhvr>
                                        <p:cTn id="283" dur="1000" fill="hold"/>
                                        <p:tgtEl>
                                          <p:spTgt spid="47"/>
                                        </p:tgtEl>
                                        <p:attrNameLst>
                                          <p:attrName>ppt_h</p:attrName>
                                        </p:attrNameLst>
                                      </p:cBhvr>
                                      <p:tavLst>
                                        <p:tav tm="0">
                                          <p:val>
                                            <p:fltVal val="0"/>
                                          </p:val>
                                        </p:tav>
                                        <p:tav tm="100000">
                                          <p:val>
                                            <p:strVal val="#ppt_h"/>
                                          </p:val>
                                        </p:tav>
                                      </p:tavLst>
                                    </p:anim>
                                    <p:anim calcmode="lin" valueType="num">
                                      <p:cBhvr>
                                        <p:cTn id="284" dur="1000" fill="hold"/>
                                        <p:tgtEl>
                                          <p:spTgt spid="47"/>
                                        </p:tgtEl>
                                        <p:attrNameLst>
                                          <p:attrName>style.rotation</p:attrName>
                                        </p:attrNameLst>
                                      </p:cBhvr>
                                      <p:tavLst>
                                        <p:tav tm="0">
                                          <p:val>
                                            <p:fltVal val="90"/>
                                          </p:val>
                                        </p:tav>
                                        <p:tav tm="100000">
                                          <p:val>
                                            <p:fltVal val="0"/>
                                          </p:val>
                                        </p:tav>
                                      </p:tavLst>
                                    </p:anim>
                                    <p:animEffect transition="in" filter="fade">
                                      <p:cBhvr>
                                        <p:cTn id="285" dur="1000"/>
                                        <p:tgtEl>
                                          <p:spTgt spid="47"/>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48"/>
                                        </p:tgtEl>
                                        <p:attrNameLst>
                                          <p:attrName>style.visibility</p:attrName>
                                        </p:attrNameLst>
                                      </p:cBhvr>
                                      <p:to>
                                        <p:strVal val="visible"/>
                                      </p:to>
                                    </p:set>
                                    <p:anim calcmode="lin" valueType="num">
                                      <p:cBhvr>
                                        <p:cTn id="288" dur="1000" fill="hold"/>
                                        <p:tgtEl>
                                          <p:spTgt spid="48"/>
                                        </p:tgtEl>
                                        <p:attrNameLst>
                                          <p:attrName>ppt_w</p:attrName>
                                        </p:attrNameLst>
                                      </p:cBhvr>
                                      <p:tavLst>
                                        <p:tav tm="0">
                                          <p:val>
                                            <p:fltVal val="0"/>
                                          </p:val>
                                        </p:tav>
                                        <p:tav tm="100000">
                                          <p:val>
                                            <p:strVal val="#ppt_w"/>
                                          </p:val>
                                        </p:tav>
                                      </p:tavLst>
                                    </p:anim>
                                    <p:anim calcmode="lin" valueType="num">
                                      <p:cBhvr>
                                        <p:cTn id="289" dur="1000" fill="hold"/>
                                        <p:tgtEl>
                                          <p:spTgt spid="48"/>
                                        </p:tgtEl>
                                        <p:attrNameLst>
                                          <p:attrName>ppt_h</p:attrName>
                                        </p:attrNameLst>
                                      </p:cBhvr>
                                      <p:tavLst>
                                        <p:tav tm="0">
                                          <p:val>
                                            <p:fltVal val="0"/>
                                          </p:val>
                                        </p:tav>
                                        <p:tav tm="100000">
                                          <p:val>
                                            <p:strVal val="#ppt_h"/>
                                          </p:val>
                                        </p:tav>
                                      </p:tavLst>
                                    </p:anim>
                                    <p:anim calcmode="lin" valueType="num">
                                      <p:cBhvr>
                                        <p:cTn id="290" dur="1000" fill="hold"/>
                                        <p:tgtEl>
                                          <p:spTgt spid="48"/>
                                        </p:tgtEl>
                                        <p:attrNameLst>
                                          <p:attrName>style.rotation</p:attrName>
                                        </p:attrNameLst>
                                      </p:cBhvr>
                                      <p:tavLst>
                                        <p:tav tm="0">
                                          <p:val>
                                            <p:fltVal val="90"/>
                                          </p:val>
                                        </p:tav>
                                        <p:tav tm="100000">
                                          <p:val>
                                            <p:fltVal val="0"/>
                                          </p:val>
                                        </p:tav>
                                      </p:tavLst>
                                    </p:anim>
                                    <p:animEffect transition="in" filter="fade">
                                      <p:cBhvr>
                                        <p:cTn id="291" dur="1000"/>
                                        <p:tgtEl>
                                          <p:spTgt spid="48"/>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49"/>
                                        </p:tgtEl>
                                        <p:attrNameLst>
                                          <p:attrName>style.visibility</p:attrName>
                                        </p:attrNameLst>
                                      </p:cBhvr>
                                      <p:to>
                                        <p:strVal val="visible"/>
                                      </p:to>
                                    </p:set>
                                    <p:anim calcmode="lin" valueType="num">
                                      <p:cBhvr>
                                        <p:cTn id="294" dur="1000" fill="hold"/>
                                        <p:tgtEl>
                                          <p:spTgt spid="49"/>
                                        </p:tgtEl>
                                        <p:attrNameLst>
                                          <p:attrName>ppt_w</p:attrName>
                                        </p:attrNameLst>
                                      </p:cBhvr>
                                      <p:tavLst>
                                        <p:tav tm="0">
                                          <p:val>
                                            <p:fltVal val="0"/>
                                          </p:val>
                                        </p:tav>
                                        <p:tav tm="100000">
                                          <p:val>
                                            <p:strVal val="#ppt_w"/>
                                          </p:val>
                                        </p:tav>
                                      </p:tavLst>
                                    </p:anim>
                                    <p:anim calcmode="lin" valueType="num">
                                      <p:cBhvr>
                                        <p:cTn id="295" dur="1000" fill="hold"/>
                                        <p:tgtEl>
                                          <p:spTgt spid="49"/>
                                        </p:tgtEl>
                                        <p:attrNameLst>
                                          <p:attrName>ppt_h</p:attrName>
                                        </p:attrNameLst>
                                      </p:cBhvr>
                                      <p:tavLst>
                                        <p:tav tm="0">
                                          <p:val>
                                            <p:fltVal val="0"/>
                                          </p:val>
                                        </p:tav>
                                        <p:tav tm="100000">
                                          <p:val>
                                            <p:strVal val="#ppt_h"/>
                                          </p:val>
                                        </p:tav>
                                      </p:tavLst>
                                    </p:anim>
                                    <p:anim calcmode="lin" valueType="num">
                                      <p:cBhvr>
                                        <p:cTn id="296" dur="1000" fill="hold"/>
                                        <p:tgtEl>
                                          <p:spTgt spid="49"/>
                                        </p:tgtEl>
                                        <p:attrNameLst>
                                          <p:attrName>style.rotation</p:attrName>
                                        </p:attrNameLst>
                                      </p:cBhvr>
                                      <p:tavLst>
                                        <p:tav tm="0">
                                          <p:val>
                                            <p:fltVal val="90"/>
                                          </p:val>
                                        </p:tav>
                                        <p:tav tm="100000">
                                          <p:val>
                                            <p:fltVal val="0"/>
                                          </p:val>
                                        </p:tav>
                                      </p:tavLst>
                                    </p:anim>
                                    <p:animEffect transition="in" filter="fade">
                                      <p:cBhvr>
                                        <p:cTn id="297" dur="1000"/>
                                        <p:tgtEl>
                                          <p:spTgt spid="49"/>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1000" fill="hold"/>
                                        <p:tgtEl>
                                          <p:spTgt spid="50"/>
                                        </p:tgtEl>
                                        <p:attrNameLst>
                                          <p:attrName>ppt_w</p:attrName>
                                        </p:attrNameLst>
                                      </p:cBhvr>
                                      <p:tavLst>
                                        <p:tav tm="0">
                                          <p:val>
                                            <p:fltVal val="0"/>
                                          </p:val>
                                        </p:tav>
                                        <p:tav tm="100000">
                                          <p:val>
                                            <p:strVal val="#ppt_w"/>
                                          </p:val>
                                        </p:tav>
                                      </p:tavLst>
                                    </p:anim>
                                    <p:anim calcmode="lin" valueType="num">
                                      <p:cBhvr>
                                        <p:cTn id="301" dur="1000" fill="hold"/>
                                        <p:tgtEl>
                                          <p:spTgt spid="50"/>
                                        </p:tgtEl>
                                        <p:attrNameLst>
                                          <p:attrName>ppt_h</p:attrName>
                                        </p:attrNameLst>
                                      </p:cBhvr>
                                      <p:tavLst>
                                        <p:tav tm="0">
                                          <p:val>
                                            <p:fltVal val="0"/>
                                          </p:val>
                                        </p:tav>
                                        <p:tav tm="100000">
                                          <p:val>
                                            <p:strVal val="#ppt_h"/>
                                          </p:val>
                                        </p:tav>
                                      </p:tavLst>
                                    </p:anim>
                                    <p:anim calcmode="lin" valueType="num">
                                      <p:cBhvr>
                                        <p:cTn id="302" dur="1000" fill="hold"/>
                                        <p:tgtEl>
                                          <p:spTgt spid="50"/>
                                        </p:tgtEl>
                                        <p:attrNameLst>
                                          <p:attrName>style.rotation</p:attrName>
                                        </p:attrNameLst>
                                      </p:cBhvr>
                                      <p:tavLst>
                                        <p:tav tm="0">
                                          <p:val>
                                            <p:fltVal val="90"/>
                                          </p:val>
                                        </p:tav>
                                        <p:tav tm="100000">
                                          <p:val>
                                            <p:fltVal val="0"/>
                                          </p:val>
                                        </p:tav>
                                      </p:tavLst>
                                    </p:anim>
                                    <p:animEffect transition="in" filter="fade">
                                      <p:cBhvr>
                                        <p:cTn id="303" dur="1000"/>
                                        <p:tgtEl>
                                          <p:spTgt spid="50"/>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1"/>
                                        </p:tgtEl>
                                        <p:attrNameLst>
                                          <p:attrName>style.visibility</p:attrName>
                                        </p:attrNameLst>
                                      </p:cBhvr>
                                      <p:to>
                                        <p:strVal val="visible"/>
                                      </p:to>
                                    </p:set>
                                    <p:anim calcmode="lin" valueType="num">
                                      <p:cBhvr>
                                        <p:cTn id="306" dur="1000" fill="hold"/>
                                        <p:tgtEl>
                                          <p:spTgt spid="51"/>
                                        </p:tgtEl>
                                        <p:attrNameLst>
                                          <p:attrName>ppt_w</p:attrName>
                                        </p:attrNameLst>
                                      </p:cBhvr>
                                      <p:tavLst>
                                        <p:tav tm="0">
                                          <p:val>
                                            <p:fltVal val="0"/>
                                          </p:val>
                                        </p:tav>
                                        <p:tav tm="100000">
                                          <p:val>
                                            <p:strVal val="#ppt_w"/>
                                          </p:val>
                                        </p:tav>
                                      </p:tavLst>
                                    </p:anim>
                                    <p:anim calcmode="lin" valueType="num">
                                      <p:cBhvr>
                                        <p:cTn id="307" dur="1000" fill="hold"/>
                                        <p:tgtEl>
                                          <p:spTgt spid="51"/>
                                        </p:tgtEl>
                                        <p:attrNameLst>
                                          <p:attrName>ppt_h</p:attrName>
                                        </p:attrNameLst>
                                      </p:cBhvr>
                                      <p:tavLst>
                                        <p:tav tm="0">
                                          <p:val>
                                            <p:fltVal val="0"/>
                                          </p:val>
                                        </p:tav>
                                        <p:tav tm="100000">
                                          <p:val>
                                            <p:strVal val="#ppt_h"/>
                                          </p:val>
                                        </p:tav>
                                      </p:tavLst>
                                    </p:anim>
                                    <p:anim calcmode="lin" valueType="num">
                                      <p:cBhvr>
                                        <p:cTn id="308" dur="1000" fill="hold"/>
                                        <p:tgtEl>
                                          <p:spTgt spid="51"/>
                                        </p:tgtEl>
                                        <p:attrNameLst>
                                          <p:attrName>style.rotation</p:attrName>
                                        </p:attrNameLst>
                                      </p:cBhvr>
                                      <p:tavLst>
                                        <p:tav tm="0">
                                          <p:val>
                                            <p:fltVal val="90"/>
                                          </p:val>
                                        </p:tav>
                                        <p:tav tm="100000">
                                          <p:val>
                                            <p:fltVal val="0"/>
                                          </p:val>
                                        </p:tav>
                                      </p:tavLst>
                                    </p:anim>
                                    <p:animEffect transition="in" filter="fade">
                                      <p:cBhvr>
                                        <p:cTn id="309" dur="1000"/>
                                        <p:tgtEl>
                                          <p:spTgt spid="51"/>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2"/>
                                        </p:tgtEl>
                                        <p:attrNameLst>
                                          <p:attrName>style.visibility</p:attrName>
                                        </p:attrNameLst>
                                      </p:cBhvr>
                                      <p:to>
                                        <p:strVal val="visible"/>
                                      </p:to>
                                    </p:set>
                                    <p:anim calcmode="lin" valueType="num">
                                      <p:cBhvr>
                                        <p:cTn id="312" dur="1000" fill="hold"/>
                                        <p:tgtEl>
                                          <p:spTgt spid="52"/>
                                        </p:tgtEl>
                                        <p:attrNameLst>
                                          <p:attrName>ppt_w</p:attrName>
                                        </p:attrNameLst>
                                      </p:cBhvr>
                                      <p:tavLst>
                                        <p:tav tm="0">
                                          <p:val>
                                            <p:fltVal val="0"/>
                                          </p:val>
                                        </p:tav>
                                        <p:tav tm="100000">
                                          <p:val>
                                            <p:strVal val="#ppt_w"/>
                                          </p:val>
                                        </p:tav>
                                      </p:tavLst>
                                    </p:anim>
                                    <p:anim calcmode="lin" valueType="num">
                                      <p:cBhvr>
                                        <p:cTn id="313" dur="1000" fill="hold"/>
                                        <p:tgtEl>
                                          <p:spTgt spid="52"/>
                                        </p:tgtEl>
                                        <p:attrNameLst>
                                          <p:attrName>ppt_h</p:attrName>
                                        </p:attrNameLst>
                                      </p:cBhvr>
                                      <p:tavLst>
                                        <p:tav tm="0">
                                          <p:val>
                                            <p:fltVal val="0"/>
                                          </p:val>
                                        </p:tav>
                                        <p:tav tm="100000">
                                          <p:val>
                                            <p:strVal val="#ppt_h"/>
                                          </p:val>
                                        </p:tav>
                                      </p:tavLst>
                                    </p:anim>
                                    <p:anim calcmode="lin" valueType="num">
                                      <p:cBhvr>
                                        <p:cTn id="314" dur="1000" fill="hold"/>
                                        <p:tgtEl>
                                          <p:spTgt spid="52"/>
                                        </p:tgtEl>
                                        <p:attrNameLst>
                                          <p:attrName>style.rotation</p:attrName>
                                        </p:attrNameLst>
                                      </p:cBhvr>
                                      <p:tavLst>
                                        <p:tav tm="0">
                                          <p:val>
                                            <p:fltVal val="90"/>
                                          </p:val>
                                        </p:tav>
                                        <p:tav tm="100000">
                                          <p:val>
                                            <p:fltVal val="0"/>
                                          </p:val>
                                        </p:tav>
                                      </p:tavLst>
                                    </p:anim>
                                    <p:animEffect transition="in" filter="fade">
                                      <p:cBhvr>
                                        <p:cTn id="315" dur="1000"/>
                                        <p:tgtEl>
                                          <p:spTgt spid="52"/>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1000" fill="hold"/>
                                        <p:tgtEl>
                                          <p:spTgt spid="53"/>
                                        </p:tgtEl>
                                        <p:attrNameLst>
                                          <p:attrName>ppt_w</p:attrName>
                                        </p:attrNameLst>
                                      </p:cBhvr>
                                      <p:tavLst>
                                        <p:tav tm="0">
                                          <p:val>
                                            <p:fltVal val="0"/>
                                          </p:val>
                                        </p:tav>
                                        <p:tav tm="100000">
                                          <p:val>
                                            <p:strVal val="#ppt_w"/>
                                          </p:val>
                                        </p:tav>
                                      </p:tavLst>
                                    </p:anim>
                                    <p:anim calcmode="lin" valueType="num">
                                      <p:cBhvr>
                                        <p:cTn id="319" dur="1000" fill="hold"/>
                                        <p:tgtEl>
                                          <p:spTgt spid="53"/>
                                        </p:tgtEl>
                                        <p:attrNameLst>
                                          <p:attrName>ppt_h</p:attrName>
                                        </p:attrNameLst>
                                      </p:cBhvr>
                                      <p:tavLst>
                                        <p:tav tm="0">
                                          <p:val>
                                            <p:fltVal val="0"/>
                                          </p:val>
                                        </p:tav>
                                        <p:tav tm="100000">
                                          <p:val>
                                            <p:strVal val="#ppt_h"/>
                                          </p:val>
                                        </p:tav>
                                      </p:tavLst>
                                    </p:anim>
                                    <p:anim calcmode="lin" valueType="num">
                                      <p:cBhvr>
                                        <p:cTn id="320" dur="1000" fill="hold"/>
                                        <p:tgtEl>
                                          <p:spTgt spid="53"/>
                                        </p:tgtEl>
                                        <p:attrNameLst>
                                          <p:attrName>style.rotation</p:attrName>
                                        </p:attrNameLst>
                                      </p:cBhvr>
                                      <p:tavLst>
                                        <p:tav tm="0">
                                          <p:val>
                                            <p:fltVal val="90"/>
                                          </p:val>
                                        </p:tav>
                                        <p:tav tm="100000">
                                          <p:val>
                                            <p:fltVal val="0"/>
                                          </p:val>
                                        </p:tav>
                                      </p:tavLst>
                                    </p:anim>
                                    <p:animEffect transition="in" filter="fade">
                                      <p:cBhvr>
                                        <p:cTn id="321" dur="1000"/>
                                        <p:tgtEl>
                                          <p:spTgt spid="53"/>
                                        </p:tgtEl>
                                      </p:cBhvr>
                                    </p:animEffect>
                                  </p:childTnLst>
                                </p:cTn>
                              </p:par>
                              <p:par>
                                <p:cTn id="322" presetID="31" presetClass="entr" presetSubtype="0" fill="hold" nodeType="withEffect">
                                  <p:stCondLst>
                                    <p:cond delay="500"/>
                                  </p:stCondLst>
                                  <p:childTnLst>
                                    <p:set>
                                      <p:cBhvr>
                                        <p:cTn id="323" dur="1" fill="hold">
                                          <p:stCondLst>
                                            <p:cond delay="0"/>
                                          </p:stCondLst>
                                        </p:cTn>
                                        <p:tgtEl>
                                          <p:spTgt spid="59"/>
                                        </p:tgtEl>
                                        <p:attrNameLst>
                                          <p:attrName>style.visibility</p:attrName>
                                        </p:attrNameLst>
                                      </p:cBhvr>
                                      <p:to>
                                        <p:strVal val="visible"/>
                                      </p:to>
                                    </p:set>
                                    <p:anim calcmode="lin" valueType="num">
                                      <p:cBhvr>
                                        <p:cTn id="324" dur="1000" fill="hold"/>
                                        <p:tgtEl>
                                          <p:spTgt spid="59"/>
                                        </p:tgtEl>
                                        <p:attrNameLst>
                                          <p:attrName>ppt_w</p:attrName>
                                        </p:attrNameLst>
                                      </p:cBhvr>
                                      <p:tavLst>
                                        <p:tav tm="0">
                                          <p:val>
                                            <p:fltVal val="0"/>
                                          </p:val>
                                        </p:tav>
                                        <p:tav tm="100000">
                                          <p:val>
                                            <p:strVal val="#ppt_w"/>
                                          </p:val>
                                        </p:tav>
                                      </p:tavLst>
                                    </p:anim>
                                    <p:anim calcmode="lin" valueType="num">
                                      <p:cBhvr>
                                        <p:cTn id="325" dur="1000" fill="hold"/>
                                        <p:tgtEl>
                                          <p:spTgt spid="59"/>
                                        </p:tgtEl>
                                        <p:attrNameLst>
                                          <p:attrName>ppt_h</p:attrName>
                                        </p:attrNameLst>
                                      </p:cBhvr>
                                      <p:tavLst>
                                        <p:tav tm="0">
                                          <p:val>
                                            <p:fltVal val="0"/>
                                          </p:val>
                                        </p:tav>
                                        <p:tav tm="100000">
                                          <p:val>
                                            <p:strVal val="#ppt_h"/>
                                          </p:val>
                                        </p:tav>
                                      </p:tavLst>
                                    </p:anim>
                                    <p:anim calcmode="lin" valueType="num">
                                      <p:cBhvr>
                                        <p:cTn id="326" dur="1000" fill="hold"/>
                                        <p:tgtEl>
                                          <p:spTgt spid="59"/>
                                        </p:tgtEl>
                                        <p:attrNameLst>
                                          <p:attrName>style.rotation</p:attrName>
                                        </p:attrNameLst>
                                      </p:cBhvr>
                                      <p:tavLst>
                                        <p:tav tm="0">
                                          <p:val>
                                            <p:fltVal val="90"/>
                                          </p:val>
                                        </p:tav>
                                        <p:tav tm="100000">
                                          <p:val>
                                            <p:fltVal val="0"/>
                                          </p:val>
                                        </p:tav>
                                      </p:tavLst>
                                    </p:anim>
                                    <p:animEffect transition="in" filter="fade">
                                      <p:cBhvr>
                                        <p:cTn id="327" dur="1000"/>
                                        <p:tgtEl>
                                          <p:spTgt spid="5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0"/>
                                        </p:tgtEl>
                                        <p:attrNameLst>
                                          <p:attrName>style.visibility</p:attrName>
                                        </p:attrNameLst>
                                      </p:cBhvr>
                                      <p:to>
                                        <p:strVal val="visible"/>
                                      </p:to>
                                    </p:set>
                                    <p:anim calcmode="lin" valueType="num">
                                      <p:cBhvr>
                                        <p:cTn id="330" dur="1000" fill="hold"/>
                                        <p:tgtEl>
                                          <p:spTgt spid="60"/>
                                        </p:tgtEl>
                                        <p:attrNameLst>
                                          <p:attrName>ppt_w</p:attrName>
                                        </p:attrNameLst>
                                      </p:cBhvr>
                                      <p:tavLst>
                                        <p:tav tm="0">
                                          <p:val>
                                            <p:fltVal val="0"/>
                                          </p:val>
                                        </p:tav>
                                        <p:tav tm="100000">
                                          <p:val>
                                            <p:strVal val="#ppt_w"/>
                                          </p:val>
                                        </p:tav>
                                      </p:tavLst>
                                    </p:anim>
                                    <p:anim calcmode="lin" valueType="num">
                                      <p:cBhvr>
                                        <p:cTn id="331" dur="1000" fill="hold"/>
                                        <p:tgtEl>
                                          <p:spTgt spid="60"/>
                                        </p:tgtEl>
                                        <p:attrNameLst>
                                          <p:attrName>ppt_h</p:attrName>
                                        </p:attrNameLst>
                                      </p:cBhvr>
                                      <p:tavLst>
                                        <p:tav tm="0">
                                          <p:val>
                                            <p:fltVal val="0"/>
                                          </p:val>
                                        </p:tav>
                                        <p:tav tm="100000">
                                          <p:val>
                                            <p:strVal val="#ppt_h"/>
                                          </p:val>
                                        </p:tav>
                                      </p:tavLst>
                                    </p:anim>
                                    <p:anim calcmode="lin" valueType="num">
                                      <p:cBhvr>
                                        <p:cTn id="332" dur="1000" fill="hold"/>
                                        <p:tgtEl>
                                          <p:spTgt spid="60"/>
                                        </p:tgtEl>
                                        <p:attrNameLst>
                                          <p:attrName>style.rotation</p:attrName>
                                        </p:attrNameLst>
                                      </p:cBhvr>
                                      <p:tavLst>
                                        <p:tav tm="0">
                                          <p:val>
                                            <p:fltVal val="90"/>
                                          </p:val>
                                        </p:tav>
                                        <p:tav tm="100000">
                                          <p:val>
                                            <p:fltVal val="0"/>
                                          </p:val>
                                        </p:tav>
                                      </p:tavLst>
                                    </p:anim>
                                    <p:animEffect transition="in" filter="fade">
                                      <p:cBhvr>
                                        <p:cTn id="333" dur="1000"/>
                                        <p:tgtEl>
                                          <p:spTgt spid="6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1"/>
                                        </p:tgtEl>
                                        <p:attrNameLst>
                                          <p:attrName>style.visibility</p:attrName>
                                        </p:attrNameLst>
                                      </p:cBhvr>
                                      <p:to>
                                        <p:strVal val="visible"/>
                                      </p:to>
                                    </p:set>
                                    <p:anim calcmode="lin" valueType="num">
                                      <p:cBhvr>
                                        <p:cTn id="336" dur="1000" fill="hold"/>
                                        <p:tgtEl>
                                          <p:spTgt spid="61"/>
                                        </p:tgtEl>
                                        <p:attrNameLst>
                                          <p:attrName>ppt_w</p:attrName>
                                        </p:attrNameLst>
                                      </p:cBhvr>
                                      <p:tavLst>
                                        <p:tav tm="0">
                                          <p:val>
                                            <p:fltVal val="0"/>
                                          </p:val>
                                        </p:tav>
                                        <p:tav tm="100000">
                                          <p:val>
                                            <p:strVal val="#ppt_w"/>
                                          </p:val>
                                        </p:tav>
                                      </p:tavLst>
                                    </p:anim>
                                    <p:anim calcmode="lin" valueType="num">
                                      <p:cBhvr>
                                        <p:cTn id="337" dur="1000" fill="hold"/>
                                        <p:tgtEl>
                                          <p:spTgt spid="61"/>
                                        </p:tgtEl>
                                        <p:attrNameLst>
                                          <p:attrName>ppt_h</p:attrName>
                                        </p:attrNameLst>
                                      </p:cBhvr>
                                      <p:tavLst>
                                        <p:tav tm="0">
                                          <p:val>
                                            <p:fltVal val="0"/>
                                          </p:val>
                                        </p:tav>
                                        <p:tav tm="100000">
                                          <p:val>
                                            <p:strVal val="#ppt_h"/>
                                          </p:val>
                                        </p:tav>
                                      </p:tavLst>
                                    </p:anim>
                                    <p:anim calcmode="lin" valueType="num">
                                      <p:cBhvr>
                                        <p:cTn id="338" dur="1000" fill="hold"/>
                                        <p:tgtEl>
                                          <p:spTgt spid="61"/>
                                        </p:tgtEl>
                                        <p:attrNameLst>
                                          <p:attrName>style.rotation</p:attrName>
                                        </p:attrNameLst>
                                      </p:cBhvr>
                                      <p:tavLst>
                                        <p:tav tm="0">
                                          <p:val>
                                            <p:fltVal val="90"/>
                                          </p:val>
                                        </p:tav>
                                        <p:tav tm="100000">
                                          <p:val>
                                            <p:fltVal val="0"/>
                                          </p:val>
                                        </p:tav>
                                      </p:tavLst>
                                    </p:anim>
                                    <p:animEffect transition="in" filter="fade">
                                      <p:cBhvr>
                                        <p:cTn id="339" dur="1000"/>
                                        <p:tgtEl>
                                          <p:spTgt spid="61"/>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2"/>
                                        </p:tgtEl>
                                        <p:attrNameLst>
                                          <p:attrName>style.visibility</p:attrName>
                                        </p:attrNameLst>
                                      </p:cBhvr>
                                      <p:to>
                                        <p:strVal val="visible"/>
                                      </p:to>
                                    </p:set>
                                    <p:anim calcmode="lin" valueType="num">
                                      <p:cBhvr>
                                        <p:cTn id="342" dur="1000" fill="hold"/>
                                        <p:tgtEl>
                                          <p:spTgt spid="62"/>
                                        </p:tgtEl>
                                        <p:attrNameLst>
                                          <p:attrName>ppt_w</p:attrName>
                                        </p:attrNameLst>
                                      </p:cBhvr>
                                      <p:tavLst>
                                        <p:tav tm="0">
                                          <p:val>
                                            <p:fltVal val="0"/>
                                          </p:val>
                                        </p:tav>
                                        <p:tav tm="100000">
                                          <p:val>
                                            <p:strVal val="#ppt_w"/>
                                          </p:val>
                                        </p:tav>
                                      </p:tavLst>
                                    </p:anim>
                                    <p:anim calcmode="lin" valueType="num">
                                      <p:cBhvr>
                                        <p:cTn id="343" dur="1000" fill="hold"/>
                                        <p:tgtEl>
                                          <p:spTgt spid="62"/>
                                        </p:tgtEl>
                                        <p:attrNameLst>
                                          <p:attrName>ppt_h</p:attrName>
                                        </p:attrNameLst>
                                      </p:cBhvr>
                                      <p:tavLst>
                                        <p:tav tm="0">
                                          <p:val>
                                            <p:fltVal val="0"/>
                                          </p:val>
                                        </p:tav>
                                        <p:tav tm="100000">
                                          <p:val>
                                            <p:strVal val="#ppt_h"/>
                                          </p:val>
                                        </p:tav>
                                      </p:tavLst>
                                    </p:anim>
                                    <p:anim calcmode="lin" valueType="num">
                                      <p:cBhvr>
                                        <p:cTn id="344" dur="1000" fill="hold"/>
                                        <p:tgtEl>
                                          <p:spTgt spid="62"/>
                                        </p:tgtEl>
                                        <p:attrNameLst>
                                          <p:attrName>style.rotation</p:attrName>
                                        </p:attrNameLst>
                                      </p:cBhvr>
                                      <p:tavLst>
                                        <p:tav tm="0">
                                          <p:val>
                                            <p:fltVal val="90"/>
                                          </p:val>
                                        </p:tav>
                                        <p:tav tm="100000">
                                          <p:val>
                                            <p:fltVal val="0"/>
                                          </p:val>
                                        </p:tav>
                                      </p:tavLst>
                                    </p:anim>
                                    <p:animEffect transition="in" filter="fade">
                                      <p:cBhvr>
                                        <p:cTn id="345" dur="1000"/>
                                        <p:tgtEl>
                                          <p:spTgt spid="62"/>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3"/>
                                        </p:tgtEl>
                                        <p:attrNameLst>
                                          <p:attrName>style.visibility</p:attrName>
                                        </p:attrNameLst>
                                      </p:cBhvr>
                                      <p:to>
                                        <p:strVal val="visible"/>
                                      </p:to>
                                    </p:set>
                                    <p:anim calcmode="lin" valueType="num">
                                      <p:cBhvr>
                                        <p:cTn id="348" dur="1000" fill="hold"/>
                                        <p:tgtEl>
                                          <p:spTgt spid="63"/>
                                        </p:tgtEl>
                                        <p:attrNameLst>
                                          <p:attrName>ppt_w</p:attrName>
                                        </p:attrNameLst>
                                      </p:cBhvr>
                                      <p:tavLst>
                                        <p:tav tm="0">
                                          <p:val>
                                            <p:fltVal val="0"/>
                                          </p:val>
                                        </p:tav>
                                        <p:tav tm="100000">
                                          <p:val>
                                            <p:strVal val="#ppt_w"/>
                                          </p:val>
                                        </p:tav>
                                      </p:tavLst>
                                    </p:anim>
                                    <p:anim calcmode="lin" valueType="num">
                                      <p:cBhvr>
                                        <p:cTn id="349" dur="1000" fill="hold"/>
                                        <p:tgtEl>
                                          <p:spTgt spid="63"/>
                                        </p:tgtEl>
                                        <p:attrNameLst>
                                          <p:attrName>ppt_h</p:attrName>
                                        </p:attrNameLst>
                                      </p:cBhvr>
                                      <p:tavLst>
                                        <p:tav tm="0">
                                          <p:val>
                                            <p:fltVal val="0"/>
                                          </p:val>
                                        </p:tav>
                                        <p:tav tm="100000">
                                          <p:val>
                                            <p:strVal val="#ppt_h"/>
                                          </p:val>
                                        </p:tav>
                                      </p:tavLst>
                                    </p:anim>
                                    <p:anim calcmode="lin" valueType="num">
                                      <p:cBhvr>
                                        <p:cTn id="350" dur="1000" fill="hold"/>
                                        <p:tgtEl>
                                          <p:spTgt spid="63"/>
                                        </p:tgtEl>
                                        <p:attrNameLst>
                                          <p:attrName>style.rotation</p:attrName>
                                        </p:attrNameLst>
                                      </p:cBhvr>
                                      <p:tavLst>
                                        <p:tav tm="0">
                                          <p:val>
                                            <p:fltVal val="90"/>
                                          </p:val>
                                        </p:tav>
                                        <p:tav tm="100000">
                                          <p:val>
                                            <p:fltVal val="0"/>
                                          </p:val>
                                        </p:tav>
                                      </p:tavLst>
                                    </p:anim>
                                    <p:animEffect transition="in" filter="fade">
                                      <p:cBhvr>
                                        <p:cTn id="35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64" grpId="0"/>
      <p:bldP spid="6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11156038"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10775827"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10609766"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11152173"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11110343"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10804558"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10874231"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11214500"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11381040"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10880101"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11152173"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11633625"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11854092"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11622395"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0091397"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0255723"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0393294"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10706227"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10952898"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11791444"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10945159"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11953760"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10626625"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12191312"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1429428"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10729582"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0459433"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11222252"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0215880"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9818261"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10583965"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10923428"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0378601"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0236903"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1710799"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11005466"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11163594"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11195627"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11138812"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2439157"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12272484"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11814771"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12468502"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12040514"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1759912"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11485276"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1430094"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12284200"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537060"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0441786"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8692955" y="4713848"/>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9761023"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0105861"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1447507"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1385936"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11099099"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10853517"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5" name="直接连接符 64"/>
          <p:cNvCxnSpPr/>
          <p:nvPr/>
        </p:nvCxnSpPr>
        <p:spPr>
          <a:xfrm flipH="1">
            <a:off x="11568361"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MH_Text_1"/>
          <p:cNvSpPr txBox="1">
            <a:spLocks noChangeArrowheads="1"/>
          </p:cNvSpPr>
          <p:nvPr>
            <p:custDataLst>
              <p:tags r:id="rId1"/>
            </p:custDataLst>
          </p:nvPr>
        </p:nvSpPr>
        <p:spPr bwMode="auto">
          <a:xfrm>
            <a:off x="894304" y="1802779"/>
            <a:ext cx="5400000" cy="18131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lgn="just">
              <a:lnSpc>
                <a:spcPct val="110000"/>
              </a:lnSpc>
              <a:spcAft>
                <a:spcPts val="1200"/>
              </a:spcAft>
              <a:buFont typeface="Wingdings" panose="05000000000000000000" pitchFamily="2" charset="2"/>
              <a:buChar char="Ø"/>
              <a:defRPr/>
            </a:pPr>
            <a:r>
              <a:rPr lang="zh-CN" altLang="en-US" sz="1600" dirty="0" smtClean="0">
                <a:solidFill>
                  <a:srgbClr val="58595B"/>
                </a:solidFill>
                <a:latin typeface="华文细黑" panose="02010600040101010101" pitchFamily="2" charset="-122"/>
                <a:ea typeface="华文细黑" panose="02010600040101010101" pitchFamily="2" charset="-122"/>
              </a:rPr>
              <a:t>线性回归</a:t>
            </a:r>
            <a:endParaRPr lang="en-US" altLang="zh-CN" sz="1600" dirty="0" smtClean="0">
              <a:solidFill>
                <a:srgbClr val="58595B"/>
              </a:solidFill>
              <a:latin typeface="华文细黑" panose="02010600040101010101" pitchFamily="2" charset="-122"/>
              <a:ea typeface="华文细黑" panose="02010600040101010101" pitchFamily="2" charset="-122"/>
            </a:endParaRPr>
          </a:p>
          <a:p>
            <a:pPr marL="171450" indent="-171450" algn="just">
              <a:lnSpc>
                <a:spcPct val="110000"/>
              </a:lnSpc>
              <a:spcAft>
                <a:spcPts val="1200"/>
              </a:spcAft>
              <a:buFont typeface="Wingdings" panose="05000000000000000000" pitchFamily="2" charset="2"/>
              <a:buChar char="Ø"/>
              <a:defRPr/>
            </a:pPr>
            <a:r>
              <a:rPr lang="zh-CN" altLang="en-US" sz="1600" dirty="0" smtClean="0">
                <a:solidFill>
                  <a:srgbClr val="58595B"/>
                </a:solidFill>
                <a:latin typeface="华文细黑" panose="02010600040101010101" pitchFamily="2" charset="-122"/>
                <a:ea typeface="华文细黑" panose="02010600040101010101" pitchFamily="2" charset="-122"/>
              </a:rPr>
              <a:t>随机森林</a:t>
            </a:r>
            <a:endParaRPr lang="en-US" altLang="zh-CN" sz="1600" dirty="0" smtClean="0">
              <a:solidFill>
                <a:srgbClr val="58595B"/>
              </a:solidFill>
              <a:latin typeface="华文细黑" panose="02010600040101010101" pitchFamily="2" charset="-122"/>
              <a:ea typeface="华文细黑" panose="02010600040101010101" pitchFamily="2" charset="-122"/>
            </a:endParaRPr>
          </a:p>
          <a:p>
            <a:pPr marL="171450" indent="-171450" algn="just">
              <a:lnSpc>
                <a:spcPct val="110000"/>
              </a:lnSpc>
              <a:spcAft>
                <a:spcPts val="1200"/>
              </a:spcAft>
              <a:buFont typeface="Wingdings" panose="05000000000000000000" pitchFamily="2" charset="2"/>
              <a:buChar char="Ø"/>
              <a:defRPr/>
            </a:pPr>
            <a:r>
              <a:rPr lang="en-US" altLang="zh-CN" sz="1600" dirty="0" smtClean="0">
                <a:solidFill>
                  <a:srgbClr val="58595B"/>
                </a:solidFill>
                <a:latin typeface="华文细黑" panose="02010600040101010101" pitchFamily="2" charset="-122"/>
                <a:ea typeface="华文细黑" panose="02010600040101010101" pitchFamily="2" charset="-122"/>
              </a:rPr>
              <a:t>SVR</a:t>
            </a:r>
          </a:p>
          <a:p>
            <a:pPr marL="171450" indent="-171450" algn="just">
              <a:lnSpc>
                <a:spcPct val="110000"/>
              </a:lnSpc>
              <a:spcAft>
                <a:spcPts val="1200"/>
              </a:spcAft>
              <a:buFont typeface="Wingdings" panose="05000000000000000000" pitchFamily="2" charset="2"/>
              <a:buChar char="Ø"/>
              <a:defRPr/>
            </a:pPr>
            <a:r>
              <a:rPr lang="en-US" altLang="zh-CN" sz="1600" dirty="0" smtClean="0">
                <a:solidFill>
                  <a:srgbClr val="58595B"/>
                </a:solidFill>
                <a:latin typeface="华文细黑" panose="02010600040101010101" pitchFamily="2" charset="-122"/>
                <a:ea typeface="华文细黑" panose="02010600040101010101" pitchFamily="2" charset="-122"/>
              </a:rPr>
              <a:t>ANN</a:t>
            </a:r>
          </a:p>
          <a:p>
            <a:pPr marL="171450" indent="-171450" algn="just">
              <a:lnSpc>
                <a:spcPct val="110000"/>
              </a:lnSpc>
              <a:buFont typeface="Wingdings" panose="05000000000000000000" pitchFamily="2" charset="2"/>
              <a:buChar char="Ø"/>
              <a:defRPr/>
            </a:pPr>
            <a:endParaRPr lang="en-US" altLang="zh-CN" sz="1600" dirty="0">
              <a:solidFill>
                <a:srgbClr val="58595B"/>
              </a:solidFill>
              <a:latin typeface="华文细黑" panose="02010600040101010101" pitchFamily="2" charset="-122"/>
              <a:ea typeface="华文细黑" panose="02010600040101010101" pitchFamily="2" charset="-122"/>
            </a:endParaRPr>
          </a:p>
        </p:txBody>
      </p:sp>
      <p:sp>
        <p:nvSpPr>
          <p:cNvPr id="71" name="MH_SubTitle_1"/>
          <p:cNvSpPr txBox="1">
            <a:spLocks noChangeArrowheads="1"/>
          </p:cNvSpPr>
          <p:nvPr>
            <p:custDataLst>
              <p:tags r:id="rId2"/>
            </p:custDataLst>
          </p:nvPr>
        </p:nvSpPr>
        <p:spPr bwMode="auto">
          <a:xfrm>
            <a:off x="503850" y="1142378"/>
            <a:ext cx="1975953"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en-US" altLang="zh-CN" sz="2000" dirty="0" smtClean="0">
                <a:solidFill>
                  <a:srgbClr val="58595B"/>
                </a:solidFill>
                <a:latin typeface="华文细黑" panose="02010600040101010101" pitchFamily="2" charset="-122"/>
                <a:ea typeface="华文细黑" panose="02010600040101010101" pitchFamily="2" charset="-122"/>
              </a:rPr>
              <a:t>1</a:t>
            </a:r>
            <a:r>
              <a:rPr lang="zh-CN" altLang="en-US" sz="2000" dirty="0" smtClean="0">
                <a:solidFill>
                  <a:srgbClr val="58595B"/>
                </a:solidFill>
                <a:latin typeface="华文细黑" panose="02010600040101010101" pitchFamily="2" charset="-122"/>
                <a:ea typeface="华文细黑" panose="02010600040101010101" pitchFamily="2" charset="-122"/>
              </a:rPr>
              <a:t>）回归</a:t>
            </a:r>
            <a:endParaRPr lang="en-US" altLang="zh-CN" sz="2000" dirty="0">
              <a:solidFill>
                <a:srgbClr val="58595B"/>
              </a:solidFill>
              <a:latin typeface="华文细黑" panose="02010600040101010101" pitchFamily="2" charset="-122"/>
              <a:ea typeface="华文细黑" panose="02010600040101010101" pitchFamily="2" charset="-122"/>
            </a:endParaRPr>
          </a:p>
        </p:txBody>
      </p:sp>
      <p:sp>
        <p:nvSpPr>
          <p:cNvPr id="91" name="文本框 90"/>
          <p:cNvSpPr txBox="1"/>
          <p:nvPr/>
        </p:nvSpPr>
        <p:spPr>
          <a:xfrm>
            <a:off x="503850" y="495407"/>
            <a:ext cx="2483036" cy="461665"/>
          </a:xfrm>
          <a:prstGeom prst="rect">
            <a:avLst/>
          </a:prstGeom>
          <a:noFill/>
        </p:spPr>
        <p:txBody>
          <a:bodyPr wrap="square" rtlCol="0">
            <a:spAutoFit/>
          </a:bodyPr>
          <a:lstStyle/>
          <a:p>
            <a:r>
              <a:rPr lang="zh-CN" altLang="en-US" sz="2400" dirty="0" smtClean="0"/>
              <a:t>尝试方法</a:t>
            </a:r>
            <a:endParaRPr lang="zh-CN" altLang="en-US" sz="2400" dirty="0"/>
          </a:p>
        </p:txBody>
      </p:sp>
      <p:pic>
        <p:nvPicPr>
          <p:cNvPr id="92" name="图片 91"/>
          <p:cNvPicPr>
            <a:picLocks noChangeAspect="1"/>
          </p:cNvPicPr>
          <p:nvPr/>
        </p:nvPicPr>
        <p:blipFill>
          <a:blip r:embed="rId5"/>
          <a:stretch>
            <a:fillRect/>
          </a:stretch>
        </p:blipFill>
        <p:spPr>
          <a:xfrm>
            <a:off x="894304" y="3786226"/>
            <a:ext cx="7895238" cy="2095238"/>
          </a:xfrm>
          <a:prstGeom prst="rect">
            <a:avLst/>
          </a:prstGeom>
        </p:spPr>
      </p:pic>
    </p:spTree>
    <p:extLst>
      <p:ext uri="{BB962C8B-B14F-4D97-AF65-F5344CB8AC3E}">
        <p14:creationId xmlns:p14="http://schemas.microsoft.com/office/powerpoint/2010/main" val="38218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42" presetClass="path" presetSubtype="0" decel="30000" fill="hold" grpId="1" nodeType="withEffect">
                                  <p:stCondLst>
                                    <p:cond delay="250"/>
                                  </p:stCondLst>
                                  <p:childTnLst>
                                    <p:animMotion origin="layout" path="M -2.5E-6 -4.81481E-6 L 0.03373 0.04399 " pathEditMode="relative" rAng="0" ptsTypes="AA">
                                      <p:cBhvr>
                                        <p:cTn id="15" dur="750" spd="-100000" fill="hold"/>
                                        <p:tgtEl>
                                          <p:spTgt spid="64"/>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50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nodeType="withEffect">
                                  <p:stCondLst>
                                    <p:cond delay="50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par>
                                <p:cTn id="76" presetID="31" presetClass="entr" presetSubtype="0" fill="hold" nodeType="withEffect">
                                  <p:stCondLst>
                                    <p:cond delay="5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1000" fill="hold"/>
                                        <p:tgtEl>
                                          <p:spTgt spid="13"/>
                                        </p:tgtEl>
                                        <p:attrNameLst>
                                          <p:attrName>ppt_w</p:attrName>
                                        </p:attrNameLst>
                                      </p:cBhvr>
                                      <p:tavLst>
                                        <p:tav tm="0">
                                          <p:val>
                                            <p:fltVal val="0"/>
                                          </p:val>
                                        </p:tav>
                                        <p:tav tm="100000">
                                          <p:val>
                                            <p:strVal val="#ppt_w"/>
                                          </p:val>
                                        </p:tav>
                                      </p:tavLst>
                                    </p:anim>
                                    <p:anim calcmode="lin" valueType="num">
                                      <p:cBhvr>
                                        <p:cTn id="79" dur="1000" fill="hold"/>
                                        <p:tgtEl>
                                          <p:spTgt spid="13"/>
                                        </p:tgtEl>
                                        <p:attrNameLst>
                                          <p:attrName>ppt_h</p:attrName>
                                        </p:attrNameLst>
                                      </p:cBhvr>
                                      <p:tavLst>
                                        <p:tav tm="0">
                                          <p:val>
                                            <p:fltVal val="0"/>
                                          </p:val>
                                        </p:tav>
                                        <p:tav tm="100000">
                                          <p:val>
                                            <p:strVal val="#ppt_h"/>
                                          </p:val>
                                        </p:tav>
                                      </p:tavLst>
                                    </p:anim>
                                    <p:anim calcmode="lin" valueType="num">
                                      <p:cBhvr>
                                        <p:cTn id="80" dur="1000" fill="hold"/>
                                        <p:tgtEl>
                                          <p:spTgt spid="13"/>
                                        </p:tgtEl>
                                        <p:attrNameLst>
                                          <p:attrName>style.rotation</p:attrName>
                                        </p:attrNameLst>
                                      </p:cBhvr>
                                      <p:tavLst>
                                        <p:tav tm="0">
                                          <p:val>
                                            <p:fltVal val="90"/>
                                          </p:val>
                                        </p:tav>
                                        <p:tav tm="100000">
                                          <p:val>
                                            <p:fltVal val="0"/>
                                          </p:val>
                                        </p:tav>
                                      </p:tavLst>
                                    </p:anim>
                                    <p:animEffect transition="in" filter="fade">
                                      <p:cBhvr>
                                        <p:cTn id="81" dur="1000"/>
                                        <p:tgtEl>
                                          <p:spTgt spid="1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1000" fill="hold"/>
                                        <p:tgtEl>
                                          <p:spTgt spid="14"/>
                                        </p:tgtEl>
                                        <p:attrNameLst>
                                          <p:attrName>ppt_w</p:attrName>
                                        </p:attrNameLst>
                                      </p:cBhvr>
                                      <p:tavLst>
                                        <p:tav tm="0">
                                          <p:val>
                                            <p:fltVal val="0"/>
                                          </p:val>
                                        </p:tav>
                                        <p:tav tm="100000">
                                          <p:val>
                                            <p:strVal val="#ppt_w"/>
                                          </p:val>
                                        </p:tav>
                                      </p:tavLst>
                                    </p:anim>
                                    <p:anim calcmode="lin" valueType="num">
                                      <p:cBhvr>
                                        <p:cTn id="85" dur="1000" fill="hold"/>
                                        <p:tgtEl>
                                          <p:spTgt spid="14"/>
                                        </p:tgtEl>
                                        <p:attrNameLst>
                                          <p:attrName>ppt_h</p:attrName>
                                        </p:attrNameLst>
                                      </p:cBhvr>
                                      <p:tavLst>
                                        <p:tav tm="0">
                                          <p:val>
                                            <p:fltVal val="0"/>
                                          </p:val>
                                        </p:tav>
                                        <p:tav tm="100000">
                                          <p:val>
                                            <p:strVal val="#ppt_h"/>
                                          </p:val>
                                        </p:tav>
                                      </p:tavLst>
                                    </p:anim>
                                    <p:anim calcmode="lin" valueType="num">
                                      <p:cBhvr>
                                        <p:cTn id="86" dur="1000" fill="hold"/>
                                        <p:tgtEl>
                                          <p:spTgt spid="14"/>
                                        </p:tgtEl>
                                        <p:attrNameLst>
                                          <p:attrName>style.rotation</p:attrName>
                                        </p:attrNameLst>
                                      </p:cBhvr>
                                      <p:tavLst>
                                        <p:tav tm="0">
                                          <p:val>
                                            <p:fltVal val="90"/>
                                          </p:val>
                                        </p:tav>
                                        <p:tav tm="100000">
                                          <p:val>
                                            <p:fltVal val="0"/>
                                          </p:val>
                                        </p:tav>
                                      </p:tavLst>
                                    </p:anim>
                                    <p:animEffect transition="in" filter="fade">
                                      <p:cBhvr>
                                        <p:cTn id="87" dur="1000"/>
                                        <p:tgtEl>
                                          <p:spTgt spid="14"/>
                                        </p:tgtEl>
                                      </p:cBhvr>
                                    </p:animEffect>
                                  </p:childTnLst>
                                </p:cTn>
                              </p:par>
                              <p:par>
                                <p:cTn id="88" presetID="31" presetClass="entr" presetSubtype="0" fill="hold" nodeType="withEffect">
                                  <p:stCondLst>
                                    <p:cond delay="5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1000" fill="hold"/>
                                        <p:tgtEl>
                                          <p:spTgt spid="15"/>
                                        </p:tgtEl>
                                        <p:attrNameLst>
                                          <p:attrName>ppt_w</p:attrName>
                                        </p:attrNameLst>
                                      </p:cBhvr>
                                      <p:tavLst>
                                        <p:tav tm="0">
                                          <p:val>
                                            <p:fltVal val="0"/>
                                          </p:val>
                                        </p:tav>
                                        <p:tav tm="100000">
                                          <p:val>
                                            <p:strVal val="#ppt_w"/>
                                          </p:val>
                                        </p:tav>
                                      </p:tavLst>
                                    </p:anim>
                                    <p:anim calcmode="lin" valueType="num">
                                      <p:cBhvr>
                                        <p:cTn id="91" dur="1000" fill="hold"/>
                                        <p:tgtEl>
                                          <p:spTgt spid="15"/>
                                        </p:tgtEl>
                                        <p:attrNameLst>
                                          <p:attrName>ppt_h</p:attrName>
                                        </p:attrNameLst>
                                      </p:cBhvr>
                                      <p:tavLst>
                                        <p:tav tm="0">
                                          <p:val>
                                            <p:fltVal val="0"/>
                                          </p:val>
                                        </p:tav>
                                        <p:tav tm="100000">
                                          <p:val>
                                            <p:strVal val="#ppt_h"/>
                                          </p:val>
                                        </p:tav>
                                      </p:tavLst>
                                    </p:anim>
                                    <p:anim calcmode="lin" valueType="num">
                                      <p:cBhvr>
                                        <p:cTn id="92" dur="1000" fill="hold"/>
                                        <p:tgtEl>
                                          <p:spTgt spid="15"/>
                                        </p:tgtEl>
                                        <p:attrNameLst>
                                          <p:attrName>style.rotation</p:attrName>
                                        </p:attrNameLst>
                                      </p:cBhvr>
                                      <p:tavLst>
                                        <p:tav tm="0">
                                          <p:val>
                                            <p:fltVal val="90"/>
                                          </p:val>
                                        </p:tav>
                                        <p:tav tm="100000">
                                          <p:val>
                                            <p:fltVal val="0"/>
                                          </p:val>
                                        </p:tav>
                                      </p:tavLst>
                                    </p:anim>
                                    <p:animEffect transition="in" filter="fade">
                                      <p:cBhvr>
                                        <p:cTn id="93" dur="1000"/>
                                        <p:tgtEl>
                                          <p:spTgt spid="15"/>
                                        </p:tgtEl>
                                      </p:cBhvr>
                                    </p:animEffect>
                                  </p:childTnLst>
                                </p:cTn>
                              </p:par>
                              <p:par>
                                <p:cTn id="94" presetID="31" presetClass="entr" presetSubtype="0" fill="hold" nodeType="withEffect">
                                  <p:stCondLst>
                                    <p:cond delay="500"/>
                                  </p:stCondLst>
                                  <p:childTnLst>
                                    <p:set>
                                      <p:cBhvr>
                                        <p:cTn id="95" dur="1" fill="hold">
                                          <p:stCondLst>
                                            <p:cond delay="0"/>
                                          </p:stCondLst>
                                        </p:cTn>
                                        <p:tgtEl>
                                          <p:spTgt spid="16"/>
                                        </p:tgtEl>
                                        <p:attrNameLst>
                                          <p:attrName>style.visibility</p:attrName>
                                        </p:attrNameLst>
                                      </p:cBhvr>
                                      <p:to>
                                        <p:strVal val="visible"/>
                                      </p:to>
                                    </p:set>
                                    <p:anim calcmode="lin" valueType="num">
                                      <p:cBhvr>
                                        <p:cTn id="96" dur="1000" fill="hold"/>
                                        <p:tgtEl>
                                          <p:spTgt spid="16"/>
                                        </p:tgtEl>
                                        <p:attrNameLst>
                                          <p:attrName>ppt_w</p:attrName>
                                        </p:attrNameLst>
                                      </p:cBhvr>
                                      <p:tavLst>
                                        <p:tav tm="0">
                                          <p:val>
                                            <p:fltVal val="0"/>
                                          </p:val>
                                        </p:tav>
                                        <p:tav tm="100000">
                                          <p:val>
                                            <p:strVal val="#ppt_w"/>
                                          </p:val>
                                        </p:tav>
                                      </p:tavLst>
                                    </p:anim>
                                    <p:anim calcmode="lin" valueType="num">
                                      <p:cBhvr>
                                        <p:cTn id="97" dur="1000" fill="hold"/>
                                        <p:tgtEl>
                                          <p:spTgt spid="16"/>
                                        </p:tgtEl>
                                        <p:attrNameLst>
                                          <p:attrName>ppt_h</p:attrName>
                                        </p:attrNameLst>
                                      </p:cBhvr>
                                      <p:tavLst>
                                        <p:tav tm="0">
                                          <p:val>
                                            <p:fltVal val="0"/>
                                          </p:val>
                                        </p:tav>
                                        <p:tav tm="100000">
                                          <p:val>
                                            <p:strVal val="#ppt_h"/>
                                          </p:val>
                                        </p:tav>
                                      </p:tavLst>
                                    </p:anim>
                                    <p:anim calcmode="lin" valueType="num">
                                      <p:cBhvr>
                                        <p:cTn id="98" dur="1000" fill="hold"/>
                                        <p:tgtEl>
                                          <p:spTgt spid="16"/>
                                        </p:tgtEl>
                                        <p:attrNameLst>
                                          <p:attrName>style.rotation</p:attrName>
                                        </p:attrNameLst>
                                      </p:cBhvr>
                                      <p:tavLst>
                                        <p:tav tm="0">
                                          <p:val>
                                            <p:fltVal val="90"/>
                                          </p:val>
                                        </p:tav>
                                        <p:tav tm="100000">
                                          <p:val>
                                            <p:fltVal val="0"/>
                                          </p:val>
                                        </p:tav>
                                      </p:tavLst>
                                    </p:anim>
                                    <p:animEffect transition="in" filter="fade">
                                      <p:cBhvr>
                                        <p:cTn id="99" dur="1000"/>
                                        <p:tgtEl>
                                          <p:spTgt spid="1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1000" fill="hold"/>
                                        <p:tgtEl>
                                          <p:spTgt spid="17"/>
                                        </p:tgtEl>
                                        <p:attrNameLst>
                                          <p:attrName>ppt_w</p:attrName>
                                        </p:attrNameLst>
                                      </p:cBhvr>
                                      <p:tavLst>
                                        <p:tav tm="0">
                                          <p:val>
                                            <p:fltVal val="0"/>
                                          </p:val>
                                        </p:tav>
                                        <p:tav tm="100000">
                                          <p:val>
                                            <p:strVal val="#ppt_w"/>
                                          </p:val>
                                        </p:tav>
                                      </p:tavLst>
                                    </p:anim>
                                    <p:anim calcmode="lin" valueType="num">
                                      <p:cBhvr>
                                        <p:cTn id="103" dur="1000" fill="hold"/>
                                        <p:tgtEl>
                                          <p:spTgt spid="17"/>
                                        </p:tgtEl>
                                        <p:attrNameLst>
                                          <p:attrName>ppt_h</p:attrName>
                                        </p:attrNameLst>
                                      </p:cBhvr>
                                      <p:tavLst>
                                        <p:tav tm="0">
                                          <p:val>
                                            <p:fltVal val="0"/>
                                          </p:val>
                                        </p:tav>
                                        <p:tav tm="100000">
                                          <p:val>
                                            <p:strVal val="#ppt_h"/>
                                          </p:val>
                                        </p:tav>
                                      </p:tavLst>
                                    </p:anim>
                                    <p:anim calcmode="lin" valueType="num">
                                      <p:cBhvr>
                                        <p:cTn id="104" dur="1000" fill="hold"/>
                                        <p:tgtEl>
                                          <p:spTgt spid="17"/>
                                        </p:tgtEl>
                                        <p:attrNameLst>
                                          <p:attrName>style.rotation</p:attrName>
                                        </p:attrNameLst>
                                      </p:cBhvr>
                                      <p:tavLst>
                                        <p:tav tm="0">
                                          <p:val>
                                            <p:fltVal val="90"/>
                                          </p:val>
                                        </p:tav>
                                        <p:tav tm="100000">
                                          <p:val>
                                            <p:fltVal val="0"/>
                                          </p:val>
                                        </p:tav>
                                      </p:tavLst>
                                    </p:anim>
                                    <p:animEffect transition="in" filter="fade">
                                      <p:cBhvr>
                                        <p:cTn id="105" dur="1000"/>
                                        <p:tgtEl>
                                          <p:spTgt spid="17"/>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fltVal val="0"/>
                                          </p:val>
                                        </p:tav>
                                        <p:tav tm="100000">
                                          <p:val>
                                            <p:strVal val="#ppt_w"/>
                                          </p:val>
                                        </p:tav>
                                      </p:tavLst>
                                    </p:anim>
                                    <p:anim calcmode="lin" valueType="num">
                                      <p:cBhvr>
                                        <p:cTn id="109" dur="1000" fill="hold"/>
                                        <p:tgtEl>
                                          <p:spTgt spid="18"/>
                                        </p:tgtEl>
                                        <p:attrNameLst>
                                          <p:attrName>ppt_h</p:attrName>
                                        </p:attrNameLst>
                                      </p:cBhvr>
                                      <p:tavLst>
                                        <p:tav tm="0">
                                          <p:val>
                                            <p:fltVal val="0"/>
                                          </p:val>
                                        </p:tav>
                                        <p:tav tm="100000">
                                          <p:val>
                                            <p:strVal val="#ppt_h"/>
                                          </p:val>
                                        </p:tav>
                                      </p:tavLst>
                                    </p:anim>
                                    <p:anim calcmode="lin" valueType="num">
                                      <p:cBhvr>
                                        <p:cTn id="110" dur="1000" fill="hold"/>
                                        <p:tgtEl>
                                          <p:spTgt spid="18"/>
                                        </p:tgtEl>
                                        <p:attrNameLst>
                                          <p:attrName>style.rotation</p:attrName>
                                        </p:attrNameLst>
                                      </p:cBhvr>
                                      <p:tavLst>
                                        <p:tav tm="0">
                                          <p:val>
                                            <p:fltVal val="90"/>
                                          </p:val>
                                        </p:tav>
                                        <p:tav tm="100000">
                                          <p:val>
                                            <p:fltVal val="0"/>
                                          </p:val>
                                        </p:tav>
                                      </p:tavLst>
                                    </p:anim>
                                    <p:animEffect transition="in" filter="fade">
                                      <p:cBhvr>
                                        <p:cTn id="111" dur="1000"/>
                                        <p:tgtEl>
                                          <p:spTgt spid="18"/>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1000" fill="hold"/>
                                        <p:tgtEl>
                                          <p:spTgt spid="19"/>
                                        </p:tgtEl>
                                        <p:attrNameLst>
                                          <p:attrName>ppt_w</p:attrName>
                                        </p:attrNameLst>
                                      </p:cBhvr>
                                      <p:tavLst>
                                        <p:tav tm="0">
                                          <p:val>
                                            <p:fltVal val="0"/>
                                          </p:val>
                                        </p:tav>
                                        <p:tav tm="100000">
                                          <p:val>
                                            <p:strVal val="#ppt_w"/>
                                          </p:val>
                                        </p:tav>
                                      </p:tavLst>
                                    </p:anim>
                                    <p:anim calcmode="lin" valueType="num">
                                      <p:cBhvr>
                                        <p:cTn id="115" dur="1000" fill="hold"/>
                                        <p:tgtEl>
                                          <p:spTgt spid="19"/>
                                        </p:tgtEl>
                                        <p:attrNameLst>
                                          <p:attrName>ppt_h</p:attrName>
                                        </p:attrNameLst>
                                      </p:cBhvr>
                                      <p:tavLst>
                                        <p:tav tm="0">
                                          <p:val>
                                            <p:fltVal val="0"/>
                                          </p:val>
                                        </p:tav>
                                        <p:tav tm="100000">
                                          <p:val>
                                            <p:strVal val="#ppt_h"/>
                                          </p:val>
                                        </p:tav>
                                      </p:tavLst>
                                    </p:anim>
                                    <p:anim calcmode="lin" valueType="num">
                                      <p:cBhvr>
                                        <p:cTn id="116" dur="1000" fill="hold"/>
                                        <p:tgtEl>
                                          <p:spTgt spid="19"/>
                                        </p:tgtEl>
                                        <p:attrNameLst>
                                          <p:attrName>style.rotation</p:attrName>
                                        </p:attrNameLst>
                                      </p:cBhvr>
                                      <p:tavLst>
                                        <p:tav tm="0">
                                          <p:val>
                                            <p:fltVal val="90"/>
                                          </p:val>
                                        </p:tav>
                                        <p:tav tm="100000">
                                          <p:val>
                                            <p:fltVal val="0"/>
                                          </p:val>
                                        </p:tav>
                                      </p:tavLst>
                                    </p:anim>
                                    <p:animEffect transition="in" filter="fade">
                                      <p:cBhvr>
                                        <p:cTn id="117" dur="1000"/>
                                        <p:tgtEl>
                                          <p:spTgt spid="19"/>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1000" fill="hold"/>
                                        <p:tgtEl>
                                          <p:spTgt spid="20"/>
                                        </p:tgtEl>
                                        <p:attrNameLst>
                                          <p:attrName>ppt_w</p:attrName>
                                        </p:attrNameLst>
                                      </p:cBhvr>
                                      <p:tavLst>
                                        <p:tav tm="0">
                                          <p:val>
                                            <p:fltVal val="0"/>
                                          </p:val>
                                        </p:tav>
                                        <p:tav tm="100000">
                                          <p:val>
                                            <p:strVal val="#ppt_w"/>
                                          </p:val>
                                        </p:tav>
                                      </p:tavLst>
                                    </p:anim>
                                    <p:anim calcmode="lin" valueType="num">
                                      <p:cBhvr>
                                        <p:cTn id="121" dur="1000" fill="hold"/>
                                        <p:tgtEl>
                                          <p:spTgt spid="20"/>
                                        </p:tgtEl>
                                        <p:attrNameLst>
                                          <p:attrName>ppt_h</p:attrName>
                                        </p:attrNameLst>
                                      </p:cBhvr>
                                      <p:tavLst>
                                        <p:tav tm="0">
                                          <p:val>
                                            <p:fltVal val="0"/>
                                          </p:val>
                                        </p:tav>
                                        <p:tav tm="100000">
                                          <p:val>
                                            <p:strVal val="#ppt_h"/>
                                          </p:val>
                                        </p:tav>
                                      </p:tavLst>
                                    </p:anim>
                                    <p:anim calcmode="lin" valueType="num">
                                      <p:cBhvr>
                                        <p:cTn id="122" dur="1000" fill="hold"/>
                                        <p:tgtEl>
                                          <p:spTgt spid="20"/>
                                        </p:tgtEl>
                                        <p:attrNameLst>
                                          <p:attrName>style.rotation</p:attrName>
                                        </p:attrNameLst>
                                      </p:cBhvr>
                                      <p:tavLst>
                                        <p:tav tm="0">
                                          <p:val>
                                            <p:fltVal val="90"/>
                                          </p:val>
                                        </p:tav>
                                        <p:tav tm="100000">
                                          <p:val>
                                            <p:fltVal val="0"/>
                                          </p:val>
                                        </p:tav>
                                      </p:tavLst>
                                    </p:anim>
                                    <p:animEffect transition="in" filter="fade">
                                      <p:cBhvr>
                                        <p:cTn id="123" dur="1000"/>
                                        <p:tgtEl>
                                          <p:spTgt spid="20"/>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1000" fill="hold"/>
                                        <p:tgtEl>
                                          <p:spTgt spid="21"/>
                                        </p:tgtEl>
                                        <p:attrNameLst>
                                          <p:attrName>ppt_w</p:attrName>
                                        </p:attrNameLst>
                                      </p:cBhvr>
                                      <p:tavLst>
                                        <p:tav tm="0">
                                          <p:val>
                                            <p:fltVal val="0"/>
                                          </p:val>
                                        </p:tav>
                                        <p:tav tm="100000">
                                          <p:val>
                                            <p:strVal val="#ppt_w"/>
                                          </p:val>
                                        </p:tav>
                                      </p:tavLst>
                                    </p:anim>
                                    <p:anim calcmode="lin" valueType="num">
                                      <p:cBhvr>
                                        <p:cTn id="127" dur="1000" fill="hold"/>
                                        <p:tgtEl>
                                          <p:spTgt spid="21"/>
                                        </p:tgtEl>
                                        <p:attrNameLst>
                                          <p:attrName>ppt_h</p:attrName>
                                        </p:attrNameLst>
                                      </p:cBhvr>
                                      <p:tavLst>
                                        <p:tav tm="0">
                                          <p:val>
                                            <p:fltVal val="0"/>
                                          </p:val>
                                        </p:tav>
                                        <p:tav tm="100000">
                                          <p:val>
                                            <p:strVal val="#ppt_h"/>
                                          </p:val>
                                        </p:tav>
                                      </p:tavLst>
                                    </p:anim>
                                    <p:anim calcmode="lin" valueType="num">
                                      <p:cBhvr>
                                        <p:cTn id="128" dur="1000" fill="hold"/>
                                        <p:tgtEl>
                                          <p:spTgt spid="21"/>
                                        </p:tgtEl>
                                        <p:attrNameLst>
                                          <p:attrName>style.rotation</p:attrName>
                                        </p:attrNameLst>
                                      </p:cBhvr>
                                      <p:tavLst>
                                        <p:tav tm="0">
                                          <p:val>
                                            <p:fltVal val="90"/>
                                          </p:val>
                                        </p:tav>
                                        <p:tav tm="100000">
                                          <p:val>
                                            <p:fltVal val="0"/>
                                          </p:val>
                                        </p:tav>
                                      </p:tavLst>
                                    </p:anim>
                                    <p:animEffect transition="in" filter="fade">
                                      <p:cBhvr>
                                        <p:cTn id="129" dur="1000"/>
                                        <p:tgtEl>
                                          <p:spTgt spid="21"/>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1000" fill="hold"/>
                                        <p:tgtEl>
                                          <p:spTgt spid="22"/>
                                        </p:tgtEl>
                                        <p:attrNameLst>
                                          <p:attrName>ppt_w</p:attrName>
                                        </p:attrNameLst>
                                      </p:cBhvr>
                                      <p:tavLst>
                                        <p:tav tm="0">
                                          <p:val>
                                            <p:fltVal val="0"/>
                                          </p:val>
                                        </p:tav>
                                        <p:tav tm="100000">
                                          <p:val>
                                            <p:strVal val="#ppt_w"/>
                                          </p:val>
                                        </p:tav>
                                      </p:tavLst>
                                    </p:anim>
                                    <p:anim calcmode="lin" valueType="num">
                                      <p:cBhvr>
                                        <p:cTn id="133" dur="1000" fill="hold"/>
                                        <p:tgtEl>
                                          <p:spTgt spid="22"/>
                                        </p:tgtEl>
                                        <p:attrNameLst>
                                          <p:attrName>ppt_h</p:attrName>
                                        </p:attrNameLst>
                                      </p:cBhvr>
                                      <p:tavLst>
                                        <p:tav tm="0">
                                          <p:val>
                                            <p:fltVal val="0"/>
                                          </p:val>
                                        </p:tav>
                                        <p:tav tm="100000">
                                          <p:val>
                                            <p:strVal val="#ppt_h"/>
                                          </p:val>
                                        </p:tav>
                                      </p:tavLst>
                                    </p:anim>
                                    <p:anim calcmode="lin" valueType="num">
                                      <p:cBhvr>
                                        <p:cTn id="134" dur="1000" fill="hold"/>
                                        <p:tgtEl>
                                          <p:spTgt spid="22"/>
                                        </p:tgtEl>
                                        <p:attrNameLst>
                                          <p:attrName>style.rotation</p:attrName>
                                        </p:attrNameLst>
                                      </p:cBhvr>
                                      <p:tavLst>
                                        <p:tav tm="0">
                                          <p:val>
                                            <p:fltVal val="90"/>
                                          </p:val>
                                        </p:tav>
                                        <p:tav tm="100000">
                                          <p:val>
                                            <p:fltVal val="0"/>
                                          </p:val>
                                        </p:tav>
                                      </p:tavLst>
                                    </p:anim>
                                    <p:animEffect transition="in" filter="fade">
                                      <p:cBhvr>
                                        <p:cTn id="135" dur="1000"/>
                                        <p:tgtEl>
                                          <p:spTgt spid="22"/>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1000" fill="hold"/>
                                        <p:tgtEl>
                                          <p:spTgt spid="23"/>
                                        </p:tgtEl>
                                        <p:attrNameLst>
                                          <p:attrName>ppt_w</p:attrName>
                                        </p:attrNameLst>
                                      </p:cBhvr>
                                      <p:tavLst>
                                        <p:tav tm="0">
                                          <p:val>
                                            <p:fltVal val="0"/>
                                          </p:val>
                                        </p:tav>
                                        <p:tav tm="100000">
                                          <p:val>
                                            <p:strVal val="#ppt_w"/>
                                          </p:val>
                                        </p:tav>
                                      </p:tavLst>
                                    </p:anim>
                                    <p:anim calcmode="lin" valueType="num">
                                      <p:cBhvr>
                                        <p:cTn id="139" dur="1000" fill="hold"/>
                                        <p:tgtEl>
                                          <p:spTgt spid="23"/>
                                        </p:tgtEl>
                                        <p:attrNameLst>
                                          <p:attrName>ppt_h</p:attrName>
                                        </p:attrNameLst>
                                      </p:cBhvr>
                                      <p:tavLst>
                                        <p:tav tm="0">
                                          <p:val>
                                            <p:fltVal val="0"/>
                                          </p:val>
                                        </p:tav>
                                        <p:tav tm="100000">
                                          <p:val>
                                            <p:strVal val="#ppt_h"/>
                                          </p:val>
                                        </p:tav>
                                      </p:tavLst>
                                    </p:anim>
                                    <p:anim calcmode="lin" valueType="num">
                                      <p:cBhvr>
                                        <p:cTn id="140" dur="1000" fill="hold"/>
                                        <p:tgtEl>
                                          <p:spTgt spid="23"/>
                                        </p:tgtEl>
                                        <p:attrNameLst>
                                          <p:attrName>style.rotation</p:attrName>
                                        </p:attrNameLst>
                                      </p:cBhvr>
                                      <p:tavLst>
                                        <p:tav tm="0">
                                          <p:val>
                                            <p:fltVal val="90"/>
                                          </p:val>
                                        </p:tav>
                                        <p:tav tm="100000">
                                          <p:val>
                                            <p:fltVal val="0"/>
                                          </p:val>
                                        </p:tav>
                                      </p:tavLst>
                                    </p:anim>
                                    <p:animEffect transition="in" filter="fade">
                                      <p:cBhvr>
                                        <p:cTn id="141" dur="1000"/>
                                        <p:tgtEl>
                                          <p:spTgt spid="23"/>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1000" fill="hold"/>
                                        <p:tgtEl>
                                          <p:spTgt spid="24"/>
                                        </p:tgtEl>
                                        <p:attrNameLst>
                                          <p:attrName>ppt_w</p:attrName>
                                        </p:attrNameLst>
                                      </p:cBhvr>
                                      <p:tavLst>
                                        <p:tav tm="0">
                                          <p:val>
                                            <p:fltVal val="0"/>
                                          </p:val>
                                        </p:tav>
                                        <p:tav tm="100000">
                                          <p:val>
                                            <p:strVal val="#ppt_w"/>
                                          </p:val>
                                        </p:tav>
                                      </p:tavLst>
                                    </p:anim>
                                    <p:anim calcmode="lin" valueType="num">
                                      <p:cBhvr>
                                        <p:cTn id="145" dur="1000" fill="hold"/>
                                        <p:tgtEl>
                                          <p:spTgt spid="24"/>
                                        </p:tgtEl>
                                        <p:attrNameLst>
                                          <p:attrName>ppt_h</p:attrName>
                                        </p:attrNameLst>
                                      </p:cBhvr>
                                      <p:tavLst>
                                        <p:tav tm="0">
                                          <p:val>
                                            <p:fltVal val="0"/>
                                          </p:val>
                                        </p:tav>
                                        <p:tav tm="100000">
                                          <p:val>
                                            <p:strVal val="#ppt_h"/>
                                          </p:val>
                                        </p:tav>
                                      </p:tavLst>
                                    </p:anim>
                                    <p:anim calcmode="lin" valueType="num">
                                      <p:cBhvr>
                                        <p:cTn id="146" dur="1000" fill="hold"/>
                                        <p:tgtEl>
                                          <p:spTgt spid="24"/>
                                        </p:tgtEl>
                                        <p:attrNameLst>
                                          <p:attrName>style.rotation</p:attrName>
                                        </p:attrNameLst>
                                      </p:cBhvr>
                                      <p:tavLst>
                                        <p:tav tm="0">
                                          <p:val>
                                            <p:fltVal val="90"/>
                                          </p:val>
                                        </p:tav>
                                        <p:tav tm="100000">
                                          <p:val>
                                            <p:fltVal val="0"/>
                                          </p:val>
                                        </p:tav>
                                      </p:tavLst>
                                    </p:anim>
                                    <p:animEffect transition="in" filter="fade">
                                      <p:cBhvr>
                                        <p:cTn id="147" dur="1000"/>
                                        <p:tgtEl>
                                          <p:spTgt spid="24"/>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1000" fill="hold"/>
                                        <p:tgtEl>
                                          <p:spTgt spid="25"/>
                                        </p:tgtEl>
                                        <p:attrNameLst>
                                          <p:attrName>ppt_w</p:attrName>
                                        </p:attrNameLst>
                                      </p:cBhvr>
                                      <p:tavLst>
                                        <p:tav tm="0">
                                          <p:val>
                                            <p:fltVal val="0"/>
                                          </p:val>
                                        </p:tav>
                                        <p:tav tm="100000">
                                          <p:val>
                                            <p:strVal val="#ppt_w"/>
                                          </p:val>
                                        </p:tav>
                                      </p:tavLst>
                                    </p:anim>
                                    <p:anim calcmode="lin" valueType="num">
                                      <p:cBhvr>
                                        <p:cTn id="151" dur="1000" fill="hold"/>
                                        <p:tgtEl>
                                          <p:spTgt spid="25"/>
                                        </p:tgtEl>
                                        <p:attrNameLst>
                                          <p:attrName>ppt_h</p:attrName>
                                        </p:attrNameLst>
                                      </p:cBhvr>
                                      <p:tavLst>
                                        <p:tav tm="0">
                                          <p:val>
                                            <p:fltVal val="0"/>
                                          </p:val>
                                        </p:tav>
                                        <p:tav tm="100000">
                                          <p:val>
                                            <p:strVal val="#ppt_h"/>
                                          </p:val>
                                        </p:tav>
                                      </p:tavLst>
                                    </p:anim>
                                    <p:anim calcmode="lin" valueType="num">
                                      <p:cBhvr>
                                        <p:cTn id="152" dur="1000" fill="hold"/>
                                        <p:tgtEl>
                                          <p:spTgt spid="25"/>
                                        </p:tgtEl>
                                        <p:attrNameLst>
                                          <p:attrName>style.rotation</p:attrName>
                                        </p:attrNameLst>
                                      </p:cBhvr>
                                      <p:tavLst>
                                        <p:tav tm="0">
                                          <p:val>
                                            <p:fltVal val="90"/>
                                          </p:val>
                                        </p:tav>
                                        <p:tav tm="100000">
                                          <p:val>
                                            <p:fltVal val="0"/>
                                          </p:val>
                                        </p:tav>
                                      </p:tavLst>
                                    </p:anim>
                                    <p:animEffect transition="in" filter="fade">
                                      <p:cBhvr>
                                        <p:cTn id="153" dur="1000"/>
                                        <p:tgtEl>
                                          <p:spTgt spid="25"/>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26"/>
                                        </p:tgtEl>
                                        <p:attrNameLst>
                                          <p:attrName>style.visibility</p:attrName>
                                        </p:attrNameLst>
                                      </p:cBhvr>
                                      <p:to>
                                        <p:strVal val="visible"/>
                                      </p:to>
                                    </p:set>
                                    <p:anim calcmode="lin" valueType="num">
                                      <p:cBhvr>
                                        <p:cTn id="156" dur="1000" fill="hold"/>
                                        <p:tgtEl>
                                          <p:spTgt spid="26"/>
                                        </p:tgtEl>
                                        <p:attrNameLst>
                                          <p:attrName>ppt_w</p:attrName>
                                        </p:attrNameLst>
                                      </p:cBhvr>
                                      <p:tavLst>
                                        <p:tav tm="0">
                                          <p:val>
                                            <p:fltVal val="0"/>
                                          </p:val>
                                        </p:tav>
                                        <p:tav tm="100000">
                                          <p:val>
                                            <p:strVal val="#ppt_w"/>
                                          </p:val>
                                        </p:tav>
                                      </p:tavLst>
                                    </p:anim>
                                    <p:anim calcmode="lin" valueType="num">
                                      <p:cBhvr>
                                        <p:cTn id="157" dur="1000" fill="hold"/>
                                        <p:tgtEl>
                                          <p:spTgt spid="26"/>
                                        </p:tgtEl>
                                        <p:attrNameLst>
                                          <p:attrName>ppt_h</p:attrName>
                                        </p:attrNameLst>
                                      </p:cBhvr>
                                      <p:tavLst>
                                        <p:tav tm="0">
                                          <p:val>
                                            <p:fltVal val="0"/>
                                          </p:val>
                                        </p:tav>
                                        <p:tav tm="100000">
                                          <p:val>
                                            <p:strVal val="#ppt_h"/>
                                          </p:val>
                                        </p:tav>
                                      </p:tavLst>
                                    </p:anim>
                                    <p:anim calcmode="lin" valueType="num">
                                      <p:cBhvr>
                                        <p:cTn id="158" dur="1000" fill="hold"/>
                                        <p:tgtEl>
                                          <p:spTgt spid="26"/>
                                        </p:tgtEl>
                                        <p:attrNameLst>
                                          <p:attrName>style.rotation</p:attrName>
                                        </p:attrNameLst>
                                      </p:cBhvr>
                                      <p:tavLst>
                                        <p:tav tm="0">
                                          <p:val>
                                            <p:fltVal val="90"/>
                                          </p:val>
                                        </p:tav>
                                        <p:tav tm="100000">
                                          <p:val>
                                            <p:fltVal val="0"/>
                                          </p:val>
                                        </p:tav>
                                      </p:tavLst>
                                    </p:anim>
                                    <p:animEffect transition="in" filter="fade">
                                      <p:cBhvr>
                                        <p:cTn id="159" dur="1000"/>
                                        <p:tgtEl>
                                          <p:spTgt spid="26"/>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1000" fill="hold"/>
                                        <p:tgtEl>
                                          <p:spTgt spid="27"/>
                                        </p:tgtEl>
                                        <p:attrNameLst>
                                          <p:attrName>ppt_w</p:attrName>
                                        </p:attrNameLst>
                                      </p:cBhvr>
                                      <p:tavLst>
                                        <p:tav tm="0">
                                          <p:val>
                                            <p:fltVal val="0"/>
                                          </p:val>
                                        </p:tav>
                                        <p:tav tm="100000">
                                          <p:val>
                                            <p:strVal val="#ppt_w"/>
                                          </p:val>
                                        </p:tav>
                                      </p:tavLst>
                                    </p:anim>
                                    <p:anim calcmode="lin" valueType="num">
                                      <p:cBhvr>
                                        <p:cTn id="163" dur="1000" fill="hold"/>
                                        <p:tgtEl>
                                          <p:spTgt spid="27"/>
                                        </p:tgtEl>
                                        <p:attrNameLst>
                                          <p:attrName>ppt_h</p:attrName>
                                        </p:attrNameLst>
                                      </p:cBhvr>
                                      <p:tavLst>
                                        <p:tav tm="0">
                                          <p:val>
                                            <p:fltVal val="0"/>
                                          </p:val>
                                        </p:tav>
                                        <p:tav tm="100000">
                                          <p:val>
                                            <p:strVal val="#ppt_h"/>
                                          </p:val>
                                        </p:tav>
                                      </p:tavLst>
                                    </p:anim>
                                    <p:anim calcmode="lin" valueType="num">
                                      <p:cBhvr>
                                        <p:cTn id="164" dur="1000" fill="hold"/>
                                        <p:tgtEl>
                                          <p:spTgt spid="27"/>
                                        </p:tgtEl>
                                        <p:attrNameLst>
                                          <p:attrName>style.rotation</p:attrName>
                                        </p:attrNameLst>
                                      </p:cBhvr>
                                      <p:tavLst>
                                        <p:tav tm="0">
                                          <p:val>
                                            <p:fltVal val="90"/>
                                          </p:val>
                                        </p:tav>
                                        <p:tav tm="100000">
                                          <p:val>
                                            <p:fltVal val="0"/>
                                          </p:val>
                                        </p:tav>
                                      </p:tavLst>
                                    </p:anim>
                                    <p:animEffect transition="in" filter="fade">
                                      <p:cBhvr>
                                        <p:cTn id="165" dur="1000"/>
                                        <p:tgtEl>
                                          <p:spTgt spid="27"/>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28"/>
                                        </p:tgtEl>
                                        <p:attrNameLst>
                                          <p:attrName>style.visibility</p:attrName>
                                        </p:attrNameLst>
                                      </p:cBhvr>
                                      <p:to>
                                        <p:strVal val="visible"/>
                                      </p:to>
                                    </p:set>
                                    <p:anim calcmode="lin" valueType="num">
                                      <p:cBhvr>
                                        <p:cTn id="168" dur="1000" fill="hold"/>
                                        <p:tgtEl>
                                          <p:spTgt spid="28"/>
                                        </p:tgtEl>
                                        <p:attrNameLst>
                                          <p:attrName>ppt_w</p:attrName>
                                        </p:attrNameLst>
                                      </p:cBhvr>
                                      <p:tavLst>
                                        <p:tav tm="0">
                                          <p:val>
                                            <p:fltVal val="0"/>
                                          </p:val>
                                        </p:tav>
                                        <p:tav tm="100000">
                                          <p:val>
                                            <p:strVal val="#ppt_w"/>
                                          </p:val>
                                        </p:tav>
                                      </p:tavLst>
                                    </p:anim>
                                    <p:anim calcmode="lin" valueType="num">
                                      <p:cBhvr>
                                        <p:cTn id="169" dur="1000" fill="hold"/>
                                        <p:tgtEl>
                                          <p:spTgt spid="28"/>
                                        </p:tgtEl>
                                        <p:attrNameLst>
                                          <p:attrName>ppt_h</p:attrName>
                                        </p:attrNameLst>
                                      </p:cBhvr>
                                      <p:tavLst>
                                        <p:tav tm="0">
                                          <p:val>
                                            <p:fltVal val="0"/>
                                          </p:val>
                                        </p:tav>
                                        <p:tav tm="100000">
                                          <p:val>
                                            <p:strVal val="#ppt_h"/>
                                          </p:val>
                                        </p:tav>
                                      </p:tavLst>
                                    </p:anim>
                                    <p:anim calcmode="lin" valueType="num">
                                      <p:cBhvr>
                                        <p:cTn id="170" dur="1000" fill="hold"/>
                                        <p:tgtEl>
                                          <p:spTgt spid="28"/>
                                        </p:tgtEl>
                                        <p:attrNameLst>
                                          <p:attrName>style.rotation</p:attrName>
                                        </p:attrNameLst>
                                      </p:cBhvr>
                                      <p:tavLst>
                                        <p:tav tm="0">
                                          <p:val>
                                            <p:fltVal val="90"/>
                                          </p:val>
                                        </p:tav>
                                        <p:tav tm="100000">
                                          <p:val>
                                            <p:fltVal val="0"/>
                                          </p:val>
                                        </p:tav>
                                      </p:tavLst>
                                    </p:anim>
                                    <p:animEffect transition="in" filter="fade">
                                      <p:cBhvr>
                                        <p:cTn id="171" dur="1000"/>
                                        <p:tgtEl>
                                          <p:spTgt spid="28"/>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29"/>
                                        </p:tgtEl>
                                        <p:attrNameLst>
                                          <p:attrName>style.visibility</p:attrName>
                                        </p:attrNameLst>
                                      </p:cBhvr>
                                      <p:to>
                                        <p:strVal val="visible"/>
                                      </p:to>
                                    </p:set>
                                    <p:anim calcmode="lin" valueType="num">
                                      <p:cBhvr>
                                        <p:cTn id="174" dur="1000" fill="hold"/>
                                        <p:tgtEl>
                                          <p:spTgt spid="29"/>
                                        </p:tgtEl>
                                        <p:attrNameLst>
                                          <p:attrName>ppt_w</p:attrName>
                                        </p:attrNameLst>
                                      </p:cBhvr>
                                      <p:tavLst>
                                        <p:tav tm="0">
                                          <p:val>
                                            <p:fltVal val="0"/>
                                          </p:val>
                                        </p:tav>
                                        <p:tav tm="100000">
                                          <p:val>
                                            <p:strVal val="#ppt_w"/>
                                          </p:val>
                                        </p:tav>
                                      </p:tavLst>
                                    </p:anim>
                                    <p:anim calcmode="lin" valueType="num">
                                      <p:cBhvr>
                                        <p:cTn id="175" dur="1000" fill="hold"/>
                                        <p:tgtEl>
                                          <p:spTgt spid="29"/>
                                        </p:tgtEl>
                                        <p:attrNameLst>
                                          <p:attrName>ppt_h</p:attrName>
                                        </p:attrNameLst>
                                      </p:cBhvr>
                                      <p:tavLst>
                                        <p:tav tm="0">
                                          <p:val>
                                            <p:fltVal val="0"/>
                                          </p:val>
                                        </p:tav>
                                        <p:tav tm="100000">
                                          <p:val>
                                            <p:strVal val="#ppt_h"/>
                                          </p:val>
                                        </p:tav>
                                      </p:tavLst>
                                    </p:anim>
                                    <p:anim calcmode="lin" valueType="num">
                                      <p:cBhvr>
                                        <p:cTn id="176" dur="1000" fill="hold"/>
                                        <p:tgtEl>
                                          <p:spTgt spid="29"/>
                                        </p:tgtEl>
                                        <p:attrNameLst>
                                          <p:attrName>style.rotation</p:attrName>
                                        </p:attrNameLst>
                                      </p:cBhvr>
                                      <p:tavLst>
                                        <p:tav tm="0">
                                          <p:val>
                                            <p:fltVal val="90"/>
                                          </p:val>
                                        </p:tav>
                                        <p:tav tm="100000">
                                          <p:val>
                                            <p:fltVal val="0"/>
                                          </p:val>
                                        </p:tav>
                                      </p:tavLst>
                                    </p:anim>
                                    <p:animEffect transition="in" filter="fade">
                                      <p:cBhvr>
                                        <p:cTn id="177" dur="1000"/>
                                        <p:tgtEl>
                                          <p:spTgt spid="29"/>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0"/>
                                        </p:tgtEl>
                                        <p:attrNameLst>
                                          <p:attrName>style.visibility</p:attrName>
                                        </p:attrNameLst>
                                      </p:cBhvr>
                                      <p:to>
                                        <p:strVal val="visible"/>
                                      </p:to>
                                    </p:set>
                                    <p:anim calcmode="lin" valueType="num">
                                      <p:cBhvr>
                                        <p:cTn id="180" dur="1000" fill="hold"/>
                                        <p:tgtEl>
                                          <p:spTgt spid="30"/>
                                        </p:tgtEl>
                                        <p:attrNameLst>
                                          <p:attrName>ppt_w</p:attrName>
                                        </p:attrNameLst>
                                      </p:cBhvr>
                                      <p:tavLst>
                                        <p:tav tm="0">
                                          <p:val>
                                            <p:fltVal val="0"/>
                                          </p:val>
                                        </p:tav>
                                        <p:tav tm="100000">
                                          <p:val>
                                            <p:strVal val="#ppt_w"/>
                                          </p:val>
                                        </p:tav>
                                      </p:tavLst>
                                    </p:anim>
                                    <p:anim calcmode="lin" valueType="num">
                                      <p:cBhvr>
                                        <p:cTn id="181" dur="1000" fill="hold"/>
                                        <p:tgtEl>
                                          <p:spTgt spid="30"/>
                                        </p:tgtEl>
                                        <p:attrNameLst>
                                          <p:attrName>ppt_h</p:attrName>
                                        </p:attrNameLst>
                                      </p:cBhvr>
                                      <p:tavLst>
                                        <p:tav tm="0">
                                          <p:val>
                                            <p:fltVal val="0"/>
                                          </p:val>
                                        </p:tav>
                                        <p:tav tm="100000">
                                          <p:val>
                                            <p:strVal val="#ppt_h"/>
                                          </p:val>
                                        </p:tav>
                                      </p:tavLst>
                                    </p:anim>
                                    <p:anim calcmode="lin" valueType="num">
                                      <p:cBhvr>
                                        <p:cTn id="182" dur="1000" fill="hold"/>
                                        <p:tgtEl>
                                          <p:spTgt spid="30"/>
                                        </p:tgtEl>
                                        <p:attrNameLst>
                                          <p:attrName>style.rotation</p:attrName>
                                        </p:attrNameLst>
                                      </p:cBhvr>
                                      <p:tavLst>
                                        <p:tav tm="0">
                                          <p:val>
                                            <p:fltVal val="90"/>
                                          </p:val>
                                        </p:tav>
                                        <p:tav tm="100000">
                                          <p:val>
                                            <p:fltVal val="0"/>
                                          </p:val>
                                        </p:tav>
                                      </p:tavLst>
                                    </p:anim>
                                    <p:animEffect transition="in" filter="fade">
                                      <p:cBhvr>
                                        <p:cTn id="183" dur="1000"/>
                                        <p:tgtEl>
                                          <p:spTgt spid="30"/>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1"/>
                                        </p:tgtEl>
                                        <p:attrNameLst>
                                          <p:attrName>style.visibility</p:attrName>
                                        </p:attrNameLst>
                                      </p:cBhvr>
                                      <p:to>
                                        <p:strVal val="visible"/>
                                      </p:to>
                                    </p:set>
                                    <p:anim calcmode="lin" valueType="num">
                                      <p:cBhvr>
                                        <p:cTn id="186" dur="1000" fill="hold"/>
                                        <p:tgtEl>
                                          <p:spTgt spid="31"/>
                                        </p:tgtEl>
                                        <p:attrNameLst>
                                          <p:attrName>ppt_w</p:attrName>
                                        </p:attrNameLst>
                                      </p:cBhvr>
                                      <p:tavLst>
                                        <p:tav tm="0">
                                          <p:val>
                                            <p:fltVal val="0"/>
                                          </p:val>
                                        </p:tav>
                                        <p:tav tm="100000">
                                          <p:val>
                                            <p:strVal val="#ppt_w"/>
                                          </p:val>
                                        </p:tav>
                                      </p:tavLst>
                                    </p:anim>
                                    <p:anim calcmode="lin" valueType="num">
                                      <p:cBhvr>
                                        <p:cTn id="187" dur="1000" fill="hold"/>
                                        <p:tgtEl>
                                          <p:spTgt spid="31"/>
                                        </p:tgtEl>
                                        <p:attrNameLst>
                                          <p:attrName>ppt_h</p:attrName>
                                        </p:attrNameLst>
                                      </p:cBhvr>
                                      <p:tavLst>
                                        <p:tav tm="0">
                                          <p:val>
                                            <p:fltVal val="0"/>
                                          </p:val>
                                        </p:tav>
                                        <p:tav tm="100000">
                                          <p:val>
                                            <p:strVal val="#ppt_h"/>
                                          </p:val>
                                        </p:tav>
                                      </p:tavLst>
                                    </p:anim>
                                    <p:anim calcmode="lin" valueType="num">
                                      <p:cBhvr>
                                        <p:cTn id="188" dur="1000" fill="hold"/>
                                        <p:tgtEl>
                                          <p:spTgt spid="31"/>
                                        </p:tgtEl>
                                        <p:attrNameLst>
                                          <p:attrName>style.rotation</p:attrName>
                                        </p:attrNameLst>
                                      </p:cBhvr>
                                      <p:tavLst>
                                        <p:tav tm="0">
                                          <p:val>
                                            <p:fltVal val="90"/>
                                          </p:val>
                                        </p:tav>
                                        <p:tav tm="100000">
                                          <p:val>
                                            <p:fltVal val="0"/>
                                          </p:val>
                                        </p:tav>
                                      </p:tavLst>
                                    </p:anim>
                                    <p:animEffect transition="in" filter="fade">
                                      <p:cBhvr>
                                        <p:cTn id="189" dur="1000"/>
                                        <p:tgtEl>
                                          <p:spTgt spid="31"/>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2"/>
                                        </p:tgtEl>
                                        <p:attrNameLst>
                                          <p:attrName>style.visibility</p:attrName>
                                        </p:attrNameLst>
                                      </p:cBhvr>
                                      <p:to>
                                        <p:strVal val="visible"/>
                                      </p:to>
                                    </p:set>
                                    <p:anim calcmode="lin" valueType="num">
                                      <p:cBhvr>
                                        <p:cTn id="192" dur="1000" fill="hold"/>
                                        <p:tgtEl>
                                          <p:spTgt spid="32"/>
                                        </p:tgtEl>
                                        <p:attrNameLst>
                                          <p:attrName>ppt_w</p:attrName>
                                        </p:attrNameLst>
                                      </p:cBhvr>
                                      <p:tavLst>
                                        <p:tav tm="0">
                                          <p:val>
                                            <p:fltVal val="0"/>
                                          </p:val>
                                        </p:tav>
                                        <p:tav tm="100000">
                                          <p:val>
                                            <p:strVal val="#ppt_w"/>
                                          </p:val>
                                        </p:tav>
                                      </p:tavLst>
                                    </p:anim>
                                    <p:anim calcmode="lin" valueType="num">
                                      <p:cBhvr>
                                        <p:cTn id="193" dur="1000" fill="hold"/>
                                        <p:tgtEl>
                                          <p:spTgt spid="32"/>
                                        </p:tgtEl>
                                        <p:attrNameLst>
                                          <p:attrName>ppt_h</p:attrName>
                                        </p:attrNameLst>
                                      </p:cBhvr>
                                      <p:tavLst>
                                        <p:tav tm="0">
                                          <p:val>
                                            <p:fltVal val="0"/>
                                          </p:val>
                                        </p:tav>
                                        <p:tav tm="100000">
                                          <p:val>
                                            <p:strVal val="#ppt_h"/>
                                          </p:val>
                                        </p:tav>
                                      </p:tavLst>
                                    </p:anim>
                                    <p:anim calcmode="lin" valueType="num">
                                      <p:cBhvr>
                                        <p:cTn id="194" dur="1000" fill="hold"/>
                                        <p:tgtEl>
                                          <p:spTgt spid="32"/>
                                        </p:tgtEl>
                                        <p:attrNameLst>
                                          <p:attrName>style.rotation</p:attrName>
                                        </p:attrNameLst>
                                      </p:cBhvr>
                                      <p:tavLst>
                                        <p:tav tm="0">
                                          <p:val>
                                            <p:fltVal val="90"/>
                                          </p:val>
                                        </p:tav>
                                        <p:tav tm="100000">
                                          <p:val>
                                            <p:fltVal val="0"/>
                                          </p:val>
                                        </p:tav>
                                      </p:tavLst>
                                    </p:anim>
                                    <p:animEffect transition="in" filter="fade">
                                      <p:cBhvr>
                                        <p:cTn id="195" dur="1000"/>
                                        <p:tgtEl>
                                          <p:spTgt spid="32"/>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3"/>
                                        </p:tgtEl>
                                        <p:attrNameLst>
                                          <p:attrName>style.visibility</p:attrName>
                                        </p:attrNameLst>
                                      </p:cBhvr>
                                      <p:to>
                                        <p:strVal val="visible"/>
                                      </p:to>
                                    </p:set>
                                    <p:anim calcmode="lin" valueType="num">
                                      <p:cBhvr>
                                        <p:cTn id="198" dur="1000" fill="hold"/>
                                        <p:tgtEl>
                                          <p:spTgt spid="33"/>
                                        </p:tgtEl>
                                        <p:attrNameLst>
                                          <p:attrName>ppt_w</p:attrName>
                                        </p:attrNameLst>
                                      </p:cBhvr>
                                      <p:tavLst>
                                        <p:tav tm="0">
                                          <p:val>
                                            <p:fltVal val="0"/>
                                          </p:val>
                                        </p:tav>
                                        <p:tav tm="100000">
                                          <p:val>
                                            <p:strVal val="#ppt_w"/>
                                          </p:val>
                                        </p:tav>
                                      </p:tavLst>
                                    </p:anim>
                                    <p:anim calcmode="lin" valueType="num">
                                      <p:cBhvr>
                                        <p:cTn id="199" dur="1000" fill="hold"/>
                                        <p:tgtEl>
                                          <p:spTgt spid="33"/>
                                        </p:tgtEl>
                                        <p:attrNameLst>
                                          <p:attrName>ppt_h</p:attrName>
                                        </p:attrNameLst>
                                      </p:cBhvr>
                                      <p:tavLst>
                                        <p:tav tm="0">
                                          <p:val>
                                            <p:fltVal val="0"/>
                                          </p:val>
                                        </p:tav>
                                        <p:tav tm="100000">
                                          <p:val>
                                            <p:strVal val="#ppt_h"/>
                                          </p:val>
                                        </p:tav>
                                      </p:tavLst>
                                    </p:anim>
                                    <p:anim calcmode="lin" valueType="num">
                                      <p:cBhvr>
                                        <p:cTn id="200" dur="1000" fill="hold"/>
                                        <p:tgtEl>
                                          <p:spTgt spid="33"/>
                                        </p:tgtEl>
                                        <p:attrNameLst>
                                          <p:attrName>style.rotation</p:attrName>
                                        </p:attrNameLst>
                                      </p:cBhvr>
                                      <p:tavLst>
                                        <p:tav tm="0">
                                          <p:val>
                                            <p:fltVal val="90"/>
                                          </p:val>
                                        </p:tav>
                                        <p:tav tm="100000">
                                          <p:val>
                                            <p:fltVal val="0"/>
                                          </p:val>
                                        </p:tav>
                                      </p:tavLst>
                                    </p:anim>
                                    <p:animEffect transition="in" filter="fade">
                                      <p:cBhvr>
                                        <p:cTn id="201" dur="1000"/>
                                        <p:tgtEl>
                                          <p:spTgt spid="3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34"/>
                                        </p:tgtEl>
                                        <p:attrNameLst>
                                          <p:attrName>style.visibility</p:attrName>
                                        </p:attrNameLst>
                                      </p:cBhvr>
                                      <p:to>
                                        <p:strVal val="visible"/>
                                      </p:to>
                                    </p:set>
                                    <p:anim calcmode="lin" valueType="num">
                                      <p:cBhvr>
                                        <p:cTn id="204" dur="1000" fill="hold"/>
                                        <p:tgtEl>
                                          <p:spTgt spid="34"/>
                                        </p:tgtEl>
                                        <p:attrNameLst>
                                          <p:attrName>ppt_w</p:attrName>
                                        </p:attrNameLst>
                                      </p:cBhvr>
                                      <p:tavLst>
                                        <p:tav tm="0">
                                          <p:val>
                                            <p:fltVal val="0"/>
                                          </p:val>
                                        </p:tav>
                                        <p:tav tm="100000">
                                          <p:val>
                                            <p:strVal val="#ppt_w"/>
                                          </p:val>
                                        </p:tav>
                                      </p:tavLst>
                                    </p:anim>
                                    <p:anim calcmode="lin" valueType="num">
                                      <p:cBhvr>
                                        <p:cTn id="205" dur="1000" fill="hold"/>
                                        <p:tgtEl>
                                          <p:spTgt spid="34"/>
                                        </p:tgtEl>
                                        <p:attrNameLst>
                                          <p:attrName>ppt_h</p:attrName>
                                        </p:attrNameLst>
                                      </p:cBhvr>
                                      <p:tavLst>
                                        <p:tav tm="0">
                                          <p:val>
                                            <p:fltVal val="0"/>
                                          </p:val>
                                        </p:tav>
                                        <p:tav tm="100000">
                                          <p:val>
                                            <p:strVal val="#ppt_h"/>
                                          </p:val>
                                        </p:tav>
                                      </p:tavLst>
                                    </p:anim>
                                    <p:anim calcmode="lin" valueType="num">
                                      <p:cBhvr>
                                        <p:cTn id="206" dur="1000" fill="hold"/>
                                        <p:tgtEl>
                                          <p:spTgt spid="34"/>
                                        </p:tgtEl>
                                        <p:attrNameLst>
                                          <p:attrName>style.rotation</p:attrName>
                                        </p:attrNameLst>
                                      </p:cBhvr>
                                      <p:tavLst>
                                        <p:tav tm="0">
                                          <p:val>
                                            <p:fltVal val="90"/>
                                          </p:val>
                                        </p:tav>
                                        <p:tav tm="100000">
                                          <p:val>
                                            <p:fltVal val="0"/>
                                          </p:val>
                                        </p:tav>
                                      </p:tavLst>
                                    </p:anim>
                                    <p:animEffect transition="in" filter="fade">
                                      <p:cBhvr>
                                        <p:cTn id="207" dur="1000"/>
                                        <p:tgtEl>
                                          <p:spTgt spid="3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35"/>
                                        </p:tgtEl>
                                        <p:attrNameLst>
                                          <p:attrName>style.visibility</p:attrName>
                                        </p:attrNameLst>
                                      </p:cBhvr>
                                      <p:to>
                                        <p:strVal val="visible"/>
                                      </p:to>
                                    </p:set>
                                    <p:anim calcmode="lin" valueType="num">
                                      <p:cBhvr>
                                        <p:cTn id="210" dur="1000" fill="hold"/>
                                        <p:tgtEl>
                                          <p:spTgt spid="35"/>
                                        </p:tgtEl>
                                        <p:attrNameLst>
                                          <p:attrName>ppt_w</p:attrName>
                                        </p:attrNameLst>
                                      </p:cBhvr>
                                      <p:tavLst>
                                        <p:tav tm="0">
                                          <p:val>
                                            <p:fltVal val="0"/>
                                          </p:val>
                                        </p:tav>
                                        <p:tav tm="100000">
                                          <p:val>
                                            <p:strVal val="#ppt_w"/>
                                          </p:val>
                                        </p:tav>
                                      </p:tavLst>
                                    </p:anim>
                                    <p:anim calcmode="lin" valueType="num">
                                      <p:cBhvr>
                                        <p:cTn id="211" dur="1000" fill="hold"/>
                                        <p:tgtEl>
                                          <p:spTgt spid="35"/>
                                        </p:tgtEl>
                                        <p:attrNameLst>
                                          <p:attrName>ppt_h</p:attrName>
                                        </p:attrNameLst>
                                      </p:cBhvr>
                                      <p:tavLst>
                                        <p:tav tm="0">
                                          <p:val>
                                            <p:fltVal val="0"/>
                                          </p:val>
                                        </p:tav>
                                        <p:tav tm="100000">
                                          <p:val>
                                            <p:strVal val="#ppt_h"/>
                                          </p:val>
                                        </p:tav>
                                      </p:tavLst>
                                    </p:anim>
                                    <p:anim calcmode="lin" valueType="num">
                                      <p:cBhvr>
                                        <p:cTn id="212" dur="1000" fill="hold"/>
                                        <p:tgtEl>
                                          <p:spTgt spid="35"/>
                                        </p:tgtEl>
                                        <p:attrNameLst>
                                          <p:attrName>style.rotation</p:attrName>
                                        </p:attrNameLst>
                                      </p:cBhvr>
                                      <p:tavLst>
                                        <p:tav tm="0">
                                          <p:val>
                                            <p:fltVal val="90"/>
                                          </p:val>
                                        </p:tav>
                                        <p:tav tm="100000">
                                          <p:val>
                                            <p:fltVal val="0"/>
                                          </p:val>
                                        </p:tav>
                                      </p:tavLst>
                                    </p:anim>
                                    <p:animEffect transition="in" filter="fade">
                                      <p:cBhvr>
                                        <p:cTn id="213" dur="1000"/>
                                        <p:tgtEl>
                                          <p:spTgt spid="3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36"/>
                                        </p:tgtEl>
                                        <p:attrNameLst>
                                          <p:attrName>style.visibility</p:attrName>
                                        </p:attrNameLst>
                                      </p:cBhvr>
                                      <p:to>
                                        <p:strVal val="visible"/>
                                      </p:to>
                                    </p:set>
                                    <p:anim calcmode="lin" valueType="num">
                                      <p:cBhvr>
                                        <p:cTn id="216" dur="1000" fill="hold"/>
                                        <p:tgtEl>
                                          <p:spTgt spid="36"/>
                                        </p:tgtEl>
                                        <p:attrNameLst>
                                          <p:attrName>ppt_w</p:attrName>
                                        </p:attrNameLst>
                                      </p:cBhvr>
                                      <p:tavLst>
                                        <p:tav tm="0">
                                          <p:val>
                                            <p:fltVal val="0"/>
                                          </p:val>
                                        </p:tav>
                                        <p:tav tm="100000">
                                          <p:val>
                                            <p:strVal val="#ppt_w"/>
                                          </p:val>
                                        </p:tav>
                                      </p:tavLst>
                                    </p:anim>
                                    <p:anim calcmode="lin" valueType="num">
                                      <p:cBhvr>
                                        <p:cTn id="217" dur="1000" fill="hold"/>
                                        <p:tgtEl>
                                          <p:spTgt spid="36"/>
                                        </p:tgtEl>
                                        <p:attrNameLst>
                                          <p:attrName>ppt_h</p:attrName>
                                        </p:attrNameLst>
                                      </p:cBhvr>
                                      <p:tavLst>
                                        <p:tav tm="0">
                                          <p:val>
                                            <p:fltVal val="0"/>
                                          </p:val>
                                        </p:tav>
                                        <p:tav tm="100000">
                                          <p:val>
                                            <p:strVal val="#ppt_h"/>
                                          </p:val>
                                        </p:tav>
                                      </p:tavLst>
                                    </p:anim>
                                    <p:anim calcmode="lin" valueType="num">
                                      <p:cBhvr>
                                        <p:cTn id="218" dur="1000" fill="hold"/>
                                        <p:tgtEl>
                                          <p:spTgt spid="36"/>
                                        </p:tgtEl>
                                        <p:attrNameLst>
                                          <p:attrName>style.rotation</p:attrName>
                                        </p:attrNameLst>
                                      </p:cBhvr>
                                      <p:tavLst>
                                        <p:tav tm="0">
                                          <p:val>
                                            <p:fltVal val="90"/>
                                          </p:val>
                                        </p:tav>
                                        <p:tav tm="100000">
                                          <p:val>
                                            <p:fltVal val="0"/>
                                          </p:val>
                                        </p:tav>
                                      </p:tavLst>
                                    </p:anim>
                                    <p:animEffect transition="in" filter="fade">
                                      <p:cBhvr>
                                        <p:cTn id="219" dur="1000"/>
                                        <p:tgtEl>
                                          <p:spTgt spid="3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37"/>
                                        </p:tgtEl>
                                        <p:attrNameLst>
                                          <p:attrName>style.visibility</p:attrName>
                                        </p:attrNameLst>
                                      </p:cBhvr>
                                      <p:to>
                                        <p:strVal val="visible"/>
                                      </p:to>
                                    </p:set>
                                    <p:anim calcmode="lin" valueType="num">
                                      <p:cBhvr>
                                        <p:cTn id="222" dur="1000" fill="hold"/>
                                        <p:tgtEl>
                                          <p:spTgt spid="37"/>
                                        </p:tgtEl>
                                        <p:attrNameLst>
                                          <p:attrName>ppt_w</p:attrName>
                                        </p:attrNameLst>
                                      </p:cBhvr>
                                      <p:tavLst>
                                        <p:tav tm="0">
                                          <p:val>
                                            <p:fltVal val="0"/>
                                          </p:val>
                                        </p:tav>
                                        <p:tav tm="100000">
                                          <p:val>
                                            <p:strVal val="#ppt_w"/>
                                          </p:val>
                                        </p:tav>
                                      </p:tavLst>
                                    </p:anim>
                                    <p:anim calcmode="lin" valueType="num">
                                      <p:cBhvr>
                                        <p:cTn id="223" dur="1000" fill="hold"/>
                                        <p:tgtEl>
                                          <p:spTgt spid="37"/>
                                        </p:tgtEl>
                                        <p:attrNameLst>
                                          <p:attrName>ppt_h</p:attrName>
                                        </p:attrNameLst>
                                      </p:cBhvr>
                                      <p:tavLst>
                                        <p:tav tm="0">
                                          <p:val>
                                            <p:fltVal val="0"/>
                                          </p:val>
                                        </p:tav>
                                        <p:tav tm="100000">
                                          <p:val>
                                            <p:strVal val="#ppt_h"/>
                                          </p:val>
                                        </p:tav>
                                      </p:tavLst>
                                    </p:anim>
                                    <p:anim calcmode="lin" valueType="num">
                                      <p:cBhvr>
                                        <p:cTn id="224" dur="1000" fill="hold"/>
                                        <p:tgtEl>
                                          <p:spTgt spid="37"/>
                                        </p:tgtEl>
                                        <p:attrNameLst>
                                          <p:attrName>style.rotation</p:attrName>
                                        </p:attrNameLst>
                                      </p:cBhvr>
                                      <p:tavLst>
                                        <p:tav tm="0">
                                          <p:val>
                                            <p:fltVal val="90"/>
                                          </p:val>
                                        </p:tav>
                                        <p:tav tm="100000">
                                          <p:val>
                                            <p:fltVal val="0"/>
                                          </p:val>
                                        </p:tav>
                                      </p:tavLst>
                                    </p:anim>
                                    <p:animEffect transition="in" filter="fade">
                                      <p:cBhvr>
                                        <p:cTn id="225" dur="1000"/>
                                        <p:tgtEl>
                                          <p:spTgt spid="37"/>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38"/>
                                        </p:tgtEl>
                                        <p:attrNameLst>
                                          <p:attrName>style.visibility</p:attrName>
                                        </p:attrNameLst>
                                      </p:cBhvr>
                                      <p:to>
                                        <p:strVal val="visible"/>
                                      </p:to>
                                    </p:set>
                                    <p:anim calcmode="lin" valueType="num">
                                      <p:cBhvr>
                                        <p:cTn id="228" dur="1000" fill="hold"/>
                                        <p:tgtEl>
                                          <p:spTgt spid="38"/>
                                        </p:tgtEl>
                                        <p:attrNameLst>
                                          <p:attrName>ppt_w</p:attrName>
                                        </p:attrNameLst>
                                      </p:cBhvr>
                                      <p:tavLst>
                                        <p:tav tm="0">
                                          <p:val>
                                            <p:fltVal val="0"/>
                                          </p:val>
                                        </p:tav>
                                        <p:tav tm="100000">
                                          <p:val>
                                            <p:strVal val="#ppt_w"/>
                                          </p:val>
                                        </p:tav>
                                      </p:tavLst>
                                    </p:anim>
                                    <p:anim calcmode="lin" valueType="num">
                                      <p:cBhvr>
                                        <p:cTn id="229" dur="1000" fill="hold"/>
                                        <p:tgtEl>
                                          <p:spTgt spid="38"/>
                                        </p:tgtEl>
                                        <p:attrNameLst>
                                          <p:attrName>ppt_h</p:attrName>
                                        </p:attrNameLst>
                                      </p:cBhvr>
                                      <p:tavLst>
                                        <p:tav tm="0">
                                          <p:val>
                                            <p:fltVal val="0"/>
                                          </p:val>
                                        </p:tav>
                                        <p:tav tm="100000">
                                          <p:val>
                                            <p:strVal val="#ppt_h"/>
                                          </p:val>
                                        </p:tav>
                                      </p:tavLst>
                                    </p:anim>
                                    <p:anim calcmode="lin" valueType="num">
                                      <p:cBhvr>
                                        <p:cTn id="230" dur="1000" fill="hold"/>
                                        <p:tgtEl>
                                          <p:spTgt spid="38"/>
                                        </p:tgtEl>
                                        <p:attrNameLst>
                                          <p:attrName>style.rotation</p:attrName>
                                        </p:attrNameLst>
                                      </p:cBhvr>
                                      <p:tavLst>
                                        <p:tav tm="0">
                                          <p:val>
                                            <p:fltVal val="90"/>
                                          </p:val>
                                        </p:tav>
                                        <p:tav tm="100000">
                                          <p:val>
                                            <p:fltVal val="0"/>
                                          </p:val>
                                        </p:tav>
                                      </p:tavLst>
                                    </p:anim>
                                    <p:animEffect transition="in" filter="fade">
                                      <p:cBhvr>
                                        <p:cTn id="231" dur="1000"/>
                                        <p:tgtEl>
                                          <p:spTgt spid="38"/>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39"/>
                                        </p:tgtEl>
                                        <p:attrNameLst>
                                          <p:attrName>style.visibility</p:attrName>
                                        </p:attrNameLst>
                                      </p:cBhvr>
                                      <p:to>
                                        <p:strVal val="visible"/>
                                      </p:to>
                                    </p:set>
                                    <p:anim calcmode="lin" valueType="num">
                                      <p:cBhvr>
                                        <p:cTn id="234" dur="1000" fill="hold"/>
                                        <p:tgtEl>
                                          <p:spTgt spid="39"/>
                                        </p:tgtEl>
                                        <p:attrNameLst>
                                          <p:attrName>ppt_w</p:attrName>
                                        </p:attrNameLst>
                                      </p:cBhvr>
                                      <p:tavLst>
                                        <p:tav tm="0">
                                          <p:val>
                                            <p:fltVal val="0"/>
                                          </p:val>
                                        </p:tav>
                                        <p:tav tm="100000">
                                          <p:val>
                                            <p:strVal val="#ppt_w"/>
                                          </p:val>
                                        </p:tav>
                                      </p:tavLst>
                                    </p:anim>
                                    <p:anim calcmode="lin" valueType="num">
                                      <p:cBhvr>
                                        <p:cTn id="235" dur="1000" fill="hold"/>
                                        <p:tgtEl>
                                          <p:spTgt spid="39"/>
                                        </p:tgtEl>
                                        <p:attrNameLst>
                                          <p:attrName>ppt_h</p:attrName>
                                        </p:attrNameLst>
                                      </p:cBhvr>
                                      <p:tavLst>
                                        <p:tav tm="0">
                                          <p:val>
                                            <p:fltVal val="0"/>
                                          </p:val>
                                        </p:tav>
                                        <p:tav tm="100000">
                                          <p:val>
                                            <p:strVal val="#ppt_h"/>
                                          </p:val>
                                        </p:tav>
                                      </p:tavLst>
                                    </p:anim>
                                    <p:anim calcmode="lin" valueType="num">
                                      <p:cBhvr>
                                        <p:cTn id="236" dur="1000" fill="hold"/>
                                        <p:tgtEl>
                                          <p:spTgt spid="39"/>
                                        </p:tgtEl>
                                        <p:attrNameLst>
                                          <p:attrName>style.rotation</p:attrName>
                                        </p:attrNameLst>
                                      </p:cBhvr>
                                      <p:tavLst>
                                        <p:tav tm="0">
                                          <p:val>
                                            <p:fltVal val="90"/>
                                          </p:val>
                                        </p:tav>
                                        <p:tav tm="100000">
                                          <p:val>
                                            <p:fltVal val="0"/>
                                          </p:val>
                                        </p:tav>
                                      </p:tavLst>
                                    </p:anim>
                                    <p:animEffect transition="in" filter="fade">
                                      <p:cBhvr>
                                        <p:cTn id="237" dur="1000"/>
                                        <p:tgtEl>
                                          <p:spTgt spid="39"/>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1000" fill="hold"/>
                                        <p:tgtEl>
                                          <p:spTgt spid="40"/>
                                        </p:tgtEl>
                                        <p:attrNameLst>
                                          <p:attrName>ppt_w</p:attrName>
                                        </p:attrNameLst>
                                      </p:cBhvr>
                                      <p:tavLst>
                                        <p:tav tm="0">
                                          <p:val>
                                            <p:fltVal val="0"/>
                                          </p:val>
                                        </p:tav>
                                        <p:tav tm="100000">
                                          <p:val>
                                            <p:strVal val="#ppt_w"/>
                                          </p:val>
                                        </p:tav>
                                      </p:tavLst>
                                    </p:anim>
                                    <p:anim calcmode="lin" valueType="num">
                                      <p:cBhvr>
                                        <p:cTn id="241" dur="1000" fill="hold"/>
                                        <p:tgtEl>
                                          <p:spTgt spid="40"/>
                                        </p:tgtEl>
                                        <p:attrNameLst>
                                          <p:attrName>ppt_h</p:attrName>
                                        </p:attrNameLst>
                                      </p:cBhvr>
                                      <p:tavLst>
                                        <p:tav tm="0">
                                          <p:val>
                                            <p:fltVal val="0"/>
                                          </p:val>
                                        </p:tav>
                                        <p:tav tm="100000">
                                          <p:val>
                                            <p:strVal val="#ppt_h"/>
                                          </p:val>
                                        </p:tav>
                                      </p:tavLst>
                                    </p:anim>
                                    <p:anim calcmode="lin" valueType="num">
                                      <p:cBhvr>
                                        <p:cTn id="242" dur="1000" fill="hold"/>
                                        <p:tgtEl>
                                          <p:spTgt spid="40"/>
                                        </p:tgtEl>
                                        <p:attrNameLst>
                                          <p:attrName>style.rotation</p:attrName>
                                        </p:attrNameLst>
                                      </p:cBhvr>
                                      <p:tavLst>
                                        <p:tav tm="0">
                                          <p:val>
                                            <p:fltVal val="90"/>
                                          </p:val>
                                        </p:tav>
                                        <p:tav tm="100000">
                                          <p:val>
                                            <p:fltVal val="0"/>
                                          </p:val>
                                        </p:tav>
                                      </p:tavLst>
                                    </p:anim>
                                    <p:animEffect transition="in" filter="fade">
                                      <p:cBhvr>
                                        <p:cTn id="243" dur="1000"/>
                                        <p:tgtEl>
                                          <p:spTgt spid="40"/>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1"/>
                                        </p:tgtEl>
                                        <p:attrNameLst>
                                          <p:attrName>style.visibility</p:attrName>
                                        </p:attrNameLst>
                                      </p:cBhvr>
                                      <p:to>
                                        <p:strVal val="visible"/>
                                      </p:to>
                                    </p:set>
                                    <p:anim calcmode="lin" valueType="num">
                                      <p:cBhvr>
                                        <p:cTn id="246" dur="1000" fill="hold"/>
                                        <p:tgtEl>
                                          <p:spTgt spid="41"/>
                                        </p:tgtEl>
                                        <p:attrNameLst>
                                          <p:attrName>ppt_w</p:attrName>
                                        </p:attrNameLst>
                                      </p:cBhvr>
                                      <p:tavLst>
                                        <p:tav tm="0">
                                          <p:val>
                                            <p:fltVal val="0"/>
                                          </p:val>
                                        </p:tav>
                                        <p:tav tm="100000">
                                          <p:val>
                                            <p:strVal val="#ppt_w"/>
                                          </p:val>
                                        </p:tav>
                                      </p:tavLst>
                                    </p:anim>
                                    <p:anim calcmode="lin" valueType="num">
                                      <p:cBhvr>
                                        <p:cTn id="247" dur="1000" fill="hold"/>
                                        <p:tgtEl>
                                          <p:spTgt spid="41"/>
                                        </p:tgtEl>
                                        <p:attrNameLst>
                                          <p:attrName>ppt_h</p:attrName>
                                        </p:attrNameLst>
                                      </p:cBhvr>
                                      <p:tavLst>
                                        <p:tav tm="0">
                                          <p:val>
                                            <p:fltVal val="0"/>
                                          </p:val>
                                        </p:tav>
                                        <p:tav tm="100000">
                                          <p:val>
                                            <p:strVal val="#ppt_h"/>
                                          </p:val>
                                        </p:tav>
                                      </p:tavLst>
                                    </p:anim>
                                    <p:anim calcmode="lin" valueType="num">
                                      <p:cBhvr>
                                        <p:cTn id="248" dur="1000" fill="hold"/>
                                        <p:tgtEl>
                                          <p:spTgt spid="41"/>
                                        </p:tgtEl>
                                        <p:attrNameLst>
                                          <p:attrName>style.rotation</p:attrName>
                                        </p:attrNameLst>
                                      </p:cBhvr>
                                      <p:tavLst>
                                        <p:tav tm="0">
                                          <p:val>
                                            <p:fltVal val="90"/>
                                          </p:val>
                                        </p:tav>
                                        <p:tav tm="100000">
                                          <p:val>
                                            <p:fltVal val="0"/>
                                          </p:val>
                                        </p:tav>
                                      </p:tavLst>
                                    </p:anim>
                                    <p:animEffect transition="in" filter="fade">
                                      <p:cBhvr>
                                        <p:cTn id="249" dur="1000"/>
                                        <p:tgtEl>
                                          <p:spTgt spid="41"/>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2"/>
                                        </p:tgtEl>
                                        <p:attrNameLst>
                                          <p:attrName>style.visibility</p:attrName>
                                        </p:attrNameLst>
                                      </p:cBhvr>
                                      <p:to>
                                        <p:strVal val="visible"/>
                                      </p:to>
                                    </p:set>
                                    <p:anim calcmode="lin" valueType="num">
                                      <p:cBhvr>
                                        <p:cTn id="252" dur="1000" fill="hold"/>
                                        <p:tgtEl>
                                          <p:spTgt spid="42"/>
                                        </p:tgtEl>
                                        <p:attrNameLst>
                                          <p:attrName>ppt_w</p:attrName>
                                        </p:attrNameLst>
                                      </p:cBhvr>
                                      <p:tavLst>
                                        <p:tav tm="0">
                                          <p:val>
                                            <p:fltVal val="0"/>
                                          </p:val>
                                        </p:tav>
                                        <p:tav tm="100000">
                                          <p:val>
                                            <p:strVal val="#ppt_w"/>
                                          </p:val>
                                        </p:tav>
                                      </p:tavLst>
                                    </p:anim>
                                    <p:anim calcmode="lin" valueType="num">
                                      <p:cBhvr>
                                        <p:cTn id="253" dur="1000" fill="hold"/>
                                        <p:tgtEl>
                                          <p:spTgt spid="42"/>
                                        </p:tgtEl>
                                        <p:attrNameLst>
                                          <p:attrName>ppt_h</p:attrName>
                                        </p:attrNameLst>
                                      </p:cBhvr>
                                      <p:tavLst>
                                        <p:tav tm="0">
                                          <p:val>
                                            <p:fltVal val="0"/>
                                          </p:val>
                                        </p:tav>
                                        <p:tav tm="100000">
                                          <p:val>
                                            <p:strVal val="#ppt_h"/>
                                          </p:val>
                                        </p:tav>
                                      </p:tavLst>
                                    </p:anim>
                                    <p:anim calcmode="lin" valueType="num">
                                      <p:cBhvr>
                                        <p:cTn id="254" dur="1000" fill="hold"/>
                                        <p:tgtEl>
                                          <p:spTgt spid="42"/>
                                        </p:tgtEl>
                                        <p:attrNameLst>
                                          <p:attrName>style.rotation</p:attrName>
                                        </p:attrNameLst>
                                      </p:cBhvr>
                                      <p:tavLst>
                                        <p:tav tm="0">
                                          <p:val>
                                            <p:fltVal val="90"/>
                                          </p:val>
                                        </p:tav>
                                        <p:tav tm="100000">
                                          <p:val>
                                            <p:fltVal val="0"/>
                                          </p:val>
                                        </p:tav>
                                      </p:tavLst>
                                    </p:anim>
                                    <p:animEffect transition="in" filter="fade">
                                      <p:cBhvr>
                                        <p:cTn id="255" dur="1000"/>
                                        <p:tgtEl>
                                          <p:spTgt spid="42"/>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1000" fill="hold"/>
                                        <p:tgtEl>
                                          <p:spTgt spid="43"/>
                                        </p:tgtEl>
                                        <p:attrNameLst>
                                          <p:attrName>ppt_w</p:attrName>
                                        </p:attrNameLst>
                                      </p:cBhvr>
                                      <p:tavLst>
                                        <p:tav tm="0">
                                          <p:val>
                                            <p:fltVal val="0"/>
                                          </p:val>
                                        </p:tav>
                                        <p:tav tm="100000">
                                          <p:val>
                                            <p:strVal val="#ppt_w"/>
                                          </p:val>
                                        </p:tav>
                                      </p:tavLst>
                                    </p:anim>
                                    <p:anim calcmode="lin" valueType="num">
                                      <p:cBhvr>
                                        <p:cTn id="259" dur="1000" fill="hold"/>
                                        <p:tgtEl>
                                          <p:spTgt spid="43"/>
                                        </p:tgtEl>
                                        <p:attrNameLst>
                                          <p:attrName>ppt_h</p:attrName>
                                        </p:attrNameLst>
                                      </p:cBhvr>
                                      <p:tavLst>
                                        <p:tav tm="0">
                                          <p:val>
                                            <p:fltVal val="0"/>
                                          </p:val>
                                        </p:tav>
                                        <p:tav tm="100000">
                                          <p:val>
                                            <p:strVal val="#ppt_h"/>
                                          </p:val>
                                        </p:tav>
                                      </p:tavLst>
                                    </p:anim>
                                    <p:anim calcmode="lin" valueType="num">
                                      <p:cBhvr>
                                        <p:cTn id="260" dur="1000" fill="hold"/>
                                        <p:tgtEl>
                                          <p:spTgt spid="43"/>
                                        </p:tgtEl>
                                        <p:attrNameLst>
                                          <p:attrName>style.rotation</p:attrName>
                                        </p:attrNameLst>
                                      </p:cBhvr>
                                      <p:tavLst>
                                        <p:tav tm="0">
                                          <p:val>
                                            <p:fltVal val="90"/>
                                          </p:val>
                                        </p:tav>
                                        <p:tav tm="100000">
                                          <p:val>
                                            <p:fltVal val="0"/>
                                          </p:val>
                                        </p:tav>
                                      </p:tavLst>
                                    </p:anim>
                                    <p:animEffect transition="in" filter="fade">
                                      <p:cBhvr>
                                        <p:cTn id="261" dur="1000"/>
                                        <p:tgtEl>
                                          <p:spTgt spid="43"/>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4"/>
                                        </p:tgtEl>
                                        <p:attrNameLst>
                                          <p:attrName>style.visibility</p:attrName>
                                        </p:attrNameLst>
                                      </p:cBhvr>
                                      <p:to>
                                        <p:strVal val="visible"/>
                                      </p:to>
                                    </p:set>
                                    <p:anim calcmode="lin" valueType="num">
                                      <p:cBhvr>
                                        <p:cTn id="264" dur="1000" fill="hold"/>
                                        <p:tgtEl>
                                          <p:spTgt spid="44"/>
                                        </p:tgtEl>
                                        <p:attrNameLst>
                                          <p:attrName>ppt_w</p:attrName>
                                        </p:attrNameLst>
                                      </p:cBhvr>
                                      <p:tavLst>
                                        <p:tav tm="0">
                                          <p:val>
                                            <p:fltVal val="0"/>
                                          </p:val>
                                        </p:tav>
                                        <p:tav tm="100000">
                                          <p:val>
                                            <p:strVal val="#ppt_w"/>
                                          </p:val>
                                        </p:tav>
                                      </p:tavLst>
                                    </p:anim>
                                    <p:anim calcmode="lin" valueType="num">
                                      <p:cBhvr>
                                        <p:cTn id="265" dur="1000" fill="hold"/>
                                        <p:tgtEl>
                                          <p:spTgt spid="44"/>
                                        </p:tgtEl>
                                        <p:attrNameLst>
                                          <p:attrName>ppt_h</p:attrName>
                                        </p:attrNameLst>
                                      </p:cBhvr>
                                      <p:tavLst>
                                        <p:tav tm="0">
                                          <p:val>
                                            <p:fltVal val="0"/>
                                          </p:val>
                                        </p:tav>
                                        <p:tav tm="100000">
                                          <p:val>
                                            <p:strVal val="#ppt_h"/>
                                          </p:val>
                                        </p:tav>
                                      </p:tavLst>
                                    </p:anim>
                                    <p:anim calcmode="lin" valueType="num">
                                      <p:cBhvr>
                                        <p:cTn id="266" dur="1000" fill="hold"/>
                                        <p:tgtEl>
                                          <p:spTgt spid="44"/>
                                        </p:tgtEl>
                                        <p:attrNameLst>
                                          <p:attrName>style.rotation</p:attrName>
                                        </p:attrNameLst>
                                      </p:cBhvr>
                                      <p:tavLst>
                                        <p:tav tm="0">
                                          <p:val>
                                            <p:fltVal val="90"/>
                                          </p:val>
                                        </p:tav>
                                        <p:tav tm="100000">
                                          <p:val>
                                            <p:fltVal val="0"/>
                                          </p:val>
                                        </p:tav>
                                      </p:tavLst>
                                    </p:anim>
                                    <p:animEffect transition="in" filter="fade">
                                      <p:cBhvr>
                                        <p:cTn id="267" dur="1000"/>
                                        <p:tgtEl>
                                          <p:spTgt spid="44"/>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5"/>
                                        </p:tgtEl>
                                        <p:attrNameLst>
                                          <p:attrName>style.visibility</p:attrName>
                                        </p:attrNameLst>
                                      </p:cBhvr>
                                      <p:to>
                                        <p:strVal val="visible"/>
                                      </p:to>
                                    </p:set>
                                    <p:anim calcmode="lin" valueType="num">
                                      <p:cBhvr>
                                        <p:cTn id="270" dur="1000" fill="hold"/>
                                        <p:tgtEl>
                                          <p:spTgt spid="45"/>
                                        </p:tgtEl>
                                        <p:attrNameLst>
                                          <p:attrName>ppt_w</p:attrName>
                                        </p:attrNameLst>
                                      </p:cBhvr>
                                      <p:tavLst>
                                        <p:tav tm="0">
                                          <p:val>
                                            <p:fltVal val="0"/>
                                          </p:val>
                                        </p:tav>
                                        <p:tav tm="100000">
                                          <p:val>
                                            <p:strVal val="#ppt_w"/>
                                          </p:val>
                                        </p:tav>
                                      </p:tavLst>
                                    </p:anim>
                                    <p:anim calcmode="lin" valueType="num">
                                      <p:cBhvr>
                                        <p:cTn id="271" dur="1000" fill="hold"/>
                                        <p:tgtEl>
                                          <p:spTgt spid="45"/>
                                        </p:tgtEl>
                                        <p:attrNameLst>
                                          <p:attrName>ppt_h</p:attrName>
                                        </p:attrNameLst>
                                      </p:cBhvr>
                                      <p:tavLst>
                                        <p:tav tm="0">
                                          <p:val>
                                            <p:fltVal val="0"/>
                                          </p:val>
                                        </p:tav>
                                        <p:tav tm="100000">
                                          <p:val>
                                            <p:strVal val="#ppt_h"/>
                                          </p:val>
                                        </p:tav>
                                      </p:tavLst>
                                    </p:anim>
                                    <p:anim calcmode="lin" valueType="num">
                                      <p:cBhvr>
                                        <p:cTn id="272" dur="1000" fill="hold"/>
                                        <p:tgtEl>
                                          <p:spTgt spid="45"/>
                                        </p:tgtEl>
                                        <p:attrNameLst>
                                          <p:attrName>style.rotation</p:attrName>
                                        </p:attrNameLst>
                                      </p:cBhvr>
                                      <p:tavLst>
                                        <p:tav tm="0">
                                          <p:val>
                                            <p:fltVal val="90"/>
                                          </p:val>
                                        </p:tav>
                                        <p:tav tm="100000">
                                          <p:val>
                                            <p:fltVal val="0"/>
                                          </p:val>
                                        </p:tav>
                                      </p:tavLst>
                                    </p:anim>
                                    <p:animEffect transition="in" filter="fade">
                                      <p:cBhvr>
                                        <p:cTn id="273" dur="1000"/>
                                        <p:tgtEl>
                                          <p:spTgt spid="45"/>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46"/>
                                        </p:tgtEl>
                                        <p:attrNameLst>
                                          <p:attrName>style.visibility</p:attrName>
                                        </p:attrNameLst>
                                      </p:cBhvr>
                                      <p:to>
                                        <p:strVal val="visible"/>
                                      </p:to>
                                    </p:set>
                                    <p:anim calcmode="lin" valueType="num">
                                      <p:cBhvr>
                                        <p:cTn id="276" dur="1000" fill="hold"/>
                                        <p:tgtEl>
                                          <p:spTgt spid="46"/>
                                        </p:tgtEl>
                                        <p:attrNameLst>
                                          <p:attrName>ppt_w</p:attrName>
                                        </p:attrNameLst>
                                      </p:cBhvr>
                                      <p:tavLst>
                                        <p:tav tm="0">
                                          <p:val>
                                            <p:fltVal val="0"/>
                                          </p:val>
                                        </p:tav>
                                        <p:tav tm="100000">
                                          <p:val>
                                            <p:strVal val="#ppt_w"/>
                                          </p:val>
                                        </p:tav>
                                      </p:tavLst>
                                    </p:anim>
                                    <p:anim calcmode="lin" valueType="num">
                                      <p:cBhvr>
                                        <p:cTn id="277" dur="1000" fill="hold"/>
                                        <p:tgtEl>
                                          <p:spTgt spid="46"/>
                                        </p:tgtEl>
                                        <p:attrNameLst>
                                          <p:attrName>ppt_h</p:attrName>
                                        </p:attrNameLst>
                                      </p:cBhvr>
                                      <p:tavLst>
                                        <p:tav tm="0">
                                          <p:val>
                                            <p:fltVal val="0"/>
                                          </p:val>
                                        </p:tav>
                                        <p:tav tm="100000">
                                          <p:val>
                                            <p:strVal val="#ppt_h"/>
                                          </p:val>
                                        </p:tav>
                                      </p:tavLst>
                                    </p:anim>
                                    <p:anim calcmode="lin" valueType="num">
                                      <p:cBhvr>
                                        <p:cTn id="278" dur="1000" fill="hold"/>
                                        <p:tgtEl>
                                          <p:spTgt spid="46"/>
                                        </p:tgtEl>
                                        <p:attrNameLst>
                                          <p:attrName>style.rotation</p:attrName>
                                        </p:attrNameLst>
                                      </p:cBhvr>
                                      <p:tavLst>
                                        <p:tav tm="0">
                                          <p:val>
                                            <p:fltVal val="90"/>
                                          </p:val>
                                        </p:tav>
                                        <p:tav tm="100000">
                                          <p:val>
                                            <p:fltVal val="0"/>
                                          </p:val>
                                        </p:tav>
                                      </p:tavLst>
                                    </p:anim>
                                    <p:animEffect transition="in" filter="fade">
                                      <p:cBhvr>
                                        <p:cTn id="279" dur="1000"/>
                                        <p:tgtEl>
                                          <p:spTgt spid="46"/>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47"/>
                                        </p:tgtEl>
                                        <p:attrNameLst>
                                          <p:attrName>style.visibility</p:attrName>
                                        </p:attrNameLst>
                                      </p:cBhvr>
                                      <p:to>
                                        <p:strVal val="visible"/>
                                      </p:to>
                                    </p:set>
                                    <p:anim calcmode="lin" valueType="num">
                                      <p:cBhvr>
                                        <p:cTn id="282" dur="1000" fill="hold"/>
                                        <p:tgtEl>
                                          <p:spTgt spid="47"/>
                                        </p:tgtEl>
                                        <p:attrNameLst>
                                          <p:attrName>ppt_w</p:attrName>
                                        </p:attrNameLst>
                                      </p:cBhvr>
                                      <p:tavLst>
                                        <p:tav tm="0">
                                          <p:val>
                                            <p:fltVal val="0"/>
                                          </p:val>
                                        </p:tav>
                                        <p:tav tm="100000">
                                          <p:val>
                                            <p:strVal val="#ppt_w"/>
                                          </p:val>
                                        </p:tav>
                                      </p:tavLst>
                                    </p:anim>
                                    <p:anim calcmode="lin" valueType="num">
                                      <p:cBhvr>
                                        <p:cTn id="283" dur="1000" fill="hold"/>
                                        <p:tgtEl>
                                          <p:spTgt spid="47"/>
                                        </p:tgtEl>
                                        <p:attrNameLst>
                                          <p:attrName>ppt_h</p:attrName>
                                        </p:attrNameLst>
                                      </p:cBhvr>
                                      <p:tavLst>
                                        <p:tav tm="0">
                                          <p:val>
                                            <p:fltVal val="0"/>
                                          </p:val>
                                        </p:tav>
                                        <p:tav tm="100000">
                                          <p:val>
                                            <p:strVal val="#ppt_h"/>
                                          </p:val>
                                        </p:tav>
                                      </p:tavLst>
                                    </p:anim>
                                    <p:anim calcmode="lin" valueType="num">
                                      <p:cBhvr>
                                        <p:cTn id="284" dur="1000" fill="hold"/>
                                        <p:tgtEl>
                                          <p:spTgt spid="47"/>
                                        </p:tgtEl>
                                        <p:attrNameLst>
                                          <p:attrName>style.rotation</p:attrName>
                                        </p:attrNameLst>
                                      </p:cBhvr>
                                      <p:tavLst>
                                        <p:tav tm="0">
                                          <p:val>
                                            <p:fltVal val="90"/>
                                          </p:val>
                                        </p:tav>
                                        <p:tav tm="100000">
                                          <p:val>
                                            <p:fltVal val="0"/>
                                          </p:val>
                                        </p:tav>
                                      </p:tavLst>
                                    </p:anim>
                                    <p:animEffect transition="in" filter="fade">
                                      <p:cBhvr>
                                        <p:cTn id="285" dur="1000"/>
                                        <p:tgtEl>
                                          <p:spTgt spid="47"/>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48"/>
                                        </p:tgtEl>
                                        <p:attrNameLst>
                                          <p:attrName>style.visibility</p:attrName>
                                        </p:attrNameLst>
                                      </p:cBhvr>
                                      <p:to>
                                        <p:strVal val="visible"/>
                                      </p:to>
                                    </p:set>
                                    <p:anim calcmode="lin" valueType="num">
                                      <p:cBhvr>
                                        <p:cTn id="288" dur="1000" fill="hold"/>
                                        <p:tgtEl>
                                          <p:spTgt spid="48"/>
                                        </p:tgtEl>
                                        <p:attrNameLst>
                                          <p:attrName>ppt_w</p:attrName>
                                        </p:attrNameLst>
                                      </p:cBhvr>
                                      <p:tavLst>
                                        <p:tav tm="0">
                                          <p:val>
                                            <p:fltVal val="0"/>
                                          </p:val>
                                        </p:tav>
                                        <p:tav tm="100000">
                                          <p:val>
                                            <p:strVal val="#ppt_w"/>
                                          </p:val>
                                        </p:tav>
                                      </p:tavLst>
                                    </p:anim>
                                    <p:anim calcmode="lin" valueType="num">
                                      <p:cBhvr>
                                        <p:cTn id="289" dur="1000" fill="hold"/>
                                        <p:tgtEl>
                                          <p:spTgt spid="48"/>
                                        </p:tgtEl>
                                        <p:attrNameLst>
                                          <p:attrName>ppt_h</p:attrName>
                                        </p:attrNameLst>
                                      </p:cBhvr>
                                      <p:tavLst>
                                        <p:tav tm="0">
                                          <p:val>
                                            <p:fltVal val="0"/>
                                          </p:val>
                                        </p:tav>
                                        <p:tav tm="100000">
                                          <p:val>
                                            <p:strVal val="#ppt_h"/>
                                          </p:val>
                                        </p:tav>
                                      </p:tavLst>
                                    </p:anim>
                                    <p:anim calcmode="lin" valueType="num">
                                      <p:cBhvr>
                                        <p:cTn id="290" dur="1000" fill="hold"/>
                                        <p:tgtEl>
                                          <p:spTgt spid="48"/>
                                        </p:tgtEl>
                                        <p:attrNameLst>
                                          <p:attrName>style.rotation</p:attrName>
                                        </p:attrNameLst>
                                      </p:cBhvr>
                                      <p:tavLst>
                                        <p:tav tm="0">
                                          <p:val>
                                            <p:fltVal val="90"/>
                                          </p:val>
                                        </p:tav>
                                        <p:tav tm="100000">
                                          <p:val>
                                            <p:fltVal val="0"/>
                                          </p:val>
                                        </p:tav>
                                      </p:tavLst>
                                    </p:anim>
                                    <p:animEffect transition="in" filter="fade">
                                      <p:cBhvr>
                                        <p:cTn id="291" dur="1000"/>
                                        <p:tgtEl>
                                          <p:spTgt spid="48"/>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49"/>
                                        </p:tgtEl>
                                        <p:attrNameLst>
                                          <p:attrName>style.visibility</p:attrName>
                                        </p:attrNameLst>
                                      </p:cBhvr>
                                      <p:to>
                                        <p:strVal val="visible"/>
                                      </p:to>
                                    </p:set>
                                    <p:anim calcmode="lin" valueType="num">
                                      <p:cBhvr>
                                        <p:cTn id="294" dur="1000" fill="hold"/>
                                        <p:tgtEl>
                                          <p:spTgt spid="49"/>
                                        </p:tgtEl>
                                        <p:attrNameLst>
                                          <p:attrName>ppt_w</p:attrName>
                                        </p:attrNameLst>
                                      </p:cBhvr>
                                      <p:tavLst>
                                        <p:tav tm="0">
                                          <p:val>
                                            <p:fltVal val="0"/>
                                          </p:val>
                                        </p:tav>
                                        <p:tav tm="100000">
                                          <p:val>
                                            <p:strVal val="#ppt_w"/>
                                          </p:val>
                                        </p:tav>
                                      </p:tavLst>
                                    </p:anim>
                                    <p:anim calcmode="lin" valueType="num">
                                      <p:cBhvr>
                                        <p:cTn id="295" dur="1000" fill="hold"/>
                                        <p:tgtEl>
                                          <p:spTgt spid="49"/>
                                        </p:tgtEl>
                                        <p:attrNameLst>
                                          <p:attrName>ppt_h</p:attrName>
                                        </p:attrNameLst>
                                      </p:cBhvr>
                                      <p:tavLst>
                                        <p:tav tm="0">
                                          <p:val>
                                            <p:fltVal val="0"/>
                                          </p:val>
                                        </p:tav>
                                        <p:tav tm="100000">
                                          <p:val>
                                            <p:strVal val="#ppt_h"/>
                                          </p:val>
                                        </p:tav>
                                      </p:tavLst>
                                    </p:anim>
                                    <p:anim calcmode="lin" valueType="num">
                                      <p:cBhvr>
                                        <p:cTn id="296" dur="1000" fill="hold"/>
                                        <p:tgtEl>
                                          <p:spTgt spid="49"/>
                                        </p:tgtEl>
                                        <p:attrNameLst>
                                          <p:attrName>style.rotation</p:attrName>
                                        </p:attrNameLst>
                                      </p:cBhvr>
                                      <p:tavLst>
                                        <p:tav tm="0">
                                          <p:val>
                                            <p:fltVal val="90"/>
                                          </p:val>
                                        </p:tav>
                                        <p:tav tm="100000">
                                          <p:val>
                                            <p:fltVal val="0"/>
                                          </p:val>
                                        </p:tav>
                                      </p:tavLst>
                                    </p:anim>
                                    <p:animEffect transition="in" filter="fade">
                                      <p:cBhvr>
                                        <p:cTn id="297" dur="1000"/>
                                        <p:tgtEl>
                                          <p:spTgt spid="49"/>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1000" fill="hold"/>
                                        <p:tgtEl>
                                          <p:spTgt spid="50"/>
                                        </p:tgtEl>
                                        <p:attrNameLst>
                                          <p:attrName>ppt_w</p:attrName>
                                        </p:attrNameLst>
                                      </p:cBhvr>
                                      <p:tavLst>
                                        <p:tav tm="0">
                                          <p:val>
                                            <p:fltVal val="0"/>
                                          </p:val>
                                        </p:tav>
                                        <p:tav tm="100000">
                                          <p:val>
                                            <p:strVal val="#ppt_w"/>
                                          </p:val>
                                        </p:tav>
                                      </p:tavLst>
                                    </p:anim>
                                    <p:anim calcmode="lin" valueType="num">
                                      <p:cBhvr>
                                        <p:cTn id="301" dur="1000" fill="hold"/>
                                        <p:tgtEl>
                                          <p:spTgt spid="50"/>
                                        </p:tgtEl>
                                        <p:attrNameLst>
                                          <p:attrName>ppt_h</p:attrName>
                                        </p:attrNameLst>
                                      </p:cBhvr>
                                      <p:tavLst>
                                        <p:tav tm="0">
                                          <p:val>
                                            <p:fltVal val="0"/>
                                          </p:val>
                                        </p:tav>
                                        <p:tav tm="100000">
                                          <p:val>
                                            <p:strVal val="#ppt_h"/>
                                          </p:val>
                                        </p:tav>
                                      </p:tavLst>
                                    </p:anim>
                                    <p:anim calcmode="lin" valueType="num">
                                      <p:cBhvr>
                                        <p:cTn id="302" dur="1000" fill="hold"/>
                                        <p:tgtEl>
                                          <p:spTgt spid="50"/>
                                        </p:tgtEl>
                                        <p:attrNameLst>
                                          <p:attrName>style.rotation</p:attrName>
                                        </p:attrNameLst>
                                      </p:cBhvr>
                                      <p:tavLst>
                                        <p:tav tm="0">
                                          <p:val>
                                            <p:fltVal val="90"/>
                                          </p:val>
                                        </p:tav>
                                        <p:tav tm="100000">
                                          <p:val>
                                            <p:fltVal val="0"/>
                                          </p:val>
                                        </p:tav>
                                      </p:tavLst>
                                    </p:anim>
                                    <p:animEffect transition="in" filter="fade">
                                      <p:cBhvr>
                                        <p:cTn id="303" dur="1000"/>
                                        <p:tgtEl>
                                          <p:spTgt spid="50"/>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1"/>
                                        </p:tgtEl>
                                        <p:attrNameLst>
                                          <p:attrName>style.visibility</p:attrName>
                                        </p:attrNameLst>
                                      </p:cBhvr>
                                      <p:to>
                                        <p:strVal val="visible"/>
                                      </p:to>
                                    </p:set>
                                    <p:anim calcmode="lin" valueType="num">
                                      <p:cBhvr>
                                        <p:cTn id="306" dur="1000" fill="hold"/>
                                        <p:tgtEl>
                                          <p:spTgt spid="51"/>
                                        </p:tgtEl>
                                        <p:attrNameLst>
                                          <p:attrName>ppt_w</p:attrName>
                                        </p:attrNameLst>
                                      </p:cBhvr>
                                      <p:tavLst>
                                        <p:tav tm="0">
                                          <p:val>
                                            <p:fltVal val="0"/>
                                          </p:val>
                                        </p:tav>
                                        <p:tav tm="100000">
                                          <p:val>
                                            <p:strVal val="#ppt_w"/>
                                          </p:val>
                                        </p:tav>
                                      </p:tavLst>
                                    </p:anim>
                                    <p:anim calcmode="lin" valueType="num">
                                      <p:cBhvr>
                                        <p:cTn id="307" dur="1000" fill="hold"/>
                                        <p:tgtEl>
                                          <p:spTgt spid="51"/>
                                        </p:tgtEl>
                                        <p:attrNameLst>
                                          <p:attrName>ppt_h</p:attrName>
                                        </p:attrNameLst>
                                      </p:cBhvr>
                                      <p:tavLst>
                                        <p:tav tm="0">
                                          <p:val>
                                            <p:fltVal val="0"/>
                                          </p:val>
                                        </p:tav>
                                        <p:tav tm="100000">
                                          <p:val>
                                            <p:strVal val="#ppt_h"/>
                                          </p:val>
                                        </p:tav>
                                      </p:tavLst>
                                    </p:anim>
                                    <p:anim calcmode="lin" valueType="num">
                                      <p:cBhvr>
                                        <p:cTn id="308" dur="1000" fill="hold"/>
                                        <p:tgtEl>
                                          <p:spTgt spid="51"/>
                                        </p:tgtEl>
                                        <p:attrNameLst>
                                          <p:attrName>style.rotation</p:attrName>
                                        </p:attrNameLst>
                                      </p:cBhvr>
                                      <p:tavLst>
                                        <p:tav tm="0">
                                          <p:val>
                                            <p:fltVal val="90"/>
                                          </p:val>
                                        </p:tav>
                                        <p:tav tm="100000">
                                          <p:val>
                                            <p:fltVal val="0"/>
                                          </p:val>
                                        </p:tav>
                                      </p:tavLst>
                                    </p:anim>
                                    <p:animEffect transition="in" filter="fade">
                                      <p:cBhvr>
                                        <p:cTn id="309" dur="1000"/>
                                        <p:tgtEl>
                                          <p:spTgt spid="51"/>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2"/>
                                        </p:tgtEl>
                                        <p:attrNameLst>
                                          <p:attrName>style.visibility</p:attrName>
                                        </p:attrNameLst>
                                      </p:cBhvr>
                                      <p:to>
                                        <p:strVal val="visible"/>
                                      </p:to>
                                    </p:set>
                                    <p:anim calcmode="lin" valueType="num">
                                      <p:cBhvr>
                                        <p:cTn id="312" dur="1000" fill="hold"/>
                                        <p:tgtEl>
                                          <p:spTgt spid="52"/>
                                        </p:tgtEl>
                                        <p:attrNameLst>
                                          <p:attrName>ppt_w</p:attrName>
                                        </p:attrNameLst>
                                      </p:cBhvr>
                                      <p:tavLst>
                                        <p:tav tm="0">
                                          <p:val>
                                            <p:fltVal val="0"/>
                                          </p:val>
                                        </p:tav>
                                        <p:tav tm="100000">
                                          <p:val>
                                            <p:strVal val="#ppt_w"/>
                                          </p:val>
                                        </p:tav>
                                      </p:tavLst>
                                    </p:anim>
                                    <p:anim calcmode="lin" valueType="num">
                                      <p:cBhvr>
                                        <p:cTn id="313" dur="1000" fill="hold"/>
                                        <p:tgtEl>
                                          <p:spTgt spid="52"/>
                                        </p:tgtEl>
                                        <p:attrNameLst>
                                          <p:attrName>ppt_h</p:attrName>
                                        </p:attrNameLst>
                                      </p:cBhvr>
                                      <p:tavLst>
                                        <p:tav tm="0">
                                          <p:val>
                                            <p:fltVal val="0"/>
                                          </p:val>
                                        </p:tav>
                                        <p:tav tm="100000">
                                          <p:val>
                                            <p:strVal val="#ppt_h"/>
                                          </p:val>
                                        </p:tav>
                                      </p:tavLst>
                                    </p:anim>
                                    <p:anim calcmode="lin" valueType="num">
                                      <p:cBhvr>
                                        <p:cTn id="314" dur="1000" fill="hold"/>
                                        <p:tgtEl>
                                          <p:spTgt spid="52"/>
                                        </p:tgtEl>
                                        <p:attrNameLst>
                                          <p:attrName>style.rotation</p:attrName>
                                        </p:attrNameLst>
                                      </p:cBhvr>
                                      <p:tavLst>
                                        <p:tav tm="0">
                                          <p:val>
                                            <p:fltVal val="90"/>
                                          </p:val>
                                        </p:tav>
                                        <p:tav tm="100000">
                                          <p:val>
                                            <p:fltVal val="0"/>
                                          </p:val>
                                        </p:tav>
                                      </p:tavLst>
                                    </p:anim>
                                    <p:animEffect transition="in" filter="fade">
                                      <p:cBhvr>
                                        <p:cTn id="315" dur="1000"/>
                                        <p:tgtEl>
                                          <p:spTgt spid="52"/>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1000" fill="hold"/>
                                        <p:tgtEl>
                                          <p:spTgt spid="53"/>
                                        </p:tgtEl>
                                        <p:attrNameLst>
                                          <p:attrName>ppt_w</p:attrName>
                                        </p:attrNameLst>
                                      </p:cBhvr>
                                      <p:tavLst>
                                        <p:tav tm="0">
                                          <p:val>
                                            <p:fltVal val="0"/>
                                          </p:val>
                                        </p:tav>
                                        <p:tav tm="100000">
                                          <p:val>
                                            <p:strVal val="#ppt_w"/>
                                          </p:val>
                                        </p:tav>
                                      </p:tavLst>
                                    </p:anim>
                                    <p:anim calcmode="lin" valueType="num">
                                      <p:cBhvr>
                                        <p:cTn id="319" dur="1000" fill="hold"/>
                                        <p:tgtEl>
                                          <p:spTgt spid="53"/>
                                        </p:tgtEl>
                                        <p:attrNameLst>
                                          <p:attrName>ppt_h</p:attrName>
                                        </p:attrNameLst>
                                      </p:cBhvr>
                                      <p:tavLst>
                                        <p:tav tm="0">
                                          <p:val>
                                            <p:fltVal val="0"/>
                                          </p:val>
                                        </p:tav>
                                        <p:tav tm="100000">
                                          <p:val>
                                            <p:strVal val="#ppt_h"/>
                                          </p:val>
                                        </p:tav>
                                      </p:tavLst>
                                    </p:anim>
                                    <p:anim calcmode="lin" valueType="num">
                                      <p:cBhvr>
                                        <p:cTn id="320" dur="1000" fill="hold"/>
                                        <p:tgtEl>
                                          <p:spTgt spid="53"/>
                                        </p:tgtEl>
                                        <p:attrNameLst>
                                          <p:attrName>style.rotation</p:attrName>
                                        </p:attrNameLst>
                                      </p:cBhvr>
                                      <p:tavLst>
                                        <p:tav tm="0">
                                          <p:val>
                                            <p:fltVal val="90"/>
                                          </p:val>
                                        </p:tav>
                                        <p:tav tm="100000">
                                          <p:val>
                                            <p:fltVal val="0"/>
                                          </p:val>
                                        </p:tav>
                                      </p:tavLst>
                                    </p:anim>
                                    <p:animEffect transition="in" filter="fade">
                                      <p:cBhvr>
                                        <p:cTn id="321" dur="1000"/>
                                        <p:tgtEl>
                                          <p:spTgt spid="53"/>
                                        </p:tgtEl>
                                      </p:cBhvr>
                                    </p:animEffect>
                                  </p:childTnLst>
                                </p:cTn>
                              </p:par>
                              <p:par>
                                <p:cTn id="322" presetID="31" presetClass="entr" presetSubtype="0" fill="hold" nodeType="withEffect">
                                  <p:stCondLst>
                                    <p:cond delay="500"/>
                                  </p:stCondLst>
                                  <p:childTnLst>
                                    <p:set>
                                      <p:cBhvr>
                                        <p:cTn id="323" dur="1" fill="hold">
                                          <p:stCondLst>
                                            <p:cond delay="0"/>
                                          </p:stCondLst>
                                        </p:cTn>
                                        <p:tgtEl>
                                          <p:spTgt spid="59"/>
                                        </p:tgtEl>
                                        <p:attrNameLst>
                                          <p:attrName>style.visibility</p:attrName>
                                        </p:attrNameLst>
                                      </p:cBhvr>
                                      <p:to>
                                        <p:strVal val="visible"/>
                                      </p:to>
                                    </p:set>
                                    <p:anim calcmode="lin" valueType="num">
                                      <p:cBhvr>
                                        <p:cTn id="324" dur="1000" fill="hold"/>
                                        <p:tgtEl>
                                          <p:spTgt spid="59"/>
                                        </p:tgtEl>
                                        <p:attrNameLst>
                                          <p:attrName>ppt_w</p:attrName>
                                        </p:attrNameLst>
                                      </p:cBhvr>
                                      <p:tavLst>
                                        <p:tav tm="0">
                                          <p:val>
                                            <p:fltVal val="0"/>
                                          </p:val>
                                        </p:tav>
                                        <p:tav tm="100000">
                                          <p:val>
                                            <p:strVal val="#ppt_w"/>
                                          </p:val>
                                        </p:tav>
                                      </p:tavLst>
                                    </p:anim>
                                    <p:anim calcmode="lin" valueType="num">
                                      <p:cBhvr>
                                        <p:cTn id="325" dur="1000" fill="hold"/>
                                        <p:tgtEl>
                                          <p:spTgt spid="59"/>
                                        </p:tgtEl>
                                        <p:attrNameLst>
                                          <p:attrName>ppt_h</p:attrName>
                                        </p:attrNameLst>
                                      </p:cBhvr>
                                      <p:tavLst>
                                        <p:tav tm="0">
                                          <p:val>
                                            <p:fltVal val="0"/>
                                          </p:val>
                                        </p:tav>
                                        <p:tav tm="100000">
                                          <p:val>
                                            <p:strVal val="#ppt_h"/>
                                          </p:val>
                                        </p:tav>
                                      </p:tavLst>
                                    </p:anim>
                                    <p:anim calcmode="lin" valueType="num">
                                      <p:cBhvr>
                                        <p:cTn id="326" dur="1000" fill="hold"/>
                                        <p:tgtEl>
                                          <p:spTgt spid="59"/>
                                        </p:tgtEl>
                                        <p:attrNameLst>
                                          <p:attrName>style.rotation</p:attrName>
                                        </p:attrNameLst>
                                      </p:cBhvr>
                                      <p:tavLst>
                                        <p:tav tm="0">
                                          <p:val>
                                            <p:fltVal val="90"/>
                                          </p:val>
                                        </p:tav>
                                        <p:tav tm="100000">
                                          <p:val>
                                            <p:fltVal val="0"/>
                                          </p:val>
                                        </p:tav>
                                      </p:tavLst>
                                    </p:anim>
                                    <p:animEffect transition="in" filter="fade">
                                      <p:cBhvr>
                                        <p:cTn id="327" dur="1000"/>
                                        <p:tgtEl>
                                          <p:spTgt spid="5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0"/>
                                        </p:tgtEl>
                                        <p:attrNameLst>
                                          <p:attrName>style.visibility</p:attrName>
                                        </p:attrNameLst>
                                      </p:cBhvr>
                                      <p:to>
                                        <p:strVal val="visible"/>
                                      </p:to>
                                    </p:set>
                                    <p:anim calcmode="lin" valueType="num">
                                      <p:cBhvr>
                                        <p:cTn id="330" dur="1000" fill="hold"/>
                                        <p:tgtEl>
                                          <p:spTgt spid="60"/>
                                        </p:tgtEl>
                                        <p:attrNameLst>
                                          <p:attrName>ppt_w</p:attrName>
                                        </p:attrNameLst>
                                      </p:cBhvr>
                                      <p:tavLst>
                                        <p:tav tm="0">
                                          <p:val>
                                            <p:fltVal val="0"/>
                                          </p:val>
                                        </p:tav>
                                        <p:tav tm="100000">
                                          <p:val>
                                            <p:strVal val="#ppt_w"/>
                                          </p:val>
                                        </p:tav>
                                      </p:tavLst>
                                    </p:anim>
                                    <p:anim calcmode="lin" valueType="num">
                                      <p:cBhvr>
                                        <p:cTn id="331" dur="1000" fill="hold"/>
                                        <p:tgtEl>
                                          <p:spTgt spid="60"/>
                                        </p:tgtEl>
                                        <p:attrNameLst>
                                          <p:attrName>ppt_h</p:attrName>
                                        </p:attrNameLst>
                                      </p:cBhvr>
                                      <p:tavLst>
                                        <p:tav tm="0">
                                          <p:val>
                                            <p:fltVal val="0"/>
                                          </p:val>
                                        </p:tav>
                                        <p:tav tm="100000">
                                          <p:val>
                                            <p:strVal val="#ppt_h"/>
                                          </p:val>
                                        </p:tav>
                                      </p:tavLst>
                                    </p:anim>
                                    <p:anim calcmode="lin" valueType="num">
                                      <p:cBhvr>
                                        <p:cTn id="332" dur="1000" fill="hold"/>
                                        <p:tgtEl>
                                          <p:spTgt spid="60"/>
                                        </p:tgtEl>
                                        <p:attrNameLst>
                                          <p:attrName>style.rotation</p:attrName>
                                        </p:attrNameLst>
                                      </p:cBhvr>
                                      <p:tavLst>
                                        <p:tav tm="0">
                                          <p:val>
                                            <p:fltVal val="90"/>
                                          </p:val>
                                        </p:tav>
                                        <p:tav tm="100000">
                                          <p:val>
                                            <p:fltVal val="0"/>
                                          </p:val>
                                        </p:tav>
                                      </p:tavLst>
                                    </p:anim>
                                    <p:animEffect transition="in" filter="fade">
                                      <p:cBhvr>
                                        <p:cTn id="333" dur="1000"/>
                                        <p:tgtEl>
                                          <p:spTgt spid="6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1"/>
                                        </p:tgtEl>
                                        <p:attrNameLst>
                                          <p:attrName>style.visibility</p:attrName>
                                        </p:attrNameLst>
                                      </p:cBhvr>
                                      <p:to>
                                        <p:strVal val="visible"/>
                                      </p:to>
                                    </p:set>
                                    <p:anim calcmode="lin" valueType="num">
                                      <p:cBhvr>
                                        <p:cTn id="336" dur="1000" fill="hold"/>
                                        <p:tgtEl>
                                          <p:spTgt spid="61"/>
                                        </p:tgtEl>
                                        <p:attrNameLst>
                                          <p:attrName>ppt_w</p:attrName>
                                        </p:attrNameLst>
                                      </p:cBhvr>
                                      <p:tavLst>
                                        <p:tav tm="0">
                                          <p:val>
                                            <p:fltVal val="0"/>
                                          </p:val>
                                        </p:tav>
                                        <p:tav tm="100000">
                                          <p:val>
                                            <p:strVal val="#ppt_w"/>
                                          </p:val>
                                        </p:tav>
                                      </p:tavLst>
                                    </p:anim>
                                    <p:anim calcmode="lin" valueType="num">
                                      <p:cBhvr>
                                        <p:cTn id="337" dur="1000" fill="hold"/>
                                        <p:tgtEl>
                                          <p:spTgt spid="61"/>
                                        </p:tgtEl>
                                        <p:attrNameLst>
                                          <p:attrName>ppt_h</p:attrName>
                                        </p:attrNameLst>
                                      </p:cBhvr>
                                      <p:tavLst>
                                        <p:tav tm="0">
                                          <p:val>
                                            <p:fltVal val="0"/>
                                          </p:val>
                                        </p:tav>
                                        <p:tav tm="100000">
                                          <p:val>
                                            <p:strVal val="#ppt_h"/>
                                          </p:val>
                                        </p:tav>
                                      </p:tavLst>
                                    </p:anim>
                                    <p:anim calcmode="lin" valueType="num">
                                      <p:cBhvr>
                                        <p:cTn id="338" dur="1000" fill="hold"/>
                                        <p:tgtEl>
                                          <p:spTgt spid="61"/>
                                        </p:tgtEl>
                                        <p:attrNameLst>
                                          <p:attrName>style.rotation</p:attrName>
                                        </p:attrNameLst>
                                      </p:cBhvr>
                                      <p:tavLst>
                                        <p:tav tm="0">
                                          <p:val>
                                            <p:fltVal val="90"/>
                                          </p:val>
                                        </p:tav>
                                        <p:tav tm="100000">
                                          <p:val>
                                            <p:fltVal val="0"/>
                                          </p:val>
                                        </p:tav>
                                      </p:tavLst>
                                    </p:anim>
                                    <p:animEffect transition="in" filter="fade">
                                      <p:cBhvr>
                                        <p:cTn id="339" dur="1000"/>
                                        <p:tgtEl>
                                          <p:spTgt spid="61"/>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2"/>
                                        </p:tgtEl>
                                        <p:attrNameLst>
                                          <p:attrName>style.visibility</p:attrName>
                                        </p:attrNameLst>
                                      </p:cBhvr>
                                      <p:to>
                                        <p:strVal val="visible"/>
                                      </p:to>
                                    </p:set>
                                    <p:anim calcmode="lin" valueType="num">
                                      <p:cBhvr>
                                        <p:cTn id="342" dur="1000" fill="hold"/>
                                        <p:tgtEl>
                                          <p:spTgt spid="62"/>
                                        </p:tgtEl>
                                        <p:attrNameLst>
                                          <p:attrName>ppt_w</p:attrName>
                                        </p:attrNameLst>
                                      </p:cBhvr>
                                      <p:tavLst>
                                        <p:tav tm="0">
                                          <p:val>
                                            <p:fltVal val="0"/>
                                          </p:val>
                                        </p:tav>
                                        <p:tav tm="100000">
                                          <p:val>
                                            <p:strVal val="#ppt_w"/>
                                          </p:val>
                                        </p:tav>
                                      </p:tavLst>
                                    </p:anim>
                                    <p:anim calcmode="lin" valueType="num">
                                      <p:cBhvr>
                                        <p:cTn id="343" dur="1000" fill="hold"/>
                                        <p:tgtEl>
                                          <p:spTgt spid="62"/>
                                        </p:tgtEl>
                                        <p:attrNameLst>
                                          <p:attrName>ppt_h</p:attrName>
                                        </p:attrNameLst>
                                      </p:cBhvr>
                                      <p:tavLst>
                                        <p:tav tm="0">
                                          <p:val>
                                            <p:fltVal val="0"/>
                                          </p:val>
                                        </p:tav>
                                        <p:tav tm="100000">
                                          <p:val>
                                            <p:strVal val="#ppt_h"/>
                                          </p:val>
                                        </p:tav>
                                      </p:tavLst>
                                    </p:anim>
                                    <p:anim calcmode="lin" valueType="num">
                                      <p:cBhvr>
                                        <p:cTn id="344" dur="1000" fill="hold"/>
                                        <p:tgtEl>
                                          <p:spTgt spid="62"/>
                                        </p:tgtEl>
                                        <p:attrNameLst>
                                          <p:attrName>style.rotation</p:attrName>
                                        </p:attrNameLst>
                                      </p:cBhvr>
                                      <p:tavLst>
                                        <p:tav tm="0">
                                          <p:val>
                                            <p:fltVal val="90"/>
                                          </p:val>
                                        </p:tav>
                                        <p:tav tm="100000">
                                          <p:val>
                                            <p:fltVal val="0"/>
                                          </p:val>
                                        </p:tav>
                                      </p:tavLst>
                                    </p:anim>
                                    <p:animEffect transition="in" filter="fade">
                                      <p:cBhvr>
                                        <p:cTn id="345" dur="1000"/>
                                        <p:tgtEl>
                                          <p:spTgt spid="62"/>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3"/>
                                        </p:tgtEl>
                                        <p:attrNameLst>
                                          <p:attrName>style.visibility</p:attrName>
                                        </p:attrNameLst>
                                      </p:cBhvr>
                                      <p:to>
                                        <p:strVal val="visible"/>
                                      </p:to>
                                    </p:set>
                                    <p:anim calcmode="lin" valueType="num">
                                      <p:cBhvr>
                                        <p:cTn id="348" dur="1000" fill="hold"/>
                                        <p:tgtEl>
                                          <p:spTgt spid="63"/>
                                        </p:tgtEl>
                                        <p:attrNameLst>
                                          <p:attrName>ppt_w</p:attrName>
                                        </p:attrNameLst>
                                      </p:cBhvr>
                                      <p:tavLst>
                                        <p:tav tm="0">
                                          <p:val>
                                            <p:fltVal val="0"/>
                                          </p:val>
                                        </p:tav>
                                        <p:tav tm="100000">
                                          <p:val>
                                            <p:strVal val="#ppt_w"/>
                                          </p:val>
                                        </p:tav>
                                      </p:tavLst>
                                    </p:anim>
                                    <p:anim calcmode="lin" valueType="num">
                                      <p:cBhvr>
                                        <p:cTn id="349" dur="1000" fill="hold"/>
                                        <p:tgtEl>
                                          <p:spTgt spid="63"/>
                                        </p:tgtEl>
                                        <p:attrNameLst>
                                          <p:attrName>ppt_h</p:attrName>
                                        </p:attrNameLst>
                                      </p:cBhvr>
                                      <p:tavLst>
                                        <p:tav tm="0">
                                          <p:val>
                                            <p:fltVal val="0"/>
                                          </p:val>
                                        </p:tav>
                                        <p:tav tm="100000">
                                          <p:val>
                                            <p:strVal val="#ppt_h"/>
                                          </p:val>
                                        </p:tav>
                                      </p:tavLst>
                                    </p:anim>
                                    <p:anim calcmode="lin" valueType="num">
                                      <p:cBhvr>
                                        <p:cTn id="350" dur="1000" fill="hold"/>
                                        <p:tgtEl>
                                          <p:spTgt spid="63"/>
                                        </p:tgtEl>
                                        <p:attrNameLst>
                                          <p:attrName>style.rotation</p:attrName>
                                        </p:attrNameLst>
                                      </p:cBhvr>
                                      <p:tavLst>
                                        <p:tav tm="0">
                                          <p:val>
                                            <p:fltVal val="90"/>
                                          </p:val>
                                        </p:tav>
                                        <p:tav tm="100000">
                                          <p:val>
                                            <p:fltVal val="0"/>
                                          </p:val>
                                        </p:tav>
                                      </p:tavLst>
                                    </p:anim>
                                    <p:animEffect transition="in" filter="fade">
                                      <p:cBhvr>
                                        <p:cTn id="351" dur="1000"/>
                                        <p:tgtEl>
                                          <p:spTgt spid="63"/>
                                        </p:tgtEl>
                                      </p:cBhvr>
                                    </p:animEffect>
                                  </p:childTnLst>
                                </p:cTn>
                              </p:par>
                              <p:par>
                                <p:cTn id="352" presetID="21" presetClass="entr" presetSubtype="1" fill="hold" nodeType="withEffect">
                                  <p:stCondLst>
                                    <p:cond delay="100"/>
                                  </p:stCondLst>
                                  <p:childTnLst>
                                    <p:set>
                                      <p:cBhvr>
                                        <p:cTn id="353" dur="1" fill="hold">
                                          <p:stCondLst>
                                            <p:cond delay="0"/>
                                          </p:stCondLst>
                                        </p:cTn>
                                        <p:tgtEl>
                                          <p:spTgt spid="92"/>
                                        </p:tgtEl>
                                        <p:attrNameLst>
                                          <p:attrName>style.visibility</p:attrName>
                                        </p:attrNameLst>
                                      </p:cBhvr>
                                      <p:to>
                                        <p:strVal val="visible"/>
                                      </p:to>
                                    </p:set>
                                    <p:animEffect transition="in" filter="wheel(1)">
                                      <p:cBhvr>
                                        <p:cTn id="354" dur="1500"/>
                                        <p:tgtEl>
                                          <p:spTgt spid="92"/>
                                        </p:tgtEl>
                                      </p:cBhvr>
                                    </p:animEffect>
                                  </p:childTnLst>
                                </p:cTn>
                              </p:par>
                              <p:par>
                                <p:cTn id="355" presetID="41" presetClass="entr" presetSubtype="0" fill="hold" grpId="0" nodeType="withEffect">
                                  <p:stCondLst>
                                    <p:cond delay="100"/>
                                  </p:stCondLst>
                                  <p:iterate type="lt">
                                    <p:tmPct val="3000"/>
                                  </p:iterate>
                                  <p:childTnLst>
                                    <p:set>
                                      <p:cBhvr>
                                        <p:cTn id="356" dur="1" fill="hold">
                                          <p:stCondLst>
                                            <p:cond delay="0"/>
                                          </p:stCondLst>
                                        </p:cTn>
                                        <p:tgtEl>
                                          <p:spTgt spid="71"/>
                                        </p:tgtEl>
                                        <p:attrNameLst>
                                          <p:attrName>style.visibility</p:attrName>
                                        </p:attrNameLst>
                                      </p:cBhvr>
                                      <p:to>
                                        <p:strVal val="visible"/>
                                      </p:to>
                                    </p:set>
                                    <p:anim calcmode="lin" valueType="num">
                                      <p:cBhvr>
                                        <p:cTn id="357"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358" dur="500" fill="hold"/>
                                        <p:tgtEl>
                                          <p:spTgt spid="71"/>
                                        </p:tgtEl>
                                        <p:attrNameLst>
                                          <p:attrName>ppt_y</p:attrName>
                                        </p:attrNameLst>
                                      </p:cBhvr>
                                      <p:tavLst>
                                        <p:tav tm="0">
                                          <p:val>
                                            <p:strVal val="#ppt_y"/>
                                          </p:val>
                                        </p:tav>
                                        <p:tav tm="100000">
                                          <p:val>
                                            <p:strVal val="#ppt_y"/>
                                          </p:val>
                                        </p:tav>
                                      </p:tavLst>
                                    </p:anim>
                                    <p:anim calcmode="lin" valueType="num">
                                      <p:cBhvr>
                                        <p:cTn id="359"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360"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361" dur="500" tmFilter="0,0; .5, 1; 1, 1"/>
                                        <p:tgtEl>
                                          <p:spTgt spid="71"/>
                                        </p:tgtEl>
                                      </p:cBhvr>
                                    </p:animEffect>
                                  </p:childTnLst>
                                </p:cTn>
                              </p:par>
                              <p:par>
                                <p:cTn id="362" presetID="41" presetClass="entr" presetSubtype="0" fill="hold" grpId="0" nodeType="withEffect">
                                  <p:stCondLst>
                                    <p:cond delay="100"/>
                                  </p:stCondLst>
                                  <p:iterate type="lt">
                                    <p:tmPct val="3000"/>
                                  </p:iterate>
                                  <p:childTnLst>
                                    <p:set>
                                      <p:cBhvr>
                                        <p:cTn id="363" dur="1" fill="hold">
                                          <p:stCondLst>
                                            <p:cond delay="0"/>
                                          </p:stCondLst>
                                        </p:cTn>
                                        <p:tgtEl>
                                          <p:spTgt spid="70"/>
                                        </p:tgtEl>
                                        <p:attrNameLst>
                                          <p:attrName>style.visibility</p:attrName>
                                        </p:attrNameLst>
                                      </p:cBhvr>
                                      <p:to>
                                        <p:strVal val="visible"/>
                                      </p:to>
                                    </p:set>
                                    <p:anim calcmode="lin" valueType="num">
                                      <p:cBhvr>
                                        <p:cTn id="364"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365" dur="500" fill="hold"/>
                                        <p:tgtEl>
                                          <p:spTgt spid="70"/>
                                        </p:tgtEl>
                                        <p:attrNameLst>
                                          <p:attrName>ppt_y</p:attrName>
                                        </p:attrNameLst>
                                      </p:cBhvr>
                                      <p:tavLst>
                                        <p:tav tm="0">
                                          <p:val>
                                            <p:strVal val="#ppt_y"/>
                                          </p:val>
                                        </p:tav>
                                        <p:tav tm="100000">
                                          <p:val>
                                            <p:strVal val="#ppt_y"/>
                                          </p:val>
                                        </p:tav>
                                      </p:tavLst>
                                    </p:anim>
                                    <p:anim calcmode="lin" valueType="num">
                                      <p:cBhvr>
                                        <p:cTn id="366"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367"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368" dur="5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64" grpId="0"/>
      <p:bldP spid="64" grpId="1"/>
      <p:bldP spid="70" grpId="0"/>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11156038"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10775827"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10609766"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11152173"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11110343"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10804558"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10874231"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11214500"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11381040"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10880101"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11152173"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11633625"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11854092"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11622395"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0091397"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0255723"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0393294"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10706227"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10952898"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11791444"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10945159"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11953760"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10626625"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12191312"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1429428"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10729582"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0459433"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11222252"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0215880"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9818261"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10583965"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10923428"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0378601"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0236903"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1710799"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11005466"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11163594"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11195627"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11138812"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2439157"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12272484"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11814771"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12468502"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12040514"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1759912"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11485276"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1430094"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12284200"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537060"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0441786"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8692955" y="4713848"/>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9761023"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0105861"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1447507"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1385936"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11099099"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10853517"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03</a:t>
            </a:r>
            <a:endParaRPr lang="zh-CN" altLang="en-US" sz="6000" dirty="0">
              <a:solidFill>
                <a:schemeClr val="tx1"/>
              </a:solidFill>
              <a:latin typeface="+mn-lt"/>
            </a:endParaRPr>
          </a:p>
        </p:txBody>
      </p:sp>
      <p:cxnSp>
        <p:nvCxnSpPr>
          <p:cNvPr id="65" name="直接连接符 64"/>
          <p:cNvCxnSpPr/>
          <p:nvPr/>
        </p:nvCxnSpPr>
        <p:spPr>
          <a:xfrm flipH="1">
            <a:off x="11568361"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503850" y="495407"/>
            <a:ext cx="2483036" cy="461665"/>
          </a:xfrm>
          <a:prstGeom prst="rect">
            <a:avLst/>
          </a:prstGeom>
          <a:noFill/>
        </p:spPr>
        <p:txBody>
          <a:bodyPr wrap="square" rtlCol="0">
            <a:spAutoFit/>
          </a:bodyPr>
          <a:lstStyle/>
          <a:p>
            <a:r>
              <a:rPr lang="zh-CN" altLang="en-US" sz="2400" dirty="0"/>
              <a:t>分析</a:t>
            </a:r>
          </a:p>
        </p:txBody>
      </p:sp>
      <p:sp>
        <p:nvSpPr>
          <p:cNvPr id="66" name="文本框 65"/>
          <p:cNvSpPr txBox="1"/>
          <p:nvPr/>
        </p:nvSpPr>
        <p:spPr>
          <a:xfrm>
            <a:off x="503850" y="1326926"/>
            <a:ext cx="8616461" cy="2954655"/>
          </a:xfrm>
          <a:prstGeom prst="rect">
            <a:avLst/>
          </a:prstGeom>
          <a:noFill/>
        </p:spPr>
        <p:txBody>
          <a:bodyPr wrap="square" rtlCol="0">
            <a:spAutoFit/>
          </a:bodyPr>
          <a:lstStyle/>
          <a:p>
            <a:r>
              <a:rPr lang="zh-CN" altLang="zh-CN" dirty="0">
                <a:solidFill>
                  <a:srgbClr val="333333"/>
                </a:solidFill>
                <a:latin typeface="Arial" panose="020B0604020202020204" pitchFamily="34" charset="0"/>
                <a:ea typeface="Open Sans"/>
              </a:rPr>
              <a:t>实验中采用的是模型的输出和训练集中</a:t>
            </a:r>
            <a:r>
              <a:rPr lang="zh-CN" altLang="zh-CN" dirty="0" smtClean="0">
                <a:solidFill>
                  <a:srgbClr val="333333"/>
                </a:solidFill>
                <a:latin typeface="Arial" panose="020B0604020202020204" pitchFamily="34" charset="0"/>
                <a:ea typeface="Open Sans"/>
              </a:rPr>
              <a:t>的</a:t>
            </a:r>
            <a:r>
              <a:rPr lang="zh-CN" altLang="en-US" dirty="0" smtClean="0">
                <a:solidFill>
                  <a:srgbClr val="333333"/>
                </a:solidFill>
                <a:latin typeface="Arial" panose="020B0604020202020204" pitchFamily="34" charset="0"/>
                <a:ea typeface="Open Sans"/>
              </a:rPr>
              <a:t>输出</a:t>
            </a:r>
            <a:r>
              <a:rPr lang="zh-CN" altLang="zh-CN" dirty="0" smtClean="0">
                <a:solidFill>
                  <a:srgbClr val="333333"/>
                </a:solidFill>
                <a:latin typeface="Arial" panose="020B0604020202020204" pitchFamily="34" charset="0"/>
                <a:ea typeface="Open Sans"/>
              </a:rPr>
              <a:t>之间</a:t>
            </a:r>
            <a:r>
              <a:rPr lang="zh-CN" altLang="zh-CN" dirty="0">
                <a:solidFill>
                  <a:srgbClr val="333333"/>
                </a:solidFill>
                <a:latin typeface="Arial" panose="020B0604020202020204" pitchFamily="34" charset="0"/>
                <a:ea typeface="Open Sans"/>
              </a:rPr>
              <a:t>的均方误差作为损失函数进行优化，直接优化这个loss对于最后预测的排名并没有很大的</a:t>
            </a:r>
            <a:r>
              <a:rPr lang="zh-CN" altLang="zh-CN" dirty="0" smtClean="0">
                <a:solidFill>
                  <a:srgbClr val="333333"/>
                </a:solidFill>
                <a:latin typeface="Arial" panose="020B0604020202020204" pitchFamily="34" charset="0"/>
                <a:ea typeface="Open Sans"/>
              </a:rPr>
              <a:t>影响</a:t>
            </a:r>
            <a:endParaRPr lang="en-US" altLang="zh-CN" dirty="0" smtClean="0">
              <a:solidFill>
                <a:srgbClr val="333333"/>
              </a:solidFill>
              <a:latin typeface="Arial" panose="020B0604020202020204" pitchFamily="34" charset="0"/>
              <a:ea typeface="Open Sans"/>
            </a:endParaRPr>
          </a:p>
          <a:p>
            <a:endParaRPr lang="en-US" altLang="zh-CN" sz="1050" dirty="0">
              <a:solidFill>
                <a:srgbClr val="333333"/>
              </a:solidFill>
              <a:latin typeface="Arial" panose="020B0604020202020204" pitchFamily="34" charset="0"/>
            </a:endParaRPr>
          </a:p>
          <a:p>
            <a:endParaRPr lang="en-US" altLang="zh-CN" sz="1050" dirty="0" smtClean="0">
              <a:solidFill>
                <a:srgbClr val="333333"/>
              </a:solidFill>
              <a:latin typeface="Arial" panose="020B0604020202020204" pitchFamily="34" charset="0"/>
            </a:endParaRPr>
          </a:p>
          <a:p>
            <a:endParaRPr lang="en-US" altLang="zh-CN" sz="1050" dirty="0" smtClean="0">
              <a:solidFill>
                <a:srgbClr val="333333"/>
              </a:solidFill>
              <a:latin typeface="Arial" panose="020B0604020202020204" pitchFamily="34" charset="0"/>
            </a:endParaRPr>
          </a:p>
          <a:p>
            <a:endParaRPr lang="en-US" altLang="zh-CN" sz="105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相关性</a:t>
            </a:r>
            <a:r>
              <a:rPr lang="zh-CN" altLang="zh-CN" dirty="0" smtClean="0">
                <a:latin typeface="Arial" panose="020B0604020202020204" pitchFamily="34" charset="0"/>
              </a:rPr>
              <a:t> </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sz="1600" dirty="0" smtClean="0">
                <a:latin typeface="Arial" panose="020B0604020202020204" pitchFamily="34" charset="0"/>
              </a:rPr>
              <a:t>使用</a:t>
            </a:r>
            <a:r>
              <a:rPr lang="en-US" altLang="zh-CN" sz="1600" dirty="0" smtClean="0">
                <a:latin typeface="Arial" panose="020B0604020202020204" pitchFamily="34" charset="0"/>
              </a:rPr>
              <a:t>LR</a:t>
            </a:r>
            <a:r>
              <a:rPr lang="zh-CN" altLang="en-US" sz="1600" dirty="0" smtClean="0">
                <a:latin typeface="Arial" panose="020B0604020202020204" pitchFamily="34" charset="0"/>
              </a:rPr>
              <a:t>模型在数据集上进行实验，</a:t>
            </a:r>
            <a:r>
              <a:rPr lang="zh-CN" altLang="en-US" sz="1600" dirty="0"/>
              <a:t>对于每一个时间段，都使用之前所有时间段的数据作为训练集，该</a:t>
            </a:r>
            <a:r>
              <a:rPr lang="zh-CN" altLang="en-US" sz="1600" dirty="0" smtClean="0"/>
              <a:t>时段</a:t>
            </a:r>
            <a:r>
              <a:rPr lang="zh-CN" altLang="en-US" sz="1600" dirty="0"/>
              <a:t>数据</a:t>
            </a:r>
            <a:r>
              <a:rPr lang="zh-CN" altLang="en-US" sz="1600" dirty="0" smtClean="0"/>
              <a:t>作为</a:t>
            </a:r>
            <a:r>
              <a:rPr lang="zh-CN" altLang="en-US" sz="1600" dirty="0"/>
              <a:t>验证</a:t>
            </a:r>
            <a:r>
              <a:rPr lang="zh-CN" altLang="en-US" sz="1600" dirty="0" smtClean="0"/>
              <a:t>集，并</a:t>
            </a:r>
            <a:r>
              <a:rPr lang="zh-CN" altLang="en-US" sz="1600" dirty="0"/>
              <a:t>计算验证集对应的</a:t>
            </a:r>
            <a:r>
              <a:rPr lang="en-US" altLang="zh-CN" sz="1600" dirty="0"/>
              <a:t>loss</a:t>
            </a:r>
            <a:r>
              <a:rPr lang="zh-CN" altLang="en-US" sz="1600" dirty="0"/>
              <a:t>与</a:t>
            </a:r>
            <a:r>
              <a:rPr lang="en-US" altLang="zh-CN" sz="1600" dirty="0"/>
              <a:t>spearman</a:t>
            </a:r>
            <a:r>
              <a:rPr lang="zh-CN" altLang="en-US" sz="1600" dirty="0"/>
              <a:t>和</a:t>
            </a:r>
            <a:r>
              <a:rPr lang="en-US" altLang="zh-CN" sz="1600" dirty="0"/>
              <a:t>NDCG</a:t>
            </a:r>
            <a:r>
              <a:rPr lang="zh-CN" altLang="en-US" sz="1600" dirty="0"/>
              <a:t>之间的相关系数</a:t>
            </a:r>
            <a:endParaRPr lang="en-US" altLang="zh-CN" sz="1600" dirty="0" smtClean="0">
              <a:latin typeface="Arial" panose="020B0604020202020204" pitchFamily="34" charset="0"/>
            </a:endParaRPr>
          </a:p>
          <a:p>
            <a:endParaRPr lang="en-US" altLang="zh-CN" dirty="0" smtClean="0"/>
          </a:p>
          <a:p>
            <a:r>
              <a:rPr lang="en-US" altLang="zh-CN" sz="1600" dirty="0" smtClean="0"/>
              <a:t>0.151126393</a:t>
            </a:r>
            <a:r>
              <a:rPr lang="zh-CN" altLang="en-US" sz="1600" dirty="0" smtClean="0"/>
              <a:t>， </a:t>
            </a:r>
            <a:r>
              <a:rPr lang="en-US" altLang="zh-CN" sz="1600" dirty="0" smtClean="0"/>
              <a:t>0.163195888</a:t>
            </a:r>
            <a:endParaRPr lang="zh-CN" altLang="en-US" sz="1600" dirty="0"/>
          </a:p>
        </p:txBody>
      </p:sp>
    </p:spTree>
    <p:extLst>
      <p:ext uri="{BB962C8B-B14F-4D97-AF65-F5344CB8AC3E}">
        <p14:creationId xmlns:p14="http://schemas.microsoft.com/office/powerpoint/2010/main" val="364578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42" presetClass="path" presetSubtype="0" decel="30000" fill="hold" grpId="1" nodeType="withEffect">
                                  <p:stCondLst>
                                    <p:cond delay="250"/>
                                  </p:stCondLst>
                                  <p:childTnLst>
                                    <p:animMotion origin="layout" path="M -2.5E-6 -4.81481E-6 L 0.03373 0.04399 " pathEditMode="relative" rAng="0" ptsTypes="AA">
                                      <p:cBhvr>
                                        <p:cTn id="15" dur="750" spd="-100000" fill="hold"/>
                                        <p:tgtEl>
                                          <p:spTgt spid="64"/>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50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50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nodeType="withEffect">
                                  <p:stCondLst>
                                    <p:cond delay="50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par>
                                <p:cTn id="76" presetID="31" presetClass="entr" presetSubtype="0" fill="hold" nodeType="withEffect">
                                  <p:stCondLst>
                                    <p:cond delay="5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1000" fill="hold"/>
                                        <p:tgtEl>
                                          <p:spTgt spid="13"/>
                                        </p:tgtEl>
                                        <p:attrNameLst>
                                          <p:attrName>ppt_w</p:attrName>
                                        </p:attrNameLst>
                                      </p:cBhvr>
                                      <p:tavLst>
                                        <p:tav tm="0">
                                          <p:val>
                                            <p:fltVal val="0"/>
                                          </p:val>
                                        </p:tav>
                                        <p:tav tm="100000">
                                          <p:val>
                                            <p:strVal val="#ppt_w"/>
                                          </p:val>
                                        </p:tav>
                                      </p:tavLst>
                                    </p:anim>
                                    <p:anim calcmode="lin" valueType="num">
                                      <p:cBhvr>
                                        <p:cTn id="79" dur="1000" fill="hold"/>
                                        <p:tgtEl>
                                          <p:spTgt spid="13"/>
                                        </p:tgtEl>
                                        <p:attrNameLst>
                                          <p:attrName>ppt_h</p:attrName>
                                        </p:attrNameLst>
                                      </p:cBhvr>
                                      <p:tavLst>
                                        <p:tav tm="0">
                                          <p:val>
                                            <p:fltVal val="0"/>
                                          </p:val>
                                        </p:tav>
                                        <p:tav tm="100000">
                                          <p:val>
                                            <p:strVal val="#ppt_h"/>
                                          </p:val>
                                        </p:tav>
                                      </p:tavLst>
                                    </p:anim>
                                    <p:anim calcmode="lin" valueType="num">
                                      <p:cBhvr>
                                        <p:cTn id="80" dur="1000" fill="hold"/>
                                        <p:tgtEl>
                                          <p:spTgt spid="13"/>
                                        </p:tgtEl>
                                        <p:attrNameLst>
                                          <p:attrName>style.rotation</p:attrName>
                                        </p:attrNameLst>
                                      </p:cBhvr>
                                      <p:tavLst>
                                        <p:tav tm="0">
                                          <p:val>
                                            <p:fltVal val="90"/>
                                          </p:val>
                                        </p:tav>
                                        <p:tav tm="100000">
                                          <p:val>
                                            <p:fltVal val="0"/>
                                          </p:val>
                                        </p:tav>
                                      </p:tavLst>
                                    </p:anim>
                                    <p:animEffect transition="in" filter="fade">
                                      <p:cBhvr>
                                        <p:cTn id="81" dur="1000"/>
                                        <p:tgtEl>
                                          <p:spTgt spid="13"/>
                                        </p:tgtEl>
                                      </p:cBhvr>
                                    </p:animEffect>
                                  </p:childTnLst>
                                </p:cTn>
                              </p:par>
                              <p:par>
                                <p:cTn id="82" presetID="31" presetClass="entr" presetSubtype="0" fill="hold" nodeType="withEffect">
                                  <p:stCondLst>
                                    <p:cond delay="5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1000" fill="hold"/>
                                        <p:tgtEl>
                                          <p:spTgt spid="14"/>
                                        </p:tgtEl>
                                        <p:attrNameLst>
                                          <p:attrName>ppt_w</p:attrName>
                                        </p:attrNameLst>
                                      </p:cBhvr>
                                      <p:tavLst>
                                        <p:tav tm="0">
                                          <p:val>
                                            <p:fltVal val="0"/>
                                          </p:val>
                                        </p:tav>
                                        <p:tav tm="100000">
                                          <p:val>
                                            <p:strVal val="#ppt_w"/>
                                          </p:val>
                                        </p:tav>
                                      </p:tavLst>
                                    </p:anim>
                                    <p:anim calcmode="lin" valueType="num">
                                      <p:cBhvr>
                                        <p:cTn id="85" dur="1000" fill="hold"/>
                                        <p:tgtEl>
                                          <p:spTgt spid="14"/>
                                        </p:tgtEl>
                                        <p:attrNameLst>
                                          <p:attrName>ppt_h</p:attrName>
                                        </p:attrNameLst>
                                      </p:cBhvr>
                                      <p:tavLst>
                                        <p:tav tm="0">
                                          <p:val>
                                            <p:fltVal val="0"/>
                                          </p:val>
                                        </p:tav>
                                        <p:tav tm="100000">
                                          <p:val>
                                            <p:strVal val="#ppt_h"/>
                                          </p:val>
                                        </p:tav>
                                      </p:tavLst>
                                    </p:anim>
                                    <p:anim calcmode="lin" valueType="num">
                                      <p:cBhvr>
                                        <p:cTn id="86" dur="1000" fill="hold"/>
                                        <p:tgtEl>
                                          <p:spTgt spid="14"/>
                                        </p:tgtEl>
                                        <p:attrNameLst>
                                          <p:attrName>style.rotation</p:attrName>
                                        </p:attrNameLst>
                                      </p:cBhvr>
                                      <p:tavLst>
                                        <p:tav tm="0">
                                          <p:val>
                                            <p:fltVal val="90"/>
                                          </p:val>
                                        </p:tav>
                                        <p:tav tm="100000">
                                          <p:val>
                                            <p:fltVal val="0"/>
                                          </p:val>
                                        </p:tav>
                                      </p:tavLst>
                                    </p:anim>
                                    <p:animEffect transition="in" filter="fade">
                                      <p:cBhvr>
                                        <p:cTn id="87" dur="1000"/>
                                        <p:tgtEl>
                                          <p:spTgt spid="14"/>
                                        </p:tgtEl>
                                      </p:cBhvr>
                                    </p:animEffect>
                                  </p:childTnLst>
                                </p:cTn>
                              </p:par>
                              <p:par>
                                <p:cTn id="88" presetID="31" presetClass="entr" presetSubtype="0" fill="hold" nodeType="withEffect">
                                  <p:stCondLst>
                                    <p:cond delay="500"/>
                                  </p:stCondLst>
                                  <p:childTnLst>
                                    <p:set>
                                      <p:cBhvr>
                                        <p:cTn id="89" dur="1" fill="hold">
                                          <p:stCondLst>
                                            <p:cond delay="0"/>
                                          </p:stCondLst>
                                        </p:cTn>
                                        <p:tgtEl>
                                          <p:spTgt spid="15"/>
                                        </p:tgtEl>
                                        <p:attrNameLst>
                                          <p:attrName>style.visibility</p:attrName>
                                        </p:attrNameLst>
                                      </p:cBhvr>
                                      <p:to>
                                        <p:strVal val="visible"/>
                                      </p:to>
                                    </p:set>
                                    <p:anim calcmode="lin" valueType="num">
                                      <p:cBhvr>
                                        <p:cTn id="90" dur="1000" fill="hold"/>
                                        <p:tgtEl>
                                          <p:spTgt spid="15"/>
                                        </p:tgtEl>
                                        <p:attrNameLst>
                                          <p:attrName>ppt_w</p:attrName>
                                        </p:attrNameLst>
                                      </p:cBhvr>
                                      <p:tavLst>
                                        <p:tav tm="0">
                                          <p:val>
                                            <p:fltVal val="0"/>
                                          </p:val>
                                        </p:tav>
                                        <p:tav tm="100000">
                                          <p:val>
                                            <p:strVal val="#ppt_w"/>
                                          </p:val>
                                        </p:tav>
                                      </p:tavLst>
                                    </p:anim>
                                    <p:anim calcmode="lin" valueType="num">
                                      <p:cBhvr>
                                        <p:cTn id="91" dur="1000" fill="hold"/>
                                        <p:tgtEl>
                                          <p:spTgt spid="15"/>
                                        </p:tgtEl>
                                        <p:attrNameLst>
                                          <p:attrName>ppt_h</p:attrName>
                                        </p:attrNameLst>
                                      </p:cBhvr>
                                      <p:tavLst>
                                        <p:tav tm="0">
                                          <p:val>
                                            <p:fltVal val="0"/>
                                          </p:val>
                                        </p:tav>
                                        <p:tav tm="100000">
                                          <p:val>
                                            <p:strVal val="#ppt_h"/>
                                          </p:val>
                                        </p:tav>
                                      </p:tavLst>
                                    </p:anim>
                                    <p:anim calcmode="lin" valueType="num">
                                      <p:cBhvr>
                                        <p:cTn id="92" dur="1000" fill="hold"/>
                                        <p:tgtEl>
                                          <p:spTgt spid="15"/>
                                        </p:tgtEl>
                                        <p:attrNameLst>
                                          <p:attrName>style.rotation</p:attrName>
                                        </p:attrNameLst>
                                      </p:cBhvr>
                                      <p:tavLst>
                                        <p:tav tm="0">
                                          <p:val>
                                            <p:fltVal val="90"/>
                                          </p:val>
                                        </p:tav>
                                        <p:tav tm="100000">
                                          <p:val>
                                            <p:fltVal val="0"/>
                                          </p:val>
                                        </p:tav>
                                      </p:tavLst>
                                    </p:anim>
                                    <p:animEffect transition="in" filter="fade">
                                      <p:cBhvr>
                                        <p:cTn id="93" dur="1000"/>
                                        <p:tgtEl>
                                          <p:spTgt spid="15"/>
                                        </p:tgtEl>
                                      </p:cBhvr>
                                    </p:animEffect>
                                  </p:childTnLst>
                                </p:cTn>
                              </p:par>
                              <p:par>
                                <p:cTn id="94" presetID="31" presetClass="entr" presetSubtype="0" fill="hold" nodeType="withEffect">
                                  <p:stCondLst>
                                    <p:cond delay="500"/>
                                  </p:stCondLst>
                                  <p:childTnLst>
                                    <p:set>
                                      <p:cBhvr>
                                        <p:cTn id="95" dur="1" fill="hold">
                                          <p:stCondLst>
                                            <p:cond delay="0"/>
                                          </p:stCondLst>
                                        </p:cTn>
                                        <p:tgtEl>
                                          <p:spTgt spid="16"/>
                                        </p:tgtEl>
                                        <p:attrNameLst>
                                          <p:attrName>style.visibility</p:attrName>
                                        </p:attrNameLst>
                                      </p:cBhvr>
                                      <p:to>
                                        <p:strVal val="visible"/>
                                      </p:to>
                                    </p:set>
                                    <p:anim calcmode="lin" valueType="num">
                                      <p:cBhvr>
                                        <p:cTn id="96" dur="1000" fill="hold"/>
                                        <p:tgtEl>
                                          <p:spTgt spid="16"/>
                                        </p:tgtEl>
                                        <p:attrNameLst>
                                          <p:attrName>ppt_w</p:attrName>
                                        </p:attrNameLst>
                                      </p:cBhvr>
                                      <p:tavLst>
                                        <p:tav tm="0">
                                          <p:val>
                                            <p:fltVal val="0"/>
                                          </p:val>
                                        </p:tav>
                                        <p:tav tm="100000">
                                          <p:val>
                                            <p:strVal val="#ppt_w"/>
                                          </p:val>
                                        </p:tav>
                                      </p:tavLst>
                                    </p:anim>
                                    <p:anim calcmode="lin" valueType="num">
                                      <p:cBhvr>
                                        <p:cTn id="97" dur="1000" fill="hold"/>
                                        <p:tgtEl>
                                          <p:spTgt spid="16"/>
                                        </p:tgtEl>
                                        <p:attrNameLst>
                                          <p:attrName>ppt_h</p:attrName>
                                        </p:attrNameLst>
                                      </p:cBhvr>
                                      <p:tavLst>
                                        <p:tav tm="0">
                                          <p:val>
                                            <p:fltVal val="0"/>
                                          </p:val>
                                        </p:tav>
                                        <p:tav tm="100000">
                                          <p:val>
                                            <p:strVal val="#ppt_h"/>
                                          </p:val>
                                        </p:tav>
                                      </p:tavLst>
                                    </p:anim>
                                    <p:anim calcmode="lin" valueType="num">
                                      <p:cBhvr>
                                        <p:cTn id="98" dur="1000" fill="hold"/>
                                        <p:tgtEl>
                                          <p:spTgt spid="16"/>
                                        </p:tgtEl>
                                        <p:attrNameLst>
                                          <p:attrName>style.rotation</p:attrName>
                                        </p:attrNameLst>
                                      </p:cBhvr>
                                      <p:tavLst>
                                        <p:tav tm="0">
                                          <p:val>
                                            <p:fltVal val="90"/>
                                          </p:val>
                                        </p:tav>
                                        <p:tav tm="100000">
                                          <p:val>
                                            <p:fltVal val="0"/>
                                          </p:val>
                                        </p:tav>
                                      </p:tavLst>
                                    </p:anim>
                                    <p:animEffect transition="in" filter="fade">
                                      <p:cBhvr>
                                        <p:cTn id="99" dur="1000"/>
                                        <p:tgtEl>
                                          <p:spTgt spid="16"/>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1000" fill="hold"/>
                                        <p:tgtEl>
                                          <p:spTgt spid="17"/>
                                        </p:tgtEl>
                                        <p:attrNameLst>
                                          <p:attrName>ppt_w</p:attrName>
                                        </p:attrNameLst>
                                      </p:cBhvr>
                                      <p:tavLst>
                                        <p:tav tm="0">
                                          <p:val>
                                            <p:fltVal val="0"/>
                                          </p:val>
                                        </p:tav>
                                        <p:tav tm="100000">
                                          <p:val>
                                            <p:strVal val="#ppt_w"/>
                                          </p:val>
                                        </p:tav>
                                      </p:tavLst>
                                    </p:anim>
                                    <p:anim calcmode="lin" valueType="num">
                                      <p:cBhvr>
                                        <p:cTn id="103" dur="1000" fill="hold"/>
                                        <p:tgtEl>
                                          <p:spTgt spid="17"/>
                                        </p:tgtEl>
                                        <p:attrNameLst>
                                          <p:attrName>ppt_h</p:attrName>
                                        </p:attrNameLst>
                                      </p:cBhvr>
                                      <p:tavLst>
                                        <p:tav tm="0">
                                          <p:val>
                                            <p:fltVal val="0"/>
                                          </p:val>
                                        </p:tav>
                                        <p:tav tm="100000">
                                          <p:val>
                                            <p:strVal val="#ppt_h"/>
                                          </p:val>
                                        </p:tav>
                                      </p:tavLst>
                                    </p:anim>
                                    <p:anim calcmode="lin" valueType="num">
                                      <p:cBhvr>
                                        <p:cTn id="104" dur="1000" fill="hold"/>
                                        <p:tgtEl>
                                          <p:spTgt spid="17"/>
                                        </p:tgtEl>
                                        <p:attrNameLst>
                                          <p:attrName>style.rotation</p:attrName>
                                        </p:attrNameLst>
                                      </p:cBhvr>
                                      <p:tavLst>
                                        <p:tav tm="0">
                                          <p:val>
                                            <p:fltVal val="90"/>
                                          </p:val>
                                        </p:tav>
                                        <p:tav tm="100000">
                                          <p:val>
                                            <p:fltVal val="0"/>
                                          </p:val>
                                        </p:tav>
                                      </p:tavLst>
                                    </p:anim>
                                    <p:animEffect transition="in" filter="fade">
                                      <p:cBhvr>
                                        <p:cTn id="105" dur="1000"/>
                                        <p:tgtEl>
                                          <p:spTgt spid="17"/>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fltVal val="0"/>
                                          </p:val>
                                        </p:tav>
                                        <p:tav tm="100000">
                                          <p:val>
                                            <p:strVal val="#ppt_w"/>
                                          </p:val>
                                        </p:tav>
                                      </p:tavLst>
                                    </p:anim>
                                    <p:anim calcmode="lin" valueType="num">
                                      <p:cBhvr>
                                        <p:cTn id="109" dur="1000" fill="hold"/>
                                        <p:tgtEl>
                                          <p:spTgt spid="18"/>
                                        </p:tgtEl>
                                        <p:attrNameLst>
                                          <p:attrName>ppt_h</p:attrName>
                                        </p:attrNameLst>
                                      </p:cBhvr>
                                      <p:tavLst>
                                        <p:tav tm="0">
                                          <p:val>
                                            <p:fltVal val="0"/>
                                          </p:val>
                                        </p:tav>
                                        <p:tav tm="100000">
                                          <p:val>
                                            <p:strVal val="#ppt_h"/>
                                          </p:val>
                                        </p:tav>
                                      </p:tavLst>
                                    </p:anim>
                                    <p:anim calcmode="lin" valueType="num">
                                      <p:cBhvr>
                                        <p:cTn id="110" dur="1000" fill="hold"/>
                                        <p:tgtEl>
                                          <p:spTgt spid="18"/>
                                        </p:tgtEl>
                                        <p:attrNameLst>
                                          <p:attrName>style.rotation</p:attrName>
                                        </p:attrNameLst>
                                      </p:cBhvr>
                                      <p:tavLst>
                                        <p:tav tm="0">
                                          <p:val>
                                            <p:fltVal val="90"/>
                                          </p:val>
                                        </p:tav>
                                        <p:tav tm="100000">
                                          <p:val>
                                            <p:fltVal val="0"/>
                                          </p:val>
                                        </p:tav>
                                      </p:tavLst>
                                    </p:anim>
                                    <p:animEffect transition="in" filter="fade">
                                      <p:cBhvr>
                                        <p:cTn id="111" dur="1000"/>
                                        <p:tgtEl>
                                          <p:spTgt spid="18"/>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1000" fill="hold"/>
                                        <p:tgtEl>
                                          <p:spTgt spid="19"/>
                                        </p:tgtEl>
                                        <p:attrNameLst>
                                          <p:attrName>ppt_w</p:attrName>
                                        </p:attrNameLst>
                                      </p:cBhvr>
                                      <p:tavLst>
                                        <p:tav tm="0">
                                          <p:val>
                                            <p:fltVal val="0"/>
                                          </p:val>
                                        </p:tav>
                                        <p:tav tm="100000">
                                          <p:val>
                                            <p:strVal val="#ppt_w"/>
                                          </p:val>
                                        </p:tav>
                                      </p:tavLst>
                                    </p:anim>
                                    <p:anim calcmode="lin" valueType="num">
                                      <p:cBhvr>
                                        <p:cTn id="115" dur="1000" fill="hold"/>
                                        <p:tgtEl>
                                          <p:spTgt spid="19"/>
                                        </p:tgtEl>
                                        <p:attrNameLst>
                                          <p:attrName>ppt_h</p:attrName>
                                        </p:attrNameLst>
                                      </p:cBhvr>
                                      <p:tavLst>
                                        <p:tav tm="0">
                                          <p:val>
                                            <p:fltVal val="0"/>
                                          </p:val>
                                        </p:tav>
                                        <p:tav tm="100000">
                                          <p:val>
                                            <p:strVal val="#ppt_h"/>
                                          </p:val>
                                        </p:tav>
                                      </p:tavLst>
                                    </p:anim>
                                    <p:anim calcmode="lin" valueType="num">
                                      <p:cBhvr>
                                        <p:cTn id="116" dur="1000" fill="hold"/>
                                        <p:tgtEl>
                                          <p:spTgt spid="19"/>
                                        </p:tgtEl>
                                        <p:attrNameLst>
                                          <p:attrName>style.rotation</p:attrName>
                                        </p:attrNameLst>
                                      </p:cBhvr>
                                      <p:tavLst>
                                        <p:tav tm="0">
                                          <p:val>
                                            <p:fltVal val="90"/>
                                          </p:val>
                                        </p:tav>
                                        <p:tav tm="100000">
                                          <p:val>
                                            <p:fltVal val="0"/>
                                          </p:val>
                                        </p:tav>
                                      </p:tavLst>
                                    </p:anim>
                                    <p:animEffect transition="in" filter="fade">
                                      <p:cBhvr>
                                        <p:cTn id="117" dur="1000"/>
                                        <p:tgtEl>
                                          <p:spTgt spid="19"/>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1000" fill="hold"/>
                                        <p:tgtEl>
                                          <p:spTgt spid="20"/>
                                        </p:tgtEl>
                                        <p:attrNameLst>
                                          <p:attrName>ppt_w</p:attrName>
                                        </p:attrNameLst>
                                      </p:cBhvr>
                                      <p:tavLst>
                                        <p:tav tm="0">
                                          <p:val>
                                            <p:fltVal val="0"/>
                                          </p:val>
                                        </p:tav>
                                        <p:tav tm="100000">
                                          <p:val>
                                            <p:strVal val="#ppt_w"/>
                                          </p:val>
                                        </p:tav>
                                      </p:tavLst>
                                    </p:anim>
                                    <p:anim calcmode="lin" valueType="num">
                                      <p:cBhvr>
                                        <p:cTn id="121" dur="1000" fill="hold"/>
                                        <p:tgtEl>
                                          <p:spTgt spid="20"/>
                                        </p:tgtEl>
                                        <p:attrNameLst>
                                          <p:attrName>ppt_h</p:attrName>
                                        </p:attrNameLst>
                                      </p:cBhvr>
                                      <p:tavLst>
                                        <p:tav tm="0">
                                          <p:val>
                                            <p:fltVal val="0"/>
                                          </p:val>
                                        </p:tav>
                                        <p:tav tm="100000">
                                          <p:val>
                                            <p:strVal val="#ppt_h"/>
                                          </p:val>
                                        </p:tav>
                                      </p:tavLst>
                                    </p:anim>
                                    <p:anim calcmode="lin" valueType="num">
                                      <p:cBhvr>
                                        <p:cTn id="122" dur="1000" fill="hold"/>
                                        <p:tgtEl>
                                          <p:spTgt spid="20"/>
                                        </p:tgtEl>
                                        <p:attrNameLst>
                                          <p:attrName>style.rotation</p:attrName>
                                        </p:attrNameLst>
                                      </p:cBhvr>
                                      <p:tavLst>
                                        <p:tav tm="0">
                                          <p:val>
                                            <p:fltVal val="90"/>
                                          </p:val>
                                        </p:tav>
                                        <p:tav tm="100000">
                                          <p:val>
                                            <p:fltVal val="0"/>
                                          </p:val>
                                        </p:tav>
                                      </p:tavLst>
                                    </p:anim>
                                    <p:animEffect transition="in" filter="fade">
                                      <p:cBhvr>
                                        <p:cTn id="123" dur="1000"/>
                                        <p:tgtEl>
                                          <p:spTgt spid="20"/>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1"/>
                                        </p:tgtEl>
                                        <p:attrNameLst>
                                          <p:attrName>style.visibility</p:attrName>
                                        </p:attrNameLst>
                                      </p:cBhvr>
                                      <p:to>
                                        <p:strVal val="visible"/>
                                      </p:to>
                                    </p:set>
                                    <p:anim calcmode="lin" valueType="num">
                                      <p:cBhvr>
                                        <p:cTn id="126" dur="1000" fill="hold"/>
                                        <p:tgtEl>
                                          <p:spTgt spid="21"/>
                                        </p:tgtEl>
                                        <p:attrNameLst>
                                          <p:attrName>ppt_w</p:attrName>
                                        </p:attrNameLst>
                                      </p:cBhvr>
                                      <p:tavLst>
                                        <p:tav tm="0">
                                          <p:val>
                                            <p:fltVal val="0"/>
                                          </p:val>
                                        </p:tav>
                                        <p:tav tm="100000">
                                          <p:val>
                                            <p:strVal val="#ppt_w"/>
                                          </p:val>
                                        </p:tav>
                                      </p:tavLst>
                                    </p:anim>
                                    <p:anim calcmode="lin" valueType="num">
                                      <p:cBhvr>
                                        <p:cTn id="127" dur="1000" fill="hold"/>
                                        <p:tgtEl>
                                          <p:spTgt spid="21"/>
                                        </p:tgtEl>
                                        <p:attrNameLst>
                                          <p:attrName>ppt_h</p:attrName>
                                        </p:attrNameLst>
                                      </p:cBhvr>
                                      <p:tavLst>
                                        <p:tav tm="0">
                                          <p:val>
                                            <p:fltVal val="0"/>
                                          </p:val>
                                        </p:tav>
                                        <p:tav tm="100000">
                                          <p:val>
                                            <p:strVal val="#ppt_h"/>
                                          </p:val>
                                        </p:tav>
                                      </p:tavLst>
                                    </p:anim>
                                    <p:anim calcmode="lin" valueType="num">
                                      <p:cBhvr>
                                        <p:cTn id="128" dur="1000" fill="hold"/>
                                        <p:tgtEl>
                                          <p:spTgt spid="21"/>
                                        </p:tgtEl>
                                        <p:attrNameLst>
                                          <p:attrName>style.rotation</p:attrName>
                                        </p:attrNameLst>
                                      </p:cBhvr>
                                      <p:tavLst>
                                        <p:tav tm="0">
                                          <p:val>
                                            <p:fltVal val="90"/>
                                          </p:val>
                                        </p:tav>
                                        <p:tav tm="100000">
                                          <p:val>
                                            <p:fltVal val="0"/>
                                          </p:val>
                                        </p:tav>
                                      </p:tavLst>
                                    </p:anim>
                                    <p:animEffect transition="in" filter="fade">
                                      <p:cBhvr>
                                        <p:cTn id="129" dur="1000"/>
                                        <p:tgtEl>
                                          <p:spTgt spid="21"/>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1000" fill="hold"/>
                                        <p:tgtEl>
                                          <p:spTgt spid="22"/>
                                        </p:tgtEl>
                                        <p:attrNameLst>
                                          <p:attrName>ppt_w</p:attrName>
                                        </p:attrNameLst>
                                      </p:cBhvr>
                                      <p:tavLst>
                                        <p:tav tm="0">
                                          <p:val>
                                            <p:fltVal val="0"/>
                                          </p:val>
                                        </p:tav>
                                        <p:tav tm="100000">
                                          <p:val>
                                            <p:strVal val="#ppt_w"/>
                                          </p:val>
                                        </p:tav>
                                      </p:tavLst>
                                    </p:anim>
                                    <p:anim calcmode="lin" valueType="num">
                                      <p:cBhvr>
                                        <p:cTn id="133" dur="1000" fill="hold"/>
                                        <p:tgtEl>
                                          <p:spTgt spid="22"/>
                                        </p:tgtEl>
                                        <p:attrNameLst>
                                          <p:attrName>ppt_h</p:attrName>
                                        </p:attrNameLst>
                                      </p:cBhvr>
                                      <p:tavLst>
                                        <p:tav tm="0">
                                          <p:val>
                                            <p:fltVal val="0"/>
                                          </p:val>
                                        </p:tav>
                                        <p:tav tm="100000">
                                          <p:val>
                                            <p:strVal val="#ppt_h"/>
                                          </p:val>
                                        </p:tav>
                                      </p:tavLst>
                                    </p:anim>
                                    <p:anim calcmode="lin" valueType="num">
                                      <p:cBhvr>
                                        <p:cTn id="134" dur="1000" fill="hold"/>
                                        <p:tgtEl>
                                          <p:spTgt spid="22"/>
                                        </p:tgtEl>
                                        <p:attrNameLst>
                                          <p:attrName>style.rotation</p:attrName>
                                        </p:attrNameLst>
                                      </p:cBhvr>
                                      <p:tavLst>
                                        <p:tav tm="0">
                                          <p:val>
                                            <p:fltVal val="90"/>
                                          </p:val>
                                        </p:tav>
                                        <p:tav tm="100000">
                                          <p:val>
                                            <p:fltVal val="0"/>
                                          </p:val>
                                        </p:tav>
                                      </p:tavLst>
                                    </p:anim>
                                    <p:animEffect transition="in" filter="fade">
                                      <p:cBhvr>
                                        <p:cTn id="135" dur="1000"/>
                                        <p:tgtEl>
                                          <p:spTgt spid="22"/>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1000" fill="hold"/>
                                        <p:tgtEl>
                                          <p:spTgt spid="23"/>
                                        </p:tgtEl>
                                        <p:attrNameLst>
                                          <p:attrName>ppt_w</p:attrName>
                                        </p:attrNameLst>
                                      </p:cBhvr>
                                      <p:tavLst>
                                        <p:tav tm="0">
                                          <p:val>
                                            <p:fltVal val="0"/>
                                          </p:val>
                                        </p:tav>
                                        <p:tav tm="100000">
                                          <p:val>
                                            <p:strVal val="#ppt_w"/>
                                          </p:val>
                                        </p:tav>
                                      </p:tavLst>
                                    </p:anim>
                                    <p:anim calcmode="lin" valueType="num">
                                      <p:cBhvr>
                                        <p:cTn id="139" dur="1000" fill="hold"/>
                                        <p:tgtEl>
                                          <p:spTgt spid="23"/>
                                        </p:tgtEl>
                                        <p:attrNameLst>
                                          <p:attrName>ppt_h</p:attrName>
                                        </p:attrNameLst>
                                      </p:cBhvr>
                                      <p:tavLst>
                                        <p:tav tm="0">
                                          <p:val>
                                            <p:fltVal val="0"/>
                                          </p:val>
                                        </p:tav>
                                        <p:tav tm="100000">
                                          <p:val>
                                            <p:strVal val="#ppt_h"/>
                                          </p:val>
                                        </p:tav>
                                      </p:tavLst>
                                    </p:anim>
                                    <p:anim calcmode="lin" valueType="num">
                                      <p:cBhvr>
                                        <p:cTn id="140" dur="1000" fill="hold"/>
                                        <p:tgtEl>
                                          <p:spTgt spid="23"/>
                                        </p:tgtEl>
                                        <p:attrNameLst>
                                          <p:attrName>style.rotation</p:attrName>
                                        </p:attrNameLst>
                                      </p:cBhvr>
                                      <p:tavLst>
                                        <p:tav tm="0">
                                          <p:val>
                                            <p:fltVal val="90"/>
                                          </p:val>
                                        </p:tav>
                                        <p:tav tm="100000">
                                          <p:val>
                                            <p:fltVal val="0"/>
                                          </p:val>
                                        </p:tav>
                                      </p:tavLst>
                                    </p:anim>
                                    <p:animEffect transition="in" filter="fade">
                                      <p:cBhvr>
                                        <p:cTn id="141" dur="1000"/>
                                        <p:tgtEl>
                                          <p:spTgt spid="23"/>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1000" fill="hold"/>
                                        <p:tgtEl>
                                          <p:spTgt spid="24"/>
                                        </p:tgtEl>
                                        <p:attrNameLst>
                                          <p:attrName>ppt_w</p:attrName>
                                        </p:attrNameLst>
                                      </p:cBhvr>
                                      <p:tavLst>
                                        <p:tav tm="0">
                                          <p:val>
                                            <p:fltVal val="0"/>
                                          </p:val>
                                        </p:tav>
                                        <p:tav tm="100000">
                                          <p:val>
                                            <p:strVal val="#ppt_w"/>
                                          </p:val>
                                        </p:tav>
                                      </p:tavLst>
                                    </p:anim>
                                    <p:anim calcmode="lin" valueType="num">
                                      <p:cBhvr>
                                        <p:cTn id="145" dur="1000" fill="hold"/>
                                        <p:tgtEl>
                                          <p:spTgt spid="24"/>
                                        </p:tgtEl>
                                        <p:attrNameLst>
                                          <p:attrName>ppt_h</p:attrName>
                                        </p:attrNameLst>
                                      </p:cBhvr>
                                      <p:tavLst>
                                        <p:tav tm="0">
                                          <p:val>
                                            <p:fltVal val="0"/>
                                          </p:val>
                                        </p:tav>
                                        <p:tav tm="100000">
                                          <p:val>
                                            <p:strVal val="#ppt_h"/>
                                          </p:val>
                                        </p:tav>
                                      </p:tavLst>
                                    </p:anim>
                                    <p:anim calcmode="lin" valueType="num">
                                      <p:cBhvr>
                                        <p:cTn id="146" dur="1000" fill="hold"/>
                                        <p:tgtEl>
                                          <p:spTgt spid="24"/>
                                        </p:tgtEl>
                                        <p:attrNameLst>
                                          <p:attrName>style.rotation</p:attrName>
                                        </p:attrNameLst>
                                      </p:cBhvr>
                                      <p:tavLst>
                                        <p:tav tm="0">
                                          <p:val>
                                            <p:fltVal val="90"/>
                                          </p:val>
                                        </p:tav>
                                        <p:tav tm="100000">
                                          <p:val>
                                            <p:fltVal val="0"/>
                                          </p:val>
                                        </p:tav>
                                      </p:tavLst>
                                    </p:anim>
                                    <p:animEffect transition="in" filter="fade">
                                      <p:cBhvr>
                                        <p:cTn id="147" dur="1000"/>
                                        <p:tgtEl>
                                          <p:spTgt spid="24"/>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25"/>
                                        </p:tgtEl>
                                        <p:attrNameLst>
                                          <p:attrName>style.visibility</p:attrName>
                                        </p:attrNameLst>
                                      </p:cBhvr>
                                      <p:to>
                                        <p:strVal val="visible"/>
                                      </p:to>
                                    </p:set>
                                    <p:anim calcmode="lin" valueType="num">
                                      <p:cBhvr>
                                        <p:cTn id="150" dur="1000" fill="hold"/>
                                        <p:tgtEl>
                                          <p:spTgt spid="25"/>
                                        </p:tgtEl>
                                        <p:attrNameLst>
                                          <p:attrName>ppt_w</p:attrName>
                                        </p:attrNameLst>
                                      </p:cBhvr>
                                      <p:tavLst>
                                        <p:tav tm="0">
                                          <p:val>
                                            <p:fltVal val="0"/>
                                          </p:val>
                                        </p:tav>
                                        <p:tav tm="100000">
                                          <p:val>
                                            <p:strVal val="#ppt_w"/>
                                          </p:val>
                                        </p:tav>
                                      </p:tavLst>
                                    </p:anim>
                                    <p:anim calcmode="lin" valueType="num">
                                      <p:cBhvr>
                                        <p:cTn id="151" dur="1000" fill="hold"/>
                                        <p:tgtEl>
                                          <p:spTgt spid="25"/>
                                        </p:tgtEl>
                                        <p:attrNameLst>
                                          <p:attrName>ppt_h</p:attrName>
                                        </p:attrNameLst>
                                      </p:cBhvr>
                                      <p:tavLst>
                                        <p:tav tm="0">
                                          <p:val>
                                            <p:fltVal val="0"/>
                                          </p:val>
                                        </p:tav>
                                        <p:tav tm="100000">
                                          <p:val>
                                            <p:strVal val="#ppt_h"/>
                                          </p:val>
                                        </p:tav>
                                      </p:tavLst>
                                    </p:anim>
                                    <p:anim calcmode="lin" valueType="num">
                                      <p:cBhvr>
                                        <p:cTn id="152" dur="1000" fill="hold"/>
                                        <p:tgtEl>
                                          <p:spTgt spid="25"/>
                                        </p:tgtEl>
                                        <p:attrNameLst>
                                          <p:attrName>style.rotation</p:attrName>
                                        </p:attrNameLst>
                                      </p:cBhvr>
                                      <p:tavLst>
                                        <p:tav tm="0">
                                          <p:val>
                                            <p:fltVal val="90"/>
                                          </p:val>
                                        </p:tav>
                                        <p:tav tm="100000">
                                          <p:val>
                                            <p:fltVal val="0"/>
                                          </p:val>
                                        </p:tav>
                                      </p:tavLst>
                                    </p:anim>
                                    <p:animEffect transition="in" filter="fade">
                                      <p:cBhvr>
                                        <p:cTn id="153" dur="1000"/>
                                        <p:tgtEl>
                                          <p:spTgt spid="25"/>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26"/>
                                        </p:tgtEl>
                                        <p:attrNameLst>
                                          <p:attrName>style.visibility</p:attrName>
                                        </p:attrNameLst>
                                      </p:cBhvr>
                                      <p:to>
                                        <p:strVal val="visible"/>
                                      </p:to>
                                    </p:set>
                                    <p:anim calcmode="lin" valueType="num">
                                      <p:cBhvr>
                                        <p:cTn id="156" dur="1000" fill="hold"/>
                                        <p:tgtEl>
                                          <p:spTgt spid="26"/>
                                        </p:tgtEl>
                                        <p:attrNameLst>
                                          <p:attrName>ppt_w</p:attrName>
                                        </p:attrNameLst>
                                      </p:cBhvr>
                                      <p:tavLst>
                                        <p:tav tm="0">
                                          <p:val>
                                            <p:fltVal val="0"/>
                                          </p:val>
                                        </p:tav>
                                        <p:tav tm="100000">
                                          <p:val>
                                            <p:strVal val="#ppt_w"/>
                                          </p:val>
                                        </p:tav>
                                      </p:tavLst>
                                    </p:anim>
                                    <p:anim calcmode="lin" valueType="num">
                                      <p:cBhvr>
                                        <p:cTn id="157" dur="1000" fill="hold"/>
                                        <p:tgtEl>
                                          <p:spTgt spid="26"/>
                                        </p:tgtEl>
                                        <p:attrNameLst>
                                          <p:attrName>ppt_h</p:attrName>
                                        </p:attrNameLst>
                                      </p:cBhvr>
                                      <p:tavLst>
                                        <p:tav tm="0">
                                          <p:val>
                                            <p:fltVal val="0"/>
                                          </p:val>
                                        </p:tav>
                                        <p:tav tm="100000">
                                          <p:val>
                                            <p:strVal val="#ppt_h"/>
                                          </p:val>
                                        </p:tav>
                                      </p:tavLst>
                                    </p:anim>
                                    <p:anim calcmode="lin" valueType="num">
                                      <p:cBhvr>
                                        <p:cTn id="158" dur="1000" fill="hold"/>
                                        <p:tgtEl>
                                          <p:spTgt spid="26"/>
                                        </p:tgtEl>
                                        <p:attrNameLst>
                                          <p:attrName>style.rotation</p:attrName>
                                        </p:attrNameLst>
                                      </p:cBhvr>
                                      <p:tavLst>
                                        <p:tav tm="0">
                                          <p:val>
                                            <p:fltVal val="90"/>
                                          </p:val>
                                        </p:tav>
                                        <p:tav tm="100000">
                                          <p:val>
                                            <p:fltVal val="0"/>
                                          </p:val>
                                        </p:tav>
                                      </p:tavLst>
                                    </p:anim>
                                    <p:animEffect transition="in" filter="fade">
                                      <p:cBhvr>
                                        <p:cTn id="159" dur="1000"/>
                                        <p:tgtEl>
                                          <p:spTgt spid="26"/>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1000" fill="hold"/>
                                        <p:tgtEl>
                                          <p:spTgt spid="27"/>
                                        </p:tgtEl>
                                        <p:attrNameLst>
                                          <p:attrName>ppt_w</p:attrName>
                                        </p:attrNameLst>
                                      </p:cBhvr>
                                      <p:tavLst>
                                        <p:tav tm="0">
                                          <p:val>
                                            <p:fltVal val="0"/>
                                          </p:val>
                                        </p:tav>
                                        <p:tav tm="100000">
                                          <p:val>
                                            <p:strVal val="#ppt_w"/>
                                          </p:val>
                                        </p:tav>
                                      </p:tavLst>
                                    </p:anim>
                                    <p:anim calcmode="lin" valueType="num">
                                      <p:cBhvr>
                                        <p:cTn id="163" dur="1000" fill="hold"/>
                                        <p:tgtEl>
                                          <p:spTgt spid="27"/>
                                        </p:tgtEl>
                                        <p:attrNameLst>
                                          <p:attrName>ppt_h</p:attrName>
                                        </p:attrNameLst>
                                      </p:cBhvr>
                                      <p:tavLst>
                                        <p:tav tm="0">
                                          <p:val>
                                            <p:fltVal val="0"/>
                                          </p:val>
                                        </p:tav>
                                        <p:tav tm="100000">
                                          <p:val>
                                            <p:strVal val="#ppt_h"/>
                                          </p:val>
                                        </p:tav>
                                      </p:tavLst>
                                    </p:anim>
                                    <p:anim calcmode="lin" valueType="num">
                                      <p:cBhvr>
                                        <p:cTn id="164" dur="1000" fill="hold"/>
                                        <p:tgtEl>
                                          <p:spTgt spid="27"/>
                                        </p:tgtEl>
                                        <p:attrNameLst>
                                          <p:attrName>style.rotation</p:attrName>
                                        </p:attrNameLst>
                                      </p:cBhvr>
                                      <p:tavLst>
                                        <p:tav tm="0">
                                          <p:val>
                                            <p:fltVal val="90"/>
                                          </p:val>
                                        </p:tav>
                                        <p:tav tm="100000">
                                          <p:val>
                                            <p:fltVal val="0"/>
                                          </p:val>
                                        </p:tav>
                                      </p:tavLst>
                                    </p:anim>
                                    <p:animEffect transition="in" filter="fade">
                                      <p:cBhvr>
                                        <p:cTn id="165" dur="1000"/>
                                        <p:tgtEl>
                                          <p:spTgt spid="27"/>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28"/>
                                        </p:tgtEl>
                                        <p:attrNameLst>
                                          <p:attrName>style.visibility</p:attrName>
                                        </p:attrNameLst>
                                      </p:cBhvr>
                                      <p:to>
                                        <p:strVal val="visible"/>
                                      </p:to>
                                    </p:set>
                                    <p:anim calcmode="lin" valueType="num">
                                      <p:cBhvr>
                                        <p:cTn id="168" dur="1000" fill="hold"/>
                                        <p:tgtEl>
                                          <p:spTgt spid="28"/>
                                        </p:tgtEl>
                                        <p:attrNameLst>
                                          <p:attrName>ppt_w</p:attrName>
                                        </p:attrNameLst>
                                      </p:cBhvr>
                                      <p:tavLst>
                                        <p:tav tm="0">
                                          <p:val>
                                            <p:fltVal val="0"/>
                                          </p:val>
                                        </p:tav>
                                        <p:tav tm="100000">
                                          <p:val>
                                            <p:strVal val="#ppt_w"/>
                                          </p:val>
                                        </p:tav>
                                      </p:tavLst>
                                    </p:anim>
                                    <p:anim calcmode="lin" valueType="num">
                                      <p:cBhvr>
                                        <p:cTn id="169" dur="1000" fill="hold"/>
                                        <p:tgtEl>
                                          <p:spTgt spid="28"/>
                                        </p:tgtEl>
                                        <p:attrNameLst>
                                          <p:attrName>ppt_h</p:attrName>
                                        </p:attrNameLst>
                                      </p:cBhvr>
                                      <p:tavLst>
                                        <p:tav tm="0">
                                          <p:val>
                                            <p:fltVal val="0"/>
                                          </p:val>
                                        </p:tav>
                                        <p:tav tm="100000">
                                          <p:val>
                                            <p:strVal val="#ppt_h"/>
                                          </p:val>
                                        </p:tav>
                                      </p:tavLst>
                                    </p:anim>
                                    <p:anim calcmode="lin" valueType="num">
                                      <p:cBhvr>
                                        <p:cTn id="170" dur="1000" fill="hold"/>
                                        <p:tgtEl>
                                          <p:spTgt spid="28"/>
                                        </p:tgtEl>
                                        <p:attrNameLst>
                                          <p:attrName>style.rotation</p:attrName>
                                        </p:attrNameLst>
                                      </p:cBhvr>
                                      <p:tavLst>
                                        <p:tav tm="0">
                                          <p:val>
                                            <p:fltVal val="90"/>
                                          </p:val>
                                        </p:tav>
                                        <p:tav tm="100000">
                                          <p:val>
                                            <p:fltVal val="0"/>
                                          </p:val>
                                        </p:tav>
                                      </p:tavLst>
                                    </p:anim>
                                    <p:animEffect transition="in" filter="fade">
                                      <p:cBhvr>
                                        <p:cTn id="171" dur="1000"/>
                                        <p:tgtEl>
                                          <p:spTgt spid="28"/>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29"/>
                                        </p:tgtEl>
                                        <p:attrNameLst>
                                          <p:attrName>style.visibility</p:attrName>
                                        </p:attrNameLst>
                                      </p:cBhvr>
                                      <p:to>
                                        <p:strVal val="visible"/>
                                      </p:to>
                                    </p:set>
                                    <p:anim calcmode="lin" valueType="num">
                                      <p:cBhvr>
                                        <p:cTn id="174" dur="1000" fill="hold"/>
                                        <p:tgtEl>
                                          <p:spTgt spid="29"/>
                                        </p:tgtEl>
                                        <p:attrNameLst>
                                          <p:attrName>ppt_w</p:attrName>
                                        </p:attrNameLst>
                                      </p:cBhvr>
                                      <p:tavLst>
                                        <p:tav tm="0">
                                          <p:val>
                                            <p:fltVal val="0"/>
                                          </p:val>
                                        </p:tav>
                                        <p:tav tm="100000">
                                          <p:val>
                                            <p:strVal val="#ppt_w"/>
                                          </p:val>
                                        </p:tav>
                                      </p:tavLst>
                                    </p:anim>
                                    <p:anim calcmode="lin" valueType="num">
                                      <p:cBhvr>
                                        <p:cTn id="175" dur="1000" fill="hold"/>
                                        <p:tgtEl>
                                          <p:spTgt spid="29"/>
                                        </p:tgtEl>
                                        <p:attrNameLst>
                                          <p:attrName>ppt_h</p:attrName>
                                        </p:attrNameLst>
                                      </p:cBhvr>
                                      <p:tavLst>
                                        <p:tav tm="0">
                                          <p:val>
                                            <p:fltVal val="0"/>
                                          </p:val>
                                        </p:tav>
                                        <p:tav tm="100000">
                                          <p:val>
                                            <p:strVal val="#ppt_h"/>
                                          </p:val>
                                        </p:tav>
                                      </p:tavLst>
                                    </p:anim>
                                    <p:anim calcmode="lin" valueType="num">
                                      <p:cBhvr>
                                        <p:cTn id="176" dur="1000" fill="hold"/>
                                        <p:tgtEl>
                                          <p:spTgt spid="29"/>
                                        </p:tgtEl>
                                        <p:attrNameLst>
                                          <p:attrName>style.rotation</p:attrName>
                                        </p:attrNameLst>
                                      </p:cBhvr>
                                      <p:tavLst>
                                        <p:tav tm="0">
                                          <p:val>
                                            <p:fltVal val="90"/>
                                          </p:val>
                                        </p:tav>
                                        <p:tav tm="100000">
                                          <p:val>
                                            <p:fltVal val="0"/>
                                          </p:val>
                                        </p:tav>
                                      </p:tavLst>
                                    </p:anim>
                                    <p:animEffect transition="in" filter="fade">
                                      <p:cBhvr>
                                        <p:cTn id="177" dur="1000"/>
                                        <p:tgtEl>
                                          <p:spTgt spid="29"/>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0"/>
                                        </p:tgtEl>
                                        <p:attrNameLst>
                                          <p:attrName>style.visibility</p:attrName>
                                        </p:attrNameLst>
                                      </p:cBhvr>
                                      <p:to>
                                        <p:strVal val="visible"/>
                                      </p:to>
                                    </p:set>
                                    <p:anim calcmode="lin" valueType="num">
                                      <p:cBhvr>
                                        <p:cTn id="180" dur="1000" fill="hold"/>
                                        <p:tgtEl>
                                          <p:spTgt spid="30"/>
                                        </p:tgtEl>
                                        <p:attrNameLst>
                                          <p:attrName>ppt_w</p:attrName>
                                        </p:attrNameLst>
                                      </p:cBhvr>
                                      <p:tavLst>
                                        <p:tav tm="0">
                                          <p:val>
                                            <p:fltVal val="0"/>
                                          </p:val>
                                        </p:tav>
                                        <p:tav tm="100000">
                                          <p:val>
                                            <p:strVal val="#ppt_w"/>
                                          </p:val>
                                        </p:tav>
                                      </p:tavLst>
                                    </p:anim>
                                    <p:anim calcmode="lin" valueType="num">
                                      <p:cBhvr>
                                        <p:cTn id="181" dur="1000" fill="hold"/>
                                        <p:tgtEl>
                                          <p:spTgt spid="30"/>
                                        </p:tgtEl>
                                        <p:attrNameLst>
                                          <p:attrName>ppt_h</p:attrName>
                                        </p:attrNameLst>
                                      </p:cBhvr>
                                      <p:tavLst>
                                        <p:tav tm="0">
                                          <p:val>
                                            <p:fltVal val="0"/>
                                          </p:val>
                                        </p:tav>
                                        <p:tav tm="100000">
                                          <p:val>
                                            <p:strVal val="#ppt_h"/>
                                          </p:val>
                                        </p:tav>
                                      </p:tavLst>
                                    </p:anim>
                                    <p:anim calcmode="lin" valueType="num">
                                      <p:cBhvr>
                                        <p:cTn id="182" dur="1000" fill="hold"/>
                                        <p:tgtEl>
                                          <p:spTgt spid="30"/>
                                        </p:tgtEl>
                                        <p:attrNameLst>
                                          <p:attrName>style.rotation</p:attrName>
                                        </p:attrNameLst>
                                      </p:cBhvr>
                                      <p:tavLst>
                                        <p:tav tm="0">
                                          <p:val>
                                            <p:fltVal val="90"/>
                                          </p:val>
                                        </p:tav>
                                        <p:tav tm="100000">
                                          <p:val>
                                            <p:fltVal val="0"/>
                                          </p:val>
                                        </p:tav>
                                      </p:tavLst>
                                    </p:anim>
                                    <p:animEffect transition="in" filter="fade">
                                      <p:cBhvr>
                                        <p:cTn id="183" dur="1000"/>
                                        <p:tgtEl>
                                          <p:spTgt spid="30"/>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1"/>
                                        </p:tgtEl>
                                        <p:attrNameLst>
                                          <p:attrName>style.visibility</p:attrName>
                                        </p:attrNameLst>
                                      </p:cBhvr>
                                      <p:to>
                                        <p:strVal val="visible"/>
                                      </p:to>
                                    </p:set>
                                    <p:anim calcmode="lin" valueType="num">
                                      <p:cBhvr>
                                        <p:cTn id="186" dur="1000" fill="hold"/>
                                        <p:tgtEl>
                                          <p:spTgt spid="31"/>
                                        </p:tgtEl>
                                        <p:attrNameLst>
                                          <p:attrName>ppt_w</p:attrName>
                                        </p:attrNameLst>
                                      </p:cBhvr>
                                      <p:tavLst>
                                        <p:tav tm="0">
                                          <p:val>
                                            <p:fltVal val="0"/>
                                          </p:val>
                                        </p:tav>
                                        <p:tav tm="100000">
                                          <p:val>
                                            <p:strVal val="#ppt_w"/>
                                          </p:val>
                                        </p:tav>
                                      </p:tavLst>
                                    </p:anim>
                                    <p:anim calcmode="lin" valueType="num">
                                      <p:cBhvr>
                                        <p:cTn id="187" dur="1000" fill="hold"/>
                                        <p:tgtEl>
                                          <p:spTgt spid="31"/>
                                        </p:tgtEl>
                                        <p:attrNameLst>
                                          <p:attrName>ppt_h</p:attrName>
                                        </p:attrNameLst>
                                      </p:cBhvr>
                                      <p:tavLst>
                                        <p:tav tm="0">
                                          <p:val>
                                            <p:fltVal val="0"/>
                                          </p:val>
                                        </p:tav>
                                        <p:tav tm="100000">
                                          <p:val>
                                            <p:strVal val="#ppt_h"/>
                                          </p:val>
                                        </p:tav>
                                      </p:tavLst>
                                    </p:anim>
                                    <p:anim calcmode="lin" valueType="num">
                                      <p:cBhvr>
                                        <p:cTn id="188" dur="1000" fill="hold"/>
                                        <p:tgtEl>
                                          <p:spTgt spid="31"/>
                                        </p:tgtEl>
                                        <p:attrNameLst>
                                          <p:attrName>style.rotation</p:attrName>
                                        </p:attrNameLst>
                                      </p:cBhvr>
                                      <p:tavLst>
                                        <p:tav tm="0">
                                          <p:val>
                                            <p:fltVal val="90"/>
                                          </p:val>
                                        </p:tav>
                                        <p:tav tm="100000">
                                          <p:val>
                                            <p:fltVal val="0"/>
                                          </p:val>
                                        </p:tav>
                                      </p:tavLst>
                                    </p:anim>
                                    <p:animEffect transition="in" filter="fade">
                                      <p:cBhvr>
                                        <p:cTn id="189" dur="1000"/>
                                        <p:tgtEl>
                                          <p:spTgt spid="31"/>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2"/>
                                        </p:tgtEl>
                                        <p:attrNameLst>
                                          <p:attrName>style.visibility</p:attrName>
                                        </p:attrNameLst>
                                      </p:cBhvr>
                                      <p:to>
                                        <p:strVal val="visible"/>
                                      </p:to>
                                    </p:set>
                                    <p:anim calcmode="lin" valueType="num">
                                      <p:cBhvr>
                                        <p:cTn id="192" dur="1000" fill="hold"/>
                                        <p:tgtEl>
                                          <p:spTgt spid="32"/>
                                        </p:tgtEl>
                                        <p:attrNameLst>
                                          <p:attrName>ppt_w</p:attrName>
                                        </p:attrNameLst>
                                      </p:cBhvr>
                                      <p:tavLst>
                                        <p:tav tm="0">
                                          <p:val>
                                            <p:fltVal val="0"/>
                                          </p:val>
                                        </p:tav>
                                        <p:tav tm="100000">
                                          <p:val>
                                            <p:strVal val="#ppt_w"/>
                                          </p:val>
                                        </p:tav>
                                      </p:tavLst>
                                    </p:anim>
                                    <p:anim calcmode="lin" valueType="num">
                                      <p:cBhvr>
                                        <p:cTn id="193" dur="1000" fill="hold"/>
                                        <p:tgtEl>
                                          <p:spTgt spid="32"/>
                                        </p:tgtEl>
                                        <p:attrNameLst>
                                          <p:attrName>ppt_h</p:attrName>
                                        </p:attrNameLst>
                                      </p:cBhvr>
                                      <p:tavLst>
                                        <p:tav tm="0">
                                          <p:val>
                                            <p:fltVal val="0"/>
                                          </p:val>
                                        </p:tav>
                                        <p:tav tm="100000">
                                          <p:val>
                                            <p:strVal val="#ppt_h"/>
                                          </p:val>
                                        </p:tav>
                                      </p:tavLst>
                                    </p:anim>
                                    <p:anim calcmode="lin" valueType="num">
                                      <p:cBhvr>
                                        <p:cTn id="194" dur="1000" fill="hold"/>
                                        <p:tgtEl>
                                          <p:spTgt spid="32"/>
                                        </p:tgtEl>
                                        <p:attrNameLst>
                                          <p:attrName>style.rotation</p:attrName>
                                        </p:attrNameLst>
                                      </p:cBhvr>
                                      <p:tavLst>
                                        <p:tav tm="0">
                                          <p:val>
                                            <p:fltVal val="90"/>
                                          </p:val>
                                        </p:tav>
                                        <p:tav tm="100000">
                                          <p:val>
                                            <p:fltVal val="0"/>
                                          </p:val>
                                        </p:tav>
                                      </p:tavLst>
                                    </p:anim>
                                    <p:animEffect transition="in" filter="fade">
                                      <p:cBhvr>
                                        <p:cTn id="195" dur="1000"/>
                                        <p:tgtEl>
                                          <p:spTgt spid="32"/>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3"/>
                                        </p:tgtEl>
                                        <p:attrNameLst>
                                          <p:attrName>style.visibility</p:attrName>
                                        </p:attrNameLst>
                                      </p:cBhvr>
                                      <p:to>
                                        <p:strVal val="visible"/>
                                      </p:to>
                                    </p:set>
                                    <p:anim calcmode="lin" valueType="num">
                                      <p:cBhvr>
                                        <p:cTn id="198" dur="1000" fill="hold"/>
                                        <p:tgtEl>
                                          <p:spTgt spid="33"/>
                                        </p:tgtEl>
                                        <p:attrNameLst>
                                          <p:attrName>ppt_w</p:attrName>
                                        </p:attrNameLst>
                                      </p:cBhvr>
                                      <p:tavLst>
                                        <p:tav tm="0">
                                          <p:val>
                                            <p:fltVal val="0"/>
                                          </p:val>
                                        </p:tav>
                                        <p:tav tm="100000">
                                          <p:val>
                                            <p:strVal val="#ppt_w"/>
                                          </p:val>
                                        </p:tav>
                                      </p:tavLst>
                                    </p:anim>
                                    <p:anim calcmode="lin" valueType="num">
                                      <p:cBhvr>
                                        <p:cTn id="199" dur="1000" fill="hold"/>
                                        <p:tgtEl>
                                          <p:spTgt spid="33"/>
                                        </p:tgtEl>
                                        <p:attrNameLst>
                                          <p:attrName>ppt_h</p:attrName>
                                        </p:attrNameLst>
                                      </p:cBhvr>
                                      <p:tavLst>
                                        <p:tav tm="0">
                                          <p:val>
                                            <p:fltVal val="0"/>
                                          </p:val>
                                        </p:tav>
                                        <p:tav tm="100000">
                                          <p:val>
                                            <p:strVal val="#ppt_h"/>
                                          </p:val>
                                        </p:tav>
                                      </p:tavLst>
                                    </p:anim>
                                    <p:anim calcmode="lin" valueType="num">
                                      <p:cBhvr>
                                        <p:cTn id="200" dur="1000" fill="hold"/>
                                        <p:tgtEl>
                                          <p:spTgt spid="33"/>
                                        </p:tgtEl>
                                        <p:attrNameLst>
                                          <p:attrName>style.rotation</p:attrName>
                                        </p:attrNameLst>
                                      </p:cBhvr>
                                      <p:tavLst>
                                        <p:tav tm="0">
                                          <p:val>
                                            <p:fltVal val="90"/>
                                          </p:val>
                                        </p:tav>
                                        <p:tav tm="100000">
                                          <p:val>
                                            <p:fltVal val="0"/>
                                          </p:val>
                                        </p:tav>
                                      </p:tavLst>
                                    </p:anim>
                                    <p:animEffect transition="in" filter="fade">
                                      <p:cBhvr>
                                        <p:cTn id="201" dur="1000"/>
                                        <p:tgtEl>
                                          <p:spTgt spid="3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34"/>
                                        </p:tgtEl>
                                        <p:attrNameLst>
                                          <p:attrName>style.visibility</p:attrName>
                                        </p:attrNameLst>
                                      </p:cBhvr>
                                      <p:to>
                                        <p:strVal val="visible"/>
                                      </p:to>
                                    </p:set>
                                    <p:anim calcmode="lin" valueType="num">
                                      <p:cBhvr>
                                        <p:cTn id="204" dur="1000" fill="hold"/>
                                        <p:tgtEl>
                                          <p:spTgt spid="34"/>
                                        </p:tgtEl>
                                        <p:attrNameLst>
                                          <p:attrName>ppt_w</p:attrName>
                                        </p:attrNameLst>
                                      </p:cBhvr>
                                      <p:tavLst>
                                        <p:tav tm="0">
                                          <p:val>
                                            <p:fltVal val="0"/>
                                          </p:val>
                                        </p:tav>
                                        <p:tav tm="100000">
                                          <p:val>
                                            <p:strVal val="#ppt_w"/>
                                          </p:val>
                                        </p:tav>
                                      </p:tavLst>
                                    </p:anim>
                                    <p:anim calcmode="lin" valueType="num">
                                      <p:cBhvr>
                                        <p:cTn id="205" dur="1000" fill="hold"/>
                                        <p:tgtEl>
                                          <p:spTgt spid="34"/>
                                        </p:tgtEl>
                                        <p:attrNameLst>
                                          <p:attrName>ppt_h</p:attrName>
                                        </p:attrNameLst>
                                      </p:cBhvr>
                                      <p:tavLst>
                                        <p:tav tm="0">
                                          <p:val>
                                            <p:fltVal val="0"/>
                                          </p:val>
                                        </p:tav>
                                        <p:tav tm="100000">
                                          <p:val>
                                            <p:strVal val="#ppt_h"/>
                                          </p:val>
                                        </p:tav>
                                      </p:tavLst>
                                    </p:anim>
                                    <p:anim calcmode="lin" valueType="num">
                                      <p:cBhvr>
                                        <p:cTn id="206" dur="1000" fill="hold"/>
                                        <p:tgtEl>
                                          <p:spTgt spid="34"/>
                                        </p:tgtEl>
                                        <p:attrNameLst>
                                          <p:attrName>style.rotation</p:attrName>
                                        </p:attrNameLst>
                                      </p:cBhvr>
                                      <p:tavLst>
                                        <p:tav tm="0">
                                          <p:val>
                                            <p:fltVal val="90"/>
                                          </p:val>
                                        </p:tav>
                                        <p:tav tm="100000">
                                          <p:val>
                                            <p:fltVal val="0"/>
                                          </p:val>
                                        </p:tav>
                                      </p:tavLst>
                                    </p:anim>
                                    <p:animEffect transition="in" filter="fade">
                                      <p:cBhvr>
                                        <p:cTn id="207" dur="1000"/>
                                        <p:tgtEl>
                                          <p:spTgt spid="3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35"/>
                                        </p:tgtEl>
                                        <p:attrNameLst>
                                          <p:attrName>style.visibility</p:attrName>
                                        </p:attrNameLst>
                                      </p:cBhvr>
                                      <p:to>
                                        <p:strVal val="visible"/>
                                      </p:to>
                                    </p:set>
                                    <p:anim calcmode="lin" valueType="num">
                                      <p:cBhvr>
                                        <p:cTn id="210" dur="1000" fill="hold"/>
                                        <p:tgtEl>
                                          <p:spTgt spid="35"/>
                                        </p:tgtEl>
                                        <p:attrNameLst>
                                          <p:attrName>ppt_w</p:attrName>
                                        </p:attrNameLst>
                                      </p:cBhvr>
                                      <p:tavLst>
                                        <p:tav tm="0">
                                          <p:val>
                                            <p:fltVal val="0"/>
                                          </p:val>
                                        </p:tav>
                                        <p:tav tm="100000">
                                          <p:val>
                                            <p:strVal val="#ppt_w"/>
                                          </p:val>
                                        </p:tav>
                                      </p:tavLst>
                                    </p:anim>
                                    <p:anim calcmode="lin" valueType="num">
                                      <p:cBhvr>
                                        <p:cTn id="211" dur="1000" fill="hold"/>
                                        <p:tgtEl>
                                          <p:spTgt spid="35"/>
                                        </p:tgtEl>
                                        <p:attrNameLst>
                                          <p:attrName>ppt_h</p:attrName>
                                        </p:attrNameLst>
                                      </p:cBhvr>
                                      <p:tavLst>
                                        <p:tav tm="0">
                                          <p:val>
                                            <p:fltVal val="0"/>
                                          </p:val>
                                        </p:tav>
                                        <p:tav tm="100000">
                                          <p:val>
                                            <p:strVal val="#ppt_h"/>
                                          </p:val>
                                        </p:tav>
                                      </p:tavLst>
                                    </p:anim>
                                    <p:anim calcmode="lin" valueType="num">
                                      <p:cBhvr>
                                        <p:cTn id="212" dur="1000" fill="hold"/>
                                        <p:tgtEl>
                                          <p:spTgt spid="35"/>
                                        </p:tgtEl>
                                        <p:attrNameLst>
                                          <p:attrName>style.rotation</p:attrName>
                                        </p:attrNameLst>
                                      </p:cBhvr>
                                      <p:tavLst>
                                        <p:tav tm="0">
                                          <p:val>
                                            <p:fltVal val="90"/>
                                          </p:val>
                                        </p:tav>
                                        <p:tav tm="100000">
                                          <p:val>
                                            <p:fltVal val="0"/>
                                          </p:val>
                                        </p:tav>
                                      </p:tavLst>
                                    </p:anim>
                                    <p:animEffect transition="in" filter="fade">
                                      <p:cBhvr>
                                        <p:cTn id="213" dur="1000"/>
                                        <p:tgtEl>
                                          <p:spTgt spid="3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36"/>
                                        </p:tgtEl>
                                        <p:attrNameLst>
                                          <p:attrName>style.visibility</p:attrName>
                                        </p:attrNameLst>
                                      </p:cBhvr>
                                      <p:to>
                                        <p:strVal val="visible"/>
                                      </p:to>
                                    </p:set>
                                    <p:anim calcmode="lin" valueType="num">
                                      <p:cBhvr>
                                        <p:cTn id="216" dur="1000" fill="hold"/>
                                        <p:tgtEl>
                                          <p:spTgt spid="36"/>
                                        </p:tgtEl>
                                        <p:attrNameLst>
                                          <p:attrName>ppt_w</p:attrName>
                                        </p:attrNameLst>
                                      </p:cBhvr>
                                      <p:tavLst>
                                        <p:tav tm="0">
                                          <p:val>
                                            <p:fltVal val="0"/>
                                          </p:val>
                                        </p:tav>
                                        <p:tav tm="100000">
                                          <p:val>
                                            <p:strVal val="#ppt_w"/>
                                          </p:val>
                                        </p:tav>
                                      </p:tavLst>
                                    </p:anim>
                                    <p:anim calcmode="lin" valueType="num">
                                      <p:cBhvr>
                                        <p:cTn id="217" dur="1000" fill="hold"/>
                                        <p:tgtEl>
                                          <p:spTgt spid="36"/>
                                        </p:tgtEl>
                                        <p:attrNameLst>
                                          <p:attrName>ppt_h</p:attrName>
                                        </p:attrNameLst>
                                      </p:cBhvr>
                                      <p:tavLst>
                                        <p:tav tm="0">
                                          <p:val>
                                            <p:fltVal val="0"/>
                                          </p:val>
                                        </p:tav>
                                        <p:tav tm="100000">
                                          <p:val>
                                            <p:strVal val="#ppt_h"/>
                                          </p:val>
                                        </p:tav>
                                      </p:tavLst>
                                    </p:anim>
                                    <p:anim calcmode="lin" valueType="num">
                                      <p:cBhvr>
                                        <p:cTn id="218" dur="1000" fill="hold"/>
                                        <p:tgtEl>
                                          <p:spTgt spid="36"/>
                                        </p:tgtEl>
                                        <p:attrNameLst>
                                          <p:attrName>style.rotation</p:attrName>
                                        </p:attrNameLst>
                                      </p:cBhvr>
                                      <p:tavLst>
                                        <p:tav tm="0">
                                          <p:val>
                                            <p:fltVal val="90"/>
                                          </p:val>
                                        </p:tav>
                                        <p:tav tm="100000">
                                          <p:val>
                                            <p:fltVal val="0"/>
                                          </p:val>
                                        </p:tav>
                                      </p:tavLst>
                                    </p:anim>
                                    <p:animEffect transition="in" filter="fade">
                                      <p:cBhvr>
                                        <p:cTn id="219" dur="1000"/>
                                        <p:tgtEl>
                                          <p:spTgt spid="3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37"/>
                                        </p:tgtEl>
                                        <p:attrNameLst>
                                          <p:attrName>style.visibility</p:attrName>
                                        </p:attrNameLst>
                                      </p:cBhvr>
                                      <p:to>
                                        <p:strVal val="visible"/>
                                      </p:to>
                                    </p:set>
                                    <p:anim calcmode="lin" valueType="num">
                                      <p:cBhvr>
                                        <p:cTn id="222" dur="1000" fill="hold"/>
                                        <p:tgtEl>
                                          <p:spTgt spid="37"/>
                                        </p:tgtEl>
                                        <p:attrNameLst>
                                          <p:attrName>ppt_w</p:attrName>
                                        </p:attrNameLst>
                                      </p:cBhvr>
                                      <p:tavLst>
                                        <p:tav tm="0">
                                          <p:val>
                                            <p:fltVal val="0"/>
                                          </p:val>
                                        </p:tav>
                                        <p:tav tm="100000">
                                          <p:val>
                                            <p:strVal val="#ppt_w"/>
                                          </p:val>
                                        </p:tav>
                                      </p:tavLst>
                                    </p:anim>
                                    <p:anim calcmode="lin" valueType="num">
                                      <p:cBhvr>
                                        <p:cTn id="223" dur="1000" fill="hold"/>
                                        <p:tgtEl>
                                          <p:spTgt spid="37"/>
                                        </p:tgtEl>
                                        <p:attrNameLst>
                                          <p:attrName>ppt_h</p:attrName>
                                        </p:attrNameLst>
                                      </p:cBhvr>
                                      <p:tavLst>
                                        <p:tav tm="0">
                                          <p:val>
                                            <p:fltVal val="0"/>
                                          </p:val>
                                        </p:tav>
                                        <p:tav tm="100000">
                                          <p:val>
                                            <p:strVal val="#ppt_h"/>
                                          </p:val>
                                        </p:tav>
                                      </p:tavLst>
                                    </p:anim>
                                    <p:anim calcmode="lin" valueType="num">
                                      <p:cBhvr>
                                        <p:cTn id="224" dur="1000" fill="hold"/>
                                        <p:tgtEl>
                                          <p:spTgt spid="37"/>
                                        </p:tgtEl>
                                        <p:attrNameLst>
                                          <p:attrName>style.rotation</p:attrName>
                                        </p:attrNameLst>
                                      </p:cBhvr>
                                      <p:tavLst>
                                        <p:tav tm="0">
                                          <p:val>
                                            <p:fltVal val="90"/>
                                          </p:val>
                                        </p:tav>
                                        <p:tav tm="100000">
                                          <p:val>
                                            <p:fltVal val="0"/>
                                          </p:val>
                                        </p:tav>
                                      </p:tavLst>
                                    </p:anim>
                                    <p:animEffect transition="in" filter="fade">
                                      <p:cBhvr>
                                        <p:cTn id="225" dur="1000"/>
                                        <p:tgtEl>
                                          <p:spTgt spid="37"/>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38"/>
                                        </p:tgtEl>
                                        <p:attrNameLst>
                                          <p:attrName>style.visibility</p:attrName>
                                        </p:attrNameLst>
                                      </p:cBhvr>
                                      <p:to>
                                        <p:strVal val="visible"/>
                                      </p:to>
                                    </p:set>
                                    <p:anim calcmode="lin" valueType="num">
                                      <p:cBhvr>
                                        <p:cTn id="228" dur="1000" fill="hold"/>
                                        <p:tgtEl>
                                          <p:spTgt spid="38"/>
                                        </p:tgtEl>
                                        <p:attrNameLst>
                                          <p:attrName>ppt_w</p:attrName>
                                        </p:attrNameLst>
                                      </p:cBhvr>
                                      <p:tavLst>
                                        <p:tav tm="0">
                                          <p:val>
                                            <p:fltVal val="0"/>
                                          </p:val>
                                        </p:tav>
                                        <p:tav tm="100000">
                                          <p:val>
                                            <p:strVal val="#ppt_w"/>
                                          </p:val>
                                        </p:tav>
                                      </p:tavLst>
                                    </p:anim>
                                    <p:anim calcmode="lin" valueType="num">
                                      <p:cBhvr>
                                        <p:cTn id="229" dur="1000" fill="hold"/>
                                        <p:tgtEl>
                                          <p:spTgt spid="38"/>
                                        </p:tgtEl>
                                        <p:attrNameLst>
                                          <p:attrName>ppt_h</p:attrName>
                                        </p:attrNameLst>
                                      </p:cBhvr>
                                      <p:tavLst>
                                        <p:tav tm="0">
                                          <p:val>
                                            <p:fltVal val="0"/>
                                          </p:val>
                                        </p:tav>
                                        <p:tav tm="100000">
                                          <p:val>
                                            <p:strVal val="#ppt_h"/>
                                          </p:val>
                                        </p:tav>
                                      </p:tavLst>
                                    </p:anim>
                                    <p:anim calcmode="lin" valueType="num">
                                      <p:cBhvr>
                                        <p:cTn id="230" dur="1000" fill="hold"/>
                                        <p:tgtEl>
                                          <p:spTgt spid="38"/>
                                        </p:tgtEl>
                                        <p:attrNameLst>
                                          <p:attrName>style.rotation</p:attrName>
                                        </p:attrNameLst>
                                      </p:cBhvr>
                                      <p:tavLst>
                                        <p:tav tm="0">
                                          <p:val>
                                            <p:fltVal val="90"/>
                                          </p:val>
                                        </p:tav>
                                        <p:tav tm="100000">
                                          <p:val>
                                            <p:fltVal val="0"/>
                                          </p:val>
                                        </p:tav>
                                      </p:tavLst>
                                    </p:anim>
                                    <p:animEffect transition="in" filter="fade">
                                      <p:cBhvr>
                                        <p:cTn id="231" dur="1000"/>
                                        <p:tgtEl>
                                          <p:spTgt spid="38"/>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39"/>
                                        </p:tgtEl>
                                        <p:attrNameLst>
                                          <p:attrName>style.visibility</p:attrName>
                                        </p:attrNameLst>
                                      </p:cBhvr>
                                      <p:to>
                                        <p:strVal val="visible"/>
                                      </p:to>
                                    </p:set>
                                    <p:anim calcmode="lin" valueType="num">
                                      <p:cBhvr>
                                        <p:cTn id="234" dur="1000" fill="hold"/>
                                        <p:tgtEl>
                                          <p:spTgt spid="39"/>
                                        </p:tgtEl>
                                        <p:attrNameLst>
                                          <p:attrName>ppt_w</p:attrName>
                                        </p:attrNameLst>
                                      </p:cBhvr>
                                      <p:tavLst>
                                        <p:tav tm="0">
                                          <p:val>
                                            <p:fltVal val="0"/>
                                          </p:val>
                                        </p:tav>
                                        <p:tav tm="100000">
                                          <p:val>
                                            <p:strVal val="#ppt_w"/>
                                          </p:val>
                                        </p:tav>
                                      </p:tavLst>
                                    </p:anim>
                                    <p:anim calcmode="lin" valueType="num">
                                      <p:cBhvr>
                                        <p:cTn id="235" dur="1000" fill="hold"/>
                                        <p:tgtEl>
                                          <p:spTgt spid="39"/>
                                        </p:tgtEl>
                                        <p:attrNameLst>
                                          <p:attrName>ppt_h</p:attrName>
                                        </p:attrNameLst>
                                      </p:cBhvr>
                                      <p:tavLst>
                                        <p:tav tm="0">
                                          <p:val>
                                            <p:fltVal val="0"/>
                                          </p:val>
                                        </p:tav>
                                        <p:tav tm="100000">
                                          <p:val>
                                            <p:strVal val="#ppt_h"/>
                                          </p:val>
                                        </p:tav>
                                      </p:tavLst>
                                    </p:anim>
                                    <p:anim calcmode="lin" valueType="num">
                                      <p:cBhvr>
                                        <p:cTn id="236" dur="1000" fill="hold"/>
                                        <p:tgtEl>
                                          <p:spTgt spid="39"/>
                                        </p:tgtEl>
                                        <p:attrNameLst>
                                          <p:attrName>style.rotation</p:attrName>
                                        </p:attrNameLst>
                                      </p:cBhvr>
                                      <p:tavLst>
                                        <p:tav tm="0">
                                          <p:val>
                                            <p:fltVal val="90"/>
                                          </p:val>
                                        </p:tav>
                                        <p:tav tm="100000">
                                          <p:val>
                                            <p:fltVal val="0"/>
                                          </p:val>
                                        </p:tav>
                                      </p:tavLst>
                                    </p:anim>
                                    <p:animEffect transition="in" filter="fade">
                                      <p:cBhvr>
                                        <p:cTn id="237" dur="1000"/>
                                        <p:tgtEl>
                                          <p:spTgt spid="39"/>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1000" fill="hold"/>
                                        <p:tgtEl>
                                          <p:spTgt spid="40"/>
                                        </p:tgtEl>
                                        <p:attrNameLst>
                                          <p:attrName>ppt_w</p:attrName>
                                        </p:attrNameLst>
                                      </p:cBhvr>
                                      <p:tavLst>
                                        <p:tav tm="0">
                                          <p:val>
                                            <p:fltVal val="0"/>
                                          </p:val>
                                        </p:tav>
                                        <p:tav tm="100000">
                                          <p:val>
                                            <p:strVal val="#ppt_w"/>
                                          </p:val>
                                        </p:tav>
                                      </p:tavLst>
                                    </p:anim>
                                    <p:anim calcmode="lin" valueType="num">
                                      <p:cBhvr>
                                        <p:cTn id="241" dur="1000" fill="hold"/>
                                        <p:tgtEl>
                                          <p:spTgt spid="40"/>
                                        </p:tgtEl>
                                        <p:attrNameLst>
                                          <p:attrName>ppt_h</p:attrName>
                                        </p:attrNameLst>
                                      </p:cBhvr>
                                      <p:tavLst>
                                        <p:tav tm="0">
                                          <p:val>
                                            <p:fltVal val="0"/>
                                          </p:val>
                                        </p:tav>
                                        <p:tav tm="100000">
                                          <p:val>
                                            <p:strVal val="#ppt_h"/>
                                          </p:val>
                                        </p:tav>
                                      </p:tavLst>
                                    </p:anim>
                                    <p:anim calcmode="lin" valueType="num">
                                      <p:cBhvr>
                                        <p:cTn id="242" dur="1000" fill="hold"/>
                                        <p:tgtEl>
                                          <p:spTgt spid="40"/>
                                        </p:tgtEl>
                                        <p:attrNameLst>
                                          <p:attrName>style.rotation</p:attrName>
                                        </p:attrNameLst>
                                      </p:cBhvr>
                                      <p:tavLst>
                                        <p:tav tm="0">
                                          <p:val>
                                            <p:fltVal val="90"/>
                                          </p:val>
                                        </p:tav>
                                        <p:tav tm="100000">
                                          <p:val>
                                            <p:fltVal val="0"/>
                                          </p:val>
                                        </p:tav>
                                      </p:tavLst>
                                    </p:anim>
                                    <p:animEffect transition="in" filter="fade">
                                      <p:cBhvr>
                                        <p:cTn id="243" dur="1000"/>
                                        <p:tgtEl>
                                          <p:spTgt spid="40"/>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1"/>
                                        </p:tgtEl>
                                        <p:attrNameLst>
                                          <p:attrName>style.visibility</p:attrName>
                                        </p:attrNameLst>
                                      </p:cBhvr>
                                      <p:to>
                                        <p:strVal val="visible"/>
                                      </p:to>
                                    </p:set>
                                    <p:anim calcmode="lin" valueType="num">
                                      <p:cBhvr>
                                        <p:cTn id="246" dur="1000" fill="hold"/>
                                        <p:tgtEl>
                                          <p:spTgt spid="41"/>
                                        </p:tgtEl>
                                        <p:attrNameLst>
                                          <p:attrName>ppt_w</p:attrName>
                                        </p:attrNameLst>
                                      </p:cBhvr>
                                      <p:tavLst>
                                        <p:tav tm="0">
                                          <p:val>
                                            <p:fltVal val="0"/>
                                          </p:val>
                                        </p:tav>
                                        <p:tav tm="100000">
                                          <p:val>
                                            <p:strVal val="#ppt_w"/>
                                          </p:val>
                                        </p:tav>
                                      </p:tavLst>
                                    </p:anim>
                                    <p:anim calcmode="lin" valueType="num">
                                      <p:cBhvr>
                                        <p:cTn id="247" dur="1000" fill="hold"/>
                                        <p:tgtEl>
                                          <p:spTgt spid="41"/>
                                        </p:tgtEl>
                                        <p:attrNameLst>
                                          <p:attrName>ppt_h</p:attrName>
                                        </p:attrNameLst>
                                      </p:cBhvr>
                                      <p:tavLst>
                                        <p:tav tm="0">
                                          <p:val>
                                            <p:fltVal val="0"/>
                                          </p:val>
                                        </p:tav>
                                        <p:tav tm="100000">
                                          <p:val>
                                            <p:strVal val="#ppt_h"/>
                                          </p:val>
                                        </p:tav>
                                      </p:tavLst>
                                    </p:anim>
                                    <p:anim calcmode="lin" valueType="num">
                                      <p:cBhvr>
                                        <p:cTn id="248" dur="1000" fill="hold"/>
                                        <p:tgtEl>
                                          <p:spTgt spid="41"/>
                                        </p:tgtEl>
                                        <p:attrNameLst>
                                          <p:attrName>style.rotation</p:attrName>
                                        </p:attrNameLst>
                                      </p:cBhvr>
                                      <p:tavLst>
                                        <p:tav tm="0">
                                          <p:val>
                                            <p:fltVal val="90"/>
                                          </p:val>
                                        </p:tav>
                                        <p:tav tm="100000">
                                          <p:val>
                                            <p:fltVal val="0"/>
                                          </p:val>
                                        </p:tav>
                                      </p:tavLst>
                                    </p:anim>
                                    <p:animEffect transition="in" filter="fade">
                                      <p:cBhvr>
                                        <p:cTn id="249" dur="1000"/>
                                        <p:tgtEl>
                                          <p:spTgt spid="41"/>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2"/>
                                        </p:tgtEl>
                                        <p:attrNameLst>
                                          <p:attrName>style.visibility</p:attrName>
                                        </p:attrNameLst>
                                      </p:cBhvr>
                                      <p:to>
                                        <p:strVal val="visible"/>
                                      </p:to>
                                    </p:set>
                                    <p:anim calcmode="lin" valueType="num">
                                      <p:cBhvr>
                                        <p:cTn id="252" dur="1000" fill="hold"/>
                                        <p:tgtEl>
                                          <p:spTgt spid="42"/>
                                        </p:tgtEl>
                                        <p:attrNameLst>
                                          <p:attrName>ppt_w</p:attrName>
                                        </p:attrNameLst>
                                      </p:cBhvr>
                                      <p:tavLst>
                                        <p:tav tm="0">
                                          <p:val>
                                            <p:fltVal val="0"/>
                                          </p:val>
                                        </p:tav>
                                        <p:tav tm="100000">
                                          <p:val>
                                            <p:strVal val="#ppt_w"/>
                                          </p:val>
                                        </p:tav>
                                      </p:tavLst>
                                    </p:anim>
                                    <p:anim calcmode="lin" valueType="num">
                                      <p:cBhvr>
                                        <p:cTn id="253" dur="1000" fill="hold"/>
                                        <p:tgtEl>
                                          <p:spTgt spid="42"/>
                                        </p:tgtEl>
                                        <p:attrNameLst>
                                          <p:attrName>ppt_h</p:attrName>
                                        </p:attrNameLst>
                                      </p:cBhvr>
                                      <p:tavLst>
                                        <p:tav tm="0">
                                          <p:val>
                                            <p:fltVal val="0"/>
                                          </p:val>
                                        </p:tav>
                                        <p:tav tm="100000">
                                          <p:val>
                                            <p:strVal val="#ppt_h"/>
                                          </p:val>
                                        </p:tav>
                                      </p:tavLst>
                                    </p:anim>
                                    <p:anim calcmode="lin" valueType="num">
                                      <p:cBhvr>
                                        <p:cTn id="254" dur="1000" fill="hold"/>
                                        <p:tgtEl>
                                          <p:spTgt spid="42"/>
                                        </p:tgtEl>
                                        <p:attrNameLst>
                                          <p:attrName>style.rotation</p:attrName>
                                        </p:attrNameLst>
                                      </p:cBhvr>
                                      <p:tavLst>
                                        <p:tav tm="0">
                                          <p:val>
                                            <p:fltVal val="90"/>
                                          </p:val>
                                        </p:tav>
                                        <p:tav tm="100000">
                                          <p:val>
                                            <p:fltVal val="0"/>
                                          </p:val>
                                        </p:tav>
                                      </p:tavLst>
                                    </p:anim>
                                    <p:animEffect transition="in" filter="fade">
                                      <p:cBhvr>
                                        <p:cTn id="255" dur="1000"/>
                                        <p:tgtEl>
                                          <p:spTgt spid="42"/>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1000" fill="hold"/>
                                        <p:tgtEl>
                                          <p:spTgt spid="43"/>
                                        </p:tgtEl>
                                        <p:attrNameLst>
                                          <p:attrName>ppt_w</p:attrName>
                                        </p:attrNameLst>
                                      </p:cBhvr>
                                      <p:tavLst>
                                        <p:tav tm="0">
                                          <p:val>
                                            <p:fltVal val="0"/>
                                          </p:val>
                                        </p:tav>
                                        <p:tav tm="100000">
                                          <p:val>
                                            <p:strVal val="#ppt_w"/>
                                          </p:val>
                                        </p:tav>
                                      </p:tavLst>
                                    </p:anim>
                                    <p:anim calcmode="lin" valueType="num">
                                      <p:cBhvr>
                                        <p:cTn id="259" dur="1000" fill="hold"/>
                                        <p:tgtEl>
                                          <p:spTgt spid="43"/>
                                        </p:tgtEl>
                                        <p:attrNameLst>
                                          <p:attrName>ppt_h</p:attrName>
                                        </p:attrNameLst>
                                      </p:cBhvr>
                                      <p:tavLst>
                                        <p:tav tm="0">
                                          <p:val>
                                            <p:fltVal val="0"/>
                                          </p:val>
                                        </p:tav>
                                        <p:tav tm="100000">
                                          <p:val>
                                            <p:strVal val="#ppt_h"/>
                                          </p:val>
                                        </p:tav>
                                      </p:tavLst>
                                    </p:anim>
                                    <p:anim calcmode="lin" valueType="num">
                                      <p:cBhvr>
                                        <p:cTn id="260" dur="1000" fill="hold"/>
                                        <p:tgtEl>
                                          <p:spTgt spid="43"/>
                                        </p:tgtEl>
                                        <p:attrNameLst>
                                          <p:attrName>style.rotation</p:attrName>
                                        </p:attrNameLst>
                                      </p:cBhvr>
                                      <p:tavLst>
                                        <p:tav tm="0">
                                          <p:val>
                                            <p:fltVal val="90"/>
                                          </p:val>
                                        </p:tav>
                                        <p:tav tm="100000">
                                          <p:val>
                                            <p:fltVal val="0"/>
                                          </p:val>
                                        </p:tav>
                                      </p:tavLst>
                                    </p:anim>
                                    <p:animEffect transition="in" filter="fade">
                                      <p:cBhvr>
                                        <p:cTn id="261" dur="1000"/>
                                        <p:tgtEl>
                                          <p:spTgt spid="43"/>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4"/>
                                        </p:tgtEl>
                                        <p:attrNameLst>
                                          <p:attrName>style.visibility</p:attrName>
                                        </p:attrNameLst>
                                      </p:cBhvr>
                                      <p:to>
                                        <p:strVal val="visible"/>
                                      </p:to>
                                    </p:set>
                                    <p:anim calcmode="lin" valueType="num">
                                      <p:cBhvr>
                                        <p:cTn id="264" dur="1000" fill="hold"/>
                                        <p:tgtEl>
                                          <p:spTgt spid="44"/>
                                        </p:tgtEl>
                                        <p:attrNameLst>
                                          <p:attrName>ppt_w</p:attrName>
                                        </p:attrNameLst>
                                      </p:cBhvr>
                                      <p:tavLst>
                                        <p:tav tm="0">
                                          <p:val>
                                            <p:fltVal val="0"/>
                                          </p:val>
                                        </p:tav>
                                        <p:tav tm="100000">
                                          <p:val>
                                            <p:strVal val="#ppt_w"/>
                                          </p:val>
                                        </p:tav>
                                      </p:tavLst>
                                    </p:anim>
                                    <p:anim calcmode="lin" valueType="num">
                                      <p:cBhvr>
                                        <p:cTn id="265" dur="1000" fill="hold"/>
                                        <p:tgtEl>
                                          <p:spTgt spid="44"/>
                                        </p:tgtEl>
                                        <p:attrNameLst>
                                          <p:attrName>ppt_h</p:attrName>
                                        </p:attrNameLst>
                                      </p:cBhvr>
                                      <p:tavLst>
                                        <p:tav tm="0">
                                          <p:val>
                                            <p:fltVal val="0"/>
                                          </p:val>
                                        </p:tav>
                                        <p:tav tm="100000">
                                          <p:val>
                                            <p:strVal val="#ppt_h"/>
                                          </p:val>
                                        </p:tav>
                                      </p:tavLst>
                                    </p:anim>
                                    <p:anim calcmode="lin" valueType="num">
                                      <p:cBhvr>
                                        <p:cTn id="266" dur="1000" fill="hold"/>
                                        <p:tgtEl>
                                          <p:spTgt spid="44"/>
                                        </p:tgtEl>
                                        <p:attrNameLst>
                                          <p:attrName>style.rotation</p:attrName>
                                        </p:attrNameLst>
                                      </p:cBhvr>
                                      <p:tavLst>
                                        <p:tav tm="0">
                                          <p:val>
                                            <p:fltVal val="90"/>
                                          </p:val>
                                        </p:tav>
                                        <p:tav tm="100000">
                                          <p:val>
                                            <p:fltVal val="0"/>
                                          </p:val>
                                        </p:tav>
                                      </p:tavLst>
                                    </p:anim>
                                    <p:animEffect transition="in" filter="fade">
                                      <p:cBhvr>
                                        <p:cTn id="267" dur="1000"/>
                                        <p:tgtEl>
                                          <p:spTgt spid="44"/>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5"/>
                                        </p:tgtEl>
                                        <p:attrNameLst>
                                          <p:attrName>style.visibility</p:attrName>
                                        </p:attrNameLst>
                                      </p:cBhvr>
                                      <p:to>
                                        <p:strVal val="visible"/>
                                      </p:to>
                                    </p:set>
                                    <p:anim calcmode="lin" valueType="num">
                                      <p:cBhvr>
                                        <p:cTn id="270" dur="1000" fill="hold"/>
                                        <p:tgtEl>
                                          <p:spTgt spid="45"/>
                                        </p:tgtEl>
                                        <p:attrNameLst>
                                          <p:attrName>ppt_w</p:attrName>
                                        </p:attrNameLst>
                                      </p:cBhvr>
                                      <p:tavLst>
                                        <p:tav tm="0">
                                          <p:val>
                                            <p:fltVal val="0"/>
                                          </p:val>
                                        </p:tav>
                                        <p:tav tm="100000">
                                          <p:val>
                                            <p:strVal val="#ppt_w"/>
                                          </p:val>
                                        </p:tav>
                                      </p:tavLst>
                                    </p:anim>
                                    <p:anim calcmode="lin" valueType="num">
                                      <p:cBhvr>
                                        <p:cTn id="271" dur="1000" fill="hold"/>
                                        <p:tgtEl>
                                          <p:spTgt spid="45"/>
                                        </p:tgtEl>
                                        <p:attrNameLst>
                                          <p:attrName>ppt_h</p:attrName>
                                        </p:attrNameLst>
                                      </p:cBhvr>
                                      <p:tavLst>
                                        <p:tav tm="0">
                                          <p:val>
                                            <p:fltVal val="0"/>
                                          </p:val>
                                        </p:tav>
                                        <p:tav tm="100000">
                                          <p:val>
                                            <p:strVal val="#ppt_h"/>
                                          </p:val>
                                        </p:tav>
                                      </p:tavLst>
                                    </p:anim>
                                    <p:anim calcmode="lin" valueType="num">
                                      <p:cBhvr>
                                        <p:cTn id="272" dur="1000" fill="hold"/>
                                        <p:tgtEl>
                                          <p:spTgt spid="45"/>
                                        </p:tgtEl>
                                        <p:attrNameLst>
                                          <p:attrName>style.rotation</p:attrName>
                                        </p:attrNameLst>
                                      </p:cBhvr>
                                      <p:tavLst>
                                        <p:tav tm="0">
                                          <p:val>
                                            <p:fltVal val="90"/>
                                          </p:val>
                                        </p:tav>
                                        <p:tav tm="100000">
                                          <p:val>
                                            <p:fltVal val="0"/>
                                          </p:val>
                                        </p:tav>
                                      </p:tavLst>
                                    </p:anim>
                                    <p:animEffect transition="in" filter="fade">
                                      <p:cBhvr>
                                        <p:cTn id="273" dur="1000"/>
                                        <p:tgtEl>
                                          <p:spTgt spid="45"/>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46"/>
                                        </p:tgtEl>
                                        <p:attrNameLst>
                                          <p:attrName>style.visibility</p:attrName>
                                        </p:attrNameLst>
                                      </p:cBhvr>
                                      <p:to>
                                        <p:strVal val="visible"/>
                                      </p:to>
                                    </p:set>
                                    <p:anim calcmode="lin" valueType="num">
                                      <p:cBhvr>
                                        <p:cTn id="276" dur="1000" fill="hold"/>
                                        <p:tgtEl>
                                          <p:spTgt spid="46"/>
                                        </p:tgtEl>
                                        <p:attrNameLst>
                                          <p:attrName>ppt_w</p:attrName>
                                        </p:attrNameLst>
                                      </p:cBhvr>
                                      <p:tavLst>
                                        <p:tav tm="0">
                                          <p:val>
                                            <p:fltVal val="0"/>
                                          </p:val>
                                        </p:tav>
                                        <p:tav tm="100000">
                                          <p:val>
                                            <p:strVal val="#ppt_w"/>
                                          </p:val>
                                        </p:tav>
                                      </p:tavLst>
                                    </p:anim>
                                    <p:anim calcmode="lin" valueType="num">
                                      <p:cBhvr>
                                        <p:cTn id="277" dur="1000" fill="hold"/>
                                        <p:tgtEl>
                                          <p:spTgt spid="46"/>
                                        </p:tgtEl>
                                        <p:attrNameLst>
                                          <p:attrName>ppt_h</p:attrName>
                                        </p:attrNameLst>
                                      </p:cBhvr>
                                      <p:tavLst>
                                        <p:tav tm="0">
                                          <p:val>
                                            <p:fltVal val="0"/>
                                          </p:val>
                                        </p:tav>
                                        <p:tav tm="100000">
                                          <p:val>
                                            <p:strVal val="#ppt_h"/>
                                          </p:val>
                                        </p:tav>
                                      </p:tavLst>
                                    </p:anim>
                                    <p:anim calcmode="lin" valueType="num">
                                      <p:cBhvr>
                                        <p:cTn id="278" dur="1000" fill="hold"/>
                                        <p:tgtEl>
                                          <p:spTgt spid="46"/>
                                        </p:tgtEl>
                                        <p:attrNameLst>
                                          <p:attrName>style.rotation</p:attrName>
                                        </p:attrNameLst>
                                      </p:cBhvr>
                                      <p:tavLst>
                                        <p:tav tm="0">
                                          <p:val>
                                            <p:fltVal val="90"/>
                                          </p:val>
                                        </p:tav>
                                        <p:tav tm="100000">
                                          <p:val>
                                            <p:fltVal val="0"/>
                                          </p:val>
                                        </p:tav>
                                      </p:tavLst>
                                    </p:anim>
                                    <p:animEffect transition="in" filter="fade">
                                      <p:cBhvr>
                                        <p:cTn id="279" dur="1000"/>
                                        <p:tgtEl>
                                          <p:spTgt spid="46"/>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47"/>
                                        </p:tgtEl>
                                        <p:attrNameLst>
                                          <p:attrName>style.visibility</p:attrName>
                                        </p:attrNameLst>
                                      </p:cBhvr>
                                      <p:to>
                                        <p:strVal val="visible"/>
                                      </p:to>
                                    </p:set>
                                    <p:anim calcmode="lin" valueType="num">
                                      <p:cBhvr>
                                        <p:cTn id="282" dur="1000" fill="hold"/>
                                        <p:tgtEl>
                                          <p:spTgt spid="47"/>
                                        </p:tgtEl>
                                        <p:attrNameLst>
                                          <p:attrName>ppt_w</p:attrName>
                                        </p:attrNameLst>
                                      </p:cBhvr>
                                      <p:tavLst>
                                        <p:tav tm="0">
                                          <p:val>
                                            <p:fltVal val="0"/>
                                          </p:val>
                                        </p:tav>
                                        <p:tav tm="100000">
                                          <p:val>
                                            <p:strVal val="#ppt_w"/>
                                          </p:val>
                                        </p:tav>
                                      </p:tavLst>
                                    </p:anim>
                                    <p:anim calcmode="lin" valueType="num">
                                      <p:cBhvr>
                                        <p:cTn id="283" dur="1000" fill="hold"/>
                                        <p:tgtEl>
                                          <p:spTgt spid="47"/>
                                        </p:tgtEl>
                                        <p:attrNameLst>
                                          <p:attrName>ppt_h</p:attrName>
                                        </p:attrNameLst>
                                      </p:cBhvr>
                                      <p:tavLst>
                                        <p:tav tm="0">
                                          <p:val>
                                            <p:fltVal val="0"/>
                                          </p:val>
                                        </p:tav>
                                        <p:tav tm="100000">
                                          <p:val>
                                            <p:strVal val="#ppt_h"/>
                                          </p:val>
                                        </p:tav>
                                      </p:tavLst>
                                    </p:anim>
                                    <p:anim calcmode="lin" valueType="num">
                                      <p:cBhvr>
                                        <p:cTn id="284" dur="1000" fill="hold"/>
                                        <p:tgtEl>
                                          <p:spTgt spid="47"/>
                                        </p:tgtEl>
                                        <p:attrNameLst>
                                          <p:attrName>style.rotation</p:attrName>
                                        </p:attrNameLst>
                                      </p:cBhvr>
                                      <p:tavLst>
                                        <p:tav tm="0">
                                          <p:val>
                                            <p:fltVal val="90"/>
                                          </p:val>
                                        </p:tav>
                                        <p:tav tm="100000">
                                          <p:val>
                                            <p:fltVal val="0"/>
                                          </p:val>
                                        </p:tav>
                                      </p:tavLst>
                                    </p:anim>
                                    <p:animEffect transition="in" filter="fade">
                                      <p:cBhvr>
                                        <p:cTn id="285" dur="1000"/>
                                        <p:tgtEl>
                                          <p:spTgt spid="47"/>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48"/>
                                        </p:tgtEl>
                                        <p:attrNameLst>
                                          <p:attrName>style.visibility</p:attrName>
                                        </p:attrNameLst>
                                      </p:cBhvr>
                                      <p:to>
                                        <p:strVal val="visible"/>
                                      </p:to>
                                    </p:set>
                                    <p:anim calcmode="lin" valueType="num">
                                      <p:cBhvr>
                                        <p:cTn id="288" dur="1000" fill="hold"/>
                                        <p:tgtEl>
                                          <p:spTgt spid="48"/>
                                        </p:tgtEl>
                                        <p:attrNameLst>
                                          <p:attrName>ppt_w</p:attrName>
                                        </p:attrNameLst>
                                      </p:cBhvr>
                                      <p:tavLst>
                                        <p:tav tm="0">
                                          <p:val>
                                            <p:fltVal val="0"/>
                                          </p:val>
                                        </p:tav>
                                        <p:tav tm="100000">
                                          <p:val>
                                            <p:strVal val="#ppt_w"/>
                                          </p:val>
                                        </p:tav>
                                      </p:tavLst>
                                    </p:anim>
                                    <p:anim calcmode="lin" valueType="num">
                                      <p:cBhvr>
                                        <p:cTn id="289" dur="1000" fill="hold"/>
                                        <p:tgtEl>
                                          <p:spTgt spid="48"/>
                                        </p:tgtEl>
                                        <p:attrNameLst>
                                          <p:attrName>ppt_h</p:attrName>
                                        </p:attrNameLst>
                                      </p:cBhvr>
                                      <p:tavLst>
                                        <p:tav tm="0">
                                          <p:val>
                                            <p:fltVal val="0"/>
                                          </p:val>
                                        </p:tav>
                                        <p:tav tm="100000">
                                          <p:val>
                                            <p:strVal val="#ppt_h"/>
                                          </p:val>
                                        </p:tav>
                                      </p:tavLst>
                                    </p:anim>
                                    <p:anim calcmode="lin" valueType="num">
                                      <p:cBhvr>
                                        <p:cTn id="290" dur="1000" fill="hold"/>
                                        <p:tgtEl>
                                          <p:spTgt spid="48"/>
                                        </p:tgtEl>
                                        <p:attrNameLst>
                                          <p:attrName>style.rotation</p:attrName>
                                        </p:attrNameLst>
                                      </p:cBhvr>
                                      <p:tavLst>
                                        <p:tav tm="0">
                                          <p:val>
                                            <p:fltVal val="90"/>
                                          </p:val>
                                        </p:tav>
                                        <p:tav tm="100000">
                                          <p:val>
                                            <p:fltVal val="0"/>
                                          </p:val>
                                        </p:tav>
                                      </p:tavLst>
                                    </p:anim>
                                    <p:animEffect transition="in" filter="fade">
                                      <p:cBhvr>
                                        <p:cTn id="291" dur="1000"/>
                                        <p:tgtEl>
                                          <p:spTgt spid="48"/>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49"/>
                                        </p:tgtEl>
                                        <p:attrNameLst>
                                          <p:attrName>style.visibility</p:attrName>
                                        </p:attrNameLst>
                                      </p:cBhvr>
                                      <p:to>
                                        <p:strVal val="visible"/>
                                      </p:to>
                                    </p:set>
                                    <p:anim calcmode="lin" valueType="num">
                                      <p:cBhvr>
                                        <p:cTn id="294" dur="1000" fill="hold"/>
                                        <p:tgtEl>
                                          <p:spTgt spid="49"/>
                                        </p:tgtEl>
                                        <p:attrNameLst>
                                          <p:attrName>ppt_w</p:attrName>
                                        </p:attrNameLst>
                                      </p:cBhvr>
                                      <p:tavLst>
                                        <p:tav tm="0">
                                          <p:val>
                                            <p:fltVal val="0"/>
                                          </p:val>
                                        </p:tav>
                                        <p:tav tm="100000">
                                          <p:val>
                                            <p:strVal val="#ppt_w"/>
                                          </p:val>
                                        </p:tav>
                                      </p:tavLst>
                                    </p:anim>
                                    <p:anim calcmode="lin" valueType="num">
                                      <p:cBhvr>
                                        <p:cTn id="295" dur="1000" fill="hold"/>
                                        <p:tgtEl>
                                          <p:spTgt spid="49"/>
                                        </p:tgtEl>
                                        <p:attrNameLst>
                                          <p:attrName>ppt_h</p:attrName>
                                        </p:attrNameLst>
                                      </p:cBhvr>
                                      <p:tavLst>
                                        <p:tav tm="0">
                                          <p:val>
                                            <p:fltVal val="0"/>
                                          </p:val>
                                        </p:tav>
                                        <p:tav tm="100000">
                                          <p:val>
                                            <p:strVal val="#ppt_h"/>
                                          </p:val>
                                        </p:tav>
                                      </p:tavLst>
                                    </p:anim>
                                    <p:anim calcmode="lin" valueType="num">
                                      <p:cBhvr>
                                        <p:cTn id="296" dur="1000" fill="hold"/>
                                        <p:tgtEl>
                                          <p:spTgt spid="49"/>
                                        </p:tgtEl>
                                        <p:attrNameLst>
                                          <p:attrName>style.rotation</p:attrName>
                                        </p:attrNameLst>
                                      </p:cBhvr>
                                      <p:tavLst>
                                        <p:tav tm="0">
                                          <p:val>
                                            <p:fltVal val="90"/>
                                          </p:val>
                                        </p:tav>
                                        <p:tav tm="100000">
                                          <p:val>
                                            <p:fltVal val="0"/>
                                          </p:val>
                                        </p:tav>
                                      </p:tavLst>
                                    </p:anim>
                                    <p:animEffect transition="in" filter="fade">
                                      <p:cBhvr>
                                        <p:cTn id="297" dur="1000"/>
                                        <p:tgtEl>
                                          <p:spTgt spid="49"/>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1000" fill="hold"/>
                                        <p:tgtEl>
                                          <p:spTgt spid="50"/>
                                        </p:tgtEl>
                                        <p:attrNameLst>
                                          <p:attrName>ppt_w</p:attrName>
                                        </p:attrNameLst>
                                      </p:cBhvr>
                                      <p:tavLst>
                                        <p:tav tm="0">
                                          <p:val>
                                            <p:fltVal val="0"/>
                                          </p:val>
                                        </p:tav>
                                        <p:tav tm="100000">
                                          <p:val>
                                            <p:strVal val="#ppt_w"/>
                                          </p:val>
                                        </p:tav>
                                      </p:tavLst>
                                    </p:anim>
                                    <p:anim calcmode="lin" valueType="num">
                                      <p:cBhvr>
                                        <p:cTn id="301" dur="1000" fill="hold"/>
                                        <p:tgtEl>
                                          <p:spTgt spid="50"/>
                                        </p:tgtEl>
                                        <p:attrNameLst>
                                          <p:attrName>ppt_h</p:attrName>
                                        </p:attrNameLst>
                                      </p:cBhvr>
                                      <p:tavLst>
                                        <p:tav tm="0">
                                          <p:val>
                                            <p:fltVal val="0"/>
                                          </p:val>
                                        </p:tav>
                                        <p:tav tm="100000">
                                          <p:val>
                                            <p:strVal val="#ppt_h"/>
                                          </p:val>
                                        </p:tav>
                                      </p:tavLst>
                                    </p:anim>
                                    <p:anim calcmode="lin" valueType="num">
                                      <p:cBhvr>
                                        <p:cTn id="302" dur="1000" fill="hold"/>
                                        <p:tgtEl>
                                          <p:spTgt spid="50"/>
                                        </p:tgtEl>
                                        <p:attrNameLst>
                                          <p:attrName>style.rotation</p:attrName>
                                        </p:attrNameLst>
                                      </p:cBhvr>
                                      <p:tavLst>
                                        <p:tav tm="0">
                                          <p:val>
                                            <p:fltVal val="90"/>
                                          </p:val>
                                        </p:tav>
                                        <p:tav tm="100000">
                                          <p:val>
                                            <p:fltVal val="0"/>
                                          </p:val>
                                        </p:tav>
                                      </p:tavLst>
                                    </p:anim>
                                    <p:animEffect transition="in" filter="fade">
                                      <p:cBhvr>
                                        <p:cTn id="303" dur="1000"/>
                                        <p:tgtEl>
                                          <p:spTgt spid="50"/>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1"/>
                                        </p:tgtEl>
                                        <p:attrNameLst>
                                          <p:attrName>style.visibility</p:attrName>
                                        </p:attrNameLst>
                                      </p:cBhvr>
                                      <p:to>
                                        <p:strVal val="visible"/>
                                      </p:to>
                                    </p:set>
                                    <p:anim calcmode="lin" valueType="num">
                                      <p:cBhvr>
                                        <p:cTn id="306" dur="1000" fill="hold"/>
                                        <p:tgtEl>
                                          <p:spTgt spid="51"/>
                                        </p:tgtEl>
                                        <p:attrNameLst>
                                          <p:attrName>ppt_w</p:attrName>
                                        </p:attrNameLst>
                                      </p:cBhvr>
                                      <p:tavLst>
                                        <p:tav tm="0">
                                          <p:val>
                                            <p:fltVal val="0"/>
                                          </p:val>
                                        </p:tav>
                                        <p:tav tm="100000">
                                          <p:val>
                                            <p:strVal val="#ppt_w"/>
                                          </p:val>
                                        </p:tav>
                                      </p:tavLst>
                                    </p:anim>
                                    <p:anim calcmode="lin" valueType="num">
                                      <p:cBhvr>
                                        <p:cTn id="307" dur="1000" fill="hold"/>
                                        <p:tgtEl>
                                          <p:spTgt spid="51"/>
                                        </p:tgtEl>
                                        <p:attrNameLst>
                                          <p:attrName>ppt_h</p:attrName>
                                        </p:attrNameLst>
                                      </p:cBhvr>
                                      <p:tavLst>
                                        <p:tav tm="0">
                                          <p:val>
                                            <p:fltVal val="0"/>
                                          </p:val>
                                        </p:tav>
                                        <p:tav tm="100000">
                                          <p:val>
                                            <p:strVal val="#ppt_h"/>
                                          </p:val>
                                        </p:tav>
                                      </p:tavLst>
                                    </p:anim>
                                    <p:anim calcmode="lin" valueType="num">
                                      <p:cBhvr>
                                        <p:cTn id="308" dur="1000" fill="hold"/>
                                        <p:tgtEl>
                                          <p:spTgt spid="51"/>
                                        </p:tgtEl>
                                        <p:attrNameLst>
                                          <p:attrName>style.rotation</p:attrName>
                                        </p:attrNameLst>
                                      </p:cBhvr>
                                      <p:tavLst>
                                        <p:tav tm="0">
                                          <p:val>
                                            <p:fltVal val="90"/>
                                          </p:val>
                                        </p:tav>
                                        <p:tav tm="100000">
                                          <p:val>
                                            <p:fltVal val="0"/>
                                          </p:val>
                                        </p:tav>
                                      </p:tavLst>
                                    </p:anim>
                                    <p:animEffect transition="in" filter="fade">
                                      <p:cBhvr>
                                        <p:cTn id="309" dur="1000"/>
                                        <p:tgtEl>
                                          <p:spTgt spid="51"/>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2"/>
                                        </p:tgtEl>
                                        <p:attrNameLst>
                                          <p:attrName>style.visibility</p:attrName>
                                        </p:attrNameLst>
                                      </p:cBhvr>
                                      <p:to>
                                        <p:strVal val="visible"/>
                                      </p:to>
                                    </p:set>
                                    <p:anim calcmode="lin" valueType="num">
                                      <p:cBhvr>
                                        <p:cTn id="312" dur="1000" fill="hold"/>
                                        <p:tgtEl>
                                          <p:spTgt spid="52"/>
                                        </p:tgtEl>
                                        <p:attrNameLst>
                                          <p:attrName>ppt_w</p:attrName>
                                        </p:attrNameLst>
                                      </p:cBhvr>
                                      <p:tavLst>
                                        <p:tav tm="0">
                                          <p:val>
                                            <p:fltVal val="0"/>
                                          </p:val>
                                        </p:tav>
                                        <p:tav tm="100000">
                                          <p:val>
                                            <p:strVal val="#ppt_w"/>
                                          </p:val>
                                        </p:tav>
                                      </p:tavLst>
                                    </p:anim>
                                    <p:anim calcmode="lin" valueType="num">
                                      <p:cBhvr>
                                        <p:cTn id="313" dur="1000" fill="hold"/>
                                        <p:tgtEl>
                                          <p:spTgt spid="52"/>
                                        </p:tgtEl>
                                        <p:attrNameLst>
                                          <p:attrName>ppt_h</p:attrName>
                                        </p:attrNameLst>
                                      </p:cBhvr>
                                      <p:tavLst>
                                        <p:tav tm="0">
                                          <p:val>
                                            <p:fltVal val="0"/>
                                          </p:val>
                                        </p:tav>
                                        <p:tav tm="100000">
                                          <p:val>
                                            <p:strVal val="#ppt_h"/>
                                          </p:val>
                                        </p:tav>
                                      </p:tavLst>
                                    </p:anim>
                                    <p:anim calcmode="lin" valueType="num">
                                      <p:cBhvr>
                                        <p:cTn id="314" dur="1000" fill="hold"/>
                                        <p:tgtEl>
                                          <p:spTgt spid="52"/>
                                        </p:tgtEl>
                                        <p:attrNameLst>
                                          <p:attrName>style.rotation</p:attrName>
                                        </p:attrNameLst>
                                      </p:cBhvr>
                                      <p:tavLst>
                                        <p:tav tm="0">
                                          <p:val>
                                            <p:fltVal val="90"/>
                                          </p:val>
                                        </p:tav>
                                        <p:tav tm="100000">
                                          <p:val>
                                            <p:fltVal val="0"/>
                                          </p:val>
                                        </p:tav>
                                      </p:tavLst>
                                    </p:anim>
                                    <p:animEffect transition="in" filter="fade">
                                      <p:cBhvr>
                                        <p:cTn id="315" dur="1000"/>
                                        <p:tgtEl>
                                          <p:spTgt spid="52"/>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1000" fill="hold"/>
                                        <p:tgtEl>
                                          <p:spTgt spid="53"/>
                                        </p:tgtEl>
                                        <p:attrNameLst>
                                          <p:attrName>ppt_w</p:attrName>
                                        </p:attrNameLst>
                                      </p:cBhvr>
                                      <p:tavLst>
                                        <p:tav tm="0">
                                          <p:val>
                                            <p:fltVal val="0"/>
                                          </p:val>
                                        </p:tav>
                                        <p:tav tm="100000">
                                          <p:val>
                                            <p:strVal val="#ppt_w"/>
                                          </p:val>
                                        </p:tav>
                                      </p:tavLst>
                                    </p:anim>
                                    <p:anim calcmode="lin" valueType="num">
                                      <p:cBhvr>
                                        <p:cTn id="319" dur="1000" fill="hold"/>
                                        <p:tgtEl>
                                          <p:spTgt spid="53"/>
                                        </p:tgtEl>
                                        <p:attrNameLst>
                                          <p:attrName>ppt_h</p:attrName>
                                        </p:attrNameLst>
                                      </p:cBhvr>
                                      <p:tavLst>
                                        <p:tav tm="0">
                                          <p:val>
                                            <p:fltVal val="0"/>
                                          </p:val>
                                        </p:tav>
                                        <p:tav tm="100000">
                                          <p:val>
                                            <p:strVal val="#ppt_h"/>
                                          </p:val>
                                        </p:tav>
                                      </p:tavLst>
                                    </p:anim>
                                    <p:anim calcmode="lin" valueType="num">
                                      <p:cBhvr>
                                        <p:cTn id="320" dur="1000" fill="hold"/>
                                        <p:tgtEl>
                                          <p:spTgt spid="53"/>
                                        </p:tgtEl>
                                        <p:attrNameLst>
                                          <p:attrName>style.rotation</p:attrName>
                                        </p:attrNameLst>
                                      </p:cBhvr>
                                      <p:tavLst>
                                        <p:tav tm="0">
                                          <p:val>
                                            <p:fltVal val="90"/>
                                          </p:val>
                                        </p:tav>
                                        <p:tav tm="100000">
                                          <p:val>
                                            <p:fltVal val="0"/>
                                          </p:val>
                                        </p:tav>
                                      </p:tavLst>
                                    </p:anim>
                                    <p:animEffect transition="in" filter="fade">
                                      <p:cBhvr>
                                        <p:cTn id="321" dur="1000"/>
                                        <p:tgtEl>
                                          <p:spTgt spid="53"/>
                                        </p:tgtEl>
                                      </p:cBhvr>
                                    </p:animEffect>
                                  </p:childTnLst>
                                </p:cTn>
                              </p:par>
                              <p:par>
                                <p:cTn id="322" presetID="31" presetClass="entr" presetSubtype="0" fill="hold" nodeType="withEffect">
                                  <p:stCondLst>
                                    <p:cond delay="500"/>
                                  </p:stCondLst>
                                  <p:childTnLst>
                                    <p:set>
                                      <p:cBhvr>
                                        <p:cTn id="323" dur="1" fill="hold">
                                          <p:stCondLst>
                                            <p:cond delay="0"/>
                                          </p:stCondLst>
                                        </p:cTn>
                                        <p:tgtEl>
                                          <p:spTgt spid="59"/>
                                        </p:tgtEl>
                                        <p:attrNameLst>
                                          <p:attrName>style.visibility</p:attrName>
                                        </p:attrNameLst>
                                      </p:cBhvr>
                                      <p:to>
                                        <p:strVal val="visible"/>
                                      </p:to>
                                    </p:set>
                                    <p:anim calcmode="lin" valueType="num">
                                      <p:cBhvr>
                                        <p:cTn id="324" dur="1000" fill="hold"/>
                                        <p:tgtEl>
                                          <p:spTgt spid="59"/>
                                        </p:tgtEl>
                                        <p:attrNameLst>
                                          <p:attrName>ppt_w</p:attrName>
                                        </p:attrNameLst>
                                      </p:cBhvr>
                                      <p:tavLst>
                                        <p:tav tm="0">
                                          <p:val>
                                            <p:fltVal val="0"/>
                                          </p:val>
                                        </p:tav>
                                        <p:tav tm="100000">
                                          <p:val>
                                            <p:strVal val="#ppt_w"/>
                                          </p:val>
                                        </p:tav>
                                      </p:tavLst>
                                    </p:anim>
                                    <p:anim calcmode="lin" valueType="num">
                                      <p:cBhvr>
                                        <p:cTn id="325" dur="1000" fill="hold"/>
                                        <p:tgtEl>
                                          <p:spTgt spid="59"/>
                                        </p:tgtEl>
                                        <p:attrNameLst>
                                          <p:attrName>ppt_h</p:attrName>
                                        </p:attrNameLst>
                                      </p:cBhvr>
                                      <p:tavLst>
                                        <p:tav tm="0">
                                          <p:val>
                                            <p:fltVal val="0"/>
                                          </p:val>
                                        </p:tav>
                                        <p:tav tm="100000">
                                          <p:val>
                                            <p:strVal val="#ppt_h"/>
                                          </p:val>
                                        </p:tav>
                                      </p:tavLst>
                                    </p:anim>
                                    <p:anim calcmode="lin" valueType="num">
                                      <p:cBhvr>
                                        <p:cTn id="326" dur="1000" fill="hold"/>
                                        <p:tgtEl>
                                          <p:spTgt spid="59"/>
                                        </p:tgtEl>
                                        <p:attrNameLst>
                                          <p:attrName>style.rotation</p:attrName>
                                        </p:attrNameLst>
                                      </p:cBhvr>
                                      <p:tavLst>
                                        <p:tav tm="0">
                                          <p:val>
                                            <p:fltVal val="90"/>
                                          </p:val>
                                        </p:tav>
                                        <p:tav tm="100000">
                                          <p:val>
                                            <p:fltVal val="0"/>
                                          </p:val>
                                        </p:tav>
                                      </p:tavLst>
                                    </p:anim>
                                    <p:animEffect transition="in" filter="fade">
                                      <p:cBhvr>
                                        <p:cTn id="327" dur="1000"/>
                                        <p:tgtEl>
                                          <p:spTgt spid="5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0"/>
                                        </p:tgtEl>
                                        <p:attrNameLst>
                                          <p:attrName>style.visibility</p:attrName>
                                        </p:attrNameLst>
                                      </p:cBhvr>
                                      <p:to>
                                        <p:strVal val="visible"/>
                                      </p:to>
                                    </p:set>
                                    <p:anim calcmode="lin" valueType="num">
                                      <p:cBhvr>
                                        <p:cTn id="330" dur="1000" fill="hold"/>
                                        <p:tgtEl>
                                          <p:spTgt spid="60"/>
                                        </p:tgtEl>
                                        <p:attrNameLst>
                                          <p:attrName>ppt_w</p:attrName>
                                        </p:attrNameLst>
                                      </p:cBhvr>
                                      <p:tavLst>
                                        <p:tav tm="0">
                                          <p:val>
                                            <p:fltVal val="0"/>
                                          </p:val>
                                        </p:tav>
                                        <p:tav tm="100000">
                                          <p:val>
                                            <p:strVal val="#ppt_w"/>
                                          </p:val>
                                        </p:tav>
                                      </p:tavLst>
                                    </p:anim>
                                    <p:anim calcmode="lin" valueType="num">
                                      <p:cBhvr>
                                        <p:cTn id="331" dur="1000" fill="hold"/>
                                        <p:tgtEl>
                                          <p:spTgt spid="60"/>
                                        </p:tgtEl>
                                        <p:attrNameLst>
                                          <p:attrName>ppt_h</p:attrName>
                                        </p:attrNameLst>
                                      </p:cBhvr>
                                      <p:tavLst>
                                        <p:tav tm="0">
                                          <p:val>
                                            <p:fltVal val="0"/>
                                          </p:val>
                                        </p:tav>
                                        <p:tav tm="100000">
                                          <p:val>
                                            <p:strVal val="#ppt_h"/>
                                          </p:val>
                                        </p:tav>
                                      </p:tavLst>
                                    </p:anim>
                                    <p:anim calcmode="lin" valueType="num">
                                      <p:cBhvr>
                                        <p:cTn id="332" dur="1000" fill="hold"/>
                                        <p:tgtEl>
                                          <p:spTgt spid="60"/>
                                        </p:tgtEl>
                                        <p:attrNameLst>
                                          <p:attrName>style.rotation</p:attrName>
                                        </p:attrNameLst>
                                      </p:cBhvr>
                                      <p:tavLst>
                                        <p:tav tm="0">
                                          <p:val>
                                            <p:fltVal val="90"/>
                                          </p:val>
                                        </p:tav>
                                        <p:tav tm="100000">
                                          <p:val>
                                            <p:fltVal val="0"/>
                                          </p:val>
                                        </p:tav>
                                      </p:tavLst>
                                    </p:anim>
                                    <p:animEffect transition="in" filter="fade">
                                      <p:cBhvr>
                                        <p:cTn id="333" dur="1000"/>
                                        <p:tgtEl>
                                          <p:spTgt spid="6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1"/>
                                        </p:tgtEl>
                                        <p:attrNameLst>
                                          <p:attrName>style.visibility</p:attrName>
                                        </p:attrNameLst>
                                      </p:cBhvr>
                                      <p:to>
                                        <p:strVal val="visible"/>
                                      </p:to>
                                    </p:set>
                                    <p:anim calcmode="lin" valueType="num">
                                      <p:cBhvr>
                                        <p:cTn id="336" dur="1000" fill="hold"/>
                                        <p:tgtEl>
                                          <p:spTgt spid="61"/>
                                        </p:tgtEl>
                                        <p:attrNameLst>
                                          <p:attrName>ppt_w</p:attrName>
                                        </p:attrNameLst>
                                      </p:cBhvr>
                                      <p:tavLst>
                                        <p:tav tm="0">
                                          <p:val>
                                            <p:fltVal val="0"/>
                                          </p:val>
                                        </p:tav>
                                        <p:tav tm="100000">
                                          <p:val>
                                            <p:strVal val="#ppt_w"/>
                                          </p:val>
                                        </p:tav>
                                      </p:tavLst>
                                    </p:anim>
                                    <p:anim calcmode="lin" valueType="num">
                                      <p:cBhvr>
                                        <p:cTn id="337" dur="1000" fill="hold"/>
                                        <p:tgtEl>
                                          <p:spTgt spid="61"/>
                                        </p:tgtEl>
                                        <p:attrNameLst>
                                          <p:attrName>ppt_h</p:attrName>
                                        </p:attrNameLst>
                                      </p:cBhvr>
                                      <p:tavLst>
                                        <p:tav tm="0">
                                          <p:val>
                                            <p:fltVal val="0"/>
                                          </p:val>
                                        </p:tav>
                                        <p:tav tm="100000">
                                          <p:val>
                                            <p:strVal val="#ppt_h"/>
                                          </p:val>
                                        </p:tav>
                                      </p:tavLst>
                                    </p:anim>
                                    <p:anim calcmode="lin" valueType="num">
                                      <p:cBhvr>
                                        <p:cTn id="338" dur="1000" fill="hold"/>
                                        <p:tgtEl>
                                          <p:spTgt spid="61"/>
                                        </p:tgtEl>
                                        <p:attrNameLst>
                                          <p:attrName>style.rotation</p:attrName>
                                        </p:attrNameLst>
                                      </p:cBhvr>
                                      <p:tavLst>
                                        <p:tav tm="0">
                                          <p:val>
                                            <p:fltVal val="90"/>
                                          </p:val>
                                        </p:tav>
                                        <p:tav tm="100000">
                                          <p:val>
                                            <p:fltVal val="0"/>
                                          </p:val>
                                        </p:tav>
                                      </p:tavLst>
                                    </p:anim>
                                    <p:animEffect transition="in" filter="fade">
                                      <p:cBhvr>
                                        <p:cTn id="339" dur="1000"/>
                                        <p:tgtEl>
                                          <p:spTgt spid="61"/>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2"/>
                                        </p:tgtEl>
                                        <p:attrNameLst>
                                          <p:attrName>style.visibility</p:attrName>
                                        </p:attrNameLst>
                                      </p:cBhvr>
                                      <p:to>
                                        <p:strVal val="visible"/>
                                      </p:to>
                                    </p:set>
                                    <p:anim calcmode="lin" valueType="num">
                                      <p:cBhvr>
                                        <p:cTn id="342" dur="1000" fill="hold"/>
                                        <p:tgtEl>
                                          <p:spTgt spid="62"/>
                                        </p:tgtEl>
                                        <p:attrNameLst>
                                          <p:attrName>ppt_w</p:attrName>
                                        </p:attrNameLst>
                                      </p:cBhvr>
                                      <p:tavLst>
                                        <p:tav tm="0">
                                          <p:val>
                                            <p:fltVal val="0"/>
                                          </p:val>
                                        </p:tav>
                                        <p:tav tm="100000">
                                          <p:val>
                                            <p:strVal val="#ppt_w"/>
                                          </p:val>
                                        </p:tav>
                                      </p:tavLst>
                                    </p:anim>
                                    <p:anim calcmode="lin" valueType="num">
                                      <p:cBhvr>
                                        <p:cTn id="343" dur="1000" fill="hold"/>
                                        <p:tgtEl>
                                          <p:spTgt spid="62"/>
                                        </p:tgtEl>
                                        <p:attrNameLst>
                                          <p:attrName>ppt_h</p:attrName>
                                        </p:attrNameLst>
                                      </p:cBhvr>
                                      <p:tavLst>
                                        <p:tav tm="0">
                                          <p:val>
                                            <p:fltVal val="0"/>
                                          </p:val>
                                        </p:tav>
                                        <p:tav tm="100000">
                                          <p:val>
                                            <p:strVal val="#ppt_h"/>
                                          </p:val>
                                        </p:tav>
                                      </p:tavLst>
                                    </p:anim>
                                    <p:anim calcmode="lin" valueType="num">
                                      <p:cBhvr>
                                        <p:cTn id="344" dur="1000" fill="hold"/>
                                        <p:tgtEl>
                                          <p:spTgt spid="62"/>
                                        </p:tgtEl>
                                        <p:attrNameLst>
                                          <p:attrName>style.rotation</p:attrName>
                                        </p:attrNameLst>
                                      </p:cBhvr>
                                      <p:tavLst>
                                        <p:tav tm="0">
                                          <p:val>
                                            <p:fltVal val="90"/>
                                          </p:val>
                                        </p:tav>
                                        <p:tav tm="100000">
                                          <p:val>
                                            <p:fltVal val="0"/>
                                          </p:val>
                                        </p:tav>
                                      </p:tavLst>
                                    </p:anim>
                                    <p:animEffect transition="in" filter="fade">
                                      <p:cBhvr>
                                        <p:cTn id="345" dur="1000"/>
                                        <p:tgtEl>
                                          <p:spTgt spid="62"/>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3"/>
                                        </p:tgtEl>
                                        <p:attrNameLst>
                                          <p:attrName>style.visibility</p:attrName>
                                        </p:attrNameLst>
                                      </p:cBhvr>
                                      <p:to>
                                        <p:strVal val="visible"/>
                                      </p:to>
                                    </p:set>
                                    <p:anim calcmode="lin" valueType="num">
                                      <p:cBhvr>
                                        <p:cTn id="348" dur="1000" fill="hold"/>
                                        <p:tgtEl>
                                          <p:spTgt spid="63"/>
                                        </p:tgtEl>
                                        <p:attrNameLst>
                                          <p:attrName>ppt_w</p:attrName>
                                        </p:attrNameLst>
                                      </p:cBhvr>
                                      <p:tavLst>
                                        <p:tav tm="0">
                                          <p:val>
                                            <p:fltVal val="0"/>
                                          </p:val>
                                        </p:tav>
                                        <p:tav tm="100000">
                                          <p:val>
                                            <p:strVal val="#ppt_w"/>
                                          </p:val>
                                        </p:tav>
                                      </p:tavLst>
                                    </p:anim>
                                    <p:anim calcmode="lin" valueType="num">
                                      <p:cBhvr>
                                        <p:cTn id="349" dur="1000" fill="hold"/>
                                        <p:tgtEl>
                                          <p:spTgt spid="63"/>
                                        </p:tgtEl>
                                        <p:attrNameLst>
                                          <p:attrName>ppt_h</p:attrName>
                                        </p:attrNameLst>
                                      </p:cBhvr>
                                      <p:tavLst>
                                        <p:tav tm="0">
                                          <p:val>
                                            <p:fltVal val="0"/>
                                          </p:val>
                                        </p:tav>
                                        <p:tav tm="100000">
                                          <p:val>
                                            <p:strVal val="#ppt_h"/>
                                          </p:val>
                                        </p:tav>
                                      </p:tavLst>
                                    </p:anim>
                                    <p:anim calcmode="lin" valueType="num">
                                      <p:cBhvr>
                                        <p:cTn id="350" dur="1000" fill="hold"/>
                                        <p:tgtEl>
                                          <p:spTgt spid="63"/>
                                        </p:tgtEl>
                                        <p:attrNameLst>
                                          <p:attrName>style.rotation</p:attrName>
                                        </p:attrNameLst>
                                      </p:cBhvr>
                                      <p:tavLst>
                                        <p:tav tm="0">
                                          <p:val>
                                            <p:fltVal val="90"/>
                                          </p:val>
                                        </p:tav>
                                        <p:tav tm="100000">
                                          <p:val>
                                            <p:fltVal val="0"/>
                                          </p:val>
                                        </p:tav>
                                      </p:tavLst>
                                    </p:anim>
                                    <p:animEffect transition="in" filter="fade">
                                      <p:cBhvr>
                                        <p:cTn id="35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64" grpId="0"/>
      <p:bldP spid="6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 fmla="*/ 10123488 w 20246976"/>
              <a:gd name="connsiteY0" fmla="*/ 0 h 7483476"/>
              <a:gd name="connsiteX1" fmla="*/ 20246976 w 20246976"/>
              <a:gd name="connsiteY1" fmla="*/ 3741738 h 7483476"/>
              <a:gd name="connsiteX2" fmla="*/ 10123488 w 20246976"/>
              <a:gd name="connsiteY2" fmla="*/ 7483476 h 7483476"/>
              <a:gd name="connsiteX3" fmla="*/ 0 w 20246976"/>
              <a:gd name="connsiteY3" fmla="*/ 3741738 h 7483476"/>
              <a:gd name="connsiteX4" fmla="*/ 10214928 w 20246976"/>
              <a:gd name="connsiteY4" fmla="*/ 91440 h 7483476"/>
              <a:gd name="connsiteX0" fmla="*/ 10321136 w 20444624"/>
              <a:gd name="connsiteY0" fmla="*/ 0 h 9044296"/>
              <a:gd name="connsiteX1" fmla="*/ 20444624 w 20444624"/>
              <a:gd name="connsiteY1" fmla="*/ 3741738 h 9044296"/>
              <a:gd name="connsiteX2" fmla="*/ 10321136 w 20444624"/>
              <a:gd name="connsiteY2" fmla="*/ 7483476 h 9044296"/>
              <a:gd name="connsiteX3" fmla="*/ 197648 w 20444624"/>
              <a:gd name="connsiteY3" fmla="*/ 3741738 h 9044296"/>
              <a:gd name="connsiteX4" fmla="*/ 6140074 w 20444624"/>
              <a:gd name="connsiteY4" fmla="*/ 9044296 h 9044296"/>
              <a:gd name="connsiteX0" fmla="*/ 4181062 w 14304550"/>
              <a:gd name="connsiteY0" fmla="*/ 0 h 9044296"/>
              <a:gd name="connsiteX1" fmla="*/ 14304550 w 14304550"/>
              <a:gd name="connsiteY1" fmla="*/ 3741738 h 9044296"/>
              <a:gd name="connsiteX2" fmla="*/ 4181062 w 14304550"/>
              <a:gd name="connsiteY2" fmla="*/ 7483476 h 9044296"/>
              <a:gd name="connsiteX3" fmla="*/ 0 w 14304550"/>
              <a:gd name="connsiteY3" fmla="*/ 9044296 h 9044296"/>
              <a:gd name="connsiteX0" fmla="*/ 0 w 10123488"/>
              <a:gd name="connsiteY0" fmla="*/ 0 h 7483476"/>
              <a:gd name="connsiteX1" fmla="*/ 10123488 w 10123488"/>
              <a:gd name="connsiteY1" fmla="*/ 3741738 h 7483476"/>
              <a:gd name="connsiteX2" fmla="*/ 0 w 10123488"/>
              <a:gd name="connsiteY2" fmla="*/ 7483476 h 7483476"/>
              <a:gd name="connsiteX0" fmla="*/ 0 w 10123488"/>
              <a:gd name="connsiteY0" fmla="*/ 0 h 6982525"/>
              <a:gd name="connsiteX1" fmla="*/ 10123488 w 10123488"/>
              <a:gd name="connsiteY1" fmla="*/ 3741738 h 6982525"/>
              <a:gd name="connsiteX2" fmla="*/ 1810600 w 10123488"/>
              <a:gd name="connsiteY2" fmla="*/ 6982525 h 6982525"/>
            </a:gdLst>
            <a:ahLst/>
            <a:cxnLst>
              <a:cxn ang="0">
                <a:pos x="connsiteX0" y="connsiteY0"/>
              </a:cxn>
              <a:cxn ang="0">
                <a:pos x="connsiteX1" y="connsiteY1"/>
              </a:cxn>
              <a:cxn ang="0">
                <a:pos x="connsiteX2" y="connsiteY2"/>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6778037" y="1818791"/>
            <a:ext cx="3064433" cy="629018"/>
          </a:xfrm>
          <a:prstGeom prst="rect">
            <a:avLst/>
          </a:prstGeom>
        </p:spPr>
        <p:txBody>
          <a:bodyPr wrap="square">
            <a:spAutoFit/>
          </a:bodyPr>
          <a:lstStyle/>
          <a:p>
            <a:pPr>
              <a:lnSpc>
                <a:spcPct val="130000"/>
              </a:lnSpc>
            </a:pPr>
            <a:r>
              <a:rPr lang="zh-CN" altLang="en-US" sz="1400" dirty="0"/>
              <a:t>常用的排序学习分为三种类型：</a:t>
            </a:r>
            <a:r>
              <a:rPr lang="en-US" altLang="zh-CN" sz="1400" dirty="0" err="1"/>
              <a:t>PointWise</a:t>
            </a:r>
            <a:r>
              <a:rPr lang="zh-CN" altLang="en-US" sz="1400" dirty="0"/>
              <a:t>，</a:t>
            </a:r>
            <a:r>
              <a:rPr lang="en-US" altLang="zh-CN" sz="1400" dirty="0" err="1"/>
              <a:t>PairWise</a:t>
            </a:r>
            <a:r>
              <a:rPr lang="zh-CN" altLang="en-US" sz="1400" dirty="0"/>
              <a:t>和</a:t>
            </a:r>
            <a:r>
              <a:rPr lang="en-US" altLang="zh-CN" sz="1400" dirty="0" err="1"/>
              <a:t>ListWise</a:t>
            </a:r>
            <a:r>
              <a:rPr lang="zh-CN" altLang="en-US" sz="1400" dirty="0"/>
              <a:t>。</a:t>
            </a:r>
            <a:endParaRPr lang="en-US" altLang="zh-CN" sz="1400" dirty="0">
              <a:latin typeface="华文细黑" panose="02010600040101010101" pitchFamily="2" charset="-122"/>
              <a:ea typeface="华文细黑" panose="02010600040101010101" pitchFamily="2" charset="-122"/>
            </a:endParaRP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3241459" y="2191280"/>
            <a:ext cx="3017108" cy="2052870"/>
          </a:xfrm>
          <a:prstGeom prst="rect">
            <a:avLst/>
          </a:prstGeom>
        </p:spPr>
        <p:txBody>
          <a:bodyPr wrap="square">
            <a:spAutoFit/>
          </a:bodyPr>
          <a:lstStyle/>
          <a:p>
            <a:pPr>
              <a:lnSpc>
                <a:spcPct val="130000"/>
              </a:lnSpc>
            </a:pPr>
            <a:r>
              <a:rPr lang="zh-CN" altLang="en-US" sz="1400" dirty="0"/>
              <a:t>排序学习是推荐、搜索、广告的核心方法</a:t>
            </a:r>
            <a:r>
              <a:rPr lang="zh-CN" altLang="en-US" sz="1400" dirty="0" smtClean="0"/>
              <a:t>。</a:t>
            </a:r>
            <a:r>
              <a:rPr lang="en-US" altLang="zh-CN" sz="1400" dirty="0"/>
              <a:t>L2R</a:t>
            </a:r>
            <a:r>
              <a:rPr lang="zh-CN" altLang="en-US" sz="1400" dirty="0"/>
              <a:t>将机器学习的技术很好的应用到了排序中，并提出了一些新的理论和算法</a:t>
            </a:r>
            <a:r>
              <a:rPr lang="zh-CN" altLang="en-US" sz="1400" dirty="0" smtClean="0"/>
              <a:t>，有效</a:t>
            </a:r>
            <a:r>
              <a:rPr lang="zh-CN" altLang="en-US" sz="1400" dirty="0"/>
              <a:t>地解决了排序的</a:t>
            </a:r>
            <a:r>
              <a:rPr lang="zh-CN" altLang="en-US" sz="1400" dirty="0" smtClean="0"/>
              <a:t>问题。鉴于</a:t>
            </a:r>
            <a:r>
              <a:rPr lang="zh-CN" altLang="en-US" sz="1400" dirty="0"/>
              <a:t>排序在许多领域中的核心地位，</a:t>
            </a:r>
            <a:r>
              <a:rPr lang="en-US" altLang="zh-CN" sz="1400" dirty="0"/>
              <a:t>L2R</a:t>
            </a:r>
            <a:r>
              <a:rPr lang="zh-CN" altLang="en-US" sz="1400" dirty="0"/>
              <a:t>可以被广泛的应用在</a:t>
            </a:r>
            <a:r>
              <a:rPr lang="zh-CN" altLang="en-US" sz="1400" dirty="0" smtClean="0"/>
              <a:t>信息检索</a:t>
            </a:r>
            <a:r>
              <a:rPr lang="zh-CN" altLang="en-US" sz="1400" dirty="0"/>
              <a:t>，协同过滤等领域</a:t>
            </a:r>
            <a:endParaRPr lang="en-US" altLang="zh-CN" sz="1400" dirty="0">
              <a:latin typeface="华文细黑" panose="02010600040101010101" pitchFamily="2" charset="-122"/>
              <a:ea typeface="华文细黑" panose="02010600040101010101" pitchFamily="2" charset="-122"/>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6322020" y="332918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1494065" y="495407"/>
            <a:ext cx="3769597" cy="369332"/>
          </a:xfrm>
          <a:prstGeom prst="rect">
            <a:avLst/>
          </a:prstGeom>
          <a:noFill/>
        </p:spPr>
        <p:txBody>
          <a:bodyPr wrap="square" rtlCol="0">
            <a:spAutoFit/>
          </a:bodyPr>
          <a:lstStyle/>
          <a:p>
            <a:r>
              <a:rPr lang="zh-CN" altLang="en-US" dirty="0" smtClean="0"/>
              <a:t>机器学习排序（</a:t>
            </a:r>
            <a:r>
              <a:rPr lang="en-US" altLang="zh-CN" dirty="0" smtClean="0"/>
              <a:t>Learning to rank</a:t>
            </a:r>
            <a:r>
              <a:rPr lang="zh-CN" altLang="en-US" dirty="0" smtClean="0"/>
              <a:t>）</a:t>
            </a:r>
            <a:endParaRPr lang="zh-CN" altLang="en-US" dirty="0"/>
          </a:p>
        </p:txBody>
      </p:sp>
    </p:spTree>
    <p:extLst>
      <p:ext uri="{BB962C8B-B14F-4D97-AF65-F5344CB8AC3E}">
        <p14:creationId xmlns:p14="http://schemas.microsoft.com/office/powerpoint/2010/main" val="10641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20173"/>
            <p:cNvSpPr>
              <a:spLocks/>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0181"/>
            <p:cNvSpPr>
              <a:spLocks/>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0182"/>
            <p:cNvSpPr>
              <a:spLocks/>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0184"/>
            <p:cNvSpPr>
              <a:spLocks/>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0185"/>
            <p:cNvSpPr>
              <a:spLocks/>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0188"/>
            <p:cNvSpPr>
              <a:spLocks/>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0191"/>
            <p:cNvSpPr>
              <a:spLocks/>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20192"/>
            <p:cNvSpPr>
              <a:spLocks/>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0193"/>
            <p:cNvSpPr>
              <a:spLocks/>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0199"/>
            <p:cNvSpPr>
              <a:spLocks/>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20200"/>
            <p:cNvSpPr>
              <a:spLocks/>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20205"/>
            <p:cNvSpPr>
              <a:spLocks/>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20208"/>
            <p:cNvSpPr>
              <a:spLocks/>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0209"/>
            <p:cNvSpPr>
              <a:spLocks/>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20213"/>
            <p:cNvSpPr>
              <a:spLocks/>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20215"/>
            <p:cNvSpPr>
              <a:spLocks/>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0218"/>
            <p:cNvSpPr>
              <a:spLocks/>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0223"/>
            <p:cNvSpPr>
              <a:spLocks/>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0224"/>
            <p:cNvSpPr>
              <a:spLocks/>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0226"/>
            <p:cNvSpPr>
              <a:spLocks/>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20227"/>
            <p:cNvSpPr>
              <a:spLocks/>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0252"/>
            <p:cNvSpPr>
              <a:spLocks/>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0253"/>
            <p:cNvSpPr>
              <a:spLocks/>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0254"/>
            <p:cNvSpPr>
              <a:spLocks/>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0256"/>
            <p:cNvSpPr>
              <a:spLocks/>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0257"/>
            <p:cNvSpPr>
              <a:spLocks/>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0258"/>
            <p:cNvSpPr>
              <a:spLocks/>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20259"/>
            <p:cNvSpPr>
              <a:spLocks/>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0260"/>
            <p:cNvSpPr>
              <a:spLocks/>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0262"/>
            <p:cNvSpPr>
              <a:spLocks/>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0263"/>
            <p:cNvSpPr>
              <a:spLocks/>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0294"/>
            <p:cNvSpPr>
              <a:spLocks/>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20296"/>
            <p:cNvSpPr>
              <a:spLocks/>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20298"/>
            <p:cNvSpPr>
              <a:spLocks/>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20306"/>
            <p:cNvSpPr>
              <a:spLocks/>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0308"/>
            <p:cNvSpPr>
              <a:spLocks/>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0310"/>
            <p:cNvSpPr>
              <a:spLocks/>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0313"/>
            <p:cNvSpPr>
              <a:spLocks/>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20315"/>
            <p:cNvSpPr>
              <a:spLocks/>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317"/>
            <p:cNvSpPr>
              <a:spLocks/>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20423"/>
            <p:cNvSpPr>
              <a:spLocks/>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541"/>
            <p:cNvSpPr>
              <a:spLocks/>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648"/>
            <p:cNvSpPr>
              <a:spLocks/>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655"/>
            <p:cNvSpPr>
              <a:spLocks/>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676"/>
            <p:cNvSpPr>
              <a:spLocks/>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677"/>
            <p:cNvSpPr>
              <a:spLocks/>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20679"/>
            <p:cNvSpPr>
              <a:spLocks/>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20680"/>
            <p:cNvSpPr>
              <a:spLocks/>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20681"/>
            <p:cNvSpPr>
              <a:spLocks/>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20683"/>
            <p:cNvSpPr>
              <a:spLocks/>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20684"/>
            <p:cNvSpPr>
              <a:spLocks/>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0709"/>
            <p:cNvSpPr>
              <a:spLocks/>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20716"/>
            <p:cNvSpPr>
              <a:spLocks/>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20718"/>
            <p:cNvSpPr>
              <a:spLocks/>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0720"/>
            <p:cNvSpPr>
              <a:spLocks/>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722"/>
            <p:cNvSpPr>
              <a:spLocks/>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20724"/>
            <p:cNvSpPr>
              <a:spLocks/>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a:spLocks/>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0173"/>
            <p:cNvSpPr>
              <a:spLocks/>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178"/>
            <p:cNvSpPr>
              <a:spLocks/>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0179"/>
            <p:cNvSpPr>
              <a:spLocks/>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181"/>
            <p:cNvSpPr>
              <a:spLocks/>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182"/>
            <p:cNvSpPr>
              <a:spLocks/>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184"/>
            <p:cNvSpPr>
              <a:spLocks/>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185"/>
            <p:cNvSpPr>
              <a:spLocks/>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188"/>
            <p:cNvSpPr>
              <a:spLocks/>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191"/>
            <p:cNvSpPr>
              <a:spLocks/>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192"/>
            <p:cNvSpPr>
              <a:spLocks/>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193"/>
            <p:cNvSpPr>
              <a:spLocks/>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196"/>
            <p:cNvSpPr>
              <a:spLocks/>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0197"/>
            <p:cNvSpPr>
              <a:spLocks/>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0199"/>
            <p:cNvSpPr>
              <a:spLocks/>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0200"/>
            <p:cNvSpPr>
              <a:spLocks/>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205"/>
            <p:cNvSpPr>
              <a:spLocks/>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0206"/>
            <p:cNvSpPr>
              <a:spLocks/>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207"/>
            <p:cNvSpPr>
              <a:spLocks/>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0208"/>
            <p:cNvSpPr>
              <a:spLocks/>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0209"/>
            <p:cNvSpPr>
              <a:spLocks/>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213"/>
            <p:cNvSpPr>
              <a:spLocks/>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215"/>
            <p:cNvSpPr>
              <a:spLocks/>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0218"/>
            <p:cNvSpPr>
              <a:spLocks/>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223"/>
            <p:cNvSpPr>
              <a:spLocks/>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0224"/>
            <p:cNvSpPr>
              <a:spLocks/>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252"/>
            <p:cNvSpPr>
              <a:spLocks/>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0253"/>
            <p:cNvSpPr>
              <a:spLocks/>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0254"/>
            <p:cNvSpPr>
              <a:spLocks/>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0256"/>
            <p:cNvSpPr>
              <a:spLocks/>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0257"/>
            <p:cNvSpPr>
              <a:spLocks/>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0258"/>
            <p:cNvSpPr>
              <a:spLocks/>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0259"/>
            <p:cNvSpPr>
              <a:spLocks/>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20260"/>
            <p:cNvSpPr>
              <a:spLocks/>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20262"/>
            <p:cNvSpPr>
              <a:spLocks/>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20263"/>
            <p:cNvSpPr>
              <a:spLocks/>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20292"/>
            <p:cNvSpPr>
              <a:spLocks/>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0294"/>
            <p:cNvSpPr>
              <a:spLocks/>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20296"/>
            <p:cNvSpPr>
              <a:spLocks/>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298"/>
            <p:cNvSpPr>
              <a:spLocks/>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20306"/>
            <p:cNvSpPr>
              <a:spLocks/>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0308"/>
            <p:cNvSpPr>
              <a:spLocks/>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0310"/>
            <p:cNvSpPr>
              <a:spLocks/>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0313"/>
            <p:cNvSpPr>
              <a:spLocks/>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20315"/>
            <p:cNvSpPr>
              <a:spLocks/>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0317"/>
            <p:cNvSpPr>
              <a:spLocks/>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20423"/>
            <p:cNvSpPr>
              <a:spLocks/>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541"/>
            <p:cNvSpPr>
              <a:spLocks/>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648"/>
            <p:cNvSpPr>
              <a:spLocks/>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656"/>
            <p:cNvSpPr>
              <a:spLocks/>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20676"/>
            <p:cNvSpPr>
              <a:spLocks/>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0677"/>
            <p:cNvSpPr>
              <a:spLocks/>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20679"/>
            <p:cNvSpPr>
              <a:spLocks/>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20680"/>
            <p:cNvSpPr>
              <a:spLocks/>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20681"/>
            <p:cNvSpPr>
              <a:spLocks/>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20683"/>
            <p:cNvSpPr>
              <a:spLocks/>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20684"/>
            <p:cNvSpPr>
              <a:spLocks/>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0709"/>
            <p:cNvSpPr>
              <a:spLocks/>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20716"/>
            <p:cNvSpPr>
              <a:spLocks/>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20718"/>
            <p:cNvSpPr>
              <a:spLocks/>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0720"/>
            <p:cNvSpPr>
              <a:spLocks/>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20724"/>
            <p:cNvSpPr>
              <a:spLocks/>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0722"/>
            <p:cNvSpPr>
              <a:spLocks/>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b="1" dirty="0" err="1"/>
              <a:t>ListWise</a:t>
            </a:r>
            <a:endParaRPr lang="en-US" altLang="zh-CN" b="1" dirty="0"/>
          </a:p>
        </p:txBody>
      </p:sp>
      <p:sp>
        <p:nvSpPr>
          <p:cNvPr id="348" name="矩形 347"/>
          <p:cNvSpPr/>
          <p:nvPr/>
        </p:nvSpPr>
        <p:spPr>
          <a:xfrm>
            <a:off x="6870098" y="2411307"/>
            <a:ext cx="4407502" cy="2886944"/>
          </a:xfrm>
          <a:prstGeom prst="rect">
            <a:avLst/>
          </a:prstGeom>
        </p:spPr>
        <p:txBody>
          <a:bodyPr wrap="square">
            <a:spAutoFit/>
          </a:bodyPr>
          <a:lstStyle/>
          <a:p>
            <a:pPr algn="just">
              <a:lnSpc>
                <a:spcPct val="120000"/>
              </a:lnSpc>
            </a:pPr>
            <a:r>
              <a:rPr lang="zh-CN" altLang="en-US" sz="1400" dirty="0"/>
              <a:t>单文档方法将训练集里每一个文档当做一个训练实例，文档对方法将同一个査询的搜索结果里任意两个文档对作为一个训练实例，文档列表方法与上述两种方法都不同，</a:t>
            </a:r>
            <a:r>
              <a:rPr lang="en-US" altLang="zh-CN" sz="1400" dirty="0" err="1"/>
              <a:t>ListWise</a:t>
            </a:r>
            <a:r>
              <a:rPr lang="zh-CN" altLang="en-US" sz="1400" dirty="0"/>
              <a:t>方法直接考虑整体序列，针对</a:t>
            </a:r>
            <a:r>
              <a:rPr lang="en-US" altLang="zh-CN" sz="1400" dirty="0"/>
              <a:t>Ranking</a:t>
            </a:r>
            <a:r>
              <a:rPr lang="zh-CN" altLang="en-US" sz="1400" dirty="0"/>
              <a:t>评价指标进行优化。比如常用的</a:t>
            </a:r>
            <a:r>
              <a:rPr lang="en-US" altLang="zh-CN" sz="1400" dirty="0"/>
              <a:t>MAP, NDCG</a:t>
            </a:r>
            <a:r>
              <a:rPr lang="zh-CN" altLang="en-US" sz="1400" dirty="0" smtClean="0"/>
              <a:t>。</a:t>
            </a:r>
            <a:endParaRPr lang="en-US" altLang="zh-CN" sz="1400" dirty="0" smtClean="0"/>
          </a:p>
          <a:p>
            <a:pPr algn="just">
              <a:lnSpc>
                <a:spcPct val="120000"/>
              </a:lnSpc>
            </a:pPr>
            <a:endParaRPr lang="en-US" altLang="zh-CN" sz="1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r>
              <a:rPr lang="en-US" altLang="zh-CN" sz="1600" dirty="0" smtClean="0"/>
              <a:t>1. </a:t>
            </a:r>
            <a:r>
              <a:rPr lang="en-US" altLang="zh-CN" sz="1600" dirty="0" err="1" smtClean="0"/>
              <a:t>LambdaRank</a:t>
            </a:r>
            <a:endParaRPr lang="en-US" altLang="zh-CN" sz="1600" dirty="0"/>
          </a:p>
          <a:p>
            <a:r>
              <a:rPr lang="en-US" altLang="zh-CN" sz="1600" dirty="0" smtClean="0"/>
              <a:t>2. </a:t>
            </a:r>
            <a:r>
              <a:rPr lang="en-US" altLang="zh-CN" sz="1600" dirty="0" err="1" smtClean="0"/>
              <a:t>AdaRank</a:t>
            </a:r>
            <a:endParaRPr lang="en-US" altLang="zh-CN" sz="1600" dirty="0"/>
          </a:p>
          <a:p>
            <a:r>
              <a:rPr lang="en-US" altLang="zh-CN" sz="1600" dirty="0" smtClean="0"/>
              <a:t>3. </a:t>
            </a:r>
            <a:r>
              <a:rPr lang="en-US" altLang="zh-CN" sz="1600" dirty="0" err="1" smtClean="0"/>
              <a:t>SoftRank</a:t>
            </a:r>
            <a:endParaRPr lang="en-US" altLang="zh-CN" sz="1600" dirty="0"/>
          </a:p>
          <a:p>
            <a:r>
              <a:rPr lang="en-US" altLang="zh-CN" sz="1600" dirty="0" smtClean="0"/>
              <a:t>4. </a:t>
            </a:r>
            <a:r>
              <a:rPr lang="en-US" altLang="zh-CN" sz="1600" dirty="0" err="1" smtClean="0"/>
              <a:t>LambdaMART</a:t>
            </a:r>
            <a:endParaRPr lang="en-US" altLang="zh-CN" sz="1600" dirty="0"/>
          </a:p>
          <a:p>
            <a:pPr algn="just">
              <a:lnSpc>
                <a:spcPct val="120000"/>
              </a:lnSpc>
            </a:pPr>
            <a:endParaRPr lang="en-US" altLang="zh-CN" sz="1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1" name="文本框 350"/>
          <p:cNvSpPr txBox="1"/>
          <p:nvPr/>
        </p:nvSpPr>
        <p:spPr>
          <a:xfrm>
            <a:off x="1096174" y="1165826"/>
            <a:ext cx="1977488" cy="369332"/>
          </a:xfrm>
          <a:prstGeom prst="rect">
            <a:avLst/>
          </a:prstGeom>
          <a:noFill/>
        </p:spPr>
        <p:txBody>
          <a:bodyPr wrap="square" rtlCol="0">
            <a:spAutoFit/>
          </a:bodyPr>
          <a:lstStyle/>
          <a:p>
            <a:r>
              <a:rPr lang="en-US" altLang="zh-CN" b="1" dirty="0" err="1"/>
              <a:t>PointWise</a:t>
            </a:r>
            <a:endParaRPr lang="en-US" altLang="zh-CN" b="1" dirty="0"/>
          </a:p>
        </p:txBody>
      </p:sp>
      <p:sp>
        <p:nvSpPr>
          <p:cNvPr id="352" name="矩形 351"/>
          <p:cNvSpPr/>
          <p:nvPr/>
        </p:nvSpPr>
        <p:spPr>
          <a:xfrm>
            <a:off x="1096174" y="1569145"/>
            <a:ext cx="4756737" cy="867930"/>
          </a:xfrm>
          <a:prstGeom prst="rect">
            <a:avLst/>
          </a:prstGeom>
        </p:spPr>
        <p:txBody>
          <a:bodyPr wrap="square">
            <a:spAutoFit/>
          </a:bodyPr>
          <a:lstStyle/>
          <a:p>
            <a:pPr algn="just">
              <a:lnSpc>
                <a:spcPct val="120000"/>
              </a:lnSpc>
            </a:pPr>
            <a:r>
              <a:rPr lang="zh-CN" altLang="en-US" sz="1400" dirty="0"/>
              <a:t>单文档方法的处理对象是单独的一篇文档，将文档转换为特征向量后，机器学习系统根据从训练数据中学习到的分类或者回归函数对文档打分，打分结果即是搜索结果</a:t>
            </a:r>
            <a:endParaRPr lang="en-US" altLang="zh-CN" sz="1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schemeClr val="tx1"/>
                </a:solidFill>
                <a:latin typeface="+mn-lt"/>
              </a:rPr>
              <a:t>04</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122561" y="3469738"/>
            <a:ext cx="4629352" cy="1908215"/>
          </a:xfrm>
          <a:prstGeom prst="rect">
            <a:avLst/>
          </a:prstGeom>
        </p:spPr>
        <p:txBody>
          <a:bodyPr wrap="square">
            <a:spAutoFit/>
          </a:bodyPr>
          <a:lstStyle/>
          <a:p>
            <a:r>
              <a:rPr lang="zh-CN" altLang="en-US" sz="1400" dirty="0">
                <a:solidFill>
                  <a:srgbClr val="1A1A1A"/>
                </a:solidFill>
                <a:latin typeface="-apple-system"/>
              </a:rPr>
              <a:t>单文档方法完全从单个文档的分类得分角度计算，没有考虑文档之间的顺序关系。文档对方法将排序问题转化为多个</a:t>
            </a:r>
            <a:r>
              <a:rPr lang="en-US" altLang="zh-CN" sz="1400" dirty="0">
                <a:solidFill>
                  <a:srgbClr val="1A1A1A"/>
                </a:solidFill>
                <a:latin typeface="-apple-system"/>
              </a:rPr>
              <a:t>pair</a:t>
            </a:r>
            <a:r>
              <a:rPr lang="zh-CN" altLang="en-US" sz="1400" dirty="0">
                <a:solidFill>
                  <a:srgbClr val="1A1A1A"/>
                </a:solidFill>
                <a:latin typeface="-apple-system"/>
              </a:rPr>
              <a:t>的排序问题，比较不同文章的先后顺序</a:t>
            </a:r>
            <a:r>
              <a:rPr lang="zh-CN" altLang="en-US" sz="1400" dirty="0" smtClean="0">
                <a:solidFill>
                  <a:srgbClr val="1A1A1A"/>
                </a:solidFill>
                <a:latin typeface="-apple-system"/>
              </a:rPr>
              <a:t>。</a:t>
            </a:r>
            <a:endParaRPr lang="en-US" altLang="zh-CN" sz="1400" dirty="0">
              <a:solidFill>
                <a:srgbClr val="1A1A1A"/>
              </a:solidFill>
              <a:latin typeface="-apple-system"/>
            </a:endParaRPr>
          </a:p>
          <a:p>
            <a:endParaRPr lang="en-US" altLang="zh-CN" sz="1400" dirty="0">
              <a:solidFill>
                <a:srgbClr val="1A1A1A"/>
              </a:solidFill>
              <a:latin typeface="-apple-system"/>
            </a:endParaRPr>
          </a:p>
          <a:p>
            <a:r>
              <a:rPr lang="en-US" altLang="zh-CN" sz="1600" dirty="0" smtClean="0"/>
              <a:t>1. SVM </a:t>
            </a:r>
            <a:r>
              <a:rPr lang="en-US" altLang="zh-CN" sz="1600" dirty="0"/>
              <a:t>Rank</a:t>
            </a:r>
          </a:p>
          <a:p>
            <a:r>
              <a:rPr lang="en-US" altLang="zh-CN" sz="1600" dirty="0" smtClean="0"/>
              <a:t>2. </a:t>
            </a:r>
            <a:r>
              <a:rPr lang="en-US" altLang="zh-CN" sz="1600" dirty="0" err="1" smtClean="0"/>
              <a:t>RankNet</a:t>
            </a:r>
            <a:endParaRPr lang="en-US" altLang="zh-CN" sz="1600" dirty="0"/>
          </a:p>
          <a:p>
            <a:r>
              <a:rPr lang="en-US" altLang="zh-CN" sz="1600" dirty="0" smtClean="0"/>
              <a:t>3. </a:t>
            </a:r>
            <a:r>
              <a:rPr lang="en-US" altLang="zh-CN" sz="1600" dirty="0" err="1" smtClean="0"/>
              <a:t>RankBoost</a:t>
            </a:r>
            <a:endParaRPr lang="en-US" altLang="zh-CN" sz="1600" dirty="0"/>
          </a:p>
          <a:p>
            <a:endParaRPr lang="zh-CN" altLang="en-US" sz="1400" dirty="0"/>
          </a:p>
        </p:txBody>
      </p:sp>
      <p:sp>
        <p:nvSpPr>
          <p:cNvPr id="231" name="文本框 230"/>
          <p:cNvSpPr txBox="1"/>
          <p:nvPr/>
        </p:nvSpPr>
        <p:spPr>
          <a:xfrm>
            <a:off x="1122561" y="2949843"/>
            <a:ext cx="1977488" cy="369332"/>
          </a:xfrm>
          <a:prstGeom prst="rect">
            <a:avLst/>
          </a:prstGeom>
          <a:noFill/>
        </p:spPr>
        <p:txBody>
          <a:bodyPr wrap="square" rtlCol="0">
            <a:spAutoFit/>
          </a:bodyPr>
          <a:lstStyle/>
          <a:p>
            <a:r>
              <a:rPr lang="en-US" altLang="zh-CN" b="1" dirty="0" err="1" smtClean="0"/>
              <a:t>PairWise</a:t>
            </a:r>
            <a:endParaRPr lang="en-US" altLang="zh-CN" b="1" dirty="0"/>
          </a:p>
        </p:txBody>
      </p:sp>
    </p:spTree>
    <p:extLst>
      <p:ext uri="{BB962C8B-B14F-4D97-AF65-F5344CB8AC3E}">
        <p14:creationId xmlns:p14="http://schemas.microsoft.com/office/powerpoint/2010/main" val="88436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par>
                                <p:cTn id="71" presetID="22" presetClass="entr" presetSubtype="2" fill="hold" grpId="0" nodeType="withEffect">
                                  <p:stCondLst>
                                    <p:cond delay="1500"/>
                                  </p:stCondLst>
                                  <p:childTnLst>
                                    <p:set>
                                      <p:cBhvr>
                                        <p:cTn id="72" dur="1" fill="hold">
                                          <p:stCondLst>
                                            <p:cond delay="0"/>
                                          </p:stCondLst>
                                        </p:cTn>
                                        <p:tgtEl>
                                          <p:spTgt spid="231"/>
                                        </p:tgtEl>
                                        <p:attrNameLst>
                                          <p:attrName>style.visibility</p:attrName>
                                        </p:attrNameLst>
                                      </p:cBhvr>
                                      <p:to>
                                        <p:strVal val="visible"/>
                                      </p:to>
                                    </p:set>
                                    <p:animEffect transition="in" filter="wipe(right)">
                                      <p:cBhvr>
                                        <p:cTn id="73" dur="1000"/>
                                        <p:tgtEl>
                                          <p:spTgt spid="231"/>
                                        </p:tgtEl>
                                      </p:cBhvr>
                                    </p:animEffect>
                                  </p:childTnLst>
                                </p:cTn>
                              </p:par>
                              <p:par>
                                <p:cTn id="74" presetID="22" presetClass="entr" presetSubtype="4" fill="hold" grpId="0" nodeType="withEffect">
                                  <p:stCondLst>
                                    <p:cond delay="1500"/>
                                  </p:stCondLst>
                                  <p:childTnLst>
                                    <p:set>
                                      <p:cBhvr>
                                        <p:cTn id="75" dur="1" fill="hold">
                                          <p:stCondLst>
                                            <p:cond delay="0"/>
                                          </p:stCondLst>
                                        </p:cTn>
                                        <p:tgtEl>
                                          <p:spTgt spid="4"/>
                                        </p:tgtEl>
                                        <p:attrNameLst>
                                          <p:attrName>style.visibility</p:attrName>
                                        </p:attrNameLst>
                                      </p:cBhvr>
                                      <p:to>
                                        <p:strVal val="visible"/>
                                      </p:to>
                                    </p:set>
                                    <p:animEffect transition="in" filter="wipe(down)">
                                      <p:cBhvr>
                                        <p:cTn id="7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P spid="4" grpId="0"/>
      <p:bldP spid="2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7AECF30-4CBE-4005-8430-47D6FDF1C03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点线创意"/>
</p:tagLst>
</file>

<file path=ppt/tags/tag2.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1"/>
</p:tagLst>
</file>

<file path=ppt/theme/theme1.xml><?xml version="1.0" encoding="utf-8"?>
<a:theme xmlns:a="http://schemas.openxmlformats.org/drawingml/2006/main" name="Office 主题​​">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3437</TotalTime>
  <Words>2753</Words>
  <Application>Microsoft Office PowerPoint</Application>
  <PresentationFormat>宽屏</PresentationFormat>
  <Paragraphs>186</Paragraphs>
  <Slides>18</Slides>
  <Notes>18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Aharoni</vt:lpstr>
      <vt:lpstr>Albertus MT Lt</vt:lpstr>
      <vt:lpstr>-apple-system</vt:lpstr>
      <vt:lpstr>Gill Sans</vt:lpstr>
      <vt:lpstr>Lato</vt:lpstr>
      <vt:lpstr>Lato Regular</vt:lpstr>
      <vt:lpstr>LiHei Pro</vt:lpstr>
      <vt:lpstr>Open Sans</vt:lpstr>
      <vt:lpstr>PingFang SC</vt:lpstr>
      <vt:lpstr>等线</vt:lpstr>
      <vt:lpstr>等线 Light</vt:lpstr>
      <vt:lpstr>华文细黑</vt:lpstr>
      <vt:lpstr>SimSun</vt:lpstr>
      <vt:lpstr>微软雅黑</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test test</cp:lastModifiedBy>
  <cp:revision>349</cp:revision>
  <dcterms:created xsi:type="dcterms:W3CDTF">2017-12-12T07:27:06Z</dcterms:created>
  <dcterms:modified xsi:type="dcterms:W3CDTF">2018-05-03T06:00:21Z</dcterms:modified>
</cp:coreProperties>
</file>