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 id="2147483673" r:id="rId3"/>
  </p:sldMasterIdLst>
  <p:notesMasterIdLst>
    <p:notesMasterId r:id="rId30"/>
  </p:notesMasterIdLst>
  <p:sldIdLst>
    <p:sldId id="256" r:id="rId4"/>
    <p:sldId id="257" r:id="rId5"/>
    <p:sldId id="258" r:id="rId6"/>
    <p:sldId id="259" r:id="rId7"/>
    <p:sldId id="260" r:id="rId8"/>
    <p:sldId id="298" r:id="rId9"/>
    <p:sldId id="299" r:id="rId10"/>
    <p:sldId id="300" r:id="rId11"/>
    <p:sldId id="302" r:id="rId12"/>
    <p:sldId id="303" r:id="rId13"/>
    <p:sldId id="305" r:id="rId14"/>
    <p:sldId id="306" r:id="rId15"/>
    <p:sldId id="307" r:id="rId16"/>
    <p:sldId id="308" r:id="rId17"/>
    <p:sldId id="309" r:id="rId18"/>
    <p:sldId id="310" r:id="rId19"/>
    <p:sldId id="312" r:id="rId20"/>
    <p:sldId id="313" r:id="rId21"/>
    <p:sldId id="314" r:id="rId22"/>
    <p:sldId id="315" r:id="rId23"/>
    <p:sldId id="316" r:id="rId24"/>
    <p:sldId id="317" r:id="rId25"/>
    <p:sldId id="319" r:id="rId26"/>
    <p:sldId id="321" r:id="rId27"/>
    <p:sldId id="322" r:id="rId28"/>
    <p:sldId id="297" r:id="rId29"/>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9">
          <p15:clr>
            <a:srgbClr val="A4A3A4"/>
          </p15:clr>
        </p15:guide>
        <p15:guide id="2" pos="28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C0BA"/>
    <a:srgbClr val="0FBFB0"/>
    <a:srgbClr val="73EBEF"/>
    <a:srgbClr val="1888BC"/>
    <a:srgbClr val="36EED2"/>
    <a:srgbClr val="95DB76"/>
    <a:srgbClr val="0000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113" d="100"/>
          <a:sy n="113" d="100"/>
        </p:scale>
        <p:origin x="1554" y="96"/>
      </p:cViewPr>
      <p:guideLst>
        <p:guide orient="horz" pos="2159"/>
        <p:guide pos="28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316C1DD-7B54-42C3-B4D8-6648C29677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endParaRPr lang="zh-CN" altLang="en-US"/>
          </a:p>
        </p:txBody>
      </p:sp>
      <p:sp>
        <p:nvSpPr>
          <p:cNvPr id="3" name="日期占位符 2">
            <a:extLst>
              <a:ext uri="{FF2B5EF4-FFF2-40B4-BE49-F238E27FC236}">
                <a16:creationId xmlns:a16="http://schemas.microsoft.com/office/drawing/2014/main" id="{F23A08B2-678E-4C7A-BCE7-5D26775C859C}"/>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noProof="1" smtClean="0">
                <a:cs typeface="+mn-ea"/>
              </a:defRPr>
            </a:lvl1pPr>
          </a:lstStyle>
          <a:p>
            <a:fld id="{D2A48B96-639E-45A3-A0BA-2464DFDB1FAA}" type="datetimeFigureOut">
              <a:rPr lang="zh-CN" altLang="en-US"/>
              <a:pPr/>
              <a:t>2018/6/19</a:t>
            </a:fld>
            <a:endParaRPr lang="zh-CN" altLang="en-US"/>
          </a:p>
        </p:txBody>
      </p:sp>
      <p:sp>
        <p:nvSpPr>
          <p:cNvPr id="6148" name="幻灯片图像占位符 3">
            <a:extLst>
              <a:ext uri="{FF2B5EF4-FFF2-40B4-BE49-F238E27FC236}">
                <a16:creationId xmlns:a16="http://schemas.microsoft.com/office/drawing/2014/main" id="{19ACEFD9-78CD-4BEF-B505-EBB6B6EB9813}"/>
              </a:ext>
            </a:extLst>
          </p:cNvPr>
          <p:cNvSpPr>
            <a:spLocks noGrp="1" noRot="1" noChangeAspect="1" noChangeArrowheads="1"/>
          </p:cNvSpPr>
          <p:nvPr>
            <p:ph type="sldImg" idx="4294967295"/>
          </p:nvPr>
        </p:nvSpPr>
        <p:spPr bwMode="auto">
          <a:xfrm>
            <a:off x="1371600" y="1143000"/>
            <a:ext cx="4114800"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6149" name="备注占位符 4">
            <a:extLst>
              <a:ext uri="{FF2B5EF4-FFF2-40B4-BE49-F238E27FC236}">
                <a16:creationId xmlns:a16="http://schemas.microsoft.com/office/drawing/2014/main" id="{D19F2F36-C089-4660-B55A-6DC73182498C}"/>
              </a:ext>
            </a:extLst>
          </p:cNvPr>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a:extLst>
              <a:ext uri="{FF2B5EF4-FFF2-40B4-BE49-F238E27FC236}">
                <a16:creationId xmlns:a16="http://schemas.microsoft.com/office/drawing/2014/main" id="{55AAB10C-872B-4EF6-B80D-1660CB1EFB1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noProof="1"/>
            </a:lvl1pPr>
          </a:lstStyle>
          <a:p>
            <a:endParaRPr lang="zh-CN" altLang="en-US"/>
          </a:p>
        </p:txBody>
      </p:sp>
      <p:sp>
        <p:nvSpPr>
          <p:cNvPr id="7" name="灯片编号占位符 6">
            <a:extLst>
              <a:ext uri="{FF2B5EF4-FFF2-40B4-BE49-F238E27FC236}">
                <a16:creationId xmlns:a16="http://schemas.microsoft.com/office/drawing/2014/main" id="{7BDC49C7-5564-4BC8-85DA-872069A13876}"/>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noProof="1" smtClean="0">
                <a:cs typeface="+mn-ea"/>
              </a:defRPr>
            </a:lvl1pPr>
          </a:lstStyle>
          <a:p>
            <a:fld id="{5EB44F0D-54B0-475D-94D8-80FDEC8F19F9}" type="slidenum">
              <a:rPr lang="zh-CN" altLang="en-US"/>
              <a:pPr/>
              <a:t>‹#›</a:t>
            </a:fld>
            <a:endParaRPr lang="zh-CN" altLang="en-US">
              <a:cs typeface="+mn-cs"/>
            </a:endParaRPr>
          </a:p>
        </p:txBody>
      </p:sp>
    </p:spTree>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a:extLst>
              <a:ext uri="{FF2B5EF4-FFF2-40B4-BE49-F238E27FC236}">
                <a16:creationId xmlns:a16="http://schemas.microsoft.com/office/drawing/2014/main" id="{9B9CB994-D34C-4F9D-A281-2C07D311F988}"/>
              </a:ext>
            </a:extLst>
          </p:cNvPr>
          <p:cNvSpPr>
            <a:spLocks noGrp="1" noRot="1" noChangeArrowheads="1"/>
          </p:cNvSpPr>
          <p:nvPr>
            <p:ph type="sldImg" idx="4294967295"/>
          </p:nvPr>
        </p:nvSpPr>
        <p:spPr>
          <a:ln>
            <a:miter lim="800000"/>
          </a:ln>
        </p:spPr>
      </p:sp>
      <p:sp>
        <p:nvSpPr>
          <p:cNvPr id="8194" name="文本占位符 2">
            <a:extLst>
              <a:ext uri="{FF2B5EF4-FFF2-40B4-BE49-F238E27FC236}">
                <a16:creationId xmlns:a16="http://schemas.microsoft.com/office/drawing/2014/main" id="{A66AEFB4-D78A-41FC-83A9-06E9A7656F3A}"/>
              </a:ext>
            </a:extLst>
          </p:cNvPr>
          <p:cNvSpPr>
            <a:spLocks noGrp="1" noChangeArrowheads="1"/>
          </p:cNvSpPr>
          <p:nvPr>
            <p:ph type="body" idx="4294967295"/>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a:extLst>
              <a:ext uri="{FF2B5EF4-FFF2-40B4-BE49-F238E27FC236}">
                <a16:creationId xmlns:a16="http://schemas.microsoft.com/office/drawing/2014/main" id="{659C9924-8A09-4518-9529-8437331EB920}"/>
              </a:ext>
            </a:extLst>
          </p:cNvPr>
          <p:cNvSpPr>
            <a:spLocks noGrp="1" noRot="1" noChangeArrowheads="1"/>
          </p:cNvSpPr>
          <p:nvPr>
            <p:ph type="sldImg" idx="4294967295"/>
          </p:nvPr>
        </p:nvSpPr>
        <p:spPr>
          <a:ln>
            <a:miter lim="800000"/>
          </a:ln>
        </p:spPr>
      </p:sp>
      <p:sp>
        <p:nvSpPr>
          <p:cNvPr id="27650" name="文本占位符 2">
            <a:extLst>
              <a:ext uri="{FF2B5EF4-FFF2-40B4-BE49-F238E27FC236}">
                <a16:creationId xmlns:a16="http://schemas.microsoft.com/office/drawing/2014/main" id="{D1B30E2F-5EFA-4915-8D9E-89D70D17DE63}"/>
              </a:ext>
            </a:extLst>
          </p:cNvPr>
          <p:cNvSpPr>
            <a:spLocks noGrp="1" noChangeArrowheads="1"/>
          </p:cNvSpPr>
          <p:nvPr>
            <p:ph type="body" idx="4294967295"/>
          </p:nvPr>
        </p:nvSpPr>
        <p:spPr/>
        <p:txBody>
          <a:bodyPr/>
          <a:lstStyle/>
          <a:p>
            <a:r>
              <a:rPr lang="zh-CN" altLang="en-US"/>
              <a:t>负载均衡 建立在现有网络结构之上，它提供了一种廉价有效透明的方法扩展网络设备和服务器的带宽、增加吞吐量、加强网络数据处理能力、提高网络的灵活性和可用性；其意思就是分摊到多个操作单元上进行执行。</a:t>
            </a:r>
          </a:p>
        </p:txBody>
      </p:sp>
      <p:sp>
        <p:nvSpPr>
          <p:cNvPr id="27651" name="灯片编号占位符 3">
            <a:extLst>
              <a:ext uri="{FF2B5EF4-FFF2-40B4-BE49-F238E27FC236}">
                <a16:creationId xmlns:a16="http://schemas.microsoft.com/office/drawing/2014/main" id="{D6D42E39-8053-4A9C-893B-1FC2A325BDA4}"/>
              </a:ext>
            </a:extLst>
          </p:cNvPr>
          <p:cNvSpPr>
            <a:spLocks noGrp="1" noChangeArrowheads="1"/>
          </p:cNvSpPr>
          <p:nvPr>
            <p:ph type="sldNum" sz="quarter" idx="5"/>
          </p:nvPr>
        </p:nvSpPr>
        <p:spPr bwMode="auto">
          <a:solidFill>
            <a:srgbClr val="FFFFFF"/>
          </a:solidFill>
          <a:ln>
            <a:solidFill>
              <a:srgbClr val="000000"/>
            </a:solidFill>
            <a:miter lim="800000"/>
            <a:headEnd/>
            <a:tailEnd/>
          </a:ln>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5AE82815-3182-45C1-A6E7-48D6BC72F38D}" type="slidenum">
              <a:rPr lang="zh-CN" altLang="en-US">
                <a:latin typeface="Calibri" panose="020F0502020204030204" pitchFamily="34" charset="0"/>
              </a:rPr>
              <a:pPr/>
              <a:t>11</a:t>
            </a:fld>
            <a:endParaRPr lang="zh-CN" altLang="en-US">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a:extLst>
              <a:ext uri="{FF2B5EF4-FFF2-40B4-BE49-F238E27FC236}">
                <a16:creationId xmlns:a16="http://schemas.microsoft.com/office/drawing/2014/main" id="{D57DC0D7-B051-4F87-92B6-B87D66B241DE}"/>
              </a:ext>
            </a:extLst>
          </p:cNvPr>
          <p:cNvSpPr>
            <a:spLocks noGrp="1" noRot="1" noChangeArrowheads="1"/>
          </p:cNvSpPr>
          <p:nvPr>
            <p:ph type="sldImg" idx="4294967295"/>
          </p:nvPr>
        </p:nvSpPr>
        <p:spPr>
          <a:ln>
            <a:miter lim="800000"/>
          </a:ln>
        </p:spPr>
      </p:sp>
      <p:sp>
        <p:nvSpPr>
          <p:cNvPr id="29698" name="文本占位符 2">
            <a:extLst>
              <a:ext uri="{FF2B5EF4-FFF2-40B4-BE49-F238E27FC236}">
                <a16:creationId xmlns:a16="http://schemas.microsoft.com/office/drawing/2014/main" id="{09BB4A93-9B37-4313-806D-4DCE4A37A5B4}"/>
              </a:ext>
            </a:extLst>
          </p:cNvPr>
          <p:cNvSpPr>
            <a:spLocks noGrp="1" noChangeArrowheads="1"/>
          </p:cNvSpPr>
          <p:nvPr>
            <p:ph type="body" idx="4294967295"/>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a:extLst>
              <a:ext uri="{FF2B5EF4-FFF2-40B4-BE49-F238E27FC236}">
                <a16:creationId xmlns:a16="http://schemas.microsoft.com/office/drawing/2014/main" id="{1263F342-BE4A-4FCA-9661-A18CD1A1A481}"/>
              </a:ext>
            </a:extLst>
          </p:cNvPr>
          <p:cNvSpPr>
            <a:spLocks noGrp="1" noRot="1" noChangeArrowheads="1"/>
          </p:cNvSpPr>
          <p:nvPr>
            <p:ph type="sldImg" idx="4294967295"/>
          </p:nvPr>
        </p:nvSpPr>
        <p:spPr>
          <a:ln>
            <a:miter lim="800000"/>
          </a:ln>
        </p:spPr>
      </p:sp>
      <p:sp>
        <p:nvSpPr>
          <p:cNvPr id="31746" name="文本占位符 2">
            <a:extLst>
              <a:ext uri="{FF2B5EF4-FFF2-40B4-BE49-F238E27FC236}">
                <a16:creationId xmlns:a16="http://schemas.microsoft.com/office/drawing/2014/main" id="{5955C8E3-4B6C-4564-A222-138BC11C3E67}"/>
              </a:ext>
            </a:extLst>
          </p:cNvPr>
          <p:cNvSpPr>
            <a:spLocks noGrp="1" noChangeArrowheads="1"/>
          </p:cNvSpPr>
          <p:nvPr>
            <p:ph type="body" idx="4294967295"/>
          </p:nvPr>
        </p:nvSpPr>
        <p:spPr/>
        <p:txBody>
          <a:bodyPr/>
          <a:lstStyle/>
          <a:p>
            <a:r>
              <a:rPr lang="zh-CN" altLang="en-US"/>
              <a:t>从采用的设备来分类</a:t>
            </a:r>
          </a:p>
        </p:txBody>
      </p:sp>
      <p:sp>
        <p:nvSpPr>
          <p:cNvPr id="31747" name="灯片编号占位符 3">
            <a:extLst>
              <a:ext uri="{FF2B5EF4-FFF2-40B4-BE49-F238E27FC236}">
                <a16:creationId xmlns:a16="http://schemas.microsoft.com/office/drawing/2014/main" id="{3D7197E6-9A6F-4C1B-9541-846E2705902E}"/>
              </a:ext>
            </a:extLst>
          </p:cNvPr>
          <p:cNvSpPr>
            <a:spLocks noGrp="1" noChangeArrowheads="1"/>
          </p:cNvSpPr>
          <p:nvPr>
            <p:ph type="sldNum" sz="quarter" idx="5"/>
          </p:nvPr>
        </p:nvSpPr>
        <p:spPr bwMode="auto">
          <a:solidFill>
            <a:srgbClr val="FFFFFF"/>
          </a:solidFill>
          <a:ln>
            <a:solidFill>
              <a:srgbClr val="000000"/>
            </a:solidFill>
            <a:miter lim="800000"/>
            <a:headEnd/>
            <a:tailEnd/>
          </a:ln>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CA01A72D-54A2-4BB1-B44A-BEE0F53C37AF}" type="slidenum">
              <a:rPr lang="zh-CN" altLang="en-US">
                <a:latin typeface="Calibri" panose="020F0502020204030204" pitchFamily="34" charset="0"/>
              </a:rPr>
              <a:pPr/>
              <a:t>13</a:t>
            </a:fld>
            <a:endParaRPr lang="zh-CN" altLang="en-US">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a:extLst>
              <a:ext uri="{FF2B5EF4-FFF2-40B4-BE49-F238E27FC236}">
                <a16:creationId xmlns:a16="http://schemas.microsoft.com/office/drawing/2014/main" id="{E975118B-17F9-453C-8955-48111A0343F4}"/>
              </a:ext>
            </a:extLst>
          </p:cNvPr>
          <p:cNvSpPr>
            <a:spLocks noGrp="1" noRot="1" noChangeArrowheads="1"/>
          </p:cNvSpPr>
          <p:nvPr>
            <p:ph type="sldImg" idx="4294967295"/>
          </p:nvPr>
        </p:nvSpPr>
        <p:spPr>
          <a:ln>
            <a:miter lim="800000"/>
          </a:ln>
        </p:spPr>
      </p:sp>
      <p:sp>
        <p:nvSpPr>
          <p:cNvPr id="33794" name="文本占位符 2">
            <a:extLst>
              <a:ext uri="{FF2B5EF4-FFF2-40B4-BE49-F238E27FC236}">
                <a16:creationId xmlns:a16="http://schemas.microsoft.com/office/drawing/2014/main" id="{0C006546-D1E5-4ACE-9736-82C4AF9C5671}"/>
              </a:ext>
            </a:extLst>
          </p:cNvPr>
          <p:cNvSpPr>
            <a:spLocks noGrp="1" noChangeArrowheads="1"/>
          </p:cNvSpPr>
          <p:nvPr>
            <p:ph type="body" idx="4294967295"/>
          </p:nvPr>
        </p:nvSpPr>
        <p:spPr/>
        <p:txBody>
          <a:bodyPr/>
          <a:lstStyle/>
          <a:p>
            <a:r>
              <a:rPr lang="zh-CN" altLang="en-US"/>
              <a:t>负载均衡从其应用的地理结构上分为本地负载均衡和全局负载均衡。</a:t>
            </a:r>
            <a:endParaRPr lang="en-US" altLang="zh-CN"/>
          </a:p>
        </p:txBody>
      </p:sp>
      <p:sp>
        <p:nvSpPr>
          <p:cNvPr id="33795" name="灯片编号占位符 3">
            <a:extLst>
              <a:ext uri="{FF2B5EF4-FFF2-40B4-BE49-F238E27FC236}">
                <a16:creationId xmlns:a16="http://schemas.microsoft.com/office/drawing/2014/main" id="{D7BDC3F9-4395-4D84-972F-68E8ED61855B}"/>
              </a:ext>
            </a:extLst>
          </p:cNvPr>
          <p:cNvSpPr>
            <a:spLocks noGrp="1" noChangeArrowheads="1"/>
          </p:cNvSpPr>
          <p:nvPr>
            <p:ph type="sldNum" sz="quarter" idx="5"/>
          </p:nvPr>
        </p:nvSpPr>
        <p:spPr bwMode="auto">
          <a:solidFill>
            <a:srgbClr val="FFFFFF"/>
          </a:solidFill>
          <a:ln>
            <a:solidFill>
              <a:srgbClr val="000000"/>
            </a:solidFill>
            <a:miter lim="800000"/>
            <a:headEnd/>
            <a:tailEnd/>
          </a:ln>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E4767DF1-0BD2-476A-88D5-FF56EC75CF9E}" type="slidenum">
              <a:rPr lang="zh-CN" altLang="en-US">
                <a:latin typeface="Calibri" panose="020F0502020204030204" pitchFamily="34" charset="0"/>
              </a:rPr>
              <a:pPr/>
              <a:t>14</a:t>
            </a:fld>
            <a:endParaRPr lang="zh-CN" altLang="en-US">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a:extLst>
              <a:ext uri="{FF2B5EF4-FFF2-40B4-BE49-F238E27FC236}">
                <a16:creationId xmlns:a16="http://schemas.microsoft.com/office/drawing/2014/main" id="{3CE43194-1DDA-49E7-9AFE-AD8DE0357F97}"/>
              </a:ext>
            </a:extLst>
          </p:cNvPr>
          <p:cNvSpPr>
            <a:spLocks noGrp="1" noRot="1" noChangeArrowheads="1"/>
          </p:cNvSpPr>
          <p:nvPr>
            <p:ph type="sldImg" idx="4294967295"/>
          </p:nvPr>
        </p:nvSpPr>
        <p:spPr>
          <a:ln>
            <a:miter lim="800000"/>
          </a:ln>
        </p:spPr>
      </p:sp>
      <p:sp>
        <p:nvSpPr>
          <p:cNvPr id="35842" name="文本占位符 2">
            <a:extLst>
              <a:ext uri="{FF2B5EF4-FFF2-40B4-BE49-F238E27FC236}">
                <a16:creationId xmlns:a16="http://schemas.microsoft.com/office/drawing/2014/main" id="{6BB976A0-CC64-45E7-B9E3-584D496F71C7}"/>
              </a:ext>
            </a:extLst>
          </p:cNvPr>
          <p:cNvSpPr>
            <a:spLocks noGrp="1" noChangeArrowheads="1"/>
          </p:cNvSpPr>
          <p:nvPr>
            <p:ph type="body" idx="4294967295"/>
          </p:nvPr>
        </p:nvSpPr>
        <p:spPr/>
        <p:txBody>
          <a:bodyPr/>
          <a:lstStyle/>
          <a:p>
            <a:endParaRPr lang="en-US" altLang="zh-CN"/>
          </a:p>
        </p:txBody>
      </p:sp>
      <p:sp>
        <p:nvSpPr>
          <p:cNvPr id="35843" name="灯片编号占位符 3">
            <a:extLst>
              <a:ext uri="{FF2B5EF4-FFF2-40B4-BE49-F238E27FC236}">
                <a16:creationId xmlns:a16="http://schemas.microsoft.com/office/drawing/2014/main" id="{87F5F6F3-BCD3-4A79-9AF4-332C839755E2}"/>
              </a:ext>
            </a:extLst>
          </p:cNvPr>
          <p:cNvSpPr>
            <a:spLocks noGrp="1" noChangeArrowheads="1"/>
          </p:cNvSpPr>
          <p:nvPr>
            <p:ph type="sldNum" sz="quarter" idx="5"/>
          </p:nvPr>
        </p:nvSpPr>
        <p:spPr bwMode="auto">
          <a:solidFill>
            <a:srgbClr val="FFFFFF"/>
          </a:solidFill>
          <a:ln>
            <a:solidFill>
              <a:srgbClr val="000000"/>
            </a:solidFill>
            <a:miter lim="800000"/>
            <a:headEnd/>
            <a:tailEnd/>
          </a:ln>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99BBCC56-0E1A-40E2-9A07-7ACA985F60E8}" type="slidenum">
              <a:rPr lang="zh-CN" altLang="en-US">
                <a:latin typeface="Calibri" panose="020F0502020204030204" pitchFamily="34" charset="0"/>
              </a:rPr>
              <a:pPr/>
              <a:t>15</a:t>
            </a:fld>
            <a:endParaRPr lang="zh-CN" altLang="en-US">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a:extLst>
              <a:ext uri="{FF2B5EF4-FFF2-40B4-BE49-F238E27FC236}">
                <a16:creationId xmlns:a16="http://schemas.microsoft.com/office/drawing/2014/main" id="{A7F39FF3-32C7-4F60-932A-7131003FD6BE}"/>
              </a:ext>
            </a:extLst>
          </p:cNvPr>
          <p:cNvSpPr>
            <a:spLocks noGrp="1" noRot="1" noChangeArrowheads="1"/>
          </p:cNvSpPr>
          <p:nvPr>
            <p:ph type="sldImg" idx="4294967295"/>
          </p:nvPr>
        </p:nvSpPr>
        <p:spPr>
          <a:ln>
            <a:miter lim="800000"/>
          </a:ln>
        </p:spPr>
      </p:sp>
      <p:sp>
        <p:nvSpPr>
          <p:cNvPr id="37890" name="文本占位符 2">
            <a:extLst>
              <a:ext uri="{FF2B5EF4-FFF2-40B4-BE49-F238E27FC236}">
                <a16:creationId xmlns:a16="http://schemas.microsoft.com/office/drawing/2014/main" id="{A435740F-9AC3-4E9C-8736-E6B3DF107572}"/>
              </a:ext>
            </a:extLst>
          </p:cNvPr>
          <p:cNvSpPr>
            <a:spLocks noGrp="1" noChangeArrowheads="1"/>
          </p:cNvSpPr>
          <p:nvPr>
            <p:ph type="body" idx="4294967295"/>
          </p:nvPr>
        </p:nvSpPr>
        <p:spPr/>
        <p:txBody>
          <a:bodyPr/>
          <a:lstStyle/>
          <a:p>
            <a:endParaRPr lang="en-US" altLang="zh-CN"/>
          </a:p>
        </p:txBody>
      </p:sp>
      <p:sp>
        <p:nvSpPr>
          <p:cNvPr id="37891" name="灯片编号占位符 3">
            <a:extLst>
              <a:ext uri="{FF2B5EF4-FFF2-40B4-BE49-F238E27FC236}">
                <a16:creationId xmlns:a16="http://schemas.microsoft.com/office/drawing/2014/main" id="{1DEE56A9-F557-4EA7-B59E-1ED01D35D44F}"/>
              </a:ext>
            </a:extLst>
          </p:cNvPr>
          <p:cNvSpPr>
            <a:spLocks noGrp="1" noChangeArrowheads="1"/>
          </p:cNvSpPr>
          <p:nvPr>
            <p:ph type="sldNum" sz="quarter" idx="5"/>
          </p:nvPr>
        </p:nvSpPr>
        <p:spPr bwMode="auto">
          <a:solidFill>
            <a:srgbClr val="FFFFFF"/>
          </a:solidFill>
          <a:ln>
            <a:solidFill>
              <a:srgbClr val="000000"/>
            </a:solidFill>
            <a:miter lim="800000"/>
            <a:headEnd/>
            <a:tailEnd/>
          </a:ln>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6DDAB81C-6CA4-490E-9EEE-684CA7BCDD3C}" type="slidenum">
              <a:rPr lang="zh-CN" altLang="en-US">
                <a:latin typeface="Calibri" panose="020F0502020204030204" pitchFamily="34" charset="0"/>
              </a:rPr>
              <a:pPr/>
              <a:t>16</a:t>
            </a:fld>
            <a:endParaRPr lang="zh-CN" altLang="en-US">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a:extLst>
              <a:ext uri="{FF2B5EF4-FFF2-40B4-BE49-F238E27FC236}">
                <a16:creationId xmlns:a16="http://schemas.microsoft.com/office/drawing/2014/main" id="{2684D01A-E923-481E-8159-EEC545AEC9AD}"/>
              </a:ext>
            </a:extLst>
          </p:cNvPr>
          <p:cNvSpPr>
            <a:spLocks noGrp="1" noRot="1" noChangeArrowheads="1"/>
          </p:cNvSpPr>
          <p:nvPr>
            <p:ph type="sldImg" idx="4294967295"/>
          </p:nvPr>
        </p:nvSpPr>
        <p:spPr>
          <a:ln>
            <a:miter lim="800000"/>
          </a:ln>
        </p:spPr>
      </p:sp>
      <p:sp>
        <p:nvSpPr>
          <p:cNvPr id="39938" name="文本占位符 2">
            <a:extLst>
              <a:ext uri="{FF2B5EF4-FFF2-40B4-BE49-F238E27FC236}">
                <a16:creationId xmlns:a16="http://schemas.microsoft.com/office/drawing/2014/main" id="{5A35964B-BB00-4638-A36F-B1A2EFFA791B}"/>
              </a:ext>
            </a:extLst>
          </p:cNvPr>
          <p:cNvSpPr>
            <a:spLocks noGrp="1" noChangeArrowheads="1"/>
          </p:cNvSpPr>
          <p:nvPr>
            <p:ph type="body" idx="4294967295"/>
          </p:nvPr>
        </p:nvSpPr>
        <p:spPr/>
        <p:txBody>
          <a:bodyPr/>
          <a:lstStyle/>
          <a:p>
            <a:endParaRPr lang="en-US" altLang="zh-CN"/>
          </a:p>
        </p:txBody>
      </p:sp>
      <p:sp>
        <p:nvSpPr>
          <p:cNvPr id="39939" name="灯片编号占位符 3">
            <a:extLst>
              <a:ext uri="{FF2B5EF4-FFF2-40B4-BE49-F238E27FC236}">
                <a16:creationId xmlns:a16="http://schemas.microsoft.com/office/drawing/2014/main" id="{AFA16E97-C58B-408C-9200-1804E9A5E27C}"/>
              </a:ext>
            </a:extLst>
          </p:cNvPr>
          <p:cNvSpPr>
            <a:spLocks noGrp="1" noChangeArrowheads="1"/>
          </p:cNvSpPr>
          <p:nvPr>
            <p:ph type="sldNum" sz="quarter" idx="5"/>
          </p:nvPr>
        </p:nvSpPr>
        <p:spPr bwMode="auto">
          <a:solidFill>
            <a:srgbClr val="FFFFFF"/>
          </a:solidFill>
          <a:ln>
            <a:solidFill>
              <a:srgbClr val="000000"/>
            </a:solidFill>
            <a:miter lim="800000"/>
            <a:headEnd/>
            <a:tailEnd/>
          </a:ln>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ACF7743C-D354-471A-8ECD-F335968E24D9}" type="slidenum">
              <a:rPr lang="zh-CN" altLang="en-US">
                <a:latin typeface="Calibri" panose="020F0502020204030204" pitchFamily="34" charset="0"/>
              </a:rPr>
              <a:pPr/>
              <a:t>17</a:t>
            </a:fld>
            <a:endParaRPr lang="zh-CN" altLang="en-US">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a:extLst>
              <a:ext uri="{FF2B5EF4-FFF2-40B4-BE49-F238E27FC236}">
                <a16:creationId xmlns:a16="http://schemas.microsoft.com/office/drawing/2014/main" id="{A3FD982F-1388-4D10-89F3-3492AD3ABF2F}"/>
              </a:ext>
            </a:extLst>
          </p:cNvPr>
          <p:cNvSpPr>
            <a:spLocks noGrp="1" noRot="1" noChangeArrowheads="1"/>
          </p:cNvSpPr>
          <p:nvPr>
            <p:ph type="sldImg" idx="4294967295"/>
          </p:nvPr>
        </p:nvSpPr>
        <p:spPr>
          <a:ln>
            <a:miter lim="800000"/>
          </a:ln>
        </p:spPr>
      </p:sp>
      <p:sp>
        <p:nvSpPr>
          <p:cNvPr id="41986" name="文本占位符 2">
            <a:extLst>
              <a:ext uri="{FF2B5EF4-FFF2-40B4-BE49-F238E27FC236}">
                <a16:creationId xmlns:a16="http://schemas.microsoft.com/office/drawing/2014/main" id="{F9784C97-0DF3-4B52-A0BD-C81D98CC116F}"/>
              </a:ext>
            </a:extLst>
          </p:cNvPr>
          <p:cNvSpPr>
            <a:spLocks noGrp="1" noChangeArrowheads="1"/>
          </p:cNvSpPr>
          <p:nvPr>
            <p:ph type="body" idx="4294967295"/>
          </p:nvPr>
        </p:nvSpPr>
        <p:spPr/>
        <p:txBody>
          <a:bodyPr/>
          <a:lstStyle/>
          <a:p>
            <a:endParaRPr lang="en-US" altLang="zh-CN"/>
          </a:p>
        </p:txBody>
      </p:sp>
      <p:sp>
        <p:nvSpPr>
          <p:cNvPr id="41987" name="灯片编号占位符 3">
            <a:extLst>
              <a:ext uri="{FF2B5EF4-FFF2-40B4-BE49-F238E27FC236}">
                <a16:creationId xmlns:a16="http://schemas.microsoft.com/office/drawing/2014/main" id="{860859DA-B776-4C89-A80E-2C93EB16454F}"/>
              </a:ext>
            </a:extLst>
          </p:cNvPr>
          <p:cNvSpPr>
            <a:spLocks noGrp="1" noChangeArrowheads="1"/>
          </p:cNvSpPr>
          <p:nvPr>
            <p:ph type="sldNum" sz="quarter" idx="5"/>
          </p:nvPr>
        </p:nvSpPr>
        <p:spPr bwMode="auto">
          <a:solidFill>
            <a:srgbClr val="FFFFFF"/>
          </a:solidFill>
          <a:ln>
            <a:solidFill>
              <a:srgbClr val="000000"/>
            </a:solidFill>
            <a:miter lim="800000"/>
            <a:headEnd/>
            <a:tailEnd/>
          </a:ln>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E14B9E6C-52B5-4699-9EE9-2304106001B7}" type="slidenum">
              <a:rPr lang="zh-CN" altLang="en-US">
                <a:latin typeface="Calibri" panose="020F0502020204030204" pitchFamily="34" charset="0"/>
              </a:rPr>
              <a:pPr/>
              <a:t>18</a:t>
            </a:fld>
            <a:endParaRPr lang="zh-CN" altLang="en-US">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a:extLst>
              <a:ext uri="{FF2B5EF4-FFF2-40B4-BE49-F238E27FC236}">
                <a16:creationId xmlns:a16="http://schemas.microsoft.com/office/drawing/2014/main" id="{2E5FB00E-D4EB-4FC5-AE87-370D912538FD}"/>
              </a:ext>
            </a:extLst>
          </p:cNvPr>
          <p:cNvSpPr>
            <a:spLocks noGrp="1" noRot="1" noChangeArrowheads="1"/>
          </p:cNvSpPr>
          <p:nvPr>
            <p:ph type="sldImg" idx="4294967295"/>
          </p:nvPr>
        </p:nvSpPr>
        <p:spPr>
          <a:ln>
            <a:miter lim="800000"/>
          </a:ln>
        </p:spPr>
      </p:sp>
      <p:sp>
        <p:nvSpPr>
          <p:cNvPr id="44034" name="文本占位符 2">
            <a:extLst>
              <a:ext uri="{FF2B5EF4-FFF2-40B4-BE49-F238E27FC236}">
                <a16:creationId xmlns:a16="http://schemas.microsoft.com/office/drawing/2014/main" id="{AC30648B-27CC-44E5-AEAD-407AC5DA31BB}"/>
              </a:ext>
            </a:extLst>
          </p:cNvPr>
          <p:cNvSpPr>
            <a:spLocks noGrp="1" noChangeArrowheads="1"/>
          </p:cNvSpPr>
          <p:nvPr>
            <p:ph type="body" idx="4294967295"/>
          </p:nvPr>
        </p:nvSpPr>
        <p:spPr/>
        <p:txBody>
          <a:bodyPr/>
          <a:lstStyle/>
          <a:p>
            <a:endParaRPr lang="en-US" altLang="zh-CN"/>
          </a:p>
        </p:txBody>
      </p:sp>
      <p:sp>
        <p:nvSpPr>
          <p:cNvPr id="44035" name="灯片编号占位符 3">
            <a:extLst>
              <a:ext uri="{FF2B5EF4-FFF2-40B4-BE49-F238E27FC236}">
                <a16:creationId xmlns:a16="http://schemas.microsoft.com/office/drawing/2014/main" id="{D0FA1DCD-9C6E-4F1E-8F82-52E1C177BC6E}"/>
              </a:ext>
            </a:extLst>
          </p:cNvPr>
          <p:cNvSpPr>
            <a:spLocks noGrp="1" noChangeArrowheads="1"/>
          </p:cNvSpPr>
          <p:nvPr>
            <p:ph type="sldNum" sz="quarter" idx="5"/>
          </p:nvPr>
        </p:nvSpPr>
        <p:spPr bwMode="auto">
          <a:solidFill>
            <a:srgbClr val="FFFFFF"/>
          </a:solidFill>
          <a:ln>
            <a:solidFill>
              <a:srgbClr val="000000"/>
            </a:solidFill>
            <a:miter lim="800000"/>
            <a:headEnd/>
            <a:tailEnd/>
          </a:ln>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64408867-53B7-47BA-973D-60971B6945A4}" type="slidenum">
              <a:rPr lang="zh-CN" altLang="en-US">
                <a:latin typeface="Calibri" panose="020F0502020204030204" pitchFamily="34" charset="0"/>
              </a:rPr>
              <a:pPr/>
              <a:t>19</a:t>
            </a:fld>
            <a:endParaRPr lang="zh-CN" altLang="en-US">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a:extLst>
              <a:ext uri="{FF2B5EF4-FFF2-40B4-BE49-F238E27FC236}">
                <a16:creationId xmlns:a16="http://schemas.microsoft.com/office/drawing/2014/main" id="{B7A389A7-A69D-474F-B02A-D59D2A323CE8}"/>
              </a:ext>
            </a:extLst>
          </p:cNvPr>
          <p:cNvSpPr>
            <a:spLocks noGrp="1" noRot="1" noChangeArrowheads="1"/>
          </p:cNvSpPr>
          <p:nvPr>
            <p:ph type="sldImg" idx="4294967295"/>
          </p:nvPr>
        </p:nvSpPr>
        <p:spPr>
          <a:ln>
            <a:miter lim="800000"/>
          </a:ln>
        </p:spPr>
      </p:sp>
      <p:sp>
        <p:nvSpPr>
          <p:cNvPr id="46082" name="文本占位符 2">
            <a:extLst>
              <a:ext uri="{FF2B5EF4-FFF2-40B4-BE49-F238E27FC236}">
                <a16:creationId xmlns:a16="http://schemas.microsoft.com/office/drawing/2014/main" id="{4015AA42-D336-4F37-9F6D-3BC2915B824D}"/>
              </a:ext>
            </a:extLst>
          </p:cNvPr>
          <p:cNvSpPr>
            <a:spLocks noGrp="1" noChangeArrowheads="1"/>
          </p:cNvSpPr>
          <p:nvPr>
            <p:ph type="body" idx="4294967295"/>
          </p:nvPr>
        </p:nvSpPr>
        <p:spPr/>
        <p:txBody>
          <a:bodyPr/>
          <a:lstStyle/>
          <a:p>
            <a:r>
              <a:rPr lang="en-US" altLang="zh-CN"/>
              <a:t>ha p ro se</a:t>
            </a:r>
          </a:p>
        </p:txBody>
      </p:sp>
      <p:sp>
        <p:nvSpPr>
          <p:cNvPr id="46083" name="灯片编号占位符 3">
            <a:extLst>
              <a:ext uri="{FF2B5EF4-FFF2-40B4-BE49-F238E27FC236}">
                <a16:creationId xmlns:a16="http://schemas.microsoft.com/office/drawing/2014/main" id="{26F9E8F1-E203-4A3D-B6E1-705BC8042A9D}"/>
              </a:ext>
            </a:extLst>
          </p:cNvPr>
          <p:cNvSpPr>
            <a:spLocks noGrp="1" noChangeArrowheads="1"/>
          </p:cNvSpPr>
          <p:nvPr>
            <p:ph type="sldNum" sz="quarter" idx="5"/>
          </p:nvPr>
        </p:nvSpPr>
        <p:spPr bwMode="auto">
          <a:solidFill>
            <a:srgbClr val="FFFFFF"/>
          </a:solidFill>
          <a:ln>
            <a:solidFill>
              <a:srgbClr val="000000"/>
            </a:solidFill>
            <a:miter lim="800000"/>
            <a:headEnd/>
            <a:tailEnd/>
          </a:ln>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421C4636-27E5-4BB1-A8E8-CEC073056C97}" type="slidenum">
              <a:rPr lang="zh-CN" altLang="en-US">
                <a:latin typeface="Calibri" panose="020F0502020204030204" pitchFamily="34" charset="0"/>
              </a:rPr>
              <a:pPr/>
              <a:t>20</a:t>
            </a:fld>
            <a:endParaRPr lang="zh-CN"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a:extLst>
              <a:ext uri="{FF2B5EF4-FFF2-40B4-BE49-F238E27FC236}">
                <a16:creationId xmlns:a16="http://schemas.microsoft.com/office/drawing/2014/main" id="{8F90BDB3-0C2D-46B2-930F-CDE8C07FD2BB}"/>
              </a:ext>
            </a:extLst>
          </p:cNvPr>
          <p:cNvSpPr>
            <a:spLocks noGrp="1" noRot="1" noChangeArrowheads="1"/>
          </p:cNvSpPr>
          <p:nvPr>
            <p:ph type="sldImg" idx="4294967295"/>
          </p:nvPr>
        </p:nvSpPr>
        <p:spPr>
          <a:ln>
            <a:miter lim="800000"/>
          </a:ln>
        </p:spPr>
      </p:sp>
      <p:sp>
        <p:nvSpPr>
          <p:cNvPr id="11266" name="文本占位符 2">
            <a:extLst>
              <a:ext uri="{FF2B5EF4-FFF2-40B4-BE49-F238E27FC236}">
                <a16:creationId xmlns:a16="http://schemas.microsoft.com/office/drawing/2014/main" id="{6F994C28-FDA9-470B-B259-D95645AC090D}"/>
              </a:ext>
            </a:extLst>
          </p:cNvPr>
          <p:cNvSpPr>
            <a:spLocks noGrp="1" noChangeArrowheads="1"/>
          </p:cNvSpPr>
          <p:nvPr>
            <p:ph type="body" idx="4294967295"/>
          </p:nvPr>
        </p:nvSpPr>
        <p:spPr/>
        <p:txBody>
          <a:bodyPr/>
          <a:lstStyle/>
          <a:p>
            <a:r>
              <a:rPr lang="zh-CN" altLang="en-US"/>
              <a:t>一个服务器集群包含多台拥有共享数据存储空间的服务器，各服务器之间通过内部局域网进行相互通信；当其中一台服务器发生故障时，它所运行的应用程序将由其他的服务器自动接管；在大多数情况下，集群中所有的计算机都拥有一个共同的名称，集群系统内任意一台服务器都可被所有的网络用户所使用。</a:t>
            </a:r>
          </a:p>
        </p:txBody>
      </p:sp>
      <p:sp>
        <p:nvSpPr>
          <p:cNvPr id="11267" name="灯片编号占位符 3">
            <a:extLst>
              <a:ext uri="{FF2B5EF4-FFF2-40B4-BE49-F238E27FC236}">
                <a16:creationId xmlns:a16="http://schemas.microsoft.com/office/drawing/2014/main" id="{D00932A3-634E-4506-BF47-BF97078DFFC4}"/>
              </a:ext>
            </a:extLst>
          </p:cNvPr>
          <p:cNvSpPr>
            <a:spLocks noGrp="1" noChangeArrowheads="1"/>
          </p:cNvSpPr>
          <p:nvPr>
            <p:ph type="sldNum" sz="quarter" idx="5"/>
          </p:nvPr>
        </p:nvSpPr>
        <p:spPr bwMode="auto">
          <a:solidFill>
            <a:srgbClr val="FFFFFF"/>
          </a:solidFill>
          <a:ln>
            <a:solidFill>
              <a:srgbClr val="000000"/>
            </a:solidFill>
            <a:miter lim="800000"/>
            <a:headEnd/>
            <a:tailEnd/>
          </a:ln>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6E959F04-360B-4938-B50E-C71E4DC35BEA}" type="slidenum">
              <a:rPr lang="zh-CN" altLang="en-US">
                <a:latin typeface="Calibri" panose="020F0502020204030204" pitchFamily="34" charset="0"/>
              </a:rPr>
              <a:pPr/>
              <a:t>3</a:t>
            </a:fld>
            <a:endParaRPr lang="zh-CN" altLang="en-US">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a:extLst>
              <a:ext uri="{FF2B5EF4-FFF2-40B4-BE49-F238E27FC236}">
                <a16:creationId xmlns:a16="http://schemas.microsoft.com/office/drawing/2014/main" id="{7FA3A9E7-D656-4AC9-907B-F464F85BECCD}"/>
              </a:ext>
            </a:extLst>
          </p:cNvPr>
          <p:cNvSpPr>
            <a:spLocks noGrp="1" noRot="1" noChangeArrowheads="1"/>
          </p:cNvSpPr>
          <p:nvPr>
            <p:ph type="sldImg" idx="4294967295"/>
          </p:nvPr>
        </p:nvSpPr>
        <p:spPr>
          <a:ln>
            <a:miter lim="800000"/>
          </a:ln>
        </p:spPr>
      </p:sp>
      <p:sp>
        <p:nvSpPr>
          <p:cNvPr id="48130" name="文本占位符 2">
            <a:extLst>
              <a:ext uri="{FF2B5EF4-FFF2-40B4-BE49-F238E27FC236}">
                <a16:creationId xmlns:a16="http://schemas.microsoft.com/office/drawing/2014/main" id="{B9DB10D9-70D3-4389-AABA-5BD4E6EB1E1E}"/>
              </a:ext>
            </a:extLst>
          </p:cNvPr>
          <p:cNvSpPr>
            <a:spLocks noGrp="1" noChangeArrowheads="1"/>
          </p:cNvSpPr>
          <p:nvPr>
            <p:ph type="body" idx="4294967295"/>
          </p:nvPr>
        </p:nvSpPr>
        <p:spPr/>
        <p:txBody>
          <a:bodyPr/>
          <a:lstStyle/>
          <a:p>
            <a:endParaRPr lang="en-US" altLang="zh-CN"/>
          </a:p>
        </p:txBody>
      </p:sp>
      <p:sp>
        <p:nvSpPr>
          <p:cNvPr id="48131" name="灯片编号占位符 3">
            <a:extLst>
              <a:ext uri="{FF2B5EF4-FFF2-40B4-BE49-F238E27FC236}">
                <a16:creationId xmlns:a16="http://schemas.microsoft.com/office/drawing/2014/main" id="{0C75F772-9C3A-4561-9803-54274D277531}"/>
              </a:ext>
            </a:extLst>
          </p:cNvPr>
          <p:cNvSpPr>
            <a:spLocks noGrp="1" noChangeArrowheads="1"/>
          </p:cNvSpPr>
          <p:nvPr>
            <p:ph type="sldNum" sz="quarter" idx="5"/>
          </p:nvPr>
        </p:nvSpPr>
        <p:spPr bwMode="auto">
          <a:solidFill>
            <a:srgbClr val="FFFFFF"/>
          </a:solidFill>
          <a:ln>
            <a:solidFill>
              <a:srgbClr val="000000"/>
            </a:solidFill>
            <a:miter lim="800000"/>
            <a:headEnd/>
            <a:tailEnd/>
          </a:ln>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E154B11A-3ADF-4BD0-8AFD-B890F97C61BF}" type="slidenum">
              <a:rPr lang="zh-CN" altLang="en-US">
                <a:latin typeface="Calibri" panose="020F0502020204030204" pitchFamily="34" charset="0"/>
              </a:rPr>
              <a:pPr/>
              <a:t>21</a:t>
            </a:fld>
            <a:endParaRPr lang="zh-CN" altLang="en-US">
              <a:latin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幻灯片图像占位符 1">
            <a:extLst>
              <a:ext uri="{FF2B5EF4-FFF2-40B4-BE49-F238E27FC236}">
                <a16:creationId xmlns:a16="http://schemas.microsoft.com/office/drawing/2014/main" id="{78C2C659-D041-44BB-983E-6365EFC3DB28}"/>
              </a:ext>
            </a:extLst>
          </p:cNvPr>
          <p:cNvSpPr>
            <a:spLocks noGrp="1" noRot="1" noChangeArrowheads="1"/>
          </p:cNvSpPr>
          <p:nvPr>
            <p:ph type="sldImg" idx="4294967295"/>
          </p:nvPr>
        </p:nvSpPr>
        <p:spPr>
          <a:ln>
            <a:miter lim="800000"/>
          </a:ln>
        </p:spPr>
      </p:sp>
      <p:sp>
        <p:nvSpPr>
          <p:cNvPr id="50178" name="文本占位符 2">
            <a:extLst>
              <a:ext uri="{FF2B5EF4-FFF2-40B4-BE49-F238E27FC236}">
                <a16:creationId xmlns:a16="http://schemas.microsoft.com/office/drawing/2014/main" id="{C099B567-F3EB-4C61-B6BD-4BD14642EC05}"/>
              </a:ext>
            </a:extLst>
          </p:cNvPr>
          <p:cNvSpPr>
            <a:spLocks noGrp="1" noChangeArrowheads="1"/>
          </p:cNvSpPr>
          <p:nvPr>
            <p:ph type="body" idx="4294967295"/>
          </p:nvPr>
        </p:nvSpPr>
        <p:spPr/>
        <p:txBody>
          <a:bodyPr/>
          <a:lstStyle/>
          <a:p>
            <a:endParaRPr lang="en-US" altLang="zh-CN"/>
          </a:p>
        </p:txBody>
      </p:sp>
      <p:sp>
        <p:nvSpPr>
          <p:cNvPr id="50179" name="灯片编号占位符 3">
            <a:extLst>
              <a:ext uri="{FF2B5EF4-FFF2-40B4-BE49-F238E27FC236}">
                <a16:creationId xmlns:a16="http://schemas.microsoft.com/office/drawing/2014/main" id="{5E1BE1CD-89F6-4154-A825-FDB42A5C6C47}"/>
              </a:ext>
            </a:extLst>
          </p:cNvPr>
          <p:cNvSpPr>
            <a:spLocks noGrp="1" noChangeArrowheads="1"/>
          </p:cNvSpPr>
          <p:nvPr>
            <p:ph type="sldNum" sz="quarter" idx="5"/>
          </p:nvPr>
        </p:nvSpPr>
        <p:spPr bwMode="auto">
          <a:solidFill>
            <a:srgbClr val="FFFFFF"/>
          </a:solidFill>
          <a:ln>
            <a:solidFill>
              <a:srgbClr val="000000"/>
            </a:solidFill>
            <a:miter lim="800000"/>
            <a:headEnd/>
            <a:tailEnd/>
          </a:ln>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DEB189BC-6988-41EB-B4C7-7593BA95177B}" type="slidenum">
              <a:rPr lang="zh-CN" altLang="en-US">
                <a:latin typeface="Calibri" panose="020F0502020204030204" pitchFamily="34" charset="0"/>
              </a:rPr>
              <a:pPr/>
              <a:t>22</a:t>
            </a:fld>
            <a:endParaRPr lang="zh-CN" altLang="en-US">
              <a:latin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幻灯片图像占位符 1">
            <a:extLst>
              <a:ext uri="{FF2B5EF4-FFF2-40B4-BE49-F238E27FC236}">
                <a16:creationId xmlns:a16="http://schemas.microsoft.com/office/drawing/2014/main" id="{1DD321D0-8C93-4083-8F98-60167BED311B}"/>
              </a:ext>
            </a:extLst>
          </p:cNvPr>
          <p:cNvSpPr>
            <a:spLocks noGrp="1" noRot="1" noChangeArrowheads="1"/>
          </p:cNvSpPr>
          <p:nvPr>
            <p:ph type="sldImg" idx="4294967295"/>
          </p:nvPr>
        </p:nvSpPr>
        <p:spPr>
          <a:ln>
            <a:miter lim="800000"/>
          </a:ln>
        </p:spPr>
      </p:sp>
      <p:sp>
        <p:nvSpPr>
          <p:cNvPr id="52226" name="文本占位符 2">
            <a:extLst>
              <a:ext uri="{FF2B5EF4-FFF2-40B4-BE49-F238E27FC236}">
                <a16:creationId xmlns:a16="http://schemas.microsoft.com/office/drawing/2014/main" id="{9589244C-2CA2-4D6C-97B1-DF2FACF2D5B3}"/>
              </a:ext>
            </a:extLst>
          </p:cNvPr>
          <p:cNvSpPr>
            <a:spLocks noGrp="1" noChangeArrowheads="1"/>
          </p:cNvSpPr>
          <p:nvPr>
            <p:ph type="body" idx="4294967295"/>
          </p:nvPr>
        </p:nvSpPr>
        <p:spPr/>
        <p:txBody>
          <a:bodyPr/>
          <a:lstStyle/>
          <a:p>
            <a:endParaRPr lang="en-US" altLang="zh-CN"/>
          </a:p>
        </p:txBody>
      </p:sp>
      <p:sp>
        <p:nvSpPr>
          <p:cNvPr id="52227" name="灯片编号占位符 3">
            <a:extLst>
              <a:ext uri="{FF2B5EF4-FFF2-40B4-BE49-F238E27FC236}">
                <a16:creationId xmlns:a16="http://schemas.microsoft.com/office/drawing/2014/main" id="{E492F5D1-73CF-4A87-B413-7197AA5A42EB}"/>
              </a:ext>
            </a:extLst>
          </p:cNvPr>
          <p:cNvSpPr>
            <a:spLocks noGrp="1" noChangeArrowheads="1"/>
          </p:cNvSpPr>
          <p:nvPr>
            <p:ph type="sldNum" sz="quarter" idx="5"/>
          </p:nvPr>
        </p:nvSpPr>
        <p:spPr bwMode="auto">
          <a:solidFill>
            <a:srgbClr val="FFFFFF"/>
          </a:solidFill>
          <a:ln>
            <a:solidFill>
              <a:srgbClr val="000000"/>
            </a:solidFill>
            <a:miter lim="800000"/>
            <a:headEnd/>
            <a:tailEnd/>
          </a:ln>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31B0A57F-C278-419B-A970-9C5EDD8D011E}" type="slidenum">
              <a:rPr lang="zh-CN" altLang="en-US">
                <a:latin typeface="Calibri" panose="020F0502020204030204" pitchFamily="34" charset="0"/>
              </a:rPr>
              <a:pPr/>
              <a:t>23</a:t>
            </a:fld>
            <a:endParaRPr lang="zh-CN" altLang="en-US">
              <a:latin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幻灯片图像占位符 1">
            <a:extLst>
              <a:ext uri="{FF2B5EF4-FFF2-40B4-BE49-F238E27FC236}">
                <a16:creationId xmlns:a16="http://schemas.microsoft.com/office/drawing/2014/main" id="{F38F32A8-24F4-4AF1-B622-983DD24E0C83}"/>
              </a:ext>
            </a:extLst>
          </p:cNvPr>
          <p:cNvSpPr>
            <a:spLocks noGrp="1" noRot="1" noChangeArrowheads="1"/>
          </p:cNvSpPr>
          <p:nvPr>
            <p:ph type="sldImg" idx="4294967295"/>
          </p:nvPr>
        </p:nvSpPr>
        <p:spPr>
          <a:ln>
            <a:miter lim="800000"/>
          </a:ln>
        </p:spPr>
      </p:sp>
      <p:sp>
        <p:nvSpPr>
          <p:cNvPr id="54274" name="文本占位符 2">
            <a:extLst>
              <a:ext uri="{FF2B5EF4-FFF2-40B4-BE49-F238E27FC236}">
                <a16:creationId xmlns:a16="http://schemas.microsoft.com/office/drawing/2014/main" id="{D8E98F95-ACE5-40D0-918B-999FF96C4BE0}"/>
              </a:ext>
            </a:extLst>
          </p:cNvPr>
          <p:cNvSpPr>
            <a:spLocks noGrp="1" noChangeArrowheads="1"/>
          </p:cNvSpPr>
          <p:nvPr>
            <p:ph type="body" idx="4294967295"/>
          </p:nvPr>
        </p:nvSpPr>
        <p:spPr/>
        <p:txBody>
          <a:bodyPr/>
          <a:lstStyle/>
          <a:p>
            <a:endParaRPr lang="en-US" altLang="zh-CN"/>
          </a:p>
        </p:txBody>
      </p:sp>
      <p:sp>
        <p:nvSpPr>
          <p:cNvPr id="54275" name="灯片编号占位符 3">
            <a:extLst>
              <a:ext uri="{FF2B5EF4-FFF2-40B4-BE49-F238E27FC236}">
                <a16:creationId xmlns:a16="http://schemas.microsoft.com/office/drawing/2014/main" id="{B01FB080-7720-4890-8F0A-1179476282D4}"/>
              </a:ext>
            </a:extLst>
          </p:cNvPr>
          <p:cNvSpPr>
            <a:spLocks noGrp="1" noChangeArrowheads="1"/>
          </p:cNvSpPr>
          <p:nvPr>
            <p:ph type="sldNum" sz="quarter" idx="5"/>
          </p:nvPr>
        </p:nvSpPr>
        <p:spPr bwMode="auto">
          <a:solidFill>
            <a:srgbClr val="FFFFFF"/>
          </a:solidFill>
          <a:ln>
            <a:solidFill>
              <a:srgbClr val="000000"/>
            </a:solidFill>
            <a:miter lim="800000"/>
            <a:headEnd/>
            <a:tailEnd/>
          </a:ln>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3C946210-3356-4316-93FA-3D7756C99E3C}" type="slidenum">
              <a:rPr lang="zh-CN" altLang="en-US">
                <a:latin typeface="Calibri" panose="020F0502020204030204" pitchFamily="34" charset="0"/>
              </a:rPr>
              <a:pPr/>
              <a:t>24</a:t>
            </a:fld>
            <a:endParaRPr lang="zh-CN" altLang="en-US">
              <a:latin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幻灯片图像占位符 1">
            <a:extLst>
              <a:ext uri="{FF2B5EF4-FFF2-40B4-BE49-F238E27FC236}">
                <a16:creationId xmlns:a16="http://schemas.microsoft.com/office/drawing/2014/main" id="{5C0981DF-8C4E-4420-BFC6-125420489DD6}"/>
              </a:ext>
            </a:extLst>
          </p:cNvPr>
          <p:cNvSpPr>
            <a:spLocks noGrp="1" noRot="1" noChangeArrowheads="1"/>
          </p:cNvSpPr>
          <p:nvPr>
            <p:ph type="sldImg" idx="4294967295"/>
          </p:nvPr>
        </p:nvSpPr>
        <p:spPr>
          <a:ln>
            <a:miter lim="800000"/>
          </a:ln>
        </p:spPr>
      </p:sp>
      <p:sp>
        <p:nvSpPr>
          <p:cNvPr id="56322" name="文本占位符 2">
            <a:extLst>
              <a:ext uri="{FF2B5EF4-FFF2-40B4-BE49-F238E27FC236}">
                <a16:creationId xmlns:a16="http://schemas.microsoft.com/office/drawing/2014/main" id="{73D324BA-0AA5-42DE-BE86-BA826336FF83}"/>
              </a:ext>
            </a:extLst>
          </p:cNvPr>
          <p:cNvSpPr>
            <a:spLocks noGrp="1" noChangeArrowheads="1"/>
          </p:cNvSpPr>
          <p:nvPr>
            <p:ph type="body" idx="4294967295"/>
          </p:nvPr>
        </p:nvSpPr>
        <p:spPr/>
        <p:txBody>
          <a:bodyPr/>
          <a:lstStyle/>
          <a:p>
            <a:endParaRPr lang="en-US" altLang="zh-CN"/>
          </a:p>
        </p:txBody>
      </p:sp>
      <p:sp>
        <p:nvSpPr>
          <p:cNvPr id="56323" name="灯片编号占位符 3">
            <a:extLst>
              <a:ext uri="{FF2B5EF4-FFF2-40B4-BE49-F238E27FC236}">
                <a16:creationId xmlns:a16="http://schemas.microsoft.com/office/drawing/2014/main" id="{F6394420-5D91-449C-8D56-E89A19E6DCD1}"/>
              </a:ext>
            </a:extLst>
          </p:cNvPr>
          <p:cNvSpPr>
            <a:spLocks noGrp="1" noChangeArrowheads="1"/>
          </p:cNvSpPr>
          <p:nvPr>
            <p:ph type="sldNum" sz="quarter" idx="5"/>
          </p:nvPr>
        </p:nvSpPr>
        <p:spPr bwMode="auto">
          <a:solidFill>
            <a:srgbClr val="FFFFFF"/>
          </a:solidFill>
          <a:ln>
            <a:solidFill>
              <a:srgbClr val="000000"/>
            </a:solidFill>
            <a:miter lim="800000"/>
            <a:headEnd/>
            <a:tailEnd/>
          </a:ln>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5025D7C5-A608-4F40-9E3C-C24F1A9D2C42}" type="slidenum">
              <a:rPr lang="zh-CN" altLang="en-US">
                <a:latin typeface="Calibri" panose="020F0502020204030204" pitchFamily="34" charset="0"/>
              </a:rPr>
              <a:pPr/>
              <a:t>25</a:t>
            </a:fld>
            <a:endParaRPr lang="zh-CN"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a:extLst>
              <a:ext uri="{FF2B5EF4-FFF2-40B4-BE49-F238E27FC236}">
                <a16:creationId xmlns:a16="http://schemas.microsoft.com/office/drawing/2014/main" id="{F5293783-1A51-46CC-9EDD-186A6ADCEC91}"/>
              </a:ext>
            </a:extLst>
          </p:cNvPr>
          <p:cNvSpPr>
            <a:spLocks noGrp="1" noRot="1" noChangeArrowheads="1"/>
          </p:cNvSpPr>
          <p:nvPr>
            <p:ph type="sldImg" idx="4294967295"/>
          </p:nvPr>
        </p:nvSpPr>
        <p:spPr>
          <a:ln>
            <a:miter lim="800000"/>
          </a:ln>
        </p:spPr>
      </p:sp>
      <p:sp>
        <p:nvSpPr>
          <p:cNvPr id="13314" name="文本占位符 2">
            <a:extLst>
              <a:ext uri="{FF2B5EF4-FFF2-40B4-BE49-F238E27FC236}">
                <a16:creationId xmlns:a16="http://schemas.microsoft.com/office/drawing/2014/main" id="{61135FDF-8979-4033-9E33-2C65A5EF69E7}"/>
              </a:ext>
            </a:extLst>
          </p:cNvPr>
          <p:cNvSpPr>
            <a:spLocks noGrp="1" noChangeArrowheads="1"/>
          </p:cNvSpPr>
          <p:nvPr>
            <p:ph type="body" idx="4294967295"/>
          </p:nvPr>
        </p:nvSpPr>
        <p:spPr/>
        <p:txBody>
          <a:bodyPr/>
          <a:lstStyle/>
          <a:p>
            <a:r>
              <a:rPr lang="zh-CN" altLang="en-US"/>
              <a:t>分布式系统是以缩短单个任务的执行时间来提升效率的，而集群系统则是通过提高单位时间内执行的任务数来提升效率。</a:t>
            </a:r>
          </a:p>
        </p:txBody>
      </p:sp>
      <p:sp>
        <p:nvSpPr>
          <p:cNvPr id="13315" name="灯片编号占位符 3">
            <a:extLst>
              <a:ext uri="{FF2B5EF4-FFF2-40B4-BE49-F238E27FC236}">
                <a16:creationId xmlns:a16="http://schemas.microsoft.com/office/drawing/2014/main" id="{73B689CC-B1C7-42E1-9CF9-5D9603B92144}"/>
              </a:ext>
            </a:extLst>
          </p:cNvPr>
          <p:cNvSpPr>
            <a:spLocks noGrp="1" noChangeArrowheads="1"/>
          </p:cNvSpPr>
          <p:nvPr>
            <p:ph type="sldNum" sz="quarter" idx="5"/>
          </p:nvPr>
        </p:nvSpPr>
        <p:spPr bwMode="auto">
          <a:solidFill>
            <a:srgbClr val="FFFFFF"/>
          </a:solidFill>
          <a:ln>
            <a:solidFill>
              <a:srgbClr val="000000"/>
            </a:solidFill>
            <a:miter lim="800000"/>
            <a:headEnd/>
            <a:tailEnd/>
          </a:ln>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57924757-7D71-4A61-ADD9-B1F7641FF98C}" type="slidenum">
              <a:rPr lang="zh-CN" altLang="en-US">
                <a:latin typeface="Calibri" panose="020F0502020204030204" pitchFamily="34" charset="0"/>
              </a:rPr>
              <a:pPr/>
              <a:t>4</a:t>
            </a:fld>
            <a:endParaRPr lang="zh-CN"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a:extLst>
              <a:ext uri="{FF2B5EF4-FFF2-40B4-BE49-F238E27FC236}">
                <a16:creationId xmlns:a16="http://schemas.microsoft.com/office/drawing/2014/main" id="{7BD13BC8-159D-4480-BF10-5582970960EC}"/>
              </a:ext>
            </a:extLst>
          </p:cNvPr>
          <p:cNvSpPr>
            <a:spLocks noGrp="1" noRot="1" noChangeArrowheads="1"/>
          </p:cNvSpPr>
          <p:nvPr>
            <p:ph type="sldImg" idx="4294967295"/>
          </p:nvPr>
        </p:nvSpPr>
        <p:spPr>
          <a:ln>
            <a:miter lim="800000"/>
          </a:ln>
        </p:spPr>
      </p:sp>
      <p:sp>
        <p:nvSpPr>
          <p:cNvPr id="15362" name="文本占位符 2">
            <a:extLst>
              <a:ext uri="{FF2B5EF4-FFF2-40B4-BE49-F238E27FC236}">
                <a16:creationId xmlns:a16="http://schemas.microsoft.com/office/drawing/2014/main" id="{B284C637-229D-4BB7-A376-85E69F858EBB}"/>
              </a:ext>
            </a:extLst>
          </p:cNvPr>
          <p:cNvSpPr>
            <a:spLocks noGrp="1" noChangeArrowheads="1"/>
          </p:cNvSpPr>
          <p:nvPr>
            <p:ph type="body" idx="4294967295"/>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8C67910F-91E1-46E4-9E8D-39944B6E012B}"/>
              </a:ext>
            </a:extLst>
          </p:cNvPr>
          <p:cNvSpPr>
            <a:spLocks noGrp="1" noRot="1" noChangeArrowheads="1"/>
          </p:cNvSpPr>
          <p:nvPr>
            <p:ph type="sldImg" idx="4294967295"/>
          </p:nvPr>
        </p:nvSpPr>
        <p:spPr>
          <a:ln>
            <a:miter lim="800000"/>
          </a:ln>
        </p:spPr>
      </p:sp>
      <p:sp>
        <p:nvSpPr>
          <p:cNvPr id="17410" name="文本占位符 2">
            <a:extLst>
              <a:ext uri="{FF2B5EF4-FFF2-40B4-BE49-F238E27FC236}">
                <a16:creationId xmlns:a16="http://schemas.microsoft.com/office/drawing/2014/main" id="{87F03951-6C11-4002-A425-D4F14C15771B}"/>
              </a:ext>
            </a:extLst>
          </p:cNvPr>
          <p:cNvSpPr>
            <a:spLocks noGrp="1" noChangeArrowheads="1"/>
          </p:cNvSpPr>
          <p:nvPr>
            <p:ph type="body" idx="4294967295"/>
          </p:nvPr>
        </p:nvSpPr>
        <p:spPr/>
        <p:txBody>
          <a:bodyPr/>
          <a:lstStyle/>
          <a:p>
            <a:r>
              <a:rPr lang="zh-CN" altLang="en-US"/>
              <a:t>在实际的使用中，集群的这三种类型相互交融，如高可用性集群也可以在其节点之间均衡用户负载。同样，也可以从要编写应用程序的集群中找到一个并行集群，它可以在节点之间执行负载均衡。从这个意义上讲，这种集群类别的划分是一个相对的概念，不是绝对的。</a:t>
            </a:r>
          </a:p>
        </p:txBody>
      </p:sp>
      <p:sp>
        <p:nvSpPr>
          <p:cNvPr id="17411" name="灯片编号占位符 3">
            <a:extLst>
              <a:ext uri="{FF2B5EF4-FFF2-40B4-BE49-F238E27FC236}">
                <a16:creationId xmlns:a16="http://schemas.microsoft.com/office/drawing/2014/main" id="{A94C8B3C-5CE2-4803-B4CD-2F9C6EE549A6}"/>
              </a:ext>
            </a:extLst>
          </p:cNvPr>
          <p:cNvSpPr>
            <a:spLocks noGrp="1" noChangeArrowheads="1"/>
          </p:cNvSpPr>
          <p:nvPr>
            <p:ph type="sldNum" sz="quarter" idx="5"/>
          </p:nvPr>
        </p:nvSpPr>
        <p:spPr bwMode="auto">
          <a:solidFill>
            <a:srgbClr val="FFFFFF"/>
          </a:solidFill>
          <a:ln>
            <a:solidFill>
              <a:srgbClr val="000000"/>
            </a:solidFill>
            <a:miter lim="800000"/>
            <a:headEnd/>
            <a:tailEnd/>
          </a:ln>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8F38E502-34AC-4575-AE41-79BCE38C183D}" type="slidenum">
              <a:rPr lang="zh-CN" altLang="en-US">
                <a:latin typeface="Calibri" panose="020F0502020204030204" pitchFamily="34" charset="0"/>
              </a:rPr>
              <a:pPr/>
              <a:t>6</a:t>
            </a:fld>
            <a:endParaRPr lang="zh-CN" alt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a:extLst>
              <a:ext uri="{FF2B5EF4-FFF2-40B4-BE49-F238E27FC236}">
                <a16:creationId xmlns:a16="http://schemas.microsoft.com/office/drawing/2014/main" id="{E8BEDC55-053B-4C3F-9C84-D02DC1CA9AE8}"/>
              </a:ext>
            </a:extLst>
          </p:cNvPr>
          <p:cNvSpPr>
            <a:spLocks noGrp="1" noRot="1" noChangeArrowheads="1"/>
          </p:cNvSpPr>
          <p:nvPr>
            <p:ph type="sldImg" idx="4294967295"/>
          </p:nvPr>
        </p:nvSpPr>
        <p:spPr>
          <a:ln>
            <a:miter lim="800000"/>
          </a:ln>
        </p:spPr>
      </p:sp>
      <p:sp>
        <p:nvSpPr>
          <p:cNvPr id="19458" name="文本占位符 2">
            <a:extLst>
              <a:ext uri="{FF2B5EF4-FFF2-40B4-BE49-F238E27FC236}">
                <a16:creationId xmlns:a16="http://schemas.microsoft.com/office/drawing/2014/main" id="{EC957D4A-80C3-4E4D-B07E-D5AA31A96C43}"/>
              </a:ext>
            </a:extLst>
          </p:cNvPr>
          <p:cNvSpPr>
            <a:spLocks noGrp="1" noChangeArrowheads="1"/>
          </p:cNvSpPr>
          <p:nvPr>
            <p:ph type="body" idx="4294967295"/>
          </p:nvPr>
        </p:nvSpPr>
        <p:spPr/>
        <p:txBody>
          <a:bodyPr/>
          <a:lstStyle/>
          <a:p>
            <a:r>
              <a:rPr lang="zh-CN" altLang="en-US"/>
              <a:t>为了消除第二个单点故障，备份组件还需要处于不同地理位置。这样的话，就算一个位置断网、停电，其他位置的系统都能继续运行。如果再考虑到地震、洪水等自然灾害和其他因素，备份组件甚至需要处于不同城市、不同国家。</a:t>
            </a:r>
          </a:p>
        </p:txBody>
      </p:sp>
      <p:sp>
        <p:nvSpPr>
          <p:cNvPr id="19459" name="灯片编号占位符 3">
            <a:extLst>
              <a:ext uri="{FF2B5EF4-FFF2-40B4-BE49-F238E27FC236}">
                <a16:creationId xmlns:a16="http://schemas.microsoft.com/office/drawing/2014/main" id="{3C79B65F-3B26-4EC9-95D2-486F0922DDE0}"/>
              </a:ext>
            </a:extLst>
          </p:cNvPr>
          <p:cNvSpPr>
            <a:spLocks noGrp="1" noChangeArrowheads="1"/>
          </p:cNvSpPr>
          <p:nvPr>
            <p:ph type="sldNum" sz="quarter" idx="5"/>
          </p:nvPr>
        </p:nvSpPr>
        <p:spPr bwMode="auto">
          <a:solidFill>
            <a:srgbClr val="FFFFFF"/>
          </a:solidFill>
          <a:ln>
            <a:solidFill>
              <a:srgbClr val="000000"/>
            </a:solidFill>
            <a:miter lim="800000"/>
            <a:headEnd/>
            <a:tailEnd/>
          </a:ln>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AC9DF86E-841A-4214-B993-AB29E6A68473}" type="slidenum">
              <a:rPr lang="zh-CN" altLang="en-US">
                <a:latin typeface="Calibri" panose="020F0502020204030204" pitchFamily="34" charset="0"/>
              </a:rPr>
              <a:pPr/>
              <a:t>7</a:t>
            </a:fld>
            <a:endParaRPr lang="zh-CN" alt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a:extLst>
              <a:ext uri="{FF2B5EF4-FFF2-40B4-BE49-F238E27FC236}">
                <a16:creationId xmlns:a16="http://schemas.microsoft.com/office/drawing/2014/main" id="{7A44340A-35C6-4327-BB59-250513FA0C0F}"/>
              </a:ext>
            </a:extLst>
          </p:cNvPr>
          <p:cNvSpPr>
            <a:spLocks noGrp="1" noRot="1" noChangeArrowheads="1"/>
          </p:cNvSpPr>
          <p:nvPr>
            <p:ph type="sldImg" idx="4294967295"/>
          </p:nvPr>
        </p:nvSpPr>
        <p:spPr>
          <a:ln>
            <a:miter lim="800000"/>
          </a:ln>
        </p:spPr>
      </p:sp>
      <p:sp>
        <p:nvSpPr>
          <p:cNvPr id="21506" name="文本占位符 2">
            <a:extLst>
              <a:ext uri="{FF2B5EF4-FFF2-40B4-BE49-F238E27FC236}">
                <a16:creationId xmlns:a16="http://schemas.microsoft.com/office/drawing/2014/main" id="{5F722A07-33B9-4087-BC5A-E24EA6AF49F9}"/>
              </a:ext>
            </a:extLst>
          </p:cNvPr>
          <p:cNvSpPr>
            <a:spLocks noGrp="1" noChangeArrowheads="1"/>
          </p:cNvSpPr>
          <p:nvPr>
            <p:ph type="body" idx="4294967295"/>
          </p:nvPr>
        </p:nvSpPr>
        <p:spPr/>
        <p:txBody>
          <a:bodyPr/>
          <a:lstStyle/>
          <a:p>
            <a:endParaRPr lang="zh-CN" altLang="en-US"/>
          </a:p>
        </p:txBody>
      </p:sp>
      <p:sp>
        <p:nvSpPr>
          <p:cNvPr id="21507" name="灯片编号占位符 3">
            <a:extLst>
              <a:ext uri="{FF2B5EF4-FFF2-40B4-BE49-F238E27FC236}">
                <a16:creationId xmlns:a16="http://schemas.microsoft.com/office/drawing/2014/main" id="{82AD9E9F-0516-4B53-92A7-E29F667055AB}"/>
              </a:ext>
            </a:extLst>
          </p:cNvPr>
          <p:cNvSpPr>
            <a:spLocks noGrp="1" noChangeArrowheads="1"/>
          </p:cNvSpPr>
          <p:nvPr>
            <p:ph type="sldNum" sz="quarter" idx="5"/>
          </p:nvPr>
        </p:nvSpPr>
        <p:spPr bwMode="auto">
          <a:solidFill>
            <a:srgbClr val="FFFFFF"/>
          </a:solidFill>
          <a:ln>
            <a:solidFill>
              <a:srgbClr val="000000"/>
            </a:solidFill>
            <a:miter lim="800000"/>
            <a:headEnd/>
            <a:tailEnd/>
          </a:ln>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354C2934-54AC-4A12-8DD6-D3966E13050B}" type="slidenum">
              <a:rPr lang="zh-CN" altLang="en-US">
                <a:latin typeface="Calibri" panose="020F0502020204030204" pitchFamily="34" charset="0"/>
              </a:rPr>
              <a:pPr/>
              <a:t>8</a:t>
            </a:fld>
            <a:endParaRPr lang="zh-CN" altLang="en-US">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a:extLst>
              <a:ext uri="{FF2B5EF4-FFF2-40B4-BE49-F238E27FC236}">
                <a16:creationId xmlns:a16="http://schemas.microsoft.com/office/drawing/2014/main" id="{8B3F2F4F-3CCE-443B-91FE-C0404FDEE320}"/>
              </a:ext>
            </a:extLst>
          </p:cNvPr>
          <p:cNvSpPr>
            <a:spLocks noGrp="1" noRot="1" noChangeArrowheads="1"/>
          </p:cNvSpPr>
          <p:nvPr>
            <p:ph type="sldImg" idx="4294967295"/>
          </p:nvPr>
        </p:nvSpPr>
        <p:spPr>
          <a:ln>
            <a:miter lim="800000"/>
          </a:ln>
        </p:spPr>
      </p:sp>
      <p:sp>
        <p:nvSpPr>
          <p:cNvPr id="23554" name="文本占位符 2">
            <a:extLst>
              <a:ext uri="{FF2B5EF4-FFF2-40B4-BE49-F238E27FC236}">
                <a16:creationId xmlns:a16="http://schemas.microsoft.com/office/drawing/2014/main" id="{54D4183C-8F99-4C55-B811-71F06C6F473A}"/>
              </a:ext>
            </a:extLst>
          </p:cNvPr>
          <p:cNvSpPr>
            <a:spLocks noGrp="1" noChangeArrowheads="1"/>
          </p:cNvSpPr>
          <p:nvPr>
            <p:ph type="body" idx="4294967295"/>
          </p:nvPr>
        </p:nvSpPr>
        <p:spPr/>
        <p:txBody>
          <a:bodyPr/>
          <a:lstStyle/>
          <a:p>
            <a:endParaRPr lang="zh-CN" altLang="en-US"/>
          </a:p>
        </p:txBody>
      </p:sp>
      <p:sp>
        <p:nvSpPr>
          <p:cNvPr id="23555" name="灯片编号占位符 3">
            <a:extLst>
              <a:ext uri="{FF2B5EF4-FFF2-40B4-BE49-F238E27FC236}">
                <a16:creationId xmlns:a16="http://schemas.microsoft.com/office/drawing/2014/main" id="{CD566F83-020A-4AFE-9DA5-B17891E55183}"/>
              </a:ext>
            </a:extLst>
          </p:cNvPr>
          <p:cNvSpPr>
            <a:spLocks noGrp="1" noChangeArrowheads="1"/>
          </p:cNvSpPr>
          <p:nvPr>
            <p:ph type="sldNum" sz="quarter" idx="5"/>
          </p:nvPr>
        </p:nvSpPr>
        <p:spPr bwMode="auto">
          <a:solidFill>
            <a:srgbClr val="FFFFFF"/>
          </a:solidFill>
          <a:ln>
            <a:solidFill>
              <a:srgbClr val="000000"/>
            </a:solidFill>
            <a:miter lim="800000"/>
            <a:headEnd/>
            <a:tailEnd/>
          </a:ln>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DFD95F9C-1C2D-4533-AF6E-EF1F7FB832D1}" type="slidenum">
              <a:rPr lang="zh-CN" altLang="en-US">
                <a:latin typeface="Calibri" panose="020F0502020204030204" pitchFamily="34" charset="0"/>
              </a:rPr>
              <a:pPr/>
              <a:t>9</a:t>
            </a:fld>
            <a:endParaRPr lang="zh-CN" altLang="en-US">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a:extLst>
              <a:ext uri="{FF2B5EF4-FFF2-40B4-BE49-F238E27FC236}">
                <a16:creationId xmlns:a16="http://schemas.microsoft.com/office/drawing/2014/main" id="{02142D0D-C683-4908-B03B-7ACBB027BC7B}"/>
              </a:ext>
            </a:extLst>
          </p:cNvPr>
          <p:cNvSpPr>
            <a:spLocks noGrp="1" noRot="1" noChangeArrowheads="1"/>
          </p:cNvSpPr>
          <p:nvPr>
            <p:ph type="sldImg" idx="4294967295"/>
          </p:nvPr>
        </p:nvSpPr>
        <p:spPr>
          <a:ln>
            <a:miter lim="800000"/>
          </a:ln>
        </p:spPr>
      </p:sp>
      <p:sp>
        <p:nvSpPr>
          <p:cNvPr id="25602" name="文本占位符 2">
            <a:extLst>
              <a:ext uri="{FF2B5EF4-FFF2-40B4-BE49-F238E27FC236}">
                <a16:creationId xmlns:a16="http://schemas.microsoft.com/office/drawing/2014/main" id="{00E4F611-8B98-4121-973E-2A91F05B9907}"/>
              </a:ext>
            </a:extLst>
          </p:cNvPr>
          <p:cNvSpPr>
            <a:spLocks noGrp="1" noChangeArrowheads="1"/>
          </p:cNvSpPr>
          <p:nvPr>
            <p:ph type="body" idx="4294967295"/>
          </p:nvPr>
        </p:nvSpPr>
        <p:spPr/>
        <p:txBody>
          <a:bodyPr/>
          <a:lstStyle/>
          <a:p>
            <a:endParaRPr lang="zh-CN" altLang="en-US"/>
          </a:p>
        </p:txBody>
      </p:sp>
      <p:sp>
        <p:nvSpPr>
          <p:cNvPr id="25603" name="灯片编号占位符 3">
            <a:extLst>
              <a:ext uri="{FF2B5EF4-FFF2-40B4-BE49-F238E27FC236}">
                <a16:creationId xmlns:a16="http://schemas.microsoft.com/office/drawing/2014/main" id="{E122DA11-F30F-4A70-B04F-A5D59DB55329}"/>
              </a:ext>
            </a:extLst>
          </p:cNvPr>
          <p:cNvSpPr>
            <a:spLocks noGrp="1" noChangeArrowheads="1"/>
          </p:cNvSpPr>
          <p:nvPr>
            <p:ph type="sldNum" sz="quarter" idx="5"/>
          </p:nvPr>
        </p:nvSpPr>
        <p:spPr bwMode="auto">
          <a:solidFill>
            <a:srgbClr val="FFFFFF"/>
          </a:solidFill>
          <a:ln>
            <a:solidFill>
              <a:srgbClr val="000000"/>
            </a:solidFill>
            <a:miter lim="800000"/>
            <a:headEnd/>
            <a:tailEnd/>
          </a:ln>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A114D7AC-198B-4601-8BB1-7507D78D85BA}" type="slidenum">
              <a:rPr lang="zh-CN" altLang="en-US">
                <a:latin typeface="Calibri" panose="020F0502020204030204" pitchFamily="34" charset="0"/>
              </a:rPr>
              <a:pPr/>
              <a:t>10</a:t>
            </a:fld>
            <a:endParaRPr lang="zh-CN"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日期占位符 1027">
            <a:extLst>
              <a:ext uri="{FF2B5EF4-FFF2-40B4-BE49-F238E27FC236}">
                <a16:creationId xmlns:a16="http://schemas.microsoft.com/office/drawing/2014/main" id="{A227802B-6B35-4C37-9BA7-35BEA9B79B7B}"/>
              </a:ext>
            </a:extLst>
          </p:cNvPr>
          <p:cNvSpPr>
            <a:spLocks noGrp="1"/>
          </p:cNvSpPr>
          <p:nvPr>
            <p:ph type="dt" sz="half" idx="10"/>
          </p:nvPr>
        </p:nvSpPr>
        <p:spPr>
          <a:ln/>
        </p:spPr>
        <p:txBody>
          <a:bodyPr/>
          <a:lstStyle>
            <a:lvl1pPr>
              <a:defRPr/>
            </a:lvl1pPr>
          </a:lstStyle>
          <a:p>
            <a:endParaRPr lang="zh-CN" altLang="en-US"/>
          </a:p>
        </p:txBody>
      </p:sp>
      <p:sp>
        <p:nvSpPr>
          <p:cNvPr id="5" name="页脚占位符 1028">
            <a:extLst>
              <a:ext uri="{FF2B5EF4-FFF2-40B4-BE49-F238E27FC236}">
                <a16:creationId xmlns:a16="http://schemas.microsoft.com/office/drawing/2014/main" id="{A15F54B9-E535-4B1B-B170-06119E5DD01E}"/>
              </a:ext>
            </a:extLst>
          </p:cNvPr>
          <p:cNvSpPr>
            <a:spLocks noGrp="1"/>
          </p:cNvSpPr>
          <p:nvPr>
            <p:ph type="ftr" sz="quarter" idx="11"/>
          </p:nvPr>
        </p:nvSpPr>
        <p:spPr>
          <a:ln/>
        </p:spPr>
        <p:txBody>
          <a:bodyPr/>
          <a:lstStyle>
            <a:lvl1pPr>
              <a:defRPr/>
            </a:lvl1pPr>
          </a:lstStyle>
          <a:p>
            <a:endParaRPr lang="zh-CN"/>
          </a:p>
        </p:txBody>
      </p:sp>
      <p:sp>
        <p:nvSpPr>
          <p:cNvPr id="6" name="灯片编号占位符 1029">
            <a:extLst>
              <a:ext uri="{FF2B5EF4-FFF2-40B4-BE49-F238E27FC236}">
                <a16:creationId xmlns:a16="http://schemas.microsoft.com/office/drawing/2014/main" id="{E6985E2D-0C88-49D2-A388-19FA9A4E19D0}"/>
              </a:ext>
            </a:extLst>
          </p:cNvPr>
          <p:cNvSpPr>
            <a:spLocks noGrp="1"/>
          </p:cNvSpPr>
          <p:nvPr>
            <p:ph type="sldNum" sz="quarter" idx="12"/>
          </p:nvPr>
        </p:nvSpPr>
        <p:spPr>
          <a:ln/>
        </p:spPr>
        <p:txBody>
          <a:bodyPr/>
          <a:lstStyle>
            <a:lvl1pPr>
              <a:defRPr/>
            </a:lvl1pPr>
          </a:lstStyle>
          <a:p>
            <a:fld id="{F74175E3-0CEB-419F-B611-8BD0D730C73A}" type="slidenum">
              <a:rPr lang="en-US" altLang="zh-CN"/>
              <a:pPr/>
              <a:t>‹#›</a:t>
            </a:fld>
            <a:endParaRPr lang="zh-CN"/>
          </a:p>
        </p:txBody>
      </p:sp>
    </p:spTree>
    <p:extLst>
      <p:ext uri="{BB962C8B-B14F-4D97-AF65-F5344CB8AC3E}">
        <p14:creationId xmlns:p14="http://schemas.microsoft.com/office/powerpoint/2010/main" val="2513910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027">
            <a:extLst>
              <a:ext uri="{FF2B5EF4-FFF2-40B4-BE49-F238E27FC236}">
                <a16:creationId xmlns:a16="http://schemas.microsoft.com/office/drawing/2014/main" id="{CF50EC5D-41C9-4417-B300-0468C829F4D6}"/>
              </a:ext>
            </a:extLst>
          </p:cNvPr>
          <p:cNvSpPr>
            <a:spLocks noGrp="1"/>
          </p:cNvSpPr>
          <p:nvPr>
            <p:ph type="dt" sz="half" idx="10"/>
          </p:nvPr>
        </p:nvSpPr>
        <p:spPr>
          <a:ln/>
        </p:spPr>
        <p:txBody>
          <a:bodyPr/>
          <a:lstStyle>
            <a:lvl1pPr>
              <a:defRPr/>
            </a:lvl1pPr>
          </a:lstStyle>
          <a:p>
            <a:endParaRPr lang="zh-CN" altLang="en-US"/>
          </a:p>
        </p:txBody>
      </p:sp>
      <p:sp>
        <p:nvSpPr>
          <p:cNvPr id="5" name="页脚占位符 1028">
            <a:extLst>
              <a:ext uri="{FF2B5EF4-FFF2-40B4-BE49-F238E27FC236}">
                <a16:creationId xmlns:a16="http://schemas.microsoft.com/office/drawing/2014/main" id="{B2E9110A-0246-46D8-B349-FC65CA5B2A12}"/>
              </a:ext>
            </a:extLst>
          </p:cNvPr>
          <p:cNvSpPr>
            <a:spLocks noGrp="1"/>
          </p:cNvSpPr>
          <p:nvPr>
            <p:ph type="ftr" sz="quarter" idx="11"/>
          </p:nvPr>
        </p:nvSpPr>
        <p:spPr>
          <a:ln/>
        </p:spPr>
        <p:txBody>
          <a:bodyPr/>
          <a:lstStyle>
            <a:lvl1pPr>
              <a:defRPr/>
            </a:lvl1pPr>
          </a:lstStyle>
          <a:p>
            <a:endParaRPr lang="zh-CN"/>
          </a:p>
        </p:txBody>
      </p:sp>
      <p:sp>
        <p:nvSpPr>
          <p:cNvPr id="6" name="灯片编号占位符 1029">
            <a:extLst>
              <a:ext uri="{FF2B5EF4-FFF2-40B4-BE49-F238E27FC236}">
                <a16:creationId xmlns:a16="http://schemas.microsoft.com/office/drawing/2014/main" id="{430594E2-F00B-473B-97B6-07CBBC1785FD}"/>
              </a:ext>
            </a:extLst>
          </p:cNvPr>
          <p:cNvSpPr>
            <a:spLocks noGrp="1"/>
          </p:cNvSpPr>
          <p:nvPr>
            <p:ph type="sldNum" sz="quarter" idx="12"/>
          </p:nvPr>
        </p:nvSpPr>
        <p:spPr>
          <a:ln/>
        </p:spPr>
        <p:txBody>
          <a:bodyPr/>
          <a:lstStyle>
            <a:lvl1pPr>
              <a:defRPr/>
            </a:lvl1pPr>
          </a:lstStyle>
          <a:p>
            <a:fld id="{A227F7E5-D24A-4928-A6F5-75E7218C51F3}" type="slidenum">
              <a:rPr lang="en-US" altLang="zh-CN"/>
              <a:pPr/>
              <a:t>‹#›</a:t>
            </a:fld>
            <a:endParaRPr lang="zh-CN"/>
          </a:p>
        </p:txBody>
      </p:sp>
    </p:spTree>
    <p:extLst>
      <p:ext uri="{BB962C8B-B14F-4D97-AF65-F5344CB8AC3E}">
        <p14:creationId xmlns:p14="http://schemas.microsoft.com/office/powerpoint/2010/main" val="3270985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027">
            <a:extLst>
              <a:ext uri="{FF2B5EF4-FFF2-40B4-BE49-F238E27FC236}">
                <a16:creationId xmlns:a16="http://schemas.microsoft.com/office/drawing/2014/main" id="{EA302F8A-28D3-4E91-8168-34D4AF20607E}"/>
              </a:ext>
            </a:extLst>
          </p:cNvPr>
          <p:cNvSpPr>
            <a:spLocks noGrp="1"/>
          </p:cNvSpPr>
          <p:nvPr>
            <p:ph type="dt" sz="half" idx="10"/>
          </p:nvPr>
        </p:nvSpPr>
        <p:spPr>
          <a:ln/>
        </p:spPr>
        <p:txBody>
          <a:bodyPr/>
          <a:lstStyle>
            <a:lvl1pPr>
              <a:defRPr/>
            </a:lvl1pPr>
          </a:lstStyle>
          <a:p>
            <a:endParaRPr lang="zh-CN" altLang="en-US"/>
          </a:p>
        </p:txBody>
      </p:sp>
      <p:sp>
        <p:nvSpPr>
          <p:cNvPr id="5" name="页脚占位符 1028">
            <a:extLst>
              <a:ext uri="{FF2B5EF4-FFF2-40B4-BE49-F238E27FC236}">
                <a16:creationId xmlns:a16="http://schemas.microsoft.com/office/drawing/2014/main" id="{FD5E8366-8C76-43AF-9BCC-558DB3BEC815}"/>
              </a:ext>
            </a:extLst>
          </p:cNvPr>
          <p:cNvSpPr>
            <a:spLocks noGrp="1"/>
          </p:cNvSpPr>
          <p:nvPr>
            <p:ph type="ftr" sz="quarter" idx="11"/>
          </p:nvPr>
        </p:nvSpPr>
        <p:spPr>
          <a:ln/>
        </p:spPr>
        <p:txBody>
          <a:bodyPr/>
          <a:lstStyle>
            <a:lvl1pPr>
              <a:defRPr/>
            </a:lvl1pPr>
          </a:lstStyle>
          <a:p>
            <a:endParaRPr lang="zh-CN"/>
          </a:p>
        </p:txBody>
      </p:sp>
      <p:sp>
        <p:nvSpPr>
          <p:cNvPr id="6" name="灯片编号占位符 1029">
            <a:extLst>
              <a:ext uri="{FF2B5EF4-FFF2-40B4-BE49-F238E27FC236}">
                <a16:creationId xmlns:a16="http://schemas.microsoft.com/office/drawing/2014/main" id="{D7D2C9DA-6F30-466A-B17B-D84D62E1F4AB}"/>
              </a:ext>
            </a:extLst>
          </p:cNvPr>
          <p:cNvSpPr>
            <a:spLocks noGrp="1"/>
          </p:cNvSpPr>
          <p:nvPr>
            <p:ph type="sldNum" sz="quarter" idx="12"/>
          </p:nvPr>
        </p:nvSpPr>
        <p:spPr>
          <a:ln/>
        </p:spPr>
        <p:txBody>
          <a:bodyPr/>
          <a:lstStyle>
            <a:lvl1pPr>
              <a:defRPr/>
            </a:lvl1pPr>
          </a:lstStyle>
          <a:p>
            <a:fld id="{D70C32ED-A342-480D-9711-2C53896CE4DC}" type="slidenum">
              <a:rPr lang="en-US" altLang="zh-CN"/>
              <a:pPr/>
              <a:t>‹#›</a:t>
            </a:fld>
            <a:endParaRPr lang="zh-CN"/>
          </a:p>
        </p:txBody>
      </p:sp>
    </p:spTree>
    <p:extLst>
      <p:ext uri="{BB962C8B-B14F-4D97-AF65-F5344CB8AC3E}">
        <p14:creationId xmlns:p14="http://schemas.microsoft.com/office/powerpoint/2010/main" val="3787655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spTree>
      <p:nvGrpSpPr>
        <p:cNvPr id="1" name=""/>
        <p:cNvGrpSpPr/>
        <p:nvPr/>
      </p:nvGrpSpPr>
      <p:grpSpPr>
        <a:xfrm>
          <a:off x="0" y="0"/>
          <a:ext cx="0" cy="0"/>
          <a:chOff x="0" y="0"/>
          <a:chExt cx="0" cy="0"/>
        </a:xfrm>
      </p:grpSpPr>
      <p:pic>
        <p:nvPicPr>
          <p:cNvPr id="4" name="图片 8">
            <a:extLst>
              <a:ext uri="{FF2B5EF4-FFF2-40B4-BE49-F238E27FC236}">
                <a16:creationId xmlns:a16="http://schemas.microsoft.com/office/drawing/2014/main" id="{E960F785-0F20-4A81-84E9-1E2ED59DB2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6">
            <a:extLst>
              <a:ext uri="{FF2B5EF4-FFF2-40B4-BE49-F238E27FC236}">
                <a16:creationId xmlns:a16="http://schemas.microsoft.com/office/drawing/2014/main" id="{1AA9E6D8-0670-46F6-91D4-FF057D3652B4}"/>
              </a:ext>
            </a:extLst>
          </p:cNvPr>
          <p:cNvSpPr>
            <a:spLocks noChangeArrowheads="1"/>
          </p:cNvSpPr>
          <p:nvPr/>
        </p:nvSpPr>
        <p:spPr bwMode="auto">
          <a:xfrm>
            <a:off x="0" y="2259013"/>
            <a:ext cx="9144000" cy="2339975"/>
          </a:xfrm>
          <a:prstGeom prst="rect">
            <a:avLst/>
          </a:prstGeom>
          <a:solidFill>
            <a:srgbClr val="E74E3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solidFill>
                <a:srgbClr val="FFFFFF"/>
              </a:solidFill>
              <a:latin typeface="宋体" panose="02010600030101010101" pitchFamily="2" charset="-122"/>
              <a:sym typeface="宋体" panose="02010600030101010101" pitchFamily="2" charset="-122"/>
            </a:endParaRPr>
          </a:p>
        </p:txBody>
      </p:sp>
      <p:grpSp>
        <p:nvGrpSpPr>
          <p:cNvPr id="6" name="Group 4">
            <a:extLst>
              <a:ext uri="{FF2B5EF4-FFF2-40B4-BE49-F238E27FC236}">
                <a16:creationId xmlns:a16="http://schemas.microsoft.com/office/drawing/2014/main" id="{606AF160-D3FE-455E-9CC5-09EA3127E52B}"/>
              </a:ext>
            </a:extLst>
          </p:cNvPr>
          <p:cNvGrpSpPr>
            <a:grpSpLocks/>
          </p:cNvGrpSpPr>
          <p:nvPr userDrawn="1"/>
        </p:nvGrpSpPr>
        <p:grpSpPr bwMode="auto">
          <a:xfrm>
            <a:off x="1185863" y="2676525"/>
            <a:ext cx="2003425" cy="1720850"/>
            <a:chOff x="0" y="0"/>
            <a:chExt cx="3219" cy="2998"/>
          </a:xfrm>
        </p:grpSpPr>
        <p:sp>
          <p:nvSpPr>
            <p:cNvPr id="7" name="Freeform 6">
              <a:extLst>
                <a:ext uri="{FF2B5EF4-FFF2-40B4-BE49-F238E27FC236}">
                  <a16:creationId xmlns:a16="http://schemas.microsoft.com/office/drawing/2014/main" id="{DF147444-9E13-4AFA-B91E-447609FEED92}"/>
                </a:ext>
              </a:extLst>
            </p:cNvPr>
            <p:cNvSpPr>
              <a:spLocks noChangeArrowheads="1"/>
            </p:cNvSpPr>
            <p:nvPr/>
          </p:nvSpPr>
          <p:spPr bwMode="auto">
            <a:xfrm>
              <a:off x="0" y="0"/>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7">
              <a:extLst>
                <a:ext uri="{FF2B5EF4-FFF2-40B4-BE49-F238E27FC236}">
                  <a16:creationId xmlns:a16="http://schemas.microsoft.com/office/drawing/2014/main" id="{980EBFB6-6FD8-475F-B2BA-DE4CE1657490}"/>
                </a:ext>
              </a:extLst>
            </p:cNvPr>
            <p:cNvSpPr>
              <a:spLocks noChangeArrowheads="1"/>
            </p:cNvSpPr>
            <p:nvPr/>
          </p:nvSpPr>
          <p:spPr bwMode="auto">
            <a:xfrm>
              <a:off x="665" y="1272"/>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sp>
        <p:nvSpPr>
          <p:cNvPr id="3082" name="KSO_BT1"/>
          <p:cNvSpPr>
            <a:spLocks noGrp="1"/>
          </p:cNvSpPr>
          <p:nvPr>
            <p:ph type="ctrTitle"/>
          </p:nvPr>
        </p:nvSpPr>
        <p:spPr>
          <a:xfrm>
            <a:off x="3230563" y="2787650"/>
            <a:ext cx="5405437" cy="820738"/>
          </a:xfrm>
          <a:prstGeom prst="rect">
            <a:avLst/>
          </a:prstGeom>
          <a:noFill/>
          <a:ln w="9525">
            <a:noFill/>
            <a:miter/>
          </a:ln>
        </p:spPr>
        <p:txBody>
          <a:bodyPr/>
          <a:lstStyle>
            <a:lvl1pPr lvl="0">
              <a:defRPr kern="1200"/>
            </a:lvl1pPr>
          </a:lstStyle>
          <a:p>
            <a:pPr lvl="0"/>
            <a:r>
              <a:rPr lang="zh-CN" altLang="en-US" noProof="1"/>
              <a:t>单击此处编辑母版标题样式</a:t>
            </a:r>
          </a:p>
        </p:txBody>
      </p:sp>
      <p:sp>
        <p:nvSpPr>
          <p:cNvPr id="3083" name="KSO_BC1"/>
          <p:cNvSpPr>
            <a:spLocks noGrp="1"/>
          </p:cNvSpPr>
          <p:nvPr>
            <p:ph type="subTitle" idx="1"/>
          </p:nvPr>
        </p:nvSpPr>
        <p:spPr>
          <a:xfrm>
            <a:off x="3249613" y="3651250"/>
            <a:ext cx="5384800" cy="452438"/>
          </a:xfrm>
          <a:prstGeom prst="rect">
            <a:avLst/>
          </a:prstGeom>
          <a:noFill/>
          <a:ln w="9525">
            <a:noFill/>
            <a:miter/>
          </a:ln>
        </p:spPr>
        <p:txBody>
          <a:bodyPr/>
          <a:lstStyle>
            <a:lvl1pPr marL="0" lvl="0" indent="0" algn="l">
              <a:buNone/>
              <a:defRPr sz="1800" kern="1200">
                <a:solidFill>
                  <a:schemeClr val="bg1"/>
                </a:solidFill>
              </a:defRPr>
            </a:lvl1pPr>
            <a:lvl2pPr marL="0" lvl="1" indent="0" algn="ctr">
              <a:buNone/>
              <a:defRPr sz="1800" kern="1200">
                <a:solidFill>
                  <a:schemeClr val="bg1"/>
                </a:solidFill>
              </a:defRPr>
            </a:lvl2pPr>
            <a:lvl3pPr marL="685800" lvl="2" indent="-685800" algn="ctr">
              <a:buNone/>
              <a:defRPr sz="1800" kern="1200">
                <a:solidFill>
                  <a:schemeClr val="bg1"/>
                </a:solidFill>
              </a:defRPr>
            </a:lvl3pPr>
            <a:lvl4pPr marL="1028700" lvl="3" indent="-1028700" algn="ctr">
              <a:buNone/>
              <a:defRPr sz="1800" kern="1200">
                <a:solidFill>
                  <a:schemeClr val="bg1"/>
                </a:solidFill>
              </a:defRPr>
            </a:lvl4pPr>
            <a:lvl5pPr marL="1371600" lvl="4" indent="-1371600" algn="ctr">
              <a:buNone/>
              <a:defRPr sz="1800" kern="1200">
                <a:solidFill>
                  <a:schemeClr val="bg1"/>
                </a:solidFill>
              </a:defRPr>
            </a:lvl5pPr>
          </a:lstStyle>
          <a:p>
            <a:pPr lvl="0"/>
            <a:r>
              <a:rPr lang="zh-CN" altLang="en-US" noProof="1"/>
              <a:t>单击此处编辑母版副标题样式</a:t>
            </a:r>
          </a:p>
        </p:txBody>
      </p:sp>
      <p:sp>
        <p:nvSpPr>
          <p:cNvPr id="9" name="KSO_FD">
            <a:extLst>
              <a:ext uri="{FF2B5EF4-FFF2-40B4-BE49-F238E27FC236}">
                <a16:creationId xmlns:a16="http://schemas.microsoft.com/office/drawing/2014/main" id="{09A270D0-56EA-405A-B385-E5016BECB9A6}"/>
              </a:ext>
            </a:extLst>
          </p:cNvPr>
          <p:cNvSpPr>
            <a:spLocks noGrp="1"/>
          </p:cNvSpPr>
          <p:nvPr>
            <p:ph type="dt" sz="half" idx="10"/>
          </p:nvPr>
        </p:nvSpPr>
        <p:spPr>
          <a:xfrm>
            <a:off x="457200" y="6245225"/>
            <a:ext cx="2133600" cy="476250"/>
          </a:xfrm>
        </p:spPr>
        <p:txBody>
          <a:bodyPr/>
          <a:lstStyle>
            <a:lvl1pPr>
              <a:defRPr/>
            </a:lvl1pPr>
          </a:lstStyle>
          <a:p>
            <a:endParaRPr lang="en-US" altLang="x-none"/>
          </a:p>
        </p:txBody>
      </p:sp>
      <p:sp>
        <p:nvSpPr>
          <p:cNvPr id="10" name="KSO_FT">
            <a:extLst>
              <a:ext uri="{FF2B5EF4-FFF2-40B4-BE49-F238E27FC236}">
                <a16:creationId xmlns:a16="http://schemas.microsoft.com/office/drawing/2014/main" id="{E71D6F36-AD2A-4DC9-9339-94585E81A02C}"/>
              </a:ext>
            </a:extLst>
          </p:cNvPr>
          <p:cNvSpPr>
            <a:spLocks noGrp="1"/>
          </p:cNvSpPr>
          <p:nvPr>
            <p:ph type="ftr" sz="quarter" idx="11"/>
          </p:nvPr>
        </p:nvSpPr>
        <p:spPr>
          <a:xfrm>
            <a:off x="3124200" y="6245225"/>
            <a:ext cx="2895600" cy="476250"/>
          </a:xfrm>
        </p:spPr>
        <p:txBody>
          <a:bodyPr/>
          <a:lstStyle>
            <a:lvl1pPr>
              <a:defRPr/>
            </a:lvl1pPr>
          </a:lstStyle>
          <a:p>
            <a:endParaRPr lang="en-US" altLang="x-none"/>
          </a:p>
        </p:txBody>
      </p:sp>
      <p:sp>
        <p:nvSpPr>
          <p:cNvPr id="11" name="KSO_FN">
            <a:extLst>
              <a:ext uri="{FF2B5EF4-FFF2-40B4-BE49-F238E27FC236}">
                <a16:creationId xmlns:a16="http://schemas.microsoft.com/office/drawing/2014/main" id="{5E936168-6A3C-4247-935E-005C20605A47}"/>
              </a:ext>
            </a:extLst>
          </p:cNvPr>
          <p:cNvSpPr>
            <a:spLocks noGrp="1"/>
          </p:cNvSpPr>
          <p:nvPr>
            <p:ph type="sldNum" sz="quarter" idx="12"/>
          </p:nvPr>
        </p:nvSpPr>
        <p:spPr>
          <a:xfrm>
            <a:off x="6553200" y="6245225"/>
            <a:ext cx="2133600" cy="476250"/>
          </a:xfrm>
        </p:spPr>
        <p:txBody>
          <a:bodyPr/>
          <a:lstStyle>
            <a:lvl1pPr>
              <a:defRPr/>
            </a:lvl1pPr>
          </a:lstStyle>
          <a:p>
            <a:fld id="{556D7252-0B59-48D1-946B-C056005BE9EF}" type="slidenum">
              <a:rPr lang="zh-CN" altLang="en-US"/>
              <a:pPr/>
              <a:t>‹#›</a:t>
            </a:fld>
            <a:endParaRPr lang="en-US" altLang="x-none"/>
          </a:p>
        </p:txBody>
      </p:sp>
    </p:spTree>
    <p:extLst>
      <p:ext uri="{BB962C8B-B14F-4D97-AF65-F5344CB8AC3E}">
        <p14:creationId xmlns:p14="http://schemas.microsoft.com/office/powerpoint/2010/main" val="188528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KSO_FD">
            <a:extLst>
              <a:ext uri="{FF2B5EF4-FFF2-40B4-BE49-F238E27FC236}">
                <a16:creationId xmlns:a16="http://schemas.microsoft.com/office/drawing/2014/main" id="{4D55BC96-CD85-408A-813E-BDF219D9DB0E}"/>
              </a:ext>
            </a:extLst>
          </p:cNvPr>
          <p:cNvSpPr>
            <a:spLocks noGrp="1"/>
          </p:cNvSpPr>
          <p:nvPr>
            <p:ph type="dt" sz="half" idx="10"/>
          </p:nvPr>
        </p:nvSpPr>
        <p:spPr>
          <a:ln/>
        </p:spPr>
        <p:txBody>
          <a:bodyPr/>
          <a:lstStyle>
            <a:lvl1pPr>
              <a:defRPr/>
            </a:lvl1pPr>
          </a:lstStyle>
          <a:p>
            <a:endParaRPr lang="zh-CN" altLang="en-US"/>
          </a:p>
        </p:txBody>
      </p:sp>
      <p:sp>
        <p:nvSpPr>
          <p:cNvPr id="5" name="KSO_FT">
            <a:extLst>
              <a:ext uri="{FF2B5EF4-FFF2-40B4-BE49-F238E27FC236}">
                <a16:creationId xmlns:a16="http://schemas.microsoft.com/office/drawing/2014/main" id="{092EDADB-15CC-4788-8FE2-1A036CEDB724}"/>
              </a:ext>
            </a:extLst>
          </p:cNvPr>
          <p:cNvSpPr>
            <a:spLocks noGrp="1"/>
          </p:cNvSpPr>
          <p:nvPr>
            <p:ph type="ftr" sz="quarter" idx="11"/>
          </p:nvPr>
        </p:nvSpPr>
        <p:spPr>
          <a:ln/>
        </p:spPr>
        <p:txBody>
          <a:bodyPr/>
          <a:lstStyle>
            <a:lvl1pPr>
              <a:defRPr/>
            </a:lvl1pPr>
          </a:lstStyle>
          <a:p>
            <a:endParaRPr lang="zh-CN" altLang="en-US"/>
          </a:p>
        </p:txBody>
      </p:sp>
      <p:sp>
        <p:nvSpPr>
          <p:cNvPr id="6" name="KSO_FN">
            <a:extLst>
              <a:ext uri="{FF2B5EF4-FFF2-40B4-BE49-F238E27FC236}">
                <a16:creationId xmlns:a16="http://schemas.microsoft.com/office/drawing/2014/main" id="{C59CCD7A-1A07-4734-9C33-ED11C2ED5526}"/>
              </a:ext>
            </a:extLst>
          </p:cNvPr>
          <p:cNvSpPr>
            <a:spLocks noGrp="1"/>
          </p:cNvSpPr>
          <p:nvPr>
            <p:ph type="sldNum" sz="quarter" idx="12"/>
          </p:nvPr>
        </p:nvSpPr>
        <p:spPr>
          <a:ln/>
        </p:spPr>
        <p:txBody>
          <a:bodyPr/>
          <a:lstStyle>
            <a:lvl1pPr>
              <a:defRPr/>
            </a:lvl1pPr>
          </a:lstStyle>
          <a:p>
            <a:fld id="{DBE4BAD4-E17A-4D68-9EC2-DE4394184552}" type="slidenum">
              <a:rPr lang="zh-CN" altLang="en-US"/>
              <a:pPr/>
              <a:t>‹#›</a:t>
            </a:fld>
            <a:endParaRPr lang="zh-CN" altLang="en-US"/>
          </a:p>
        </p:txBody>
      </p:sp>
    </p:spTree>
    <p:extLst>
      <p:ext uri="{BB962C8B-B14F-4D97-AF65-F5344CB8AC3E}">
        <p14:creationId xmlns:p14="http://schemas.microsoft.com/office/powerpoint/2010/main" val="234216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KSO_FD">
            <a:extLst>
              <a:ext uri="{FF2B5EF4-FFF2-40B4-BE49-F238E27FC236}">
                <a16:creationId xmlns:a16="http://schemas.microsoft.com/office/drawing/2014/main" id="{CC760C06-E9E9-4078-9917-6CCB55AEAF79}"/>
              </a:ext>
            </a:extLst>
          </p:cNvPr>
          <p:cNvSpPr>
            <a:spLocks noGrp="1"/>
          </p:cNvSpPr>
          <p:nvPr>
            <p:ph type="dt" sz="half" idx="10"/>
          </p:nvPr>
        </p:nvSpPr>
        <p:spPr>
          <a:ln/>
        </p:spPr>
        <p:txBody>
          <a:bodyPr/>
          <a:lstStyle>
            <a:lvl1pPr>
              <a:defRPr/>
            </a:lvl1pPr>
          </a:lstStyle>
          <a:p>
            <a:endParaRPr lang="zh-CN" altLang="en-US"/>
          </a:p>
        </p:txBody>
      </p:sp>
      <p:sp>
        <p:nvSpPr>
          <p:cNvPr id="5" name="KSO_FT">
            <a:extLst>
              <a:ext uri="{FF2B5EF4-FFF2-40B4-BE49-F238E27FC236}">
                <a16:creationId xmlns:a16="http://schemas.microsoft.com/office/drawing/2014/main" id="{68F8D05F-D6A6-4A9F-8E56-1E431DBC5A6B}"/>
              </a:ext>
            </a:extLst>
          </p:cNvPr>
          <p:cNvSpPr>
            <a:spLocks noGrp="1"/>
          </p:cNvSpPr>
          <p:nvPr>
            <p:ph type="ftr" sz="quarter" idx="11"/>
          </p:nvPr>
        </p:nvSpPr>
        <p:spPr>
          <a:ln/>
        </p:spPr>
        <p:txBody>
          <a:bodyPr/>
          <a:lstStyle>
            <a:lvl1pPr>
              <a:defRPr/>
            </a:lvl1pPr>
          </a:lstStyle>
          <a:p>
            <a:endParaRPr lang="zh-CN" altLang="en-US"/>
          </a:p>
        </p:txBody>
      </p:sp>
      <p:sp>
        <p:nvSpPr>
          <p:cNvPr id="6" name="KSO_FN">
            <a:extLst>
              <a:ext uri="{FF2B5EF4-FFF2-40B4-BE49-F238E27FC236}">
                <a16:creationId xmlns:a16="http://schemas.microsoft.com/office/drawing/2014/main" id="{E617A043-51D1-4A3C-B22F-E70086911532}"/>
              </a:ext>
            </a:extLst>
          </p:cNvPr>
          <p:cNvSpPr>
            <a:spLocks noGrp="1"/>
          </p:cNvSpPr>
          <p:nvPr>
            <p:ph type="sldNum" sz="quarter" idx="12"/>
          </p:nvPr>
        </p:nvSpPr>
        <p:spPr>
          <a:ln/>
        </p:spPr>
        <p:txBody>
          <a:bodyPr/>
          <a:lstStyle>
            <a:lvl1pPr>
              <a:defRPr/>
            </a:lvl1pPr>
          </a:lstStyle>
          <a:p>
            <a:fld id="{4BC92ED0-B330-4DCB-8E64-85A6570968D7}" type="slidenum">
              <a:rPr lang="zh-CN" altLang="en-US"/>
              <a:pPr/>
              <a:t>‹#›</a:t>
            </a:fld>
            <a:endParaRPr lang="zh-CN" altLang="en-US"/>
          </a:p>
        </p:txBody>
      </p:sp>
    </p:spTree>
    <p:extLst>
      <p:ext uri="{BB962C8B-B14F-4D97-AF65-F5344CB8AC3E}">
        <p14:creationId xmlns:p14="http://schemas.microsoft.com/office/powerpoint/2010/main" val="5146393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47675" y="1200150"/>
            <a:ext cx="4025503" cy="51006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37485" y="1200150"/>
            <a:ext cx="4025503" cy="51006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KSO_FD">
            <a:extLst>
              <a:ext uri="{FF2B5EF4-FFF2-40B4-BE49-F238E27FC236}">
                <a16:creationId xmlns:a16="http://schemas.microsoft.com/office/drawing/2014/main" id="{EDEEF4B5-6350-43E6-98C6-579D96B65D25}"/>
              </a:ext>
            </a:extLst>
          </p:cNvPr>
          <p:cNvSpPr>
            <a:spLocks noGrp="1"/>
          </p:cNvSpPr>
          <p:nvPr>
            <p:ph type="dt" sz="half" idx="10"/>
          </p:nvPr>
        </p:nvSpPr>
        <p:spPr>
          <a:ln/>
        </p:spPr>
        <p:txBody>
          <a:bodyPr/>
          <a:lstStyle>
            <a:lvl1pPr>
              <a:defRPr/>
            </a:lvl1pPr>
          </a:lstStyle>
          <a:p>
            <a:endParaRPr lang="zh-CN" altLang="en-US"/>
          </a:p>
        </p:txBody>
      </p:sp>
      <p:sp>
        <p:nvSpPr>
          <p:cNvPr id="6" name="KSO_FT">
            <a:extLst>
              <a:ext uri="{FF2B5EF4-FFF2-40B4-BE49-F238E27FC236}">
                <a16:creationId xmlns:a16="http://schemas.microsoft.com/office/drawing/2014/main" id="{F1F5C6D4-4F8D-40CB-9779-0DA38979277E}"/>
              </a:ext>
            </a:extLst>
          </p:cNvPr>
          <p:cNvSpPr>
            <a:spLocks noGrp="1"/>
          </p:cNvSpPr>
          <p:nvPr>
            <p:ph type="ftr" sz="quarter" idx="11"/>
          </p:nvPr>
        </p:nvSpPr>
        <p:spPr>
          <a:ln/>
        </p:spPr>
        <p:txBody>
          <a:bodyPr/>
          <a:lstStyle>
            <a:lvl1pPr>
              <a:defRPr/>
            </a:lvl1pPr>
          </a:lstStyle>
          <a:p>
            <a:endParaRPr lang="zh-CN" altLang="en-US"/>
          </a:p>
        </p:txBody>
      </p:sp>
      <p:sp>
        <p:nvSpPr>
          <p:cNvPr id="7" name="KSO_FN">
            <a:extLst>
              <a:ext uri="{FF2B5EF4-FFF2-40B4-BE49-F238E27FC236}">
                <a16:creationId xmlns:a16="http://schemas.microsoft.com/office/drawing/2014/main" id="{3BD4B937-8C54-4361-8AB5-2DD7776D9951}"/>
              </a:ext>
            </a:extLst>
          </p:cNvPr>
          <p:cNvSpPr>
            <a:spLocks noGrp="1"/>
          </p:cNvSpPr>
          <p:nvPr>
            <p:ph type="sldNum" sz="quarter" idx="12"/>
          </p:nvPr>
        </p:nvSpPr>
        <p:spPr>
          <a:ln/>
        </p:spPr>
        <p:txBody>
          <a:bodyPr/>
          <a:lstStyle>
            <a:lvl1pPr>
              <a:defRPr/>
            </a:lvl1pPr>
          </a:lstStyle>
          <a:p>
            <a:fld id="{8F7E691E-10F6-4181-9D93-F951598F9B44}" type="slidenum">
              <a:rPr lang="zh-CN" altLang="en-US"/>
              <a:pPr/>
              <a:t>‹#›</a:t>
            </a:fld>
            <a:endParaRPr lang="zh-CN" altLang="en-US"/>
          </a:p>
        </p:txBody>
      </p:sp>
    </p:spTree>
    <p:extLst>
      <p:ext uri="{BB962C8B-B14F-4D97-AF65-F5344CB8AC3E}">
        <p14:creationId xmlns:p14="http://schemas.microsoft.com/office/powerpoint/2010/main" val="2113429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KSO_FD">
            <a:extLst>
              <a:ext uri="{FF2B5EF4-FFF2-40B4-BE49-F238E27FC236}">
                <a16:creationId xmlns:a16="http://schemas.microsoft.com/office/drawing/2014/main" id="{9717934F-BD02-4194-9965-339E68071D6B}"/>
              </a:ext>
            </a:extLst>
          </p:cNvPr>
          <p:cNvSpPr>
            <a:spLocks noGrp="1"/>
          </p:cNvSpPr>
          <p:nvPr>
            <p:ph type="dt" sz="half" idx="10"/>
          </p:nvPr>
        </p:nvSpPr>
        <p:spPr>
          <a:ln/>
        </p:spPr>
        <p:txBody>
          <a:bodyPr/>
          <a:lstStyle>
            <a:lvl1pPr>
              <a:defRPr/>
            </a:lvl1pPr>
          </a:lstStyle>
          <a:p>
            <a:endParaRPr lang="zh-CN" altLang="en-US"/>
          </a:p>
        </p:txBody>
      </p:sp>
      <p:sp>
        <p:nvSpPr>
          <p:cNvPr id="8" name="KSO_FT">
            <a:extLst>
              <a:ext uri="{FF2B5EF4-FFF2-40B4-BE49-F238E27FC236}">
                <a16:creationId xmlns:a16="http://schemas.microsoft.com/office/drawing/2014/main" id="{E8BE0439-48D1-47A3-80AF-53DFA6C1DC2D}"/>
              </a:ext>
            </a:extLst>
          </p:cNvPr>
          <p:cNvSpPr>
            <a:spLocks noGrp="1"/>
          </p:cNvSpPr>
          <p:nvPr>
            <p:ph type="ftr" sz="quarter" idx="11"/>
          </p:nvPr>
        </p:nvSpPr>
        <p:spPr>
          <a:ln/>
        </p:spPr>
        <p:txBody>
          <a:bodyPr/>
          <a:lstStyle>
            <a:lvl1pPr>
              <a:defRPr/>
            </a:lvl1pPr>
          </a:lstStyle>
          <a:p>
            <a:endParaRPr lang="zh-CN" altLang="en-US"/>
          </a:p>
        </p:txBody>
      </p:sp>
      <p:sp>
        <p:nvSpPr>
          <p:cNvPr id="9" name="KSO_FN">
            <a:extLst>
              <a:ext uri="{FF2B5EF4-FFF2-40B4-BE49-F238E27FC236}">
                <a16:creationId xmlns:a16="http://schemas.microsoft.com/office/drawing/2014/main" id="{51DD9E1D-A8BF-4A7F-94FB-0EBEFA4584FD}"/>
              </a:ext>
            </a:extLst>
          </p:cNvPr>
          <p:cNvSpPr>
            <a:spLocks noGrp="1"/>
          </p:cNvSpPr>
          <p:nvPr>
            <p:ph type="sldNum" sz="quarter" idx="12"/>
          </p:nvPr>
        </p:nvSpPr>
        <p:spPr>
          <a:ln/>
        </p:spPr>
        <p:txBody>
          <a:bodyPr/>
          <a:lstStyle>
            <a:lvl1pPr>
              <a:defRPr/>
            </a:lvl1pPr>
          </a:lstStyle>
          <a:p>
            <a:fld id="{20F81AFD-5D4A-423B-91D9-C7F295A336B5}" type="slidenum">
              <a:rPr lang="zh-CN" altLang="en-US"/>
              <a:pPr/>
              <a:t>‹#›</a:t>
            </a:fld>
            <a:endParaRPr lang="zh-CN" altLang="en-US"/>
          </a:p>
        </p:txBody>
      </p:sp>
    </p:spTree>
    <p:extLst>
      <p:ext uri="{BB962C8B-B14F-4D97-AF65-F5344CB8AC3E}">
        <p14:creationId xmlns:p14="http://schemas.microsoft.com/office/powerpoint/2010/main" val="3651499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KSO_FD">
            <a:extLst>
              <a:ext uri="{FF2B5EF4-FFF2-40B4-BE49-F238E27FC236}">
                <a16:creationId xmlns:a16="http://schemas.microsoft.com/office/drawing/2014/main" id="{796A699C-EA77-4788-B82A-979848AC8F8B}"/>
              </a:ext>
            </a:extLst>
          </p:cNvPr>
          <p:cNvSpPr>
            <a:spLocks noGrp="1"/>
          </p:cNvSpPr>
          <p:nvPr>
            <p:ph type="dt" sz="half" idx="10"/>
          </p:nvPr>
        </p:nvSpPr>
        <p:spPr>
          <a:ln/>
        </p:spPr>
        <p:txBody>
          <a:bodyPr/>
          <a:lstStyle>
            <a:lvl1pPr>
              <a:defRPr/>
            </a:lvl1pPr>
          </a:lstStyle>
          <a:p>
            <a:endParaRPr lang="zh-CN" altLang="en-US"/>
          </a:p>
        </p:txBody>
      </p:sp>
      <p:sp>
        <p:nvSpPr>
          <p:cNvPr id="4" name="KSO_FT">
            <a:extLst>
              <a:ext uri="{FF2B5EF4-FFF2-40B4-BE49-F238E27FC236}">
                <a16:creationId xmlns:a16="http://schemas.microsoft.com/office/drawing/2014/main" id="{DC11A46D-5DF5-4F25-9B5A-99776014FF67}"/>
              </a:ext>
            </a:extLst>
          </p:cNvPr>
          <p:cNvSpPr>
            <a:spLocks noGrp="1"/>
          </p:cNvSpPr>
          <p:nvPr>
            <p:ph type="ftr" sz="quarter" idx="11"/>
          </p:nvPr>
        </p:nvSpPr>
        <p:spPr>
          <a:ln/>
        </p:spPr>
        <p:txBody>
          <a:bodyPr/>
          <a:lstStyle>
            <a:lvl1pPr>
              <a:defRPr/>
            </a:lvl1pPr>
          </a:lstStyle>
          <a:p>
            <a:endParaRPr lang="zh-CN" altLang="en-US"/>
          </a:p>
        </p:txBody>
      </p:sp>
      <p:sp>
        <p:nvSpPr>
          <p:cNvPr id="5" name="KSO_FN">
            <a:extLst>
              <a:ext uri="{FF2B5EF4-FFF2-40B4-BE49-F238E27FC236}">
                <a16:creationId xmlns:a16="http://schemas.microsoft.com/office/drawing/2014/main" id="{8D6BD533-A922-482B-9748-3CD51DDF319F}"/>
              </a:ext>
            </a:extLst>
          </p:cNvPr>
          <p:cNvSpPr>
            <a:spLocks noGrp="1"/>
          </p:cNvSpPr>
          <p:nvPr>
            <p:ph type="sldNum" sz="quarter" idx="12"/>
          </p:nvPr>
        </p:nvSpPr>
        <p:spPr>
          <a:ln/>
        </p:spPr>
        <p:txBody>
          <a:bodyPr/>
          <a:lstStyle>
            <a:lvl1pPr>
              <a:defRPr/>
            </a:lvl1pPr>
          </a:lstStyle>
          <a:p>
            <a:fld id="{48BB3756-4F4F-4090-9EBB-DE4F9B761EEC}" type="slidenum">
              <a:rPr lang="zh-CN" altLang="en-US"/>
              <a:pPr/>
              <a:t>‹#›</a:t>
            </a:fld>
            <a:endParaRPr lang="zh-CN" altLang="en-US"/>
          </a:p>
        </p:txBody>
      </p:sp>
    </p:spTree>
    <p:extLst>
      <p:ext uri="{BB962C8B-B14F-4D97-AF65-F5344CB8AC3E}">
        <p14:creationId xmlns:p14="http://schemas.microsoft.com/office/powerpoint/2010/main" val="3717504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a:extLst>
              <a:ext uri="{FF2B5EF4-FFF2-40B4-BE49-F238E27FC236}">
                <a16:creationId xmlns:a16="http://schemas.microsoft.com/office/drawing/2014/main" id="{85999087-ED85-41CB-AE38-3331906DAD28}"/>
              </a:ext>
            </a:extLst>
          </p:cNvPr>
          <p:cNvSpPr>
            <a:spLocks noGrp="1"/>
          </p:cNvSpPr>
          <p:nvPr>
            <p:ph type="dt" sz="half" idx="10"/>
          </p:nvPr>
        </p:nvSpPr>
        <p:spPr>
          <a:ln/>
        </p:spPr>
        <p:txBody>
          <a:bodyPr/>
          <a:lstStyle>
            <a:lvl1pPr>
              <a:defRPr/>
            </a:lvl1pPr>
          </a:lstStyle>
          <a:p>
            <a:endParaRPr lang="zh-CN" altLang="en-US"/>
          </a:p>
        </p:txBody>
      </p:sp>
      <p:sp>
        <p:nvSpPr>
          <p:cNvPr id="3" name="KSO_FT">
            <a:extLst>
              <a:ext uri="{FF2B5EF4-FFF2-40B4-BE49-F238E27FC236}">
                <a16:creationId xmlns:a16="http://schemas.microsoft.com/office/drawing/2014/main" id="{16911732-57B2-47F3-AEE7-39255E895D76}"/>
              </a:ext>
            </a:extLst>
          </p:cNvPr>
          <p:cNvSpPr>
            <a:spLocks noGrp="1"/>
          </p:cNvSpPr>
          <p:nvPr>
            <p:ph type="ftr" sz="quarter" idx="11"/>
          </p:nvPr>
        </p:nvSpPr>
        <p:spPr>
          <a:ln/>
        </p:spPr>
        <p:txBody>
          <a:bodyPr/>
          <a:lstStyle>
            <a:lvl1pPr>
              <a:defRPr/>
            </a:lvl1pPr>
          </a:lstStyle>
          <a:p>
            <a:endParaRPr lang="zh-CN" altLang="en-US"/>
          </a:p>
        </p:txBody>
      </p:sp>
      <p:sp>
        <p:nvSpPr>
          <p:cNvPr id="4" name="KSO_FN">
            <a:extLst>
              <a:ext uri="{FF2B5EF4-FFF2-40B4-BE49-F238E27FC236}">
                <a16:creationId xmlns:a16="http://schemas.microsoft.com/office/drawing/2014/main" id="{536875F5-CFEC-4A0A-ABBF-D2F3F80CDC51}"/>
              </a:ext>
            </a:extLst>
          </p:cNvPr>
          <p:cNvSpPr>
            <a:spLocks noGrp="1"/>
          </p:cNvSpPr>
          <p:nvPr>
            <p:ph type="sldNum" sz="quarter" idx="12"/>
          </p:nvPr>
        </p:nvSpPr>
        <p:spPr>
          <a:ln/>
        </p:spPr>
        <p:txBody>
          <a:bodyPr/>
          <a:lstStyle>
            <a:lvl1pPr>
              <a:defRPr/>
            </a:lvl1pPr>
          </a:lstStyle>
          <a:p>
            <a:fld id="{C81AA93D-F137-42B6-8AC2-9B4FF8B0FC03}" type="slidenum">
              <a:rPr lang="zh-CN" altLang="en-US"/>
              <a:pPr/>
              <a:t>‹#›</a:t>
            </a:fld>
            <a:endParaRPr lang="zh-CN" altLang="en-US"/>
          </a:p>
        </p:txBody>
      </p:sp>
    </p:spTree>
    <p:extLst>
      <p:ext uri="{BB962C8B-B14F-4D97-AF65-F5344CB8AC3E}">
        <p14:creationId xmlns:p14="http://schemas.microsoft.com/office/powerpoint/2010/main" val="13184861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KSO_FD">
            <a:extLst>
              <a:ext uri="{FF2B5EF4-FFF2-40B4-BE49-F238E27FC236}">
                <a16:creationId xmlns:a16="http://schemas.microsoft.com/office/drawing/2014/main" id="{3164C655-DE5F-4A8F-80D1-FFE467406D62}"/>
              </a:ext>
            </a:extLst>
          </p:cNvPr>
          <p:cNvSpPr>
            <a:spLocks noGrp="1"/>
          </p:cNvSpPr>
          <p:nvPr>
            <p:ph type="dt" sz="half" idx="10"/>
          </p:nvPr>
        </p:nvSpPr>
        <p:spPr>
          <a:ln/>
        </p:spPr>
        <p:txBody>
          <a:bodyPr/>
          <a:lstStyle>
            <a:lvl1pPr>
              <a:defRPr/>
            </a:lvl1pPr>
          </a:lstStyle>
          <a:p>
            <a:endParaRPr lang="zh-CN" altLang="en-US"/>
          </a:p>
        </p:txBody>
      </p:sp>
      <p:sp>
        <p:nvSpPr>
          <p:cNvPr id="6" name="KSO_FT">
            <a:extLst>
              <a:ext uri="{FF2B5EF4-FFF2-40B4-BE49-F238E27FC236}">
                <a16:creationId xmlns:a16="http://schemas.microsoft.com/office/drawing/2014/main" id="{01221F52-8110-4496-92D8-32B58AFB04FB}"/>
              </a:ext>
            </a:extLst>
          </p:cNvPr>
          <p:cNvSpPr>
            <a:spLocks noGrp="1"/>
          </p:cNvSpPr>
          <p:nvPr>
            <p:ph type="ftr" sz="quarter" idx="11"/>
          </p:nvPr>
        </p:nvSpPr>
        <p:spPr>
          <a:ln/>
        </p:spPr>
        <p:txBody>
          <a:bodyPr/>
          <a:lstStyle>
            <a:lvl1pPr>
              <a:defRPr/>
            </a:lvl1pPr>
          </a:lstStyle>
          <a:p>
            <a:endParaRPr lang="zh-CN" altLang="en-US"/>
          </a:p>
        </p:txBody>
      </p:sp>
      <p:sp>
        <p:nvSpPr>
          <p:cNvPr id="7" name="KSO_FN">
            <a:extLst>
              <a:ext uri="{FF2B5EF4-FFF2-40B4-BE49-F238E27FC236}">
                <a16:creationId xmlns:a16="http://schemas.microsoft.com/office/drawing/2014/main" id="{A89441FB-1430-4FB0-8889-119F7EF128A6}"/>
              </a:ext>
            </a:extLst>
          </p:cNvPr>
          <p:cNvSpPr>
            <a:spLocks noGrp="1"/>
          </p:cNvSpPr>
          <p:nvPr>
            <p:ph type="sldNum" sz="quarter" idx="12"/>
          </p:nvPr>
        </p:nvSpPr>
        <p:spPr>
          <a:ln/>
        </p:spPr>
        <p:txBody>
          <a:bodyPr/>
          <a:lstStyle>
            <a:lvl1pPr>
              <a:defRPr/>
            </a:lvl1pPr>
          </a:lstStyle>
          <a:p>
            <a:fld id="{11BDE596-55F8-4489-845A-4D1D19C3DD4C}" type="slidenum">
              <a:rPr lang="zh-CN" altLang="en-US"/>
              <a:pPr/>
              <a:t>‹#›</a:t>
            </a:fld>
            <a:endParaRPr lang="zh-CN" altLang="en-US"/>
          </a:p>
        </p:txBody>
      </p:sp>
    </p:spTree>
    <p:extLst>
      <p:ext uri="{BB962C8B-B14F-4D97-AF65-F5344CB8AC3E}">
        <p14:creationId xmlns:p14="http://schemas.microsoft.com/office/powerpoint/2010/main" val="3846641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027">
            <a:extLst>
              <a:ext uri="{FF2B5EF4-FFF2-40B4-BE49-F238E27FC236}">
                <a16:creationId xmlns:a16="http://schemas.microsoft.com/office/drawing/2014/main" id="{8FCA543A-EA5B-4755-A069-2B5DFE04D025}"/>
              </a:ext>
            </a:extLst>
          </p:cNvPr>
          <p:cNvSpPr>
            <a:spLocks noGrp="1"/>
          </p:cNvSpPr>
          <p:nvPr>
            <p:ph type="dt" sz="half" idx="10"/>
          </p:nvPr>
        </p:nvSpPr>
        <p:spPr>
          <a:ln/>
        </p:spPr>
        <p:txBody>
          <a:bodyPr/>
          <a:lstStyle>
            <a:lvl1pPr>
              <a:defRPr/>
            </a:lvl1pPr>
          </a:lstStyle>
          <a:p>
            <a:endParaRPr lang="zh-CN" altLang="en-US"/>
          </a:p>
        </p:txBody>
      </p:sp>
      <p:sp>
        <p:nvSpPr>
          <p:cNvPr id="5" name="页脚占位符 1028">
            <a:extLst>
              <a:ext uri="{FF2B5EF4-FFF2-40B4-BE49-F238E27FC236}">
                <a16:creationId xmlns:a16="http://schemas.microsoft.com/office/drawing/2014/main" id="{92DF81FD-ED52-4688-B533-CD28740A9A34}"/>
              </a:ext>
            </a:extLst>
          </p:cNvPr>
          <p:cNvSpPr>
            <a:spLocks noGrp="1"/>
          </p:cNvSpPr>
          <p:nvPr>
            <p:ph type="ftr" sz="quarter" idx="11"/>
          </p:nvPr>
        </p:nvSpPr>
        <p:spPr>
          <a:ln/>
        </p:spPr>
        <p:txBody>
          <a:bodyPr/>
          <a:lstStyle>
            <a:lvl1pPr>
              <a:defRPr/>
            </a:lvl1pPr>
          </a:lstStyle>
          <a:p>
            <a:endParaRPr lang="zh-CN"/>
          </a:p>
        </p:txBody>
      </p:sp>
      <p:sp>
        <p:nvSpPr>
          <p:cNvPr id="6" name="灯片编号占位符 1029">
            <a:extLst>
              <a:ext uri="{FF2B5EF4-FFF2-40B4-BE49-F238E27FC236}">
                <a16:creationId xmlns:a16="http://schemas.microsoft.com/office/drawing/2014/main" id="{0BE21FC2-4722-4638-BD20-D28FA49E33B6}"/>
              </a:ext>
            </a:extLst>
          </p:cNvPr>
          <p:cNvSpPr>
            <a:spLocks noGrp="1"/>
          </p:cNvSpPr>
          <p:nvPr>
            <p:ph type="sldNum" sz="quarter" idx="12"/>
          </p:nvPr>
        </p:nvSpPr>
        <p:spPr>
          <a:ln/>
        </p:spPr>
        <p:txBody>
          <a:bodyPr/>
          <a:lstStyle>
            <a:lvl1pPr>
              <a:defRPr/>
            </a:lvl1pPr>
          </a:lstStyle>
          <a:p>
            <a:fld id="{15A69B19-0D16-4420-A728-AE06C4CDD17E}" type="slidenum">
              <a:rPr lang="en-US" altLang="zh-CN"/>
              <a:pPr/>
              <a:t>‹#›</a:t>
            </a:fld>
            <a:endParaRPr lang="zh-CN"/>
          </a:p>
        </p:txBody>
      </p:sp>
    </p:spTree>
    <p:extLst>
      <p:ext uri="{BB962C8B-B14F-4D97-AF65-F5344CB8AC3E}">
        <p14:creationId xmlns:p14="http://schemas.microsoft.com/office/powerpoint/2010/main" val="16197312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KSO_FD">
            <a:extLst>
              <a:ext uri="{FF2B5EF4-FFF2-40B4-BE49-F238E27FC236}">
                <a16:creationId xmlns:a16="http://schemas.microsoft.com/office/drawing/2014/main" id="{A229B5E7-8627-4681-A6F3-DACF50E267C7}"/>
              </a:ext>
            </a:extLst>
          </p:cNvPr>
          <p:cNvSpPr>
            <a:spLocks noGrp="1"/>
          </p:cNvSpPr>
          <p:nvPr>
            <p:ph type="dt" sz="half" idx="10"/>
          </p:nvPr>
        </p:nvSpPr>
        <p:spPr>
          <a:ln/>
        </p:spPr>
        <p:txBody>
          <a:bodyPr/>
          <a:lstStyle>
            <a:lvl1pPr>
              <a:defRPr/>
            </a:lvl1pPr>
          </a:lstStyle>
          <a:p>
            <a:endParaRPr lang="zh-CN" altLang="en-US"/>
          </a:p>
        </p:txBody>
      </p:sp>
      <p:sp>
        <p:nvSpPr>
          <p:cNvPr id="6" name="KSO_FT">
            <a:extLst>
              <a:ext uri="{FF2B5EF4-FFF2-40B4-BE49-F238E27FC236}">
                <a16:creationId xmlns:a16="http://schemas.microsoft.com/office/drawing/2014/main" id="{F9EC7788-1D4E-4BAB-879F-24A99D72F730}"/>
              </a:ext>
            </a:extLst>
          </p:cNvPr>
          <p:cNvSpPr>
            <a:spLocks noGrp="1"/>
          </p:cNvSpPr>
          <p:nvPr>
            <p:ph type="ftr" sz="quarter" idx="11"/>
          </p:nvPr>
        </p:nvSpPr>
        <p:spPr>
          <a:ln/>
        </p:spPr>
        <p:txBody>
          <a:bodyPr/>
          <a:lstStyle>
            <a:lvl1pPr>
              <a:defRPr/>
            </a:lvl1pPr>
          </a:lstStyle>
          <a:p>
            <a:endParaRPr lang="zh-CN" altLang="en-US"/>
          </a:p>
        </p:txBody>
      </p:sp>
      <p:sp>
        <p:nvSpPr>
          <p:cNvPr id="7" name="KSO_FN">
            <a:extLst>
              <a:ext uri="{FF2B5EF4-FFF2-40B4-BE49-F238E27FC236}">
                <a16:creationId xmlns:a16="http://schemas.microsoft.com/office/drawing/2014/main" id="{DB62074C-58BB-49E8-9A55-C353B76532C7}"/>
              </a:ext>
            </a:extLst>
          </p:cNvPr>
          <p:cNvSpPr>
            <a:spLocks noGrp="1"/>
          </p:cNvSpPr>
          <p:nvPr>
            <p:ph type="sldNum" sz="quarter" idx="12"/>
          </p:nvPr>
        </p:nvSpPr>
        <p:spPr>
          <a:ln/>
        </p:spPr>
        <p:txBody>
          <a:bodyPr/>
          <a:lstStyle>
            <a:lvl1pPr>
              <a:defRPr/>
            </a:lvl1pPr>
          </a:lstStyle>
          <a:p>
            <a:fld id="{128E093F-956C-436F-9BD9-1F1AE76608D1}" type="slidenum">
              <a:rPr lang="zh-CN" altLang="en-US"/>
              <a:pPr/>
              <a:t>‹#›</a:t>
            </a:fld>
            <a:endParaRPr lang="zh-CN" altLang="en-US"/>
          </a:p>
        </p:txBody>
      </p:sp>
    </p:spTree>
    <p:extLst>
      <p:ext uri="{BB962C8B-B14F-4D97-AF65-F5344CB8AC3E}">
        <p14:creationId xmlns:p14="http://schemas.microsoft.com/office/powerpoint/2010/main" val="37530607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KSO_FD">
            <a:extLst>
              <a:ext uri="{FF2B5EF4-FFF2-40B4-BE49-F238E27FC236}">
                <a16:creationId xmlns:a16="http://schemas.microsoft.com/office/drawing/2014/main" id="{8B58CF70-07BD-4D63-B203-7BA2983FDFB2}"/>
              </a:ext>
            </a:extLst>
          </p:cNvPr>
          <p:cNvSpPr>
            <a:spLocks noGrp="1"/>
          </p:cNvSpPr>
          <p:nvPr>
            <p:ph type="dt" sz="half" idx="10"/>
          </p:nvPr>
        </p:nvSpPr>
        <p:spPr>
          <a:ln/>
        </p:spPr>
        <p:txBody>
          <a:bodyPr/>
          <a:lstStyle>
            <a:lvl1pPr>
              <a:defRPr/>
            </a:lvl1pPr>
          </a:lstStyle>
          <a:p>
            <a:endParaRPr lang="zh-CN" altLang="en-US"/>
          </a:p>
        </p:txBody>
      </p:sp>
      <p:sp>
        <p:nvSpPr>
          <p:cNvPr id="5" name="KSO_FT">
            <a:extLst>
              <a:ext uri="{FF2B5EF4-FFF2-40B4-BE49-F238E27FC236}">
                <a16:creationId xmlns:a16="http://schemas.microsoft.com/office/drawing/2014/main" id="{B09E9E75-9FC0-400D-AC69-C5DFF0FAFA76}"/>
              </a:ext>
            </a:extLst>
          </p:cNvPr>
          <p:cNvSpPr>
            <a:spLocks noGrp="1"/>
          </p:cNvSpPr>
          <p:nvPr>
            <p:ph type="ftr" sz="quarter" idx="11"/>
          </p:nvPr>
        </p:nvSpPr>
        <p:spPr>
          <a:ln/>
        </p:spPr>
        <p:txBody>
          <a:bodyPr/>
          <a:lstStyle>
            <a:lvl1pPr>
              <a:defRPr/>
            </a:lvl1pPr>
          </a:lstStyle>
          <a:p>
            <a:endParaRPr lang="zh-CN" altLang="en-US"/>
          </a:p>
        </p:txBody>
      </p:sp>
      <p:sp>
        <p:nvSpPr>
          <p:cNvPr id="6" name="KSO_FN">
            <a:extLst>
              <a:ext uri="{FF2B5EF4-FFF2-40B4-BE49-F238E27FC236}">
                <a16:creationId xmlns:a16="http://schemas.microsoft.com/office/drawing/2014/main" id="{9E570933-E3E0-472C-9847-8D24130BFC62}"/>
              </a:ext>
            </a:extLst>
          </p:cNvPr>
          <p:cNvSpPr>
            <a:spLocks noGrp="1"/>
          </p:cNvSpPr>
          <p:nvPr>
            <p:ph type="sldNum" sz="quarter" idx="12"/>
          </p:nvPr>
        </p:nvSpPr>
        <p:spPr>
          <a:ln/>
        </p:spPr>
        <p:txBody>
          <a:bodyPr/>
          <a:lstStyle>
            <a:lvl1pPr>
              <a:defRPr/>
            </a:lvl1pPr>
          </a:lstStyle>
          <a:p>
            <a:fld id="{0390E76C-FCB1-4FBE-A122-3A5C9DB0C4D7}" type="slidenum">
              <a:rPr lang="zh-CN" altLang="en-US"/>
              <a:pPr/>
              <a:t>‹#›</a:t>
            </a:fld>
            <a:endParaRPr lang="zh-CN" altLang="en-US"/>
          </a:p>
        </p:txBody>
      </p:sp>
    </p:spTree>
    <p:extLst>
      <p:ext uri="{BB962C8B-B14F-4D97-AF65-F5344CB8AC3E}">
        <p14:creationId xmlns:p14="http://schemas.microsoft.com/office/powerpoint/2010/main" val="40292525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9160" y="133350"/>
            <a:ext cx="2053828" cy="61674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47675" y="133350"/>
            <a:ext cx="6042422" cy="61674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KSO_FD">
            <a:extLst>
              <a:ext uri="{FF2B5EF4-FFF2-40B4-BE49-F238E27FC236}">
                <a16:creationId xmlns:a16="http://schemas.microsoft.com/office/drawing/2014/main" id="{3378FA9A-4C94-4EDC-9C4E-796F4A36F63F}"/>
              </a:ext>
            </a:extLst>
          </p:cNvPr>
          <p:cNvSpPr>
            <a:spLocks noGrp="1"/>
          </p:cNvSpPr>
          <p:nvPr>
            <p:ph type="dt" sz="half" idx="10"/>
          </p:nvPr>
        </p:nvSpPr>
        <p:spPr>
          <a:ln/>
        </p:spPr>
        <p:txBody>
          <a:bodyPr/>
          <a:lstStyle>
            <a:lvl1pPr>
              <a:defRPr/>
            </a:lvl1pPr>
          </a:lstStyle>
          <a:p>
            <a:endParaRPr lang="zh-CN" altLang="en-US"/>
          </a:p>
        </p:txBody>
      </p:sp>
      <p:sp>
        <p:nvSpPr>
          <p:cNvPr id="5" name="KSO_FT">
            <a:extLst>
              <a:ext uri="{FF2B5EF4-FFF2-40B4-BE49-F238E27FC236}">
                <a16:creationId xmlns:a16="http://schemas.microsoft.com/office/drawing/2014/main" id="{F83DB16F-0146-4D6C-8275-DEFCA5891F10}"/>
              </a:ext>
            </a:extLst>
          </p:cNvPr>
          <p:cNvSpPr>
            <a:spLocks noGrp="1"/>
          </p:cNvSpPr>
          <p:nvPr>
            <p:ph type="ftr" sz="quarter" idx="11"/>
          </p:nvPr>
        </p:nvSpPr>
        <p:spPr>
          <a:ln/>
        </p:spPr>
        <p:txBody>
          <a:bodyPr/>
          <a:lstStyle>
            <a:lvl1pPr>
              <a:defRPr/>
            </a:lvl1pPr>
          </a:lstStyle>
          <a:p>
            <a:endParaRPr lang="zh-CN" altLang="en-US"/>
          </a:p>
        </p:txBody>
      </p:sp>
      <p:sp>
        <p:nvSpPr>
          <p:cNvPr id="6" name="KSO_FN">
            <a:extLst>
              <a:ext uri="{FF2B5EF4-FFF2-40B4-BE49-F238E27FC236}">
                <a16:creationId xmlns:a16="http://schemas.microsoft.com/office/drawing/2014/main" id="{C9113EF8-6DA7-4774-B657-129792E4613D}"/>
              </a:ext>
            </a:extLst>
          </p:cNvPr>
          <p:cNvSpPr>
            <a:spLocks noGrp="1"/>
          </p:cNvSpPr>
          <p:nvPr>
            <p:ph type="sldNum" sz="quarter" idx="12"/>
          </p:nvPr>
        </p:nvSpPr>
        <p:spPr>
          <a:ln/>
        </p:spPr>
        <p:txBody>
          <a:bodyPr/>
          <a:lstStyle>
            <a:lvl1pPr>
              <a:defRPr/>
            </a:lvl1pPr>
          </a:lstStyle>
          <a:p>
            <a:fld id="{2E672CC5-D3EA-42CE-97C4-AD6144210742}" type="slidenum">
              <a:rPr lang="zh-CN" altLang="en-US"/>
              <a:pPr/>
              <a:t>‹#›</a:t>
            </a:fld>
            <a:endParaRPr lang="zh-CN" altLang="en-US"/>
          </a:p>
        </p:txBody>
      </p:sp>
    </p:spTree>
    <p:extLst>
      <p:ext uri="{BB962C8B-B14F-4D97-AF65-F5344CB8AC3E}">
        <p14:creationId xmlns:p14="http://schemas.microsoft.com/office/powerpoint/2010/main" val="2433395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KSO_FD">
            <a:extLst>
              <a:ext uri="{FF2B5EF4-FFF2-40B4-BE49-F238E27FC236}">
                <a16:creationId xmlns:a16="http://schemas.microsoft.com/office/drawing/2014/main" id="{F3776723-DB2D-436F-8B02-CBB123A0EF48}"/>
              </a:ext>
            </a:extLst>
          </p:cNvPr>
          <p:cNvSpPr>
            <a:spLocks noGrp="1"/>
          </p:cNvSpPr>
          <p:nvPr>
            <p:ph type="dt" sz="half" idx="10"/>
          </p:nvPr>
        </p:nvSpPr>
        <p:spPr>
          <a:ln/>
        </p:spPr>
        <p:txBody>
          <a:bodyPr/>
          <a:lstStyle>
            <a:lvl1pPr>
              <a:defRPr/>
            </a:lvl1pPr>
          </a:lstStyle>
          <a:p>
            <a:endParaRPr lang="zh-CN" altLang="en-US"/>
          </a:p>
        </p:txBody>
      </p:sp>
      <p:sp>
        <p:nvSpPr>
          <p:cNvPr id="6" name="KSO_FT">
            <a:extLst>
              <a:ext uri="{FF2B5EF4-FFF2-40B4-BE49-F238E27FC236}">
                <a16:creationId xmlns:a16="http://schemas.microsoft.com/office/drawing/2014/main" id="{112CED3D-AC0F-4B9D-B944-77E221370013}"/>
              </a:ext>
            </a:extLst>
          </p:cNvPr>
          <p:cNvSpPr>
            <a:spLocks noGrp="1"/>
          </p:cNvSpPr>
          <p:nvPr>
            <p:ph type="ftr" sz="quarter" idx="11"/>
          </p:nvPr>
        </p:nvSpPr>
        <p:spPr>
          <a:ln/>
        </p:spPr>
        <p:txBody>
          <a:bodyPr/>
          <a:lstStyle>
            <a:lvl1pPr>
              <a:defRPr/>
            </a:lvl1pPr>
          </a:lstStyle>
          <a:p>
            <a:endParaRPr lang="zh-CN" altLang="en-US"/>
          </a:p>
        </p:txBody>
      </p:sp>
      <p:sp>
        <p:nvSpPr>
          <p:cNvPr id="7" name="KSO_FN">
            <a:extLst>
              <a:ext uri="{FF2B5EF4-FFF2-40B4-BE49-F238E27FC236}">
                <a16:creationId xmlns:a16="http://schemas.microsoft.com/office/drawing/2014/main" id="{1B51CC2F-D89F-4010-978C-32B8BF8EB929}"/>
              </a:ext>
            </a:extLst>
          </p:cNvPr>
          <p:cNvSpPr>
            <a:spLocks noGrp="1"/>
          </p:cNvSpPr>
          <p:nvPr>
            <p:ph type="sldNum" sz="quarter" idx="12"/>
          </p:nvPr>
        </p:nvSpPr>
        <p:spPr>
          <a:ln/>
        </p:spPr>
        <p:txBody>
          <a:bodyPr/>
          <a:lstStyle>
            <a:lvl1pPr>
              <a:defRPr/>
            </a:lvl1pPr>
          </a:lstStyle>
          <a:p>
            <a:fld id="{4AB799CE-545F-480D-8231-28BB56C4369C}" type="slidenum">
              <a:rPr lang="zh-CN" altLang="en-US"/>
              <a:pPr/>
              <a:t>‹#›</a:t>
            </a:fld>
            <a:endParaRPr lang="zh-CN" altLang="en-US"/>
          </a:p>
        </p:txBody>
      </p:sp>
    </p:spTree>
    <p:extLst>
      <p:ext uri="{BB962C8B-B14F-4D97-AF65-F5344CB8AC3E}">
        <p14:creationId xmlns:p14="http://schemas.microsoft.com/office/powerpoint/2010/main" val="18690166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spTree>
      <p:nvGrpSpPr>
        <p:cNvPr id="1" name=""/>
        <p:cNvGrpSpPr/>
        <p:nvPr/>
      </p:nvGrpSpPr>
      <p:grpSpPr>
        <a:xfrm>
          <a:off x="0" y="0"/>
          <a:ext cx="0" cy="0"/>
          <a:chOff x="0" y="0"/>
          <a:chExt cx="0" cy="0"/>
        </a:xfrm>
      </p:grpSpPr>
      <p:pic>
        <p:nvPicPr>
          <p:cNvPr id="4" name="图片 8">
            <a:extLst>
              <a:ext uri="{FF2B5EF4-FFF2-40B4-BE49-F238E27FC236}">
                <a16:creationId xmlns:a16="http://schemas.microsoft.com/office/drawing/2014/main" id="{A0B374E1-78EF-43F0-B287-895329EBA1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6">
            <a:extLst>
              <a:ext uri="{FF2B5EF4-FFF2-40B4-BE49-F238E27FC236}">
                <a16:creationId xmlns:a16="http://schemas.microsoft.com/office/drawing/2014/main" id="{1363CB1D-AD71-48BF-BE7B-BF1C2763ED14}"/>
              </a:ext>
            </a:extLst>
          </p:cNvPr>
          <p:cNvSpPr>
            <a:spLocks noChangeArrowheads="1"/>
          </p:cNvSpPr>
          <p:nvPr/>
        </p:nvSpPr>
        <p:spPr bwMode="auto">
          <a:xfrm>
            <a:off x="0" y="2259013"/>
            <a:ext cx="9144000" cy="2339975"/>
          </a:xfrm>
          <a:prstGeom prst="rect">
            <a:avLst/>
          </a:prstGeom>
          <a:solidFill>
            <a:srgbClr val="E74E3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solidFill>
                <a:srgbClr val="FFFFFF"/>
              </a:solidFill>
              <a:latin typeface="宋体" panose="02010600030101010101" pitchFamily="2" charset="-122"/>
              <a:sym typeface="宋体" panose="02010600030101010101" pitchFamily="2" charset="-122"/>
            </a:endParaRPr>
          </a:p>
        </p:txBody>
      </p:sp>
      <p:grpSp>
        <p:nvGrpSpPr>
          <p:cNvPr id="6" name="Group 4">
            <a:extLst>
              <a:ext uri="{FF2B5EF4-FFF2-40B4-BE49-F238E27FC236}">
                <a16:creationId xmlns:a16="http://schemas.microsoft.com/office/drawing/2014/main" id="{283F2BAB-4E7F-4F69-9ED0-9739427AAADE}"/>
              </a:ext>
            </a:extLst>
          </p:cNvPr>
          <p:cNvGrpSpPr>
            <a:grpSpLocks/>
          </p:cNvGrpSpPr>
          <p:nvPr userDrawn="1"/>
        </p:nvGrpSpPr>
        <p:grpSpPr bwMode="auto">
          <a:xfrm>
            <a:off x="1185863" y="2676525"/>
            <a:ext cx="2003425" cy="1720850"/>
            <a:chOff x="0" y="0"/>
            <a:chExt cx="3219" cy="2998"/>
          </a:xfrm>
        </p:grpSpPr>
        <p:sp>
          <p:nvSpPr>
            <p:cNvPr id="7" name="Freeform 6">
              <a:extLst>
                <a:ext uri="{FF2B5EF4-FFF2-40B4-BE49-F238E27FC236}">
                  <a16:creationId xmlns:a16="http://schemas.microsoft.com/office/drawing/2014/main" id="{E80B5B09-7BF8-41F7-B598-AA29686ACCE3}"/>
                </a:ext>
              </a:extLst>
            </p:cNvPr>
            <p:cNvSpPr>
              <a:spLocks noChangeArrowheads="1"/>
            </p:cNvSpPr>
            <p:nvPr/>
          </p:nvSpPr>
          <p:spPr bwMode="auto">
            <a:xfrm>
              <a:off x="0" y="0"/>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7">
              <a:extLst>
                <a:ext uri="{FF2B5EF4-FFF2-40B4-BE49-F238E27FC236}">
                  <a16:creationId xmlns:a16="http://schemas.microsoft.com/office/drawing/2014/main" id="{1F453153-DA05-4622-946D-E5A2FC700145}"/>
                </a:ext>
              </a:extLst>
            </p:cNvPr>
            <p:cNvSpPr>
              <a:spLocks noChangeArrowheads="1"/>
            </p:cNvSpPr>
            <p:nvPr/>
          </p:nvSpPr>
          <p:spPr bwMode="auto">
            <a:xfrm>
              <a:off x="665" y="1272"/>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sp>
        <p:nvSpPr>
          <p:cNvPr id="3082" name="KSO_BT1"/>
          <p:cNvSpPr>
            <a:spLocks noGrp="1"/>
          </p:cNvSpPr>
          <p:nvPr>
            <p:ph type="ctrTitle"/>
          </p:nvPr>
        </p:nvSpPr>
        <p:spPr>
          <a:xfrm>
            <a:off x="3230563" y="2787650"/>
            <a:ext cx="5405437" cy="820738"/>
          </a:xfrm>
          <a:prstGeom prst="rect">
            <a:avLst/>
          </a:prstGeom>
          <a:noFill/>
          <a:ln w="9525">
            <a:noFill/>
            <a:miter/>
          </a:ln>
        </p:spPr>
        <p:txBody>
          <a:bodyPr/>
          <a:lstStyle>
            <a:lvl1pPr lvl="0">
              <a:defRPr kern="1200"/>
            </a:lvl1pPr>
          </a:lstStyle>
          <a:p>
            <a:pPr lvl="0"/>
            <a:r>
              <a:rPr lang="zh-CN" altLang="en-US" noProof="1"/>
              <a:t>单击此处编辑母版标题样式</a:t>
            </a:r>
          </a:p>
        </p:txBody>
      </p:sp>
      <p:sp>
        <p:nvSpPr>
          <p:cNvPr id="3083" name="KSO_BC1"/>
          <p:cNvSpPr>
            <a:spLocks noGrp="1"/>
          </p:cNvSpPr>
          <p:nvPr>
            <p:ph type="subTitle" idx="1"/>
          </p:nvPr>
        </p:nvSpPr>
        <p:spPr>
          <a:xfrm>
            <a:off x="3249613" y="3651250"/>
            <a:ext cx="5384800" cy="452438"/>
          </a:xfrm>
          <a:prstGeom prst="rect">
            <a:avLst/>
          </a:prstGeom>
          <a:noFill/>
          <a:ln w="9525">
            <a:noFill/>
            <a:miter/>
          </a:ln>
        </p:spPr>
        <p:txBody>
          <a:bodyPr/>
          <a:lstStyle>
            <a:lvl1pPr marL="0" lvl="0" indent="0" algn="l">
              <a:buNone/>
              <a:defRPr sz="1800" kern="1200">
                <a:solidFill>
                  <a:schemeClr val="bg1"/>
                </a:solidFill>
              </a:defRPr>
            </a:lvl1pPr>
            <a:lvl2pPr marL="0" lvl="1" indent="0" algn="ctr">
              <a:buNone/>
              <a:defRPr sz="1800" kern="1200">
                <a:solidFill>
                  <a:schemeClr val="bg1"/>
                </a:solidFill>
              </a:defRPr>
            </a:lvl2pPr>
            <a:lvl3pPr marL="685800" lvl="2" indent="-685800" algn="ctr">
              <a:buNone/>
              <a:defRPr sz="1800" kern="1200">
                <a:solidFill>
                  <a:schemeClr val="bg1"/>
                </a:solidFill>
              </a:defRPr>
            </a:lvl3pPr>
            <a:lvl4pPr marL="1028700" lvl="3" indent="-1028700" algn="ctr">
              <a:buNone/>
              <a:defRPr sz="1800" kern="1200">
                <a:solidFill>
                  <a:schemeClr val="bg1"/>
                </a:solidFill>
              </a:defRPr>
            </a:lvl4pPr>
            <a:lvl5pPr marL="1371600" lvl="4" indent="-1371600" algn="ctr">
              <a:buNone/>
              <a:defRPr sz="1800" kern="1200">
                <a:solidFill>
                  <a:schemeClr val="bg1"/>
                </a:solidFill>
              </a:defRPr>
            </a:lvl5pPr>
          </a:lstStyle>
          <a:p>
            <a:pPr lvl="0"/>
            <a:r>
              <a:rPr lang="zh-CN" altLang="en-US" noProof="1"/>
              <a:t>单击此处编辑母版副标题样式</a:t>
            </a:r>
          </a:p>
        </p:txBody>
      </p:sp>
      <p:sp>
        <p:nvSpPr>
          <p:cNvPr id="9" name="KSO_FD">
            <a:extLst>
              <a:ext uri="{FF2B5EF4-FFF2-40B4-BE49-F238E27FC236}">
                <a16:creationId xmlns:a16="http://schemas.microsoft.com/office/drawing/2014/main" id="{81C29275-CA89-409A-8684-3E6FA17C0BAB}"/>
              </a:ext>
            </a:extLst>
          </p:cNvPr>
          <p:cNvSpPr>
            <a:spLocks noGrp="1"/>
          </p:cNvSpPr>
          <p:nvPr>
            <p:ph type="dt" sz="half" idx="10"/>
          </p:nvPr>
        </p:nvSpPr>
        <p:spPr>
          <a:xfrm>
            <a:off x="457200" y="6245225"/>
            <a:ext cx="2133600" cy="476250"/>
          </a:xfrm>
        </p:spPr>
        <p:txBody>
          <a:bodyPr/>
          <a:lstStyle>
            <a:lvl1pPr>
              <a:defRPr/>
            </a:lvl1pPr>
          </a:lstStyle>
          <a:p>
            <a:endParaRPr lang="en-US" altLang="x-none"/>
          </a:p>
        </p:txBody>
      </p:sp>
      <p:sp>
        <p:nvSpPr>
          <p:cNvPr id="10" name="KSO_FT">
            <a:extLst>
              <a:ext uri="{FF2B5EF4-FFF2-40B4-BE49-F238E27FC236}">
                <a16:creationId xmlns:a16="http://schemas.microsoft.com/office/drawing/2014/main" id="{3DE0CCC6-5EDC-4AB3-BB33-674A5EEA6813}"/>
              </a:ext>
            </a:extLst>
          </p:cNvPr>
          <p:cNvSpPr>
            <a:spLocks noGrp="1"/>
          </p:cNvSpPr>
          <p:nvPr>
            <p:ph type="ftr" sz="quarter" idx="11"/>
          </p:nvPr>
        </p:nvSpPr>
        <p:spPr>
          <a:xfrm>
            <a:off x="3124200" y="6245225"/>
            <a:ext cx="2895600" cy="476250"/>
          </a:xfrm>
        </p:spPr>
        <p:txBody>
          <a:bodyPr/>
          <a:lstStyle>
            <a:lvl1pPr>
              <a:defRPr/>
            </a:lvl1pPr>
          </a:lstStyle>
          <a:p>
            <a:endParaRPr lang="en-US" altLang="x-none"/>
          </a:p>
        </p:txBody>
      </p:sp>
      <p:sp>
        <p:nvSpPr>
          <p:cNvPr id="11" name="KSO_FN">
            <a:extLst>
              <a:ext uri="{FF2B5EF4-FFF2-40B4-BE49-F238E27FC236}">
                <a16:creationId xmlns:a16="http://schemas.microsoft.com/office/drawing/2014/main" id="{F0508EF4-9F96-48B3-BD92-E606D528E438}"/>
              </a:ext>
            </a:extLst>
          </p:cNvPr>
          <p:cNvSpPr>
            <a:spLocks noGrp="1"/>
          </p:cNvSpPr>
          <p:nvPr>
            <p:ph type="sldNum" sz="quarter" idx="12"/>
          </p:nvPr>
        </p:nvSpPr>
        <p:spPr>
          <a:xfrm>
            <a:off x="6553200" y="6245225"/>
            <a:ext cx="2133600" cy="476250"/>
          </a:xfrm>
        </p:spPr>
        <p:txBody>
          <a:bodyPr/>
          <a:lstStyle>
            <a:lvl1pPr>
              <a:defRPr/>
            </a:lvl1pPr>
          </a:lstStyle>
          <a:p>
            <a:fld id="{D9A2BD58-A547-48E0-9061-CD700D732470}" type="slidenum">
              <a:rPr lang="zh-CN" altLang="en-US"/>
              <a:pPr/>
              <a:t>‹#›</a:t>
            </a:fld>
            <a:endParaRPr lang="en-US" altLang="x-none"/>
          </a:p>
        </p:txBody>
      </p:sp>
    </p:spTree>
    <p:extLst>
      <p:ext uri="{BB962C8B-B14F-4D97-AF65-F5344CB8AC3E}">
        <p14:creationId xmlns:p14="http://schemas.microsoft.com/office/powerpoint/2010/main" val="17836547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KSO_FD">
            <a:extLst>
              <a:ext uri="{FF2B5EF4-FFF2-40B4-BE49-F238E27FC236}">
                <a16:creationId xmlns:a16="http://schemas.microsoft.com/office/drawing/2014/main" id="{B94F520C-EEE4-4ED3-8EB0-6653E0853C3E}"/>
              </a:ext>
            </a:extLst>
          </p:cNvPr>
          <p:cNvSpPr>
            <a:spLocks noGrp="1"/>
          </p:cNvSpPr>
          <p:nvPr>
            <p:ph type="dt" sz="half" idx="10"/>
          </p:nvPr>
        </p:nvSpPr>
        <p:spPr>
          <a:ln/>
        </p:spPr>
        <p:txBody>
          <a:bodyPr/>
          <a:lstStyle>
            <a:lvl1pPr>
              <a:defRPr/>
            </a:lvl1pPr>
          </a:lstStyle>
          <a:p>
            <a:endParaRPr lang="zh-CN" altLang="en-US"/>
          </a:p>
        </p:txBody>
      </p:sp>
      <p:sp>
        <p:nvSpPr>
          <p:cNvPr id="5" name="KSO_FT">
            <a:extLst>
              <a:ext uri="{FF2B5EF4-FFF2-40B4-BE49-F238E27FC236}">
                <a16:creationId xmlns:a16="http://schemas.microsoft.com/office/drawing/2014/main" id="{626D8BC2-B77E-440D-A002-C7674B587F50}"/>
              </a:ext>
            </a:extLst>
          </p:cNvPr>
          <p:cNvSpPr>
            <a:spLocks noGrp="1"/>
          </p:cNvSpPr>
          <p:nvPr>
            <p:ph type="ftr" sz="quarter" idx="11"/>
          </p:nvPr>
        </p:nvSpPr>
        <p:spPr>
          <a:ln/>
        </p:spPr>
        <p:txBody>
          <a:bodyPr/>
          <a:lstStyle>
            <a:lvl1pPr>
              <a:defRPr/>
            </a:lvl1pPr>
          </a:lstStyle>
          <a:p>
            <a:endParaRPr lang="zh-CN" altLang="en-US"/>
          </a:p>
        </p:txBody>
      </p:sp>
      <p:sp>
        <p:nvSpPr>
          <p:cNvPr id="6" name="KSO_FN">
            <a:extLst>
              <a:ext uri="{FF2B5EF4-FFF2-40B4-BE49-F238E27FC236}">
                <a16:creationId xmlns:a16="http://schemas.microsoft.com/office/drawing/2014/main" id="{E184A608-964D-4B78-A58B-8B00080474C3}"/>
              </a:ext>
            </a:extLst>
          </p:cNvPr>
          <p:cNvSpPr>
            <a:spLocks noGrp="1"/>
          </p:cNvSpPr>
          <p:nvPr>
            <p:ph type="sldNum" sz="quarter" idx="12"/>
          </p:nvPr>
        </p:nvSpPr>
        <p:spPr>
          <a:ln/>
        </p:spPr>
        <p:txBody>
          <a:bodyPr/>
          <a:lstStyle>
            <a:lvl1pPr>
              <a:defRPr/>
            </a:lvl1pPr>
          </a:lstStyle>
          <a:p>
            <a:fld id="{986E12D9-5B5B-49D6-9B0F-5CBA7B3A191B}" type="slidenum">
              <a:rPr lang="zh-CN" altLang="en-US"/>
              <a:pPr/>
              <a:t>‹#›</a:t>
            </a:fld>
            <a:endParaRPr lang="zh-CN" altLang="en-US"/>
          </a:p>
        </p:txBody>
      </p:sp>
    </p:spTree>
    <p:extLst>
      <p:ext uri="{BB962C8B-B14F-4D97-AF65-F5344CB8AC3E}">
        <p14:creationId xmlns:p14="http://schemas.microsoft.com/office/powerpoint/2010/main" val="10611960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KSO_FD">
            <a:extLst>
              <a:ext uri="{FF2B5EF4-FFF2-40B4-BE49-F238E27FC236}">
                <a16:creationId xmlns:a16="http://schemas.microsoft.com/office/drawing/2014/main" id="{3D433890-6EDE-47F6-AFBA-C2EFFD106305}"/>
              </a:ext>
            </a:extLst>
          </p:cNvPr>
          <p:cNvSpPr>
            <a:spLocks noGrp="1"/>
          </p:cNvSpPr>
          <p:nvPr>
            <p:ph type="dt" sz="half" idx="10"/>
          </p:nvPr>
        </p:nvSpPr>
        <p:spPr>
          <a:ln/>
        </p:spPr>
        <p:txBody>
          <a:bodyPr/>
          <a:lstStyle>
            <a:lvl1pPr>
              <a:defRPr/>
            </a:lvl1pPr>
          </a:lstStyle>
          <a:p>
            <a:endParaRPr lang="zh-CN" altLang="en-US"/>
          </a:p>
        </p:txBody>
      </p:sp>
      <p:sp>
        <p:nvSpPr>
          <p:cNvPr id="5" name="KSO_FT">
            <a:extLst>
              <a:ext uri="{FF2B5EF4-FFF2-40B4-BE49-F238E27FC236}">
                <a16:creationId xmlns:a16="http://schemas.microsoft.com/office/drawing/2014/main" id="{F69915AB-1524-40C7-9BA3-8044CAA63414}"/>
              </a:ext>
            </a:extLst>
          </p:cNvPr>
          <p:cNvSpPr>
            <a:spLocks noGrp="1"/>
          </p:cNvSpPr>
          <p:nvPr>
            <p:ph type="ftr" sz="quarter" idx="11"/>
          </p:nvPr>
        </p:nvSpPr>
        <p:spPr>
          <a:ln/>
        </p:spPr>
        <p:txBody>
          <a:bodyPr/>
          <a:lstStyle>
            <a:lvl1pPr>
              <a:defRPr/>
            </a:lvl1pPr>
          </a:lstStyle>
          <a:p>
            <a:endParaRPr lang="zh-CN" altLang="en-US"/>
          </a:p>
        </p:txBody>
      </p:sp>
      <p:sp>
        <p:nvSpPr>
          <p:cNvPr id="6" name="KSO_FN">
            <a:extLst>
              <a:ext uri="{FF2B5EF4-FFF2-40B4-BE49-F238E27FC236}">
                <a16:creationId xmlns:a16="http://schemas.microsoft.com/office/drawing/2014/main" id="{8800E08F-1200-4F33-8141-0FA0D03173B2}"/>
              </a:ext>
            </a:extLst>
          </p:cNvPr>
          <p:cNvSpPr>
            <a:spLocks noGrp="1"/>
          </p:cNvSpPr>
          <p:nvPr>
            <p:ph type="sldNum" sz="quarter" idx="12"/>
          </p:nvPr>
        </p:nvSpPr>
        <p:spPr>
          <a:ln/>
        </p:spPr>
        <p:txBody>
          <a:bodyPr/>
          <a:lstStyle>
            <a:lvl1pPr>
              <a:defRPr/>
            </a:lvl1pPr>
          </a:lstStyle>
          <a:p>
            <a:fld id="{9C35BBA5-3D8C-44DF-8ED9-C82B66046C03}" type="slidenum">
              <a:rPr lang="zh-CN" altLang="en-US"/>
              <a:pPr/>
              <a:t>‹#›</a:t>
            </a:fld>
            <a:endParaRPr lang="zh-CN" altLang="en-US"/>
          </a:p>
        </p:txBody>
      </p:sp>
    </p:spTree>
    <p:extLst>
      <p:ext uri="{BB962C8B-B14F-4D97-AF65-F5344CB8AC3E}">
        <p14:creationId xmlns:p14="http://schemas.microsoft.com/office/powerpoint/2010/main" val="4078152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47675" y="1200150"/>
            <a:ext cx="4025503" cy="51006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37485" y="1200150"/>
            <a:ext cx="4025503" cy="51006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KSO_FD">
            <a:extLst>
              <a:ext uri="{FF2B5EF4-FFF2-40B4-BE49-F238E27FC236}">
                <a16:creationId xmlns:a16="http://schemas.microsoft.com/office/drawing/2014/main" id="{37906F8E-1F28-47C7-B5F7-E173D8BBD0D4}"/>
              </a:ext>
            </a:extLst>
          </p:cNvPr>
          <p:cNvSpPr>
            <a:spLocks noGrp="1"/>
          </p:cNvSpPr>
          <p:nvPr>
            <p:ph type="dt" sz="half" idx="10"/>
          </p:nvPr>
        </p:nvSpPr>
        <p:spPr>
          <a:ln/>
        </p:spPr>
        <p:txBody>
          <a:bodyPr/>
          <a:lstStyle>
            <a:lvl1pPr>
              <a:defRPr/>
            </a:lvl1pPr>
          </a:lstStyle>
          <a:p>
            <a:endParaRPr lang="zh-CN" altLang="en-US"/>
          </a:p>
        </p:txBody>
      </p:sp>
      <p:sp>
        <p:nvSpPr>
          <p:cNvPr id="6" name="KSO_FT">
            <a:extLst>
              <a:ext uri="{FF2B5EF4-FFF2-40B4-BE49-F238E27FC236}">
                <a16:creationId xmlns:a16="http://schemas.microsoft.com/office/drawing/2014/main" id="{A6C6A372-1973-4334-B304-298C0499F057}"/>
              </a:ext>
            </a:extLst>
          </p:cNvPr>
          <p:cNvSpPr>
            <a:spLocks noGrp="1"/>
          </p:cNvSpPr>
          <p:nvPr>
            <p:ph type="ftr" sz="quarter" idx="11"/>
          </p:nvPr>
        </p:nvSpPr>
        <p:spPr>
          <a:ln/>
        </p:spPr>
        <p:txBody>
          <a:bodyPr/>
          <a:lstStyle>
            <a:lvl1pPr>
              <a:defRPr/>
            </a:lvl1pPr>
          </a:lstStyle>
          <a:p>
            <a:endParaRPr lang="zh-CN" altLang="en-US"/>
          </a:p>
        </p:txBody>
      </p:sp>
      <p:sp>
        <p:nvSpPr>
          <p:cNvPr id="7" name="KSO_FN">
            <a:extLst>
              <a:ext uri="{FF2B5EF4-FFF2-40B4-BE49-F238E27FC236}">
                <a16:creationId xmlns:a16="http://schemas.microsoft.com/office/drawing/2014/main" id="{C9D261E2-AAB3-4FD7-AA53-00673E3C8D0F}"/>
              </a:ext>
            </a:extLst>
          </p:cNvPr>
          <p:cNvSpPr>
            <a:spLocks noGrp="1"/>
          </p:cNvSpPr>
          <p:nvPr>
            <p:ph type="sldNum" sz="quarter" idx="12"/>
          </p:nvPr>
        </p:nvSpPr>
        <p:spPr>
          <a:ln/>
        </p:spPr>
        <p:txBody>
          <a:bodyPr/>
          <a:lstStyle>
            <a:lvl1pPr>
              <a:defRPr/>
            </a:lvl1pPr>
          </a:lstStyle>
          <a:p>
            <a:fld id="{23585559-3F99-4D44-9AF1-2C483242E3CB}" type="slidenum">
              <a:rPr lang="zh-CN" altLang="en-US"/>
              <a:pPr/>
              <a:t>‹#›</a:t>
            </a:fld>
            <a:endParaRPr lang="zh-CN" altLang="en-US"/>
          </a:p>
        </p:txBody>
      </p:sp>
    </p:spTree>
    <p:extLst>
      <p:ext uri="{BB962C8B-B14F-4D97-AF65-F5344CB8AC3E}">
        <p14:creationId xmlns:p14="http://schemas.microsoft.com/office/powerpoint/2010/main" val="31294717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KSO_FD">
            <a:extLst>
              <a:ext uri="{FF2B5EF4-FFF2-40B4-BE49-F238E27FC236}">
                <a16:creationId xmlns:a16="http://schemas.microsoft.com/office/drawing/2014/main" id="{3346D945-99D2-4024-A330-047880A39195}"/>
              </a:ext>
            </a:extLst>
          </p:cNvPr>
          <p:cNvSpPr>
            <a:spLocks noGrp="1"/>
          </p:cNvSpPr>
          <p:nvPr>
            <p:ph type="dt" sz="half" idx="10"/>
          </p:nvPr>
        </p:nvSpPr>
        <p:spPr>
          <a:ln/>
        </p:spPr>
        <p:txBody>
          <a:bodyPr/>
          <a:lstStyle>
            <a:lvl1pPr>
              <a:defRPr/>
            </a:lvl1pPr>
          </a:lstStyle>
          <a:p>
            <a:endParaRPr lang="zh-CN" altLang="en-US"/>
          </a:p>
        </p:txBody>
      </p:sp>
      <p:sp>
        <p:nvSpPr>
          <p:cNvPr id="8" name="KSO_FT">
            <a:extLst>
              <a:ext uri="{FF2B5EF4-FFF2-40B4-BE49-F238E27FC236}">
                <a16:creationId xmlns:a16="http://schemas.microsoft.com/office/drawing/2014/main" id="{5A306B77-CF7E-4477-A7E5-DD2093C6671C}"/>
              </a:ext>
            </a:extLst>
          </p:cNvPr>
          <p:cNvSpPr>
            <a:spLocks noGrp="1"/>
          </p:cNvSpPr>
          <p:nvPr>
            <p:ph type="ftr" sz="quarter" idx="11"/>
          </p:nvPr>
        </p:nvSpPr>
        <p:spPr>
          <a:ln/>
        </p:spPr>
        <p:txBody>
          <a:bodyPr/>
          <a:lstStyle>
            <a:lvl1pPr>
              <a:defRPr/>
            </a:lvl1pPr>
          </a:lstStyle>
          <a:p>
            <a:endParaRPr lang="zh-CN" altLang="en-US"/>
          </a:p>
        </p:txBody>
      </p:sp>
      <p:sp>
        <p:nvSpPr>
          <p:cNvPr id="9" name="KSO_FN">
            <a:extLst>
              <a:ext uri="{FF2B5EF4-FFF2-40B4-BE49-F238E27FC236}">
                <a16:creationId xmlns:a16="http://schemas.microsoft.com/office/drawing/2014/main" id="{99C33F47-6D85-404F-B674-3E4446270AC7}"/>
              </a:ext>
            </a:extLst>
          </p:cNvPr>
          <p:cNvSpPr>
            <a:spLocks noGrp="1"/>
          </p:cNvSpPr>
          <p:nvPr>
            <p:ph type="sldNum" sz="quarter" idx="12"/>
          </p:nvPr>
        </p:nvSpPr>
        <p:spPr>
          <a:ln/>
        </p:spPr>
        <p:txBody>
          <a:bodyPr/>
          <a:lstStyle>
            <a:lvl1pPr>
              <a:defRPr/>
            </a:lvl1pPr>
          </a:lstStyle>
          <a:p>
            <a:fld id="{EF3E8CEC-B35E-4502-BF66-6417B66F3A13}" type="slidenum">
              <a:rPr lang="zh-CN" altLang="en-US"/>
              <a:pPr/>
              <a:t>‹#›</a:t>
            </a:fld>
            <a:endParaRPr lang="zh-CN" altLang="en-US"/>
          </a:p>
        </p:txBody>
      </p:sp>
    </p:spTree>
    <p:extLst>
      <p:ext uri="{BB962C8B-B14F-4D97-AF65-F5344CB8AC3E}">
        <p14:creationId xmlns:p14="http://schemas.microsoft.com/office/powerpoint/2010/main" val="23346096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KSO_FD">
            <a:extLst>
              <a:ext uri="{FF2B5EF4-FFF2-40B4-BE49-F238E27FC236}">
                <a16:creationId xmlns:a16="http://schemas.microsoft.com/office/drawing/2014/main" id="{C3FB1FD5-A6A6-49F3-826B-F17C24855821}"/>
              </a:ext>
            </a:extLst>
          </p:cNvPr>
          <p:cNvSpPr>
            <a:spLocks noGrp="1"/>
          </p:cNvSpPr>
          <p:nvPr>
            <p:ph type="dt" sz="half" idx="10"/>
          </p:nvPr>
        </p:nvSpPr>
        <p:spPr>
          <a:ln/>
        </p:spPr>
        <p:txBody>
          <a:bodyPr/>
          <a:lstStyle>
            <a:lvl1pPr>
              <a:defRPr/>
            </a:lvl1pPr>
          </a:lstStyle>
          <a:p>
            <a:endParaRPr lang="zh-CN" altLang="en-US"/>
          </a:p>
        </p:txBody>
      </p:sp>
      <p:sp>
        <p:nvSpPr>
          <p:cNvPr id="4" name="KSO_FT">
            <a:extLst>
              <a:ext uri="{FF2B5EF4-FFF2-40B4-BE49-F238E27FC236}">
                <a16:creationId xmlns:a16="http://schemas.microsoft.com/office/drawing/2014/main" id="{4EF34502-2943-4153-B1F5-2D53ADFF118E}"/>
              </a:ext>
            </a:extLst>
          </p:cNvPr>
          <p:cNvSpPr>
            <a:spLocks noGrp="1"/>
          </p:cNvSpPr>
          <p:nvPr>
            <p:ph type="ftr" sz="quarter" idx="11"/>
          </p:nvPr>
        </p:nvSpPr>
        <p:spPr>
          <a:ln/>
        </p:spPr>
        <p:txBody>
          <a:bodyPr/>
          <a:lstStyle>
            <a:lvl1pPr>
              <a:defRPr/>
            </a:lvl1pPr>
          </a:lstStyle>
          <a:p>
            <a:endParaRPr lang="zh-CN" altLang="en-US"/>
          </a:p>
        </p:txBody>
      </p:sp>
      <p:sp>
        <p:nvSpPr>
          <p:cNvPr id="5" name="KSO_FN">
            <a:extLst>
              <a:ext uri="{FF2B5EF4-FFF2-40B4-BE49-F238E27FC236}">
                <a16:creationId xmlns:a16="http://schemas.microsoft.com/office/drawing/2014/main" id="{D6B1DD50-026C-48B5-8E06-E675ED879A62}"/>
              </a:ext>
            </a:extLst>
          </p:cNvPr>
          <p:cNvSpPr>
            <a:spLocks noGrp="1"/>
          </p:cNvSpPr>
          <p:nvPr>
            <p:ph type="sldNum" sz="quarter" idx="12"/>
          </p:nvPr>
        </p:nvSpPr>
        <p:spPr>
          <a:ln/>
        </p:spPr>
        <p:txBody>
          <a:bodyPr/>
          <a:lstStyle>
            <a:lvl1pPr>
              <a:defRPr/>
            </a:lvl1pPr>
          </a:lstStyle>
          <a:p>
            <a:fld id="{3C677A0E-8DCA-4BBC-85DC-2D0766CD9C5F}" type="slidenum">
              <a:rPr lang="zh-CN" altLang="en-US"/>
              <a:pPr/>
              <a:t>‹#›</a:t>
            </a:fld>
            <a:endParaRPr lang="zh-CN" altLang="en-US"/>
          </a:p>
        </p:txBody>
      </p:sp>
    </p:spTree>
    <p:extLst>
      <p:ext uri="{BB962C8B-B14F-4D97-AF65-F5344CB8AC3E}">
        <p14:creationId xmlns:p14="http://schemas.microsoft.com/office/powerpoint/2010/main" val="1511118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日期占位符 1027">
            <a:extLst>
              <a:ext uri="{FF2B5EF4-FFF2-40B4-BE49-F238E27FC236}">
                <a16:creationId xmlns:a16="http://schemas.microsoft.com/office/drawing/2014/main" id="{E5F22DF4-8184-4E37-BE89-1244399375CC}"/>
              </a:ext>
            </a:extLst>
          </p:cNvPr>
          <p:cNvSpPr>
            <a:spLocks noGrp="1"/>
          </p:cNvSpPr>
          <p:nvPr>
            <p:ph type="dt" sz="half" idx="10"/>
          </p:nvPr>
        </p:nvSpPr>
        <p:spPr>
          <a:ln/>
        </p:spPr>
        <p:txBody>
          <a:bodyPr/>
          <a:lstStyle>
            <a:lvl1pPr>
              <a:defRPr/>
            </a:lvl1pPr>
          </a:lstStyle>
          <a:p>
            <a:endParaRPr lang="zh-CN" altLang="en-US"/>
          </a:p>
        </p:txBody>
      </p:sp>
      <p:sp>
        <p:nvSpPr>
          <p:cNvPr id="5" name="页脚占位符 1028">
            <a:extLst>
              <a:ext uri="{FF2B5EF4-FFF2-40B4-BE49-F238E27FC236}">
                <a16:creationId xmlns:a16="http://schemas.microsoft.com/office/drawing/2014/main" id="{AE3F8410-43CB-4DFD-B477-C102EDB2FB23}"/>
              </a:ext>
            </a:extLst>
          </p:cNvPr>
          <p:cNvSpPr>
            <a:spLocks noGrp="1"/>
          </p:cNvSpPr>
          <p:nvPr>
            <p:ph type="ftr" sz="quarter" idx="11"/>
          </p:nvPr>
        </p:nvSpPr>
        <p:spPr>
          <a:ln/>
        </p:spPr>
        <p:txBody>
          <a:bodyPr/>
          <a:lstStyle>
            <a:lvl1pPr>
              <a:defRPr/>
            </a:lvl1pPr>
          </a:lstStyle>
          <a:p>
            <a:endParaRPr lang="zh-CN"/>
          </a:p>
        </p:txBody>
      </p:sp>
      <p:sp>
        <p:nvSpPr>
          <p:cNvPr id="6" name="灯片编号占位符 1029">
            <a:extLst>
              <a:ext uri="{FF2B5EF4-FFF2-40B4-BE49-F238E27FC236}">
                <a16:creationId xmlns:a16="http://schemas.microsoft.com/office/drawing/2014/main" id="{77B4A7CB-6B2D-4C7F-B381-422227BDE267}"/>
              </a:ext>
            </a:extLst>
          </p:cNvPr>
          <p:cNvSpPr>
            <a:spLocks noGrp="1"/>
          </p:cNvSpPr>
          <p:nvPr>
            <p:ph type="sldNum" sz="quarter" idx="12"/>
          </p:nvPr>
        </p:nvSpPr>
        <p:spPr>
          <a:ln/>
        </p:spPr>
        <p:txBody>
          <a:bodyPr/>
          <a:lstStyle>
            <a:lvl1pPr>
              <a:defRPr/>
            </a:lvl1pPr>
          </a:lstStyle>
          <a:p>
            <a:fld id="{C6218FCC-766B-46BC-84C8-92DE552B23A1}" type="slidenum">
              <a:rPr lang="en-US" altLang="zh-CN"/>
              <a:pPr/>
              <a:t>‹#›</a:t>
            </a:fld>
            <a:endParaRPr lang="zh-CN"/>
          </a:p>
        </p:txBody>
      </p:sp>
    </p:spTree>
    <p:extLst>
      <p:ext uri="{BB962C8B-B14F-4D97-AF65-F5344CB8AC3E}">
        <p14:creationId xmlns:p14="http://schemas.microsoft.com/office/powerpoint/2010/main" val="8215531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a:extLst>
              <a:ext uri="{FF2B5EF4-FFF2-40B4-BE49-F238E27FC236}">
                <a16:creationId xmlns:a16="http://schemas.microsoft.com/office/drawing/2014/main" id="{D2900C09-AF5D-431B-A305-D179F9818507}"/>
              </a:ext>
            </a:extLst>
          </p:cNvPr>
          <p:cNvSpPr>
            <a:spLocks noGrp="1"/>
          </p:cNvSpPr>
          <p:nvPr>
            <p:ph type="dt" sz="half" idx="10"/>
          </p:nvPr>
        </p:nvSpPr>
        <p:spPr>
          <a:ln/>
        </p:spPr>
        <p:txBody>
          <a:bodyPr/>
          <a:lstStyle>
            <a:lvl1pPr>
              <a:defRPr/>
            </a:lvl1pPr>
          </a:lstStyle>
          <a:p>
            <a:endParaRPr lang="zh-CN" altLang="en-US"/>
          </a:p>
        </p:txBody>
      </p:sp>
      <p:sp>
        <p:nvSpPr>
          <p:cNvPr id="3" name="KSO_FT">
            <a:extLst>
              <a:ext uri="{FF2B5EF4-FFF2-40B4-BE49-F238E27FC236}">
                <a16:creationId xmlns:a16="http://schemas.microsoft.com/office/drawing/2014/main" id="{337CCD8A-54AC-419F-AFCB-A186D0CCC30B}"/>
              </a:ext>
            </a:extLst>
          </p:cNvPr>
          <p:cNvSpPr>
            <a:spLocks noGrp="1"/>
          </p:cNvSpPr>
          <p:nvPr>
            <p:ph type="ftr" sz="quarter" idx="11"/>
          </p:nvPr>
        </p:nvSpPr>
        <p:spPr>
          <a:ln/>
        </p:spPr>
        <p:txBody>
          <a:bodyPr/>
          <a:lstStyle>
            <a:lvl1pPr>
              <a:defRPr/>
            </a:lvl1pPr>
          </a:lstStyle>
          <a:p>
            <a:endParaRPr lang="zh-CN" altLang="en-US"/>
          </a:p>
        </p:txBody>
      </p:sp>
      <p:sp>
        <p:nvSpPr>
          <p:cNvPr id="4" name="KSO_FN">
            <a:extLst>
              <a:ext uri="{FF2B5EF4-FFF2-40B4-BE49-F238E27FC236}">
                <a16:creationId xmlns:a16="http://schemas.microsoft.com/office/drawing/2014/main" id="{64203554-D676-49D8-AF67-E617F6C89431}"/>
              </a:ext>
            </a:extLst>
          </p:cNvPr>
          <p:cNvSpPr>
            <a:spLocks noGrp="1"/>
          </p:cNvSpPr>
          <p:nvPr>
            <p:ph type="sldNum" sz="quarter" idx="12"/>
          </p:nvPr>
        </p:nvSpPr>
        <p:spPr>
          <a:ln/>
        </p:spPr>
        <p:txBody>
          <a:bodyPr/>
          <a:lstStyle>
            <a:lvl1pPr>
              <a:defRPr/>
            </a:lvl1pPr>
          </a:lstStyle>
          <a:p>
            <a:fld id="{701268D4-4C8A-4FD4-BCC8-0D85F7ABDC79}" type="slidenum">
              <a:rPr lang="zh-CN" altLang="en-US"/>
              <a:pPr/>
              <a:t>‹#›</a:t>
            </a:fld>
            <a:endParaRPr lang="zh-CN" altLang="en-US"/>
          </a:p>
        </p:txBody>
      </p:sp>
    </p:spTree>
    <p:extLst>
      <p:ext uri="{BB962C8B-B14F-4D97-AF65-F5344CB8AC3E}">
        <p14:creationId xmlns:p14="http://schemas.microsoft.com/office/powerpoint/2010/main" val="411702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KSO_FD">
            <a:extLst>
              <a:ext uri="{FF2B5EF4-FFF2-40B4-BE49-F238E27FC236}">
                <a16:creationId xmlns:a16="http://schemas.microsoft.com/office/drawing/2014/main" id="{389BF834-1625-428A-8064-93AAD9DB3BE9}"/>
              </a:ext>
            </a:extLst>
          </p:cNvPr>
          <p:cNvSpPr>
            <a:spLocks noGrp="1"/>
          </p:cNvSpPr>
          <p:nvPr>
            <p:ph type="dt" sz="half" idx="10"/>
          </p:nvPr>
        </p:nvSpPr>
        <p:spPr>
          <a:ln/>
        </p:spPr>
        <p:txBody>
          <a:bodyPr/>
          <a:lstStyle>
            <a:lvl1pPr>
              <a:defRPr/>
            </a:lvl1pPr>
          </a:lstStyle>
          <a:p>
            <a:endParaRPr lang="zh-CN" altLang="en-US"/>
          </a:p>
        </p:txBody>
      </p:sp>
      <p:sp>
        <p:nvSpPr>
          <p:cNvPr id="6" name="KSO_FT">
            <a:extLst>
              <a:ext uri="{FF2B5EF4-FFF2-40B4-BE49-F238E27FC236}">
                <a16:creationId xmlns:a16="http://schemas.microsoft.com/office/drawing/2014/main" id="{342341B3-0692-4734-B497-6306475DD5CF}"/>
              </a:ext>
            </a:extLst>
          </p:cNvPr>
          <p:cNvSpPr>
            <a:spLocks noGrp="1"/>
          </p:cNvSpPr>
          <p:nvPr>
            <p:ph type="ftr" sz="quarter" idx="11"/>
          </p:nvPr>
        </p:nvSpPr>
        <p:spPr>
          <a:ln/>
        </p:spPr>
        <p:txBody>
          <a:bodyPr/>
          <a:lstStyle>
            <a:lvl1pPr>
              <a:defRPr/>
            </a:lvl1pPr>
          </a:lstStyle>
          <a:p>
            <a:endParaRPr lang="zh-CN" altLang="en-US"/>
          </a:p>
        </p:txBody>
      </p:sp>
      <p:sp>
        <p:nvSpPr>
          <p:cNvPr id="7" name="KSO_FN">
            <a:extLst>
              <a:ext uri="{FF2B5EF4-FFF2-40B4-BE49-F238E27FC236}">
                <a16:creationId xmlns:a16="http://schemas.microsoft.com/office/drawing/2014/main" id="{50C94728-AFF8-42F1-ACAB-AD04BF8BE436}"/>
              </a:ext>
            </a:extLst>
          </p:cNvPr>
          <p:cNvSpPr>
            <a:spLocks noGrp="1"/>
          </p:cNvSpPr>
          <p:nvPr>
            <p:ph type="sldNum" sz="quarter" idx="12"/>
          </p:nvPr>
        </p:nvSpPr>
        <p:spPr>
          <a:ln/>
        </p:spPr>
        <p:txBody>
          <a:bodyPr/>
          <a:lstStyle>
            <a:lvl1pPr>
              <a:defRPr/>
            </a:lvl1pPr>
          </a:lstStyle>
          <a:p>
            <a:fld id="{745D6D72-394D-40FB-9177-03F92E32C803}" type="slidenum">
              <a:rPr lang="zh-CN" altLang="en-US"/>
              <a:pPr/>
              <a:t>‹#›</a:t>
            </a:fld>
            <a:endParaRPr lang="zh-CN" altLang="en-US"/>
          </a:p>
        </p:txBody>
      </p:sp>
    </p:spTree>
    <p:extLst>
      <p:ext uri="{BB962C8B-B14F-4D97-AF65-F5344CB8AC3E}">
        <p14:creationId xmlns:p14="http://schemas.microsoft.com/office/powerpoint/2010/main" val="25759279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KSO_FD">
            <a:extLst>
              <a:ext uri="{FF2B5EF4-FFF2-40B4-BE49-F238E27FC236}">
                <a16:creationId xmlns:a16="http://schemas.microsoft.com/office/drawing/2014/main" id="{051DE462-7D8C-4B4B-81D3-F527B1EFCE0B}"/>
              </a:ext>
            </a:extLst>
          </p:cNvPr>
          <p:cNvSpPr>
            <a:spLocks noGrp="1"/>
          </p:cNvSpPr>
          <p:nvPr>
            <p:ph type="dt" sz="half" idx="10"/>
          </p:nvPr>
        </p:nvSpPr>
        <p:spPr>
          <a:ln/>
        </p:spPr>
        <p:txBody>
          <a:bodyPr/>
          <a:lstStyle>
            <a:lvl1pPr>
              <a:defRPr/>
            </a:lvl1pPr>
          </a:lstStyle>
          <a:p>
            <a:endParaRPr lang="zh-CN" altLang="en-US"/>
          </a:p>
        </p:txBody>
      </p:sp>
      <p:sp>
        <p:nvSpPr>
          <p:cNvPr id="6" name="KSO_FT">
            <a:extLst>
              <a:ext uri="{FF2B5EF4-FFF2-40B4-BE49-F238E27FC236}">
                <a16:creationId xmlns:a16="http://schemas.microsoft.com/office/drawing/2014/main" id="{0CBE4BC7-4FB9-45BA-9A95-0744F9E55012}"/>
              </a:ext>
            </a:extLst>
          </p:cNvPr>
          <p:cNvSpPr>
            <a:spLocks noGrp="1"/>
          </p:cNvSpPr>
          <p:nvPr>
            <p:ph type="ftr" sz="quarter" idx="11"/>
          </p:nvPr>
        </p:nvSpPr>
        <p:spPr>
          <a:ln/>
        </p:spPr>
        <p:txBody>
          <a:bodyPr/>
          <a:lstStyle>
            <a:lvl1pPr>
              <a:defRPr/>
            </a:lvl1pPr>
          </a:lstStyle>
          <a:p>
            <a:endParaRPr lang="zh-CN" altLang="en-US"/>
          </a:p>
        </p:txBody>
      </p:sp>
      <p:sp>
        <p:nvSpPr>
          <p:cNvPr id="7" name="KSO_FN">
            <a:extLst>
              <a:ext uri="{FF2B5EF4-FFF2-40B4-BE49-F238E27FC236}">
                <a16:creationId xmlns:a16="http://schemas.microsoft.com/office/drawing/2014/main" id="{D60F8357-CDE9-4BED-9CB3-E9CF3F16CE3D}"/>
              </a:ext>
            </a:extLst>
          </p:cNvPr>
          <p:cNvSpPr>
            <a:spLocks noGrp="1"/>
          </p:cNvSpPr>
          <p:nvPr>
            <p:ph type="sldNum" sz="quarter" idx="12"/>
          </p:nvPr>
        </p:nvSpPr>
        <p:spPr>
          <a:ln/>
        </p:spPr>
        <p:txBody>
          <a:bodyPr/>
          <a:lstStyle>
            <a:lvl1pPr>
              <a:defRPr/>
            </a:lvl1pPr>
          </a:lstStyle>
          <a:p>
            <a:fld id="{421318F5-6770-440F-BCCA-B1C3C6FF23F8}" type="slidenum">
              <a:rPr lang="zh-CN" altLang="en-US"/>
              <a:pPr/>
              <a:t>‹#›</a:t>
            </a:fld>
            <a:endParaRPr lang="zh-CN" altLang="en-US"/>
          </a:p>
        </p:txBody>
      </p:sp>
    </p:spTree>
    <p:extLst>
      <p:ext uri="{BB962C8B-B14F-4D97-AF65-F5344CB8AC3E}">
        <p14:creationId xmlns:p14="http://schemas.microsoft.com/office/powerpoint/2010/main" val="42151050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KSO_FD">
            <a:extLst>
              <a:ext uri="{FF2B5EF4-FFF2-40B4-BE49-F238E27FC236}">
                <a16:creationId xmlns:a16="http://schemas.microsoft.com/office/drawing/2014/main" id="{00F0979E-5FB0-4D75-B8CF-60499D7B9D9C}"/>
              </a:ext>
            </a:extLst>
          </p:cNvPr>
          <p:cNvSpPr>
            <a:spLocks noGrp="1"/>
          </p:cNvSpPr>
          <p:nvPr>
            <p:ph type="dt" sz="half" idx="10"/>
          </p:nvPr>
        </p:nvSpPr>
        <p:spPr>
          <a:ln/>
        </p:spPr>
        <p:txBody>
          <a:bodyPr/>
          <a:lstStyle>
            <a:lvl1pPr>
              <a:defRPr/>
            </a:lvl1pPr>
          </a:lstStyle>
          <a:p>
            <a:endParaRPr lang="zh-CN" altLang="en-US"/>
          </a:p>
        </p:txBody>
      </p:sp>
      <p:sp>
        <p:nvSpPr>
          <p:cNvPr id="5" name="KSO_FT">
            <a:extLst>
              <a:ext uri="{FF2B5EF4-FFF2-40B4-BE49-F238E27FC236}">
                <a16:creationId xmlns:a16="http://schemas.microsoft.com/office/drawing/2014/main" id="{908F9599-B338-41E5-83D3-FFC378AB52E4}"/>
              </a:ext>
            </a:extLst>
          </p:cNvPr>
          <p:cNvSpPr>
            <a:spLocks noGrp="1"/>
          </p:cNvSpPr>
          <p:nvPr>
            <p:ph type="ftr" sz="quarter" idx="11"/>
          </p:nvPr>
        </p:nvSpPr>
        <p:spPr>
          <a:ln/>
        </p:spPr>
        <p:txBody>
          <a:bodyPr/>
          <a:lstStyle>
            <a:lvl1pPr>
              <a:defRPr/>
            </a:lvl1pPr>
          </a:lstStyle>
          <a:p>
            <a:endParaRPr lang="zh-CN" altLang="en-US"/>
          </a:p>
        </p:txBody>
      </p:sp>
      <p:sp>
        <p:nvSpPr>
          <p:cNvPr id="6" name="KSO_FN">
            <a:extLst>
              <a:ext uri="{FF2B5EF4-FFF2-40B4-BE49-F238E27FC236}">
                <a16:creationId xmlns:a16="http://schemas.microsoft.com/office/drawing/2014/main" id="{7EC599F5-D811-48D7-A28C-93A859CA8487}"/>
              </a:ext>
            </a:extLst>
          </p:cNvPr>
          <p:cNvSpPr>
            <a:spLocks noGrp="1"/>
          </p:cNvSpPr>
          <p:nvPr>
            <p:ph type="sldNum" sz="quarter" idx="12"/>
          </p:nvPr>
        </p:nvSpPr>
        <p:spPr>
          <a:ln/>
        </p:spPr>
        <p:txBody>
          <a:bodyPr/>
          <a:lstStyle>
            <a:lvl1pPr>
              <a:defRPr/>
            </a:lvl1pPr>
          </a:lstStyle>
          <a:p>
            <a:fld id="{9ABF4D4F-6D03-4A0F-9DBE-3E46C96DF80A}" type="slidenum">
              <a:rPr lang="zh-CN" altLang="en-US"/>
              <a:pPr/>
              <a:t>‹#›</a:t>
            </a:fld>
            <a:endParaRPr lang="zh-CN" altLang="en-US"/>
          </a:p>
        </p:txBody>
      </p:sp>
    </p:spTree>
    <p:extLst>
      <p:ext uri="{BB962C8B-B14F-4D97-AF65-F5344CB8AC3E}">
        <p14:creationId xmlns:p14="http://schemas.microsoft.com/office/powerpoint/2010/main" val="22726716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9160" y="133350"/>
            <a:ext cx="2053828" cy="61674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47675" y="133350"/>
            <a:ext cx="6042422" cy="61674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KSO_FD">
            <a:extLst>
              <a:ext uri="{FF2B5EF4-FFF2-40B4-BE49-F238E27FC236}">
                <a16:creationId xmlns:a16="http://schemas.microsoft.com/office/drawing/2014/main" id="{4AB8920E-E2F7-463C-8F86-FADE9BEB92DE}"/>
              </a:ext>
            </a:extLst>
          </p:cNvPr>
          <p:cNvSpPr>
            <a:spLocks noGrp="1"/>
          </p:cNvSpPr>
          <p:nvPr>
            <p:ph type="dt" sz="half" idx="10"/>
          </p:nvPr>
        </p:nvSpPr>
        <p:spPr>
          <a:ln/>
        </p:spPr>
        <p:txBody>
          <a:bodyPr/>
          <a:lstStyle>
            <a:lvl1pPr>
              <a:defRPr/>
            </a:lvl1pPr>
          </a:lstStyle>
          <a:p>
            <a:endParaRPr lang="zh-CN" altLang="en-US"/>
          </a:p>
        </p:txBody>
      </p:sp>
      <p:sp>
        <p:nvSpPr>
          <p:cNvPr id="5" name="KSO_FT">
            <a:extLst>
              <a:ext uri="{FF2B5EF4-FFF2-40B4-BE49-F238E27FC236}">
                <a16:creationId xmlns:a16="http://schemas.microsoft.com/office/drawing/2014/main" id="{4B7463E6-E909-4CBF-ACE4-3659DEDABB7D}"/>
              </a:ext>
            </a:extLst>
          </p:cNvPr>
          <p:cNvSpPr>
            <a:spLocks noGrp="1"/>
          </p:cNvSpPr>
          <p:nvPr>
            <p:ph type="ftr" sz="quarter" idx="11"/>
          </p:nvPr>
        </p:nvSpPr>
        <p:spPr>
          <a:ln/>
        </p:spPr>
        <p:txBody>
          <a:bodyPr/>
          <a:lstStyle>
            <a:lvl1pPr>
              <a:defRPr/>
            </a:lvl1pPr>
          </a:lstStyle>
          <a:p>
            <a:endParaRPr lang="zh-CN" altLang="en-US"/>
          </a:p>
        </p:txBody>
      </p:sp>
      <p:sp>
        <p:nvSpPr>
          <p:cNvPr id="6" name="KSO_FN">
            <a:extLst>
              <a:ext uri="{FF2B5EF4-FFF2-40B4-BE49-F238E27FC236}">
                <a16:creationId xmlns:a16="http://schemas.microsoft.com/office/drawing/2014/main" id="{6F0A75E1-3A9A-4334-B2E0-DAF7A816FBB0}"/>
              </a:ext>
            </a:extLst>
          </p:cNvPr>
          <p:cNvSpPr>
            <a:spLocks noGrp="1"/>
          </p:cNvSpPr>
          <p:nvPr>
            <p:ph type="sldNum" sz="quarter" idx="12"/>
          </p:nvPr>
        </p:nvSpPr>
        <p:spPr>
          <a:ln/>
        </p:spPr>
        <p:txBody>
          <a:bodyPr/>
          <a:lstStyle>
            <a:lvl1pPr>
              <a:defRPr/>
            </a:lvl1pPr>
          </a:lstStyle>
          <a:p>
            <a:fld id="{9453AE43-B6C4-4E64-B9E3-D748D3F9D781}" type="slidenum">
              <a:rPr lang="zh-CN" altLang="en-US"/>
              <a:pPr/>
              <a:t>‹#›</a:t>
            </a:fld>
            <a:endParaRPr lang="zh-CN" altLang="en-US"/>
          </a:p>
        </p:txBody>
      </p:sp>
    </p:spTree>
    <p:extLst>
      <p:ext uri="{BB962C8B-B14F-4D97-AF65-F5344CB8AC3E}">
        <p14:creationId xmlns:p14="http://schemas.microsoft.com/office/powerpoint/2010/main" val="42604837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KSO_FD">
            <a:extLst>
              <a:ext uri="{FF2B5EF4-FFF2-40B4-BE49-F238E27FC236}">
                <a16:creationId xmlns:a16="http://schemas.microsoft.com/office/drawing/2014/main" id="{4E182A23-02CF-4766-9507-1F05C54A5468}"/>
              </a:ext>
            </a:extLst>
          </p:cNvPr>
          <p:cNvSpPr>
            <a:spLocks noGrp="1"/>
          </p:cNvSpPr>
          <p:nvPr>
            <p:ph type="dt" sz="half" idx="10"/>
          </p:nvPr>
        </p:nvSpPr>
        <p:spPr>
          <a:ln/>
        </p:spPr>
        <p:txBody>
          <a:bodyPr/>
          <a:lstStyle>
            <a:lvl1pPr>
              <a:defRPr/>
            </a:lvl1pPr>
          </a:lstStyle>
          <a:p>
            <a:endParaRPr lang="zh-CN" altLang="en-US"/>
          </a:p>
        </p:txBody>
      </p:sp>
      <p:sp>
        <p:nvSpPr>
          <p:cNvPr id="6" name="KSO_FT">
            <a:extLst>
              <a:ext uri="{FF2B5EF4-FFF2-40B4-BE49-F238E27FC236}">
                <a16:creationId xmlns:a16="http://schemas.microsoft.com/office/drawing/2014/main" id="{E5CB8504-72A8-4630-987C-EF968EFD31D1}"/>
              </a:ext>
            </a:extLst>
          </p:cNvPr>
          <p:cNvSpPr>
            <a:spLocks noGrp="1"/>
          </p:cNvSpPr>
          <p:nvPr>
            <p:ph type="ftr" sz="quarter" idx="11"/>
          </p:nvPr>
        </p:nvSpPr>
        <p:spPr>
          <a:ln/>
        </p:spPr>
        <p:txBody>
          <a:bodyPr/>
          <a:lstStyle>
            <a:lvl1pPr>
              <a:defRPr/>
            </a:lvl1pPr>
          </a:lstStyle>
          <a:p>
            <a:endParaRPr lang="zh-CN" altLang="en-US"/>
          </a:p>
        </p:txBody>
      </p:sp>
      <p:sp>
        <p:nvSpPr>
          <p:cNvPr id="7" name="KSO_FN">
            <a:extLst>
              <a:ext uri="{FF2B5EF4-FFF2-40B4-BE49-F238E27FC236}">
                <a16:creationId xmlns:a16="http://schemas.microsoft.com/office/drawing/2014/main" id="{69FAA38C-DD79-4A12-9D60-58D512F96AB9}"/>
              </a:ext>
            </a:extLst>
          </p:cNvPr>
          <p:cNvSpPr>
            <a:spLocks noGrp="1"/>
          </p:cNvSpPr>
          <p:nvPr>
            <p:ph type="sldNum" sz="quarter" idx="12"/>
          </p:nvPr>
        </p:nvSpPr>
        <p:spPr>
          <a:ln/>
        </p:spPr>
        <p:txBody>
          <a:bodyPr/>
          <a:lstStyle>
            <a:lvl1pPr>
              <a:defRPr/>
            </a:lvl1pPr>
          </a:lstStyle>
          <a:p>
            <a:fld id="{CF67D53E-C5AB-48D5-BA8C-94DDC5A248D1}" type="slidenum">
              <a:rPr lang="zh-CN" altLang="en-US"/>
              <a:pPr/>
              <a:t>‹#›</a:t>
            </a:fld>
            <a:endParaRPr lang="zh-CN" altLang="en-US"/>
          </a:p>
        </p:txBody>
      </p:sp>
    </p:spTree>
    <p:extLst>
      <p:ext uri="{BB962C8B-B14F-4D97-AF65-F5344CB8AC3E}">
        <p14:creationId xmlns:p14="http://schemas.microsoft.com/office/powerpoint/2010/main" val="1663854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1027">
            <a:extLst>
              <a:ext uri="{FF2B5EF4-FFF2-40B4-BE49-F238E27FC236}">
                <a16:creationId xmlns:a16="http://schemas.microsoft.com/office/drawing/2014/main" id="{3B1DFECF-65E5-4142-93DB-83A52BE17015}"/>
              </a:ext>
            </a:extLst>
          </p:cNvPr>
          <p:cNvSpPr>
            <a:spLocks noGrp="1"/>
          </p:cNvSpPr>
          <p:nvPr>
            <p:ph type="dt" sz="half" idx="10"/>
          </p:nvPr>
        </p:nvSpPr>
        <p:spPr>
          <a:ln/>
        </p:spPr>
        <p:txBody>
          <a:bodyPr/>
          <a:lstStyle>
            <a:lvl1pPr>
              <a:defRPr/>
            </a:lvl1pPr>
          </a:lstStyle>
          <a:p>
            <a:endParaRPr lang="zh-CN" altLang="en-US"/>
          </a:p>
        </p:txBody>
      </p:sp>
      <p:sp>
        <p:nvSpPr>
          <p:cNvPr id="6" name="页脚占位符 1028">
            <a:extLst>
              <a:ext uri="{FF2B5EF4-FFF2-40B4-BE49-F238E27FC236}">
                <a16:creationId xmlns:a16="http://schemas.microsoft.com/office/drawing/2014/main" id="{47940AD5-4A18-4FF0-8DBC-EA0B0CDE5BC8}"/>
              </a:ext>
            </a:extLst>
          </p:cNvPr>
          <p:cNvSpPr>
            <a:spLocks noGrp="1"/>
          </p:cNvSpPr>
          <p:nvPr>
            <p:ph type="ftr" sz="quarter" idx="11"/>
          </p:nvPr>
        </p:nvSpPr>
        <p:spPr>
          <a:ln/>
        </p:spPr>
        <p:txBody>
          <a:bodyPr/>
          <a:lstStyle>
            <a:lvl1pPr>
              <a:defRPr/>
            </a:lvl1pPr>
          </a:lstStyle>
          <a:p>
            <a:endParaRPr lang="zh-CN"/>
          </a:p>
        </p:txBody>
      </p:sp>
      <p:sp>
        <p:nvSpPr>
          <p:cNvPr id="7" name="灯片编号占位符 1029">
            <a:extLst>
              <a:ext uri="{FF2B5EF4-FFF2-40B4-BE49-F238E27FC236}">
                <a16:creationId xmlns:a16="http://schemas.microsoft.com/office/drawing/2014/main" id="{25F2F978-ADAE-4E35-8291-4875D9D6BB82}"/>
              </a:ext>
            </a:extLst>
          </p:cNvPr>
          <p:cNvSpPr>
            <a:spLocks noGrp="1"/>
          </p:cNvSpPr>
          <p:nvPr>
            <p:ph type="sldNum" sz="quarter" idx="12"/>
          </p:nvPr>
        </p:nvSpPr>
        <p:spPr>
          <a:ln/>
        </p:spPr>
        <p:txBody>
          <a:bodyPr/>
          <a:lstStyle>
            <a:lvl1pPr>
              <a:defRPr/>
            </a:lvl1pPr>
          </a:lstStyle>
          <a:p>
            <a:fld id="{31557788-D58E-4EC8-AF40-21B028850362}" type="slidenum">
              <a:rPr lang="en-US" altLang="zh-CN"/>
              <a:pPr/>
              <a:t>‹#›</a:t>
            </a:fld>
            <a:endParaRPr lang="zh-CN"/>
          </a:p>
        </p:txBody>
      </p:sp>
    </p:spTree>
    <p:extLst>
      <p:ext uri="{BB962C8B-B14F-4D97-AF65-F5344CB8AC3E}">
        <p14:creationId xmlns:p14="http://schemas.microsoft.com/office/powerpoint/2010/main" val="2833894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1027">
            <a:extLst>
              <a:ext uri="{FF2B5EF4-FFF2-40B4-BE49-F238E27FC236}">
                <a16:creationId xmlns:a16="http://schemas.microsoft.com/office/drawing/2014/main" id="{FEEC7A55-EA45-4EF7-9988-28DD9AD9FEFD}"/>
              </a:ext>
            </a:extLst>
          </p:cNvPr>
          <p:cNvSpPr>
            <a:spLocks noGrp="1"/>
          </p:cNvSpPr>
          <p:nvPr>
            <p:ph type="dt" sz="half" idx="10"/>
          </p:nvPr>
        </p:nvSpPr>
        <p:spPr>
          <a:ln/>
        </p:spPr>
        <p:txBody>
          <a:bodyPr/>
          <a:lstStyle>
            <a:lvl1pPr>
              <a:defRPr/>
            </a:lvl1pPr>
          </a:lstStyle>
          <a:p>
            <a:endParaRPr lang="zh-CN" altLang="en-US"/>
          </a:p>
        </p:txBody>
      </p:sp>
      <p:sp>
        <p:nvSpPr>
          <p:cNvPr id="8" name="页脚占位符 1028">
            <a:extLst>
              <a:ext uri="{FF2B5EF4-FFF2-40B4-BE49-F238E27FC236}">
                <a16:creationId xmlns:a16="http://schemas.microsoft.com/office/drawing/2014/main" id="{D94A3A4E-703E-41AD-8317-51216893DF81}"/>
              </a:ext>
            </a:extLst>
          </p:cNvPr>
          <p:cNvSpPr>
            <a:spLocks noGrp="1"/>
          </p:cNvSpPr>
          <p:nvPr>
            <p:ph type="ftr" sz="quarter" idx="11"/>
          </p:nvPr>
        </p:nvSpPr>
        <p:spPr>
          <a:ln/>
        </p:spPr>
        <p:txBody>
          <a:bodyPr/>
          <a:lstStyle>
            <a:lvl1pPr>
              <a:defRPr/>
            </a:lvl1pPr>
          </a:lstStyle>
          <a:p>
            <a:endParaRPr lang="zh-CN"/>
          </a:p>
        </p:txBody>
      </p:sp>
      <p:sp>
        <p:nvSpPr>
          <p:cNvPr id="9" name="灯片编号占位符 1029">
            <a:extLst>
              <a:ext uri="{FF2B5EF4-FFF2-40B4-BE49-F238E27FC236}">
                <a16:creationId xmlns:a16="http://schemas.microsoft.com/office/drawing/2014/main" id="{B5E6BAB6-FF99-42C2-B6FB-01BAA9C9B538}"/>
              </a:ext>
            </a:extLst>
          </p:cNvPr>
          <p:cNvSpPr>
            <a:spLocks noGrp="1"/>
          </p:cNvSpPr>
          <p:nvPr>
            <p:ph type="sldNum" sz="quarter" idx="12"/>
          </p:nvPr>
        </p:nvSpPr>
        <p:spPr>
          <a:ln/>
        </p:spPr>
        <p:txBody>
          <a:bodyPr/>
          <a:lstStyle>
            <a:lvl1pPr>
              <a:defRPr/>
            </a:lvl1pPr>
          </a:lstStyle>
          <a:p>
            <a:fld id="{30B93D5C-C892-4CEF-817D-A0EAA4EE2246}" type="slidenum">
              <a:rPr lang="en-US" altLang="zh-CN"/>
              <a:pPr/>
              <a:t>‹#›</a:t>
            </a:fld>
            <a:endParaRPr lang="zh-CN"/>
          </a:p>
        </p:txBody>
      </p:sp>
    </p:spTree>
    <p:extLst>
      <p:ext uri="{BB962C8B-B14F-4D97-AF65-F5344CB8AC3E}">
        <p14:creationId xmlns:p14="http://schemas.microsoft.com/office/powerpoint/2010/main" val="3623348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1027">
            <a:extLst>
              <a:ext uri="{FF2B5EF4-FFF2-40B4-BE49-F238E27FC236}">
                <a16:creationId xmlns:a16="http://schemas.microsoft.com/office/drawing/2014/main" id="{8798C575-EF86-4ED4-A269-6CF1F22683DA}"/>
              </a:ext>
            </a:extLst>
          </p:cNvPr>
          <p:cNvSpPr>
            <a:spLocks noGrp="1"/>
          </p:cNvSpPr>
          <p:nvPr>
            <p:ph type="dt" sz="half" idx="10"/>
          </p:nvPr>
        </p:nvSpPr>
        <p:spPr>
          <a:ln/>
        </p:spPr>
        <p:txBody>
          <a:bodyPr/>
          <a:lstStyle>
            <a:lvl1pPr>
              <a:defRPr/>
            </a:lvl1pPr>
          </a:lstStyle>
          <a:p>
            <a:endParaRPr lang="zh-CN" altLang="en-US"/>
          </a:p>
        </p:txBody>
      </p:sp>
      <p:sp>
        <p:nvSpPr>
          <p:cNvPr id="4" name="页脚占位符 1028">
            <a:extLst>
              <a:ext uri="{FF2B5EF4-FFF2-40B4-BE49-F238E27FC236}">
                <a16:creationId xmlns:a16="http://schemas.microsoft.com/office/drawing/2014/main" id="{5865074F-3029-4673-A27D-FA16C5350EB2}"/>
              </a:ext>
            </a:extLst>
          </p:cNvPr>
          <p:cNvSpPr>
            <a:spLocks noGrp="1"/>
          </p:cNvSpPr>
          <p:nvPr>
            <p:ph type="ftr" sz="quarter" idx="11"/>
          </p:nvPr>
        </p:nvSpPr>
        <p:spPr>
          <a:ln/>
        </p:spPr>
        <p:txBody>
          <a:bodyPr/>
          <a:lstStyle>
            <a:lvl1pPr>
              <a:defRPr/>
            </a:lvl1pPr>
          </a:lstStyle>
          <a:p>
            <a:endParaRPr lang="zh-CN"/>
          </a:p>
        </p:txBody>
      </p:sp>
      <p:sp>
        <p:nvSpPr>
          <p:cNvPr id="5" name="灯片编号占位符 1029">
            <a:extLst>
              <a:ext uri="{FF2B5EF4-FFF2-40B4-BE49-F238E27FC236}">
                <a16:creationId xmlns:a16="http://schemas.microsoft.com/office/drawing/2014/main" id="{8C5A917B-E90B-421D-8213-FACD59D77CB1}"/>
              </a:ext>
            </a:extLst>
          </p:cNvPr>
          <p:cNvSpPr>
            <a:spLocks noGrp="1"/>
          </p:cNvSpPr>
          <p:nvPr>
            <p:ph type="sldNum" sz="quarter" idx="12"/>
          </p:nvPr>
        </p:nvSpPr>
        <p:spPr>
          <a:ln/>
        </p:spPr>
        <p:txBody>
          <a:bodyPr/>
          <a:lstStyle>
            <a:lvl1pPr>
              <a:defRPr/>
            </a:lvl1pPr>
          </a:lstStyle>
          <a:p>
            <a:fld id="{EB0B2217-C674-4171-8B64-49068E0D3C69}" type="slidenum">
              <a:rPr lang="en-US" altLang="zh-CN"/>
              <a:pPr/>
              <a:t>‹#›</a:t>
            </a:fld>
            <a:endParaRPr lang="zh-CN"/>
          </a:p>
        </p:txBody>
      </p:sp>
    </p:spTree>
    <p:extLst>
      <p:ext uri="{BB962C8B-B14F-4D97-AF65-F5344CB8AC3E}">
        <p14:creationId xmlns:p14="http://schemas.microsoft.com/office/powerpoint/2010/main" val="144204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027">
            <a:extLst>
              <a:ext uri="{FF2B5EF4-FFF2-40B4-BE49-F238E27FC236}">
                <a16:creationId xmlns:a16="http://schemas.microsoft.com/office/drawing/2014/main" id="{D19A1BB6-9C8C-415C-99D3-59B3BA123CD4}"/>
              </a:ext>
            </a:extLst>
          </p:cNvPr>
          <p:cNvSpPr>
            <a:spLocks noGrp="1"/>
          </p:cNvSpPr>
          <p:nvPr>
            <p:ph type="dt" sz="half" idx="10"/>
          </p:nvPr>
        </p:nvSpPr>
        <p:spPr>
          <a:ln/>
        </p:spPr>
        <p:txBody>
          <a:bodyPr/>
          <a:lstStyle>
            <a:lvl1pPr>
              <a:defRPr/>
            </a:lvl1pPr>
          </a:lstStyle>
          <a:p>
            <a:endParaRPr lang="zh-CN" altLang="en-US"/>
          </a:p>
        </p:txBody>
      </p:sp>
      <p:sp>
        <p:nvSpPr>
          <p:cNvPr id="3" name="页脚占位符 1028">
            <a:extLst>
              <a:ext uri="{FF2B5EF4-FFF2-40B4-BE49-F238E27FC236}">
                <a16:creationId xmlns:a16="http://schemas.microsoft.com/office/drawing/2014/main" id="{35E01E91-9E3B-45BB-B7F2-73DFB93CB8C8}"/>
              </a:ext>
            </a:extLst>
          </p:cNvPr>
          <p:cNvSpPr>
            <a:spLocks noGrp="1"/>
          </p:cNvSpPr>
          <p:nvPr>
            <p:ph type="ftr" sz="quarter" idx="11"/>
          </p:nvPr>
        </p:nvSpPr>
        <p:spPr>
          <a:ln/>
        </p:spPr>
        <p:txBody>
          <a:bodyPr/>
          <a:lstStyle>
            <a:lvl1pPr>
              <a:defRPr/>
            </a:lvl1pPr>
          </a:lstStyle>
          <a:p>
            <a:endParaRPr lang="zh-CN"/>
          </a:p>
        </p:txBody>
      </p:sp>
      <p:sp>
        <p:nvSpPr>
          <p:cNvPr id="4" name="灯片编号占位符 1029">
            <a:extLst>
              <a:ext uri="{FF2B5EF4-FFF2-40B4-BE49-F238E27FC236}">
                <a16:creationId xmlns:a16="http://schemas.microsoft.com/office/drawing/2014/main" id="{80A268AD-660A-4815-9EFD-7DC09514CE28}"/>
              </a:ext>
            </a:extLst>
          </p:cNvPr>
          <p:cNvSpPr>
            <a:spLocks noGrp="1"/>
          </p:cNvSpPr>
          <p:nvPr>
            <p:ph type="sldNum" sz="quarter" idx="12"/>
          </p:nvPr>
        </p:nvSpPr>
        <p:spPr>
          <a:ln/>
        </p:spPr>
        <p:txBody>
          <a:bodyPr/>
          <a:lstStyle>
            <a:lvl1pPr>
              <a:defRPr/>
            </a:lvl1pPr>
          </a:lstStyle>
          <a:p>
            <a:fld id="{0F514614-E243-4BB7-93B8-47A428FE0943}" type="slidenum">
              <a:rPr lang="en-US" altLang="zh-CN"/>
              <a:pPr/>
              <a:t>‹#›</a:t>
            </a:fld>
            <a:endParaRPr lang="zh-CN"/>
          </a:p>
        </p:txBody>
      </p:sp>
    </p:spTree>
    <p:extLst>
      <p:ext uri="{BB962C8B-B14F-4D97-AF65-F5344CB8AC3E}">
        <p14:creationId xmlns:p14="http://schemas.microsoft.com/office/powerpoint/2010/main" val="3205848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1027">
            <a:extLst>
              <a:ext uri="{FF2B5EF4-FFF2-40B4-BE49-F238E27FC236}">
                <a16:creationId xmlns:a16="http://schemas.microsoft.com/office/drawing/2014/main" id="{453D4ACD-5021-4685-A0A9-69C12B7DBC2A}"/>
              </a:ext>
            </a:extLst>
          </p:cNvPr>
          <p:cNvSpPr>
            <a:spLocks noGrp="1"/>
          </p:cNvSpPr>
          <p:nvPr>
            <p:ph type="dt" sz="half" idx="10"/>
          </p:nvPr>
        </p:nvSpPr>
        <p:spPr>
          <a:ln/>
        </p:spPr>
        <p:txBody>
          <a:bodyPr/>
          <a:lstStyle>
            <a:lvl1pPr>
              <a:defRPr/>
            </a:lvl1pPr>
          </a:lstStyle>
          <a:p>
            <a:endParaRPr lang="zh-CN" altLang="en-US"/>
          </a:p>
        </p:txBody>
      </p:sp>
      <p:sp>
        <p:nvSpPr>
          <p:cNvPr id="6" name="页脚占位符 1028">
            <a:extLst>
              <a:ext uri="{FF2B5EF4-FFF2-40B4-BE49-F238E27FC236}">
                <a16:creationId xmlns:a16="http://schemas.microsoft.com/office/drawing/2014/main" id="{07A6706B-212C-49BB-B2C2-AF1AA3DDB2D8}"/>
              </a:ext>
            </a:extLst>
          </p:cNvPr>
          <p:cNvSpPr>
            <a:spLocks noGrp="1"/>
          </p:cNvSpPr>
          <p:nvPr>
            <p:ph type="ftr" sz="quarter" idx="11"/>
          </p:nvPr>
        </p:nvSpPr>
        <p:spPr>
          <a:ln/>
        </p:spPr>
        <p:txBody>
          <a:bodyPr/>
          <a:lstStyle>
            <a:lvl1pPr>
              <a:defRPr/>
            </a:lvl1pPr>
          </a:lstStyle>
          <a:p>
            <a:endParaRPr lang="zh-CN"/>
          </a:p>
        </p:txBody>
      </p:sp>
      <p:sp>
        <p:nvSpPr>
          <p:cNvPr id="7" name="灯片编号占位符 1029">
            <a:extLst>
              <a:ext uri="{FF2B5EF4-FFF2-40B4-BE49-F238E27FC236}">
                <a16:creationId xmlns:a16="http://schemas.microsoft.com/office/drawing/2014/main" id="{5D9BD900-D798-4CCD-BEEB-1219009F3F2B}"/>
              </a:ext>
            </a:extLst>
          </p:cNvPr>
          <p:cNvSpPr>
            <a:spLocks noGrp="1"/>
          </p:cNvSpPr>
          <p:nvPr>
            <p:ph type="sldNum" sz="quarter" idx="12"/>
          </p:nvPr>
        </p:nvSpPr>
        <p:spPr>
          <a:ln/>
        </p:spPr>
        <p:txBody>
          <a:bodyPr/>
          <a:lstStyle>
            <a:lvl1pPr>
              <a:defRPr/>
            </a:lvl1pPr>
          </a:lstStyle>
          <a:p>
            <a:fld id="{1415E135-681B-460B-AACE-82065E48FBB5}" type="slidenum">
              <a:rPr lang="en-US" altLang="zh-CN"/>
              <a:pPr/>
              <a:t>‹#›</a:t>
            </a:fld>
            <a:endParaRPr lang="zh-CN"/>
          </a:p>
        </p:txBody>
      </p:sp>
    </p:spTree>
    <p:extLst>
      <p:ext uri="{BB962C8B-B14F-4D97-AF65-F5344CB8AC3E}">
        <p14:creationId xmlns:p14="http://schemas.microsoft.com/office/powerpoint/2010/main" val="1152028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1027">
            <a:extLst>
              <a:ext uri="{FF2B5EF4-FFF2-40B4-BE49-F238E27FC236}">
                <a16:creationId xmlns:a16="http://schemas.microsoft.com/office/drawing/2014/main" id="{F55E60CA-5DE1-44F2-BE9E-DE2019E151A0}"/>
              </a:ext>
            </a:extLst>
          </p:cNvPr>
          <p:cNvSpPr>
            <a:spLocks noGrp="1"/>
          </p:cNvSpPr>
          <p:nvPr>
            <p:ph type="dt" sz="half" idx="10"/>
          </p:nvPr>
        </p:nvSpPr>
        <p:spPr>
          <a:ln/>
        </p:spPr>
        <p:txBody>
          <a:bodyPr/>
          <a:lstStyle>
            <a:lvl1pPr>
              <a:defRPr/>
            </a:lvl1pPr>
          </a:lstStyle>
          <a:p>
            <a:endParaRPr lang="zh-CN" altLang="en-US"/>
          </a:p>
        </p:txBody>
      </p:sp>
      <p:sp>
        <p:nvSpPr>
          <p:cNvPr id="6" name="页脚占位符 1028">
            <a:extLst>
              <a:ext uri="{FF2B5EF4-FFF2-40B4-BE49-F238E27FC236}">
                <a16:creationId xmlns:a16="http://schemas.microsoft.com/office/drawing/2014/main" id="{ED3DE9BA-B06F-4CAD-B0B2-8E6A5FAA9750}"/>
              </a:ext>
            </a:extLst>
          </p:cNvPr>
          <p:cNvSpPr>
            <a:spLocks noGrp="1"/>
          </p:cNvSpPr>
          <p:nvPr>
            <p:ph type="ftr" sz="quarter" idx="11"/>
          </p:nvPr>
        </p:nvSpPr>
        <p:spPr>
          <a:ln/>
        </p:spPr>
        <p:txBody>
          <a:bodyPr/>
          <a:lstStyle>
            <a:lvl1pPr>
              <a:defRPr/>
            </a:lvl1pPr>
          </a:lstStyle>
          <a:p>
            <a:endParaRPr lang="zh-CN"/>
          </a:p>
        </p:txBody>
      </p:sp>
      <p:sp>
        <p:nvSpPr>
          <p:cNvPr id="7" name="灯片编号占位符 1029">
            <a:extLst>
              <a:ext uri="{FF2B5EF4-FFF2-40B4-BE49-F238E27FC236}">
                <a16:creationId xmlns:a16="http://schemas.microsoft.com/office/drawing/2014/main" id="{0A886BA1-1554-4585-8ABC-D00FC20E0AD5}"/>
              </a:ext>
            </a:extLst>
          </p:cNvPr>
          <p:cNvSpPr>
            <a:spLocks noGrp="1"/>
          </p:cNvSpPr>
          <p:nvPr>
            <p:ph type="sldNum" sz="quarter" idx="12"/>
          </p:nvPr>
        </p:nvSpPr>
        <p:spPr>
          <a:ln/>
        </p:spPr>
        <p:txBody>
          <a:bodyPr/>
          <a:lstStyle>
            <a:lvl1pPr>
              <a:defRPr/>
            </a:lvl1pPr>
          </a:lstStyle>
          <a:p>
            <a:fld id="{F09DBDB9-3CB1-4E94-B266-D09F4AC6723B}" type="slidenum">
              <a:rPr lang="en-US" altLang="zh-CN"/>
              <a:pPr/>
              <a:t>‹#›</a:t>
            </a:fld>
            <a:endParaRPr lang="zh-CN"/>
          </a:p>
        </p:txBody>
      </p:sp>
    </p:spTree>
    <p:extLst>
      <p:ext uri="{BB962C8B-B14F-4D97-AF65-F5344CB8AC3E}">
        <p14:creationId xmlns:p14="http://schemas.microsoft.com/office/powerpoint/2010/main" val="3100205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 1025">
            <a:extLst>
              <a:ext uri="{FF2B5EF4-FFF2-40B4-BE49-F238E27FC236}">
                <a16:creationId xmlns:a16="http://schemas.microsoft.com/office/drawing/2014/main" id="{AFEF3493-D4A4-4D6F-AAF2-041789364CDD}"/>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1026">
            <a:extLst>
              <a:ext uri="{FF2B5EF4-FFF2-40B4-BE49-F238E27FC236}">
                <a16:creationId xmlns:a16="http://schemas.microsoft.com/office/drawing/2014/main" id="{526381C4-34F4-4DB1-AEDD-866AF2FF7D42}"/>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a:extLst>
              <a:ext uri="{FF2B5EF4-FFF2-40B4-BE49-F238E27FC236}">
                <a16:creationId xmlns:a16="http://schemas.microsoft.com/office/drawing/2014/main" id="{6E5F9FAB-D065-4D27-9B2A-C94163394CEB}"/>
              </a:ext>
            </a:extLst>
          </p:cNvPr>
          <p:cNvSpPr>
            <a:spLocks noGrp="1"/>
          </p:cNvSpPr>
          <p:nvPr>
            <p:ph type="dt" sz="half" idx="2"/>
          </p:nvPr>
        </p:nvSpPr>
        <p:spPr>
          <a:xfrm>
            <a:off x="457200" y="6245225"/>
            <a:ext cx="2133600" cy="476250"/>
          </a:xfrm>
          <a:prstGeom prst="rect">
            <a:avLst/>
          </a:prstGeom>
          <a:noFill/>
          <a:ln w="9525">
            <a:noFill/>
            <a:miter/>
          </a:ln>
        </p:spPr>
        <p:txBody>
          <a:bodyPr/>
          <a:lstStyle>
            <a:lvl1pPr>
              <a:defRPr sz="1400" noProof="1"/>
            </a:lvl1pPr>
          </a:lstStyle>
          <a:p>
            <a:endParaRPr lang="zh-CN" altLang="en-US"/>
          </a:p>
        </p:txBody>
      </p:sp>
      <p:sp>
        <p:nvSpPr>
          <p:cNvPr id="1029" name="页脚占位符 1028">
            <a:extLst>
              <a:ext uri="{FF2B5EF4-FFF2-40B4-BE49-F238E27FC236}">
                <a16:creationId xmlns:a16="http://schemas.microsoft.com/office/drawing/2014/main" id="{3EE639EB-26EC-47EA-AF57-DFD0F3FB50B3}"/>
              </a:ext>
            </a:extLst>
          </p:cNvPr>
          <p:cNvSpPr>
            <a:spLocks noGrp="1"/>
          </p:cNvSpPr>
          <p:nvPr>
            <p:ph type="ftr" sz="quarter" idx="3"/>
          </p:nvPr>
        </p:nvSpPr>
        <p:spPr>
          <a:xfrm>
            <a:off x="3124200" y="6245225"/>
            <a:ext cx="2895600" cy="476250"/>
          </a:xfrm>
          <a:prstGeom prst="rect">
            <a:avLst/>
          </a:prstGeom>
          <a:noFill/>
          <a:ln w="9525">
            <a:noFill/>
            <a:miter/>
          </a:ln>
        </p:spPr>
        <p:txBody>
          <a:bodyPr/>
          <a:lstStyle>
            <a:lvl1pPr algn="ctr">
              <a:defRPr sz="1400" noProof="1"/>
            </a:lvl1pPr>
          </a:lstStyle>
          <a:p>
            <a:endParaRPr lang="zh-CN"/>
          </a:p>
        </p:txBody>
      </p:sp>
      <p:sp>
        <p:nvSpPr>
          <p:cNvPr id="1030" name="灯片编号占位符 1029">
            <a:extLst>
              <a:ext uri="{FF2B5EF4-FFF2-40B4-BE49-F238E27FC236}">
                <a16:creationId xmlns:a16="http://schemas.microsoft.com/office/drawing/2014/main" id="{8FD9915D-4E35-40F5-8626-210B93181B03}"/>
              </a:ext>
            </a:extLst>
          </p:cNvPr>
          <p:cNvSpPr>
            <a:spLocks noGrp="1"/>
          </p:cNvSpPr>
          <p:nvPr>
            <p:ph type="sldNum" sz="quarter" idx="4"/>
          </p:nvPr>
        </p:nvSpPr>
        <p:spPr>
          <a:xfrm>
            <a:off x="6553200" y="6245225"/>
            <a:ext cx="2133600" cy="476250"/>
          </a:xfrm>
          <a:prstGeom prst="rect">
            <a:avLst/>
          </a:prstGeom>
          <a:noFill/>
          <a:ln w="9525">
            <a:noFill/>
            <a:miter/>
          </a:ln>
        </p:spPr>
        <p:txBody>
          <a:bodyPr/>
          <a:lstStyle>
            <a:lvl1pPr algn="r">
              <a:defRPr sz="1400" noProof="1">
                <a:cs typeface="+mn-ea"/>
              </a:defRPr>
            </a:lvl1pPr>
          </a:lstStyle>
          <a:p>
            <a:fld id="{427C15AD-9563-4FA3-ADA4-670489115E0E}" type="slidenum">
              <a:rPr lang="en-US" altLang="zh-CN"/>
              <a:pPr/>
              <a:t>‹#›</a:t>
            </a:fld>
            <a:endParaRPr lang="zh-CN">
              <a:cs typeface="+mn-cs"/>
            </a:endParaRPr>
          </a:p>
        </p:txBody>
      </p:sp>
    </p:spTree>
  </p:cSld>
  <p:clrMap bg1="lt1" tx1="dk1" bg2="lt2" tx2="dk2" accent1="accent1" accent2="accent2" accent3="accent3" accent4="accent4" accent5="accent5" accent6="accent6" hlink="hlink" folHlink="folHlink"/>
  <p:sldLayoutIdLst>
    <p:sldLayoutId id="2147483685" r:id="rId1"/>
    <p:sldLayoutId id="2147483684" r:id="rId2"/>
    <p:sldLayoutId id="2147483683" r:id="rId3"/>
    <p:sldLayoutId id="2147483682" r:id="rId4"/>
    <p:sldLayoutId id="2147483681" r:id="rId5"/>
    <p:sldLayoutId id="2147483680" r:id="rId6"/>
    <p:sldLayoutId id="2147483679" r:id="rId7"/>
    <p:sldLayoutId id="2147483678" r:id="rId8"/>
    <p:sldLayoutId id="2147483677" r:id="rId9"/>
    <p:sldLayoutId id="2147483676" r:id="rId10"/>
    <p:sldLayoutId id="2147483675"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fontAlgn="base">
        <a:spcBef>
          <a:spcPct val="20000"/>
        </a:spcBef>
        <a:spcAft>
          <a:spcPct val="0"/>
        </a:spcAft>
        <a:buChar char="–"/>
        <a:defRPr sz="2800" kern="1200">
          <a:solidFill>
            <a:schemeClr val="tx1"/>
          </a:solidFill>
          <a:latin typeface="+mn-lt"/>
          <a:ea typeface="+mn-ea"/>
          <a:cs typeface="+mn-cs"/>
        </a:defRPr>
      </a:lvl2pPr>
      <a:lvl3pPr marL="1143000" lvl="2" indent="-228600" algn="l" rtl="0" fontAlgn="base">
        <a:spcBef>
          <a:spcPct val="20000"/>
        </a:spcBef>
        <a:spcAft>
          <a:spcPct val="0"/>
        </a:spcAft>
        <a:buChar char="•"/>
        <a:defRPr sz="2400" kern="1200">
          <a:solidFill>
            <a:schemeClr val="tx1"/>
          </a:solidFill>
          <a:latin typeface="+mn-lt"/>
          <a:ea typeface="+mn-ea"/>
          <a:cs typeface="+mn-cs"/>
        </a:defRPr>
      </a:lvl3pPr>
      <a:lvl4pPr marL="1600200" lvl="3" indent="-228600" algn="l" rtl="0" fontAlgn="base">
        <a:spcBef>
          <a:spcPct val="20000"/>
        </a:spcBef>
        <a:spcAft>
          <a:spcPct val="0"/>
        </a:spcAft>
        <a:buChar char="–"/>
        <a:defRPr sz="2000" kern="1200">
          <a:solidFill>
            <a:schemeClr val="tx1"/>
          </a:solidFill>
          <a:latin typeface="+mn-lt"/>
          <a:ea typeface="+mn-ea"/>
          <a:cs typeface="+mn-cs"/>
        </a:defRPr>
      </a:lvl4pPr>
      <a:lvl5pPr marL="2057400" lvl="4" indent="-228600" algn="l" rtl="0" fontAlgn="base">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图片 22">
            <a:extLst>
              <a:ext uri="{FF2B5EF4-FFF2-40B4-BE49-F238E27FC236}">
                <a16:creationId xmlns:a16="http://schemas.microsoft.com/office/drawing/2014/main" id="{00B09914-DDD8-45D1-AB0F-058F223A7FA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矩形 16">
            <a:extLst>
              <a:ext uri="{FF2B5EF4-FFF2-40B4-BE49-F238E27FC236}">
                <a16:creationId xmlns:a16="http://schemas.microsoft.com/office/drawing/2014/main" id="{416586EC-79A0-4718-AEC7-3DF24DC8533A}"/>
              </a:ext>
            </a:extLst>
          </p:cNvPr>
          <p:cNvSpPr>
            <a:spLocks noChangeArrowheads="1"/>
          </p:cNvSpPr>
          <p:nvPr/>
        </p:nvSpPr>
        <p:spPr bwMode="auto">
          <a:xfrm>
            <a:off x="0" y="-7938"/>
            <a:ext cx="9144000" cy="1071563"/>
          </a:xfrm>
          <a:prstGeom prst="rect">
            <a:avLst/>
          </a:prstGeom>
          <a:solidFill>
            <a:srgbClr val="E74E3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2052" name="KSO_FD">
            <a:extLst>
              <a:ext uri="{FF2B5EF4-FFF2-40B4-BE49-F238E27FC236}">
                <a16:creationId xmlns:a16="http://schemas.microsoft.com/office/drawing/2014/main" id="{78BB49BC-836B-4147-8453-6ED3143E7A23}"/>
              </a:ext>
            </a:extLst>
          </p:cNvPr>
          <p:cNvSpPr>
            <a:spLocks noGrp="1"/>
          </p:cNvSpPr>
          <p:nvPr>
            <p:ph type="dt" sz="half" idx="2"/>
          </p:nvPr>
        </p:nvSpPr>
        <p:spPr>
          <a:xfrm>
            <a:off x="628650" y="6356350"/>
            <a:ext cx="2057400" cy="365125"/>
          </a:xfrm>
          <a:prstGeom prst="rect">
            <a:avLst/>
          </a:prstGeom>
          <a:noFill/>
          <a:ln w="9525">
            <a:noFill/>
            <a:miter/>
          </a:ln>
        </p:spPr>
        <p:txBody>
          <a:bodyPr anchor="ctr"/>
          <a:lstStyle>
            <a:lvl1pPr>
              <a:defRPr sz="900" noProof="1" dirty="0">
                <a:solidFill>
                  <a:srgbClr val="9D9D9D"/>
                </a:solidFill>
              </a:defRPr>
            </a:lvl1pPr>
          </a:lstStyle>
          <a:p>
            <a:endParaRPr lang="zh-CN" altLang="en-US"/>
          </a:p>
        </p:txBody>
      </p:sp>
      <p:sp>
        <p:nvSpPr>
          <p:cNvPr id="2053" name="KSO_FT">
            <a:extLst>
              <a:ext uri="{FF2B5EF4-FFF2-40B4-BE49-F238E27FC236}">
                <a16:creationId xmlns:a16="http://schemas.microsoft.com/office/drawing/2014/main" id="{6D431E58-91B6-4DBA-B619-5803030003B8}"/>
              </a:ext>
            </a:extLst>
          </p:cNvPr>
          <p:cNvSpPr>
            <a:spLocks noGrp="1"/>
          </p:cNvSpPr>
          <p:nvPr>
            <p:ph type="ftr" sz="quarter" idx="3"/>
          </p:nvPr>
        </p:nvSpPr>
        <p:spPr>
          <a:xfrm>
            <a:off x="3028950" y="6356350"/>
            <a:ext cx="3086100" cy="365125"/>
          </a:xfrm>
          <a:prstGeom prst="rect">
            <a:avLst/>
          </a:prstGeom>
          <a:noFill/>
          <a:ln w="9525">
            <a:noFill/>
            <a:miter/>
          </a:ln>
        </p:spPr>
        <p:txBody>
          <a:bodyPr anchor="ctr"/>
          <a:lstStyle>
            <a:lvl1pPr algn="ctr">
              <a:defRPr sz="900" noProof="1" dirty="0">
                <a:solidFill>
                  <a:srgbClr val="9D9D9D"/>
                </a:solidFill>
              </a:defRPr>
            </a:lvl1pPr>
          </a:lstStyle>
          <a:p>
            <a:endParaRPr lang="zh-CN" altLang="en-US"/>
          </a:p>
        </p:txBody>
      </p:sp>
      <p:sp>
        <p:nvSpPr>
          <p:cNvPr id="2054" name="KSO_FN">
            <a:extLst>
              <a:ext uri="{FF2B5EF4-FFF2-40B4-BE49-F238E27FC236}">
                <a16:creationId xmlns:a16="http://schemas.microsoft.com/office/drawing/2014/main" id="{DAE96040-9673-4074-874B-A650B409EDBC}"/>
              </a:ext>
            </a:extLst>
          </p:cNvPr>
          <p:cNvSpPr>
            <a:spLocks noGrp="1"/>
          </p:cNvSpPr>
          <p:nvPr>
            <p:ph type="sldNum" sz="quarter" idx="4"/>
          </p:nvPr>
        </p:nvSpPr>
        <p:spPr>
          <a:xfrm>
            <a:off x="6457950" y="6356350"/>
            <a:ext cx="2057400" cy="365125"/>
          </a:xfrm>
          <a:prstGeom prst="rect">
            <a:avLst/>
          </a:prstGeom>
          <a:noFill/>
          <a:ln w="9525">
            <a:noFill/>
            <a:miter/>
          </a:ln>
        </p:spPr>
        <p:txBody>
          <a:bodyPr anchor="ctr"/>
          <a:lstStyle>
            <a:lvl1pPr algn="r">
              <a:defRPr sz="900" noProof="1" dirty="0">
                <a:solidFill>
                  <a:srgbClr val="9D9D9D"/>
                </a:solidFill>
                <a:cs typeface="+mn-ea"/>
              </a:defRPr>
            </a:lvl1pPr>
          </a:lstStyle>
          <a:p>
            <a:fld id="{8896973E-A128-4DE3-9106-76EE9921EDCF}" type="slidenum">
              <a:rPr lang="zh-CN" altLang="en-US"/>
              <a:pPr/>
              <a:t>‹#›</a:t>
            </a:fld>
            <a:endParaRPr lang="zh-CN" altLang="en-US">
              <a:cs typeface="+mn-cs"/>
            </a:endParaRPr>
          </a:p>
        </p:txBody>
      </p:sp>
      <p:sp>
        <p:nvSpPr>
          <p:cNvPr id="2055" name="KSO_BT1">
            <a:extLst>
              <a:ext uri="{FF2B5EF4-FFF2-40B4-BE49-F238E27FC236}">
                <a16:creationId xmlns:a16="http://schemas.microsoft.com/office/drawing/2014/main" id="{6D95A165-3B0E-4125-A1E8-A05EBCC65D3E}"/>
              </a:ext>
            </a:extLst>
          </p:cNvPr>
          <p:cNvSpPr>
            <a:spLocks noGrp="1" noChangeArrowheads="1"/>
          </p:cNvSpPr>
          <p:nvPr>
            <p:ph type="title" idx="4294967295"/>
          </p:nvPr>
        </p:nvSpPr>
        <p:spPr bwMode="auto">
          <a:xfrm>
            <a:off x="447675" y="133350"/>
            <a:ext cx="8215313"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056" name="KSO_BC1">
            <a:extLst>
              <a:ext uri="{FF2B5EF4-FFF2-40B4-BE49-F238E27FC236}">
                <a16:creationId xmlns:a16="http://schemas.microsoft.com/office/drawing/2014/main" id="{36023E00-DC4D-481F-A04D-7FB6CC00A806}"/>
              </a:ext>
            </a:extLst>
          </p:cNvPr>
          <p:cNvSpPr>
            <a:spLocks noGrp="1" noChangeArrowheads="1"/>
          </p:cNvSpPr>
          <p:nvPr>
            <p:ph type="body" idx="4294967295"/>
          </p:nvPr>
        </p:nvSpPr>
        <p:spPr bwMode="auto">
          <a:xfrm>
            <a:off x="447675" y="1200150"/>
            <a:ext cx="8215313" cy="510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p:txBody>
      </p:sp>
    </p:spTree>
  </p:cSld>
  <p:clrMap bg1="lt1" tx1="dk1" bg2="lt2" tx2="dk2" accent1="accent1" accent2="accent2" accent3="accent3" accent4="accent4" accent5="accent5" accent6="accent6" hlink="hlink" folHlink="folHlink"/>
  <p:sldLayoutIdLst>
    <p:sldLayoutId id="2147483708" r:id="rId1"/>
    <p:sldLayoutId id="2147483696" r:id="rId2"/>
    <p:sldLayoutId id="2147483695" r:id="rId3"/>
    <p:sldLayoutId id="2147483694" r:id="rId4"/>
    <p:sldLayoutId id="2147483693" r:id="rId5"/>
    <p:sldLayoutId id="2147483692" r:id="rId6"/>
    <p:sldLayoutId id="2147483691" r:id="rId7"/>
    <p:sldLayoutId id="2147483690" r:id="rId8"/>
    <p:sldLayoutId id="2147483689" r:id="rId9"/>
    <p:sldLayoutId id="2147483688" r:id="rId10"/>
    <p:sldLayoutId id="2147483687" r:id="rId11"/>
    <p:sldLayoutId id="2147483686" r:id="rId12"/>
  </p:sldLayoutIdLst>
  <p:txStyles>
    <p:titleStyle>
      <a:lvl1pPr algn="l" defTabSz="685800" rtl="0" fontAlgn="base">
        <a:lnSpc>
          <a:spcPct val="90000"/>
        </a:lnSpc>
        <a:spcBef>
          <a:spcPct val="0"/>
        </a:spcBef>
        <a:spcAft>
          <a:spcPct val="0"/>
        </a:spcAft>
        <a:defRPr sz="3200" b="1" kern="1200">
          <a:solidFill>
            <a:schemeClr val="bg1"/>
          </a:solidFill>
          <a:latin typeface="+mj-lt"/>
          <a:ea typeface="+mj-ea"/>
          <a:cs typeface="+mj-cs"/>
        </a:defRPr>
      </a:lvl1pPr>
      <a:lvl2pPr algn="l" defTabSz="685800" rtl="0" fontAlgn="base">
        <a:lnSpc>
          <a:spcPct val="90000"/>
        </a:lnSpc>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l" defTabSz="685800" rtl="0" fontAlgn="base">
        <a:lnSpc>
          <a:spcPct val="90000"/>
        </a:lnSpc>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l" defTabSz="685800" rtl="0" fontAlgn="base">
        <a:lnSpc>
          <a:spcPct val="90000"/>
        </a:lnSpc>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l" defTabSz="685800" rtl="0" fontAlgn="base">
        <a:lnSpc>
          <a:spcPct val="90000"/>
        </a:lnSpc>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l" defTabSz="685800" rtl="0" fontAlgn="base">
        <a:lnSpc>
          <a:spcPct val="90000"/>
        </a:lnSpc>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l" defTabSz="685800" rtl="0" fontAlgn="base">
        <a:lnSpc>
          <a:spcPct val="90000"/>
        </a:lnSpc>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l" defTabSz="685800" rtl="0" fontAlgn="base">
        <a:lnSpc>
          <a:spcPct val="90000"/>
        </a:lnSpc>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l" defTabSz="685800" rtl="0" fontAlgn="base">
        <a:lnSpc>
          <a:spcPct val="90000"/>
        </a:lnSpc>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61950" indent="-361950" algn="just" defTabSz="685800" rtl="0" fontAlgn="base">
        <a:lnSpc>
          <a:spcPct val="110000"/>
        </a:lnSpc>
        <a:spcBef>
          <a:spcPts val="1200"/>
        </a:spcBef>
        <a:spcAft>
          <a:spcPct val="0"/>
        </a:spcAft>
        <a:buClr>
          <a:schemeClr val="accent1"/>
        </a:buClr>
        <a:buSzPct val="60000"/>
        <a:buFont typeface="Wingdings" panose="05000000000000000000" pitchFamily="2" charset="2"/>
        <a:buChar char="u"/>
        <a:defRPr sz="2400" kern="1200">
          <a:solidFill>
            <a:schemeClr val="accent1"/>
          </a:solidFill>
          <a:latin typeface="+mn-lt"/>
          <a:ea typeface="+mn-ea"/>
          <a:cs typeface="+mn-cs"/>
        </a:defRPr>
      </a:lvl1pPr>
      <a:lvl2pPr marL="361950" lvl="1" indent="-361950" algn="l" defTabSz="685800" rtl="0" fontAlgn="base">
        <a:lnSpc>
          <a:spcPct val="120000"/>
        </a:lnSpc>
        <a:spcBef>
          <a:spcPct val="0"/>
        </a:spcBef>
        <a:spcAft>
          <a:spcPts val="1200"/>
        </a:spcAft>
        <a:buClr>
          <a:srgbClr val="ECA280"/>
        </a:buClr>
        <a:buFont typeface="幼圆" panose="02010509060101010101" pitchFamily="49" charset="-122"/>
        <a:buChar char=" "/>
        <a:defRPr sz="1600" kern="1200">
          <a:solidFill>
            <a:schemeClr val="tx1"/>
          </a:solidFill>
          <a:latin typeface="+mn-lt"/>
          <a:ea typeface="+mn-ea"/>
          <a:cs typeface="+mn-cs"/>
        </a:defRPr>
      </a:lvl2pPr>
      <a:lvl3pPr marL="857250" lvl="2"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lvl="3"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lvl="4"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2514600" lvl="5" indent="-228600" algn="l" defTabSz="685800" eaLnBrk="1" fontAlgn="base" latinLnBrk="0" hangingPunct="1">
        <a:lnSpc>
          <a:spcPct val="90000"/>
        </a:lnSpc>
        <a:spcBef>
          <a:spcPts val="375"/>
        </a:spcBef>
        <a:spcAft>
          <a:spcPct val="0"/>
        </a:spcAft>
        <a:buFont typeface="Arial" panose="020B0604020202020204" pitchFamily="34" charset="0"/>
        <a:buChar char="•"/>
        <a:defRPr sz="1300" b="0" i="0" u="none" kern="1200" baseline="0">
          <a:solidFill>
            <a:schemeClr val="tx1"/>
          </a:solidFill>
          <a:latin typeface="+mn-lt"/>
          <a:ea typeface="+mn-ea"/>
          <a:cs typeface="+mn-cs"/>
        </a:defRPr>
      </a:lvl6pPr>
      <a:lvl7pPr marL="2971800" lvl="6" indent="-228600" algn="l" defTabSz="685800" eaLnBrk="1" fontAlgn="base" latinLnBrk="0" hangingPunct="1">
        <a:lnSpc>
          <a:spcPct val="90000"/>
        </a:lnSpc>
        <a:spcBef>
          <a:spcPts val="375"/>
        </a:spcBef>
        <a:spcAft>
          <a:spcPct val="0"/>
        </a:spcAft>
        <a:buFont typeface="Arial" panose="020B0604020202020204" pitchFamily="34" charset="0"/>
        <a:buChar char="•"/>
        <a:defRPr sz="1300" b="0" i="0" u="none" kern="1200" baseline="0">
          <a:solidFill>
            <a:schemeClr val="tx1"/>
          </a:solidFill>
          <a:latin typeface="+mn-lt"/>
          <a:ea typeface="+mn-ea"/>
          <a:cs typeface="+mn-cs"/>
        </a:defRPr>
      </a:lvl7pPr>
      <a:lvl8pPr marL="3429000" lvl="7" indent="-228600" algn="l" defTabSz="685800" eaLnBrk="1" fontAlgn="base" latinLnBrk="0" hangingPunct="1">
        <a:lnSpc>
          <a:spcPct val="90000"/>
        </a:lnSpc>
        <a:spcBef>
          <a:spcPts val="375"/>
        </a:spcBef>
        <a:spcAft>
          <a:spcPct val="0"/>
        </a:spcAft>
        <a:buFont typeface="Arial" panose="020B0604020202020204" pitchFamily="34" charset="0"/>
        <a:buChar char="•"/>
        <a:defRPr sz="1300" b="0" i="0" u="none" kern="1200" baseline="0">
          <a:solidFill>
            <a:schemeClr val="tx1"/>
          </a:solidFill>
          <a:latin typeface="+mn-lt"/>
          <a:ea typeface="+mn-ea"/>
          <a:cs typeface="+mn-cs"/>
        </a:defRPr>
      </a:lvl8pPr>
      <a:lvl9pPr marL="3886200" lvl="8" indent="-228600" algn="l" defTabSz="685800" eaLnBrk="1" fontAlgn="base" latinLnBrk="0" hangingPunct="1">
        <a:lnSpc>
          <a:spcPct val="90000"/>
        </a:lnSpc>
        <a:spcBef>
          <a:spcPts val="375"/>
        </a:spcBef>
        <a:spcAft>
          <a:spcPct val="0"/>
        </a:spcAft>
        <a:buFont typeface="Arial" panose="020B0604020202020204" pitchFamily="34" charset="0"/>
        <a:buChar char="•"/>
        <a:defRPr sz="13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3074" name="图片 22">
            <a:extLst>
              <a:ext uri="{FF2B5EF4-FFF2-40B4-BE49-F238E27FC236}">
                <a16:creationId xmlns:a16="http://schemas.microsoft.com/office/drawing/2014/main" id="{B0B57E86-6B66-458A-B49B-CA53315F44A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矩形 16">
            <a:extLst>
              <a:ext uri="{FF2B5EF4-FFF2-40B4-BE49-F238E27FC236}">
                <a16:creationId xmlns:a16="http://schemas.microsoft.com/office/drawing/2014/main" id="{D9CACEA0-C59D-4F80-812A-1FF0257FC157}"/>
              </a:ext>
            </a:extLst>
          </p:cNvPr>
          <p:cNvSpPr>
            <a:spLocks noChangeArrowheads="1"/>
          </p:cNvSpPr>
          <p:nvPr/>
        </p:nvSpPr>
        <p:spPr bwMode="auto">
          <a:xfrm>
            <a:off x="0" y="-7938"/>
            <a:ext cx="9144000" cy="1071563"/>
          </a:xfrm>
          <a:prstGeom prst="rect">
            <a:avLst/>
          </a:prstGeom>
          <a:solidFill>
            <a:srgbClr val="E74E3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2052" name="KSO_FD">
            <a:extLst>
              <a:ext uri="{FF2B5EF4-FFF2-40B4-BE49-F238E27FC236}">
                <a16:creationId xmlns:a16="http://schemas.microsoft.com/office/drawing/2014/main" id="{8095B90C-0AE1-4402-B0EB-68AABB6A1144}"/>
              </a:ext>
            </a:extLst>
          </p:cNvPr>
          <p:cNvSpPr>
            <a:spLocks noGrp="1"/>
          </p:cNvSpPr>
          <p:nvPr>
            <p:ph type="dt" sz="half" idx="2"/>
          </p:nvPr>
        </p:nvSpPr>
        <p:spPr>
          <a:xfrm>
            <a:off x="628650" y="6356350"/>
            <a:ext cx="2057400" cy="365125"/>
          </a:xfrm>
          <a:prstGeom prst="rect">
            <a:avLst/>
          </a:prstGeom>
          <a:noFill/>
          <a:ln w="9525">
            <a:noFill/>
            <a:miter/>
          </a:ln>
        </p:spPr>
        <p:txBody>
          <a:bodyPr anchor="ctr"/>
          <a:lstStyle>
            <a:lvl1pPr>
              <a:defRPr sz="900" noProof="1" dirty="0">
                <a:solidFill>
                  <a:srgbClr val="9D9D9D"/>
                </a:solidFill>
              </a:defRPr>
            </a:lvl1pPr>
          </a:lstStyle>
          <a:p>
            <a:endParaRPr lang="zh-CN" altLang="en-US"/>
          </a:p>
        </p:txBody>
      </p:sp>
      <p:sp>
        <p:nvSpPr>
          <p:cNvPr id="2053" name="KSO_FT">
            <a:extLst>
              <a:ext uri="{FF2B5EF4-FFF2-40B4-BE49-F238E27FC236}">
                <a16:creationId xmlns:a16="http://schemas.microsoft.com/office/drawing/2014/main" id="{BC8FE8F4-274B-4885-9AF4-FFF0C2616C1A}"/>
              </a:ext>
            </a:extLst>
          </p:cNvPr>
          <p:cNvSpPr>
            <a:spLocks noGrp="1"/>
          </p:cNvSpPr>
          <p:nvPr>
            <p:ph type="ftr" sz="quarter" idx="3"/>
          </p:nvPr>
        </p:nvSpPr>
        <p:spPr>
          <a:xfrm>
            <a:off x="3028950" y="6356350"/>
            <a:ext cx="3086100" cy="365125"/>
          </a:xfrm>
          <a:prstGeom prst="rect">
            <a:avLst/>
          </a:prstGeom>
          <a:noFill/>
          <a:ln w="9525">
            <a:noFill/>
            <a:miter/>
          </a:ln>
        </p:spPr>
        <p:txBody>
          <a:bodyPr anchor="ctr"/>
          <a:lstStyle>
            <a:lvl1pPr algn="ctr">
              <a:defRPr sz="900" noProof="1" dirty="0">
                <a:solidFill>
                  <a:srgbClr val="9D9D9D"/>
                </a:solidFill>
              </a:defRPr>
            </a:lvl1pPr>
          </a:lstStyle>
          <a:p>
            <a:endParaRPr lang="zh-CN" altLang="en-US"/>
          </a:p>
        </p:txBody>
      </p:sp>
      <p:sp>
        <p:nvSpPr>
          <p:cNvPr id="2054" name="KSO_FN">
            <a:extLst>
              <a:ext uri="{FF2B5EF4-FFF2-40B4-BE49-F238E27FC236}">
                <a16:creationId xmlns:a16="http://schemas.microsoft.com/office/drawing/2014/main" id="{53EFE390-ED5C-4FEB-A772-B22BCC69A2C6}"/>
              </a:ext>
            </a:extLst>
          </p:cNvPr>
          <p:cNvSpPr>
            <a:spLocks noGrp="1"/>
          </p:cNvSpPr>
          <p:nvPr>
            <p:ph type="sldNum" sz="quarter" idx="4"/>
          </p:nvPr>
        </p:nvSpPr>
        <p:spPr>
          <a:xfrm>
            <a:off x="6457950" y="6356350"/>
            <a:ext cx="2057400" cy="365125"/>
          </a:xfrm>
          <a:prstGeom prst="rect">
            <a:avLst/>
          </a:prstGeom>
          <a:noFill/>
          <a:ln w="9525">
            <a:noFill/>
            <a:miter/>
          </a:ln>
        </p:spPr>
        <p:txBody>
          <a:bodyPr anchor="ctr"/>
          <a:lstStyle>
            <a:lvl1pPr algn="r">
              <a:defRPr sz="900" noProof="1" dirty="0">
                <a:solidFill>
                  <a:srgbClr val="9D9D9D"/>
                </a:solidFill>
                <a:cs typeface="+mn-ea"/>
              </a:defRPr>
            </a:lvl1pPr>
          </a:lstStyle>
          <a:p>
            <a:fld id="{53591959-170B-436E-B7BD-1A26BC693375}" type="slidenum">
              <a:rPr lang="zh-CN" altLang="en-US"/>
              <a:pPr/>
              <a:t>‹#›</a:t>
            </a:fld>
            <a:endParaRPr lang="zh-CN" altLang="en-US">
              <a:cs typeface="+mn-cs"/>
            </a:endParaRPr>
          </a:p>
        </p:txBody>
      </p:sp>
      <p:sp>
        <p:nvSpPr>
          <p:cNvPr id="3079" name="KSO_BT1">
            <a:extLst>
              <a:ext uri="{FF2B5EF4-FFF2-40B4-BE49-F238E27FC236}">
                <a16:creationId xmlns:a16="http://schemas.microsoft.com/office/drawing/2014/main" id="{1745BC4C-7E91-40D6-A5F4-63352364C6E5}"/>
              </a:ext>
            </a:extLst>
          </p:cNvPr>
          <p:cNvSpPr>
            <a:spLocks noGrp="1" noChangeArrowheads="1"/>
          </p:cNvSpPr>
          <p:nvPr>
            <p:ph type="title" idx="4294967295"/>
          </p:nvPr>
        </p:nvSpPr>
        <p:spPr bwMode="auto">
          <a:xfrm>
            <a:off x="447675" y="133350"/>
            <a:ext cx="8215313"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3080" name="KSO_BC1">
            <a:extLst>
              <a:ext uri="{FF2B5EF4-FFF2-40B4-BE49-F238E27FC236}">
                <a16:creationId xmlns:a16="http://schemas.microsoft.com/office/drawing/2014/main" id="{CF01D8BD-1588-4560-A1C3-42C1AD3675F3}"/>
              </a:ext>
            </a:extLst>
          </p:cNvPr>
          <p:cNvSpPr>
            <a:spLocks noGrp="1" noChangeArrowheads="1"/>
          </p:cNvSpPr>
          <p:nvPr>
            <p:ph type="body" idx="4294967295"/>
          </p:nvPr>
        </p:nvSpPr>
        <p:spPr bwMode="auto">
          <a:xfrm>
            <a:off x="447675" y="1200150"/>
            <a:ext cx="8215313" cy="510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p:txBody>
      </p:sp>
    </p:spTree>
  </p:cSld>
  <p:clrMap bg1="lt1" tx1="dk1" bg2="lt2" tx2="dk2" accent1="accent1" accent2="accent2" accent3="accent3" accent4="accent4" accent5="accent5" accent6="accent6" hlink="hlink" folHlink="folHlink"/>
  <p:sldLayoutIdLst>
    <p:sldLayoutId id="2147483709" r:id="rId1"/>
    <p:sldLayoutId id="2147483707" r:id="rId2"/>
    <p:sldLayoutId id="2147483706" r:id="rId3"/>
    <p:sldLayoutId id="2147483705" r:id="rId4"/>
    <p:sldLayoutId id="2147483704" r:id="rId5"/>
    <p:sldLayoutId id="2147483703" r:id="rId6"/>
    <p:sldLayoutId id="2147483702" r:id="rId7"/>
    <p:sldLayoutId id="2147483701" r:id="rId8"/>
    <p:sldLayoutId id="2147483700" r:id="rId9"/>
    <p:sldLayoutId id="2147483699" r:id="rId10"/>
    <p:sldLayoutId id="2147483698" r:id="rId11"/>
    <p:sldLayoutId id="2147483697" r:id="rId12"/>
  </p:sldLayoutIdLst>
  <p:txStyles>
    <p:titleStyle>
      <a:lvl1pPr algn="l" defTabSz="685800" rtl="0" fontAlgn="base">
        <a:lnSpc>
          <a:spcPct val="90000"/>
        </a:lnSpc>
        <a:spcBef>
          <a:spcPct val="0"/>
        </a:spcBef>
        <a:spcAft>
          <a:spcPct val="0"/>
        </a:spcAft>
        <a:defRPr sz="3200" b="1" kern="1200">
          <a:solidFill>
            <a:schemeClr val="bg1"/>
          </a:solidFill>
          <a:latin typeface="+mj-lt"/>
          <a:ea typeface="+mj-ea"/>
          <a:cs typeface="+mj-cs"/>
        </a:defRPr>
      </a:lvl1pPr>
      <a:lvl2pPr algn="l" defTabSz="685800" rtl="0" fontAlgn="base">
        <a:lnSpc>
          <a:spcPct val="90000"/>
        </a:lnSpc>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l" defTabSz="685800" rtl="0" fontAlgn="base">
        <a:lnSpc>
          <a:spcPct val="90000"/>
        </a:lnSpc>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l" defTabSz="685800" rtl="0" fontAlgn="base">
        <a:lnSpc>
          <a:spcPct val="90000"/>
        </a:lnSpc>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l" defTabSz="685800" rtl="0" fontAlgn="base">
        <a:lnSpc>
          <a:spcPct val="90000"/>
        </a:lnSpc>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l" defTabSz="685800" rtl="0" fontAlgn="base">
        <a:lnSpc>
          <a:spcPct val="90000"/>
        </a:lnSpc>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l" defTabSz="685800" rtl="0" fontAlgn="base">
        <a:lnSpc>
          <a:spcPct val="90000"/>
        </a:lnSpc>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l" defTabSz="685800" rtl="0" fontAlgn="base">
        <a:lnSpc>
          <a:spcPct val="90000"/>
        </a:lnSpc>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l" defTabSz="685800" rtl="0" fontAlgn="base">
        <a:lnSpc>
          <a:spcPct val="90000"/>
        </a:lnSpc>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61950" indent="-361950" algn="just" defTabSz="685800" rtl="0" fontAlgn="base">
        <a:lnSpc>
          <a:spcPct val="110000"/>
        </a:lnSpc>
        <a:spcBef>
          <a:spcPts val="1200"/>
        </a:spcBef>
        <a:spcAft>
          <a:spcPct val="0"/>
        </a:spcAft>
        <a:buClr>
          <a:schemeClr val="accent1"/>
        </a:buClr>
        <a:buSzPct val="60000"/>
        <a:buFont typeface="Wingdings" panose="05000000000000000000" pitchFamily="2" charset="2"/>
        <a:buChar char="u"/>
        <a:defRPr sz="2400" kern="1200">
          <a:solidFill>
            <a:schemeClr val="accent1"/>
          </a:solidFill>
          <a:latin typeface="+mn-lt"/>
          <a:ea typeface="+mn-ea"/>
          <a:cs typeface="+mn-cs"/>
        </a:defRPr>
      </a:lvl1pPr>
      <a:lvl2pPr marL="361950" lvl="1" indent="-361950" algn="l" defTabSz="685800" rtl="0" fontAlgn="base">
        <a:lnSpc>
          <a:spcPct val="120000"/>
        </a:lnSpc>
        <a:spcBef>
          <a:spcPct val="0"/>
        </a:spcBef>
        <a:spcAft>
          <a:spcPts val="1200"/>
        </a:spcAft>
        <a:buClr>
          <a:srgbClr val="ECA280"/>
        </a:buClr>
        <a:buFont typeface="幼圆" panose="02010509060101010101" pitchFamily="49" charset="-122"/>
        <a:buChar char=" "/>
        <a:defRPr sz="1600" kern="1200">
          <a:solidFill>
            <a:schemeClr val="tx1"/>
          </a:solidFill>
          <a:latin typeface="+mn-lt"/>
          <a:ea typeface="+mn-ea"/>
          <a:cs typeface="+mn-cs"/>
        </a:defRPr>
      </a:lvl2pPr>
      <a:lvl3pPr marL="857250" lvl="2"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lvl="3"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lvl="4"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2514600" lvl="5" indent="-228600" algn="l" defTabSz="685800" eaLnBrk="1" fontAlgn="base" latinLnBrk="0" hangingPunct="1">
        <a:lnSpc>
          <a:spcPct val="90000"/>
        </a:lnSpc>
        <a:spcBef>
          <a:spcPts val="375"/>
        </a:spcBef>
        <a:spcAft>
          <a:spcPct val="0"/>
        </a:spcAft>
        <a:buFont typeface="Arial" panose="020B0604020202020204" pitchFamily="34" charset="0"/>
        <a:buChar char="•"/>
        <a:defRPr sz="1300" b="0" i="0" u="none" kern="1200" baseline="0">
          <a:solidFill>
            <a:schemeClr val="tx1"/>
          </a:solidFill>
          <a:latin typeface="+mn-lt"/>
          <a:ea typeface="+mn-ea"/>
          <a:cs typeface="+mn-cs"/>
        </a:defRPr>
      </a:lvl6pPr>
      <a:lvl7pPr marL="2971800" lvl="6" indent="-228600" algn="l" defTabSz="685800" eaLnBrk="1" fontAlgn="base" latinLnBrk="0" hangingPunct="1">
        <a:lnSpc>
          <a:spcPct val="90000"/>
        </a:lnSpc>
        <a:spcBef>
          <a:spcPts val="375"/>
        </a:spcBef>
        <a:spcAft>
          <a:spcPct val="0"/>
        </a:spcAft>
        <a:buFont typeface="Arial" panose="020B0604020202020204" pitchFamily="34" charset="0"/>
        <a:buChar char="•"/>
        <a:defRPr sz="1300" b="0" i="0" u="none" kern="1200" baseline="0">
          <a:solidFill>
            <a:schemeClr val="tx1"/>
          </a:solidFill>
          <a:latin typeface="+mn-lt"/>
          <a:ea typeface="+mn-ea"/>
          <a:cs typeface="+mn-cs"/>
        </a:defRPr>
      </a:lvl7pPr>
      <a:lvl8pPr marL="3429000" lvl="7" indent="-228600" algn="l" defTabSz="685800" eaLnBrk="1" fontAlgn="base" latinLnBrk="0" hangingPunct="1">
        <a:lnSpc>
          <a:spcPct val="90000"/>
        </a:lnSpc>
        <a:spcBef>
          <a:spcPts val="375"/>
        </a:spcBef>
        <a:spcAft>
          <a:spcPct val="0"/>
        </a:spcAft>
        <a:buFont typeface="Arial" panose="020B0604020202020204" pitchFamily="34" charset="0"/>
        <a:buChar char="•"/>
        <a:defRPr sz="1300" b="0" i="0" u="none" kern="1200" baseline="0">
          <a:solidFill>
            <a:schemeClr val="tx1"/>
          </a:solidFill>
          <a:latin typeface="+mn-lt"/>
          <a:ea typeface="+mn-ea"/>
          <a:cs typeface="+mn-cs"/>
        </a:defRPr>
      </a:lvl8pPr>
      <a:lvl9pPr marL="3886200" lvl="8" indent="-228600" algn="l" defTabSz="685800" eaLnBrk="1" fontAlgn="base" latinLnBrk="0" hangingPunct="1">
        <a:lnSpc>
          <a:spcPct val="90000"/>
        </a:lnSpc>
        <a:spcBef>
          <a:spcPts val="375"/>
        </a:spcBef>
        <a:spcAft>
          <a:spcPct val="0"/>
        </a:spcAft>
        <a:buFont typeface="Arial" panose="020B0604020202020204" pitchFamily="34" charset="0"/>
        <a:buChar char="•"/>
        <a:defRPr sz="13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标题 5121">
            <a:extLst>
              <a:ext uri="{FF2B5EF4-FFF2-40B4-BE49-F238E27FC236}">
                <a16:creationId xmlns:a16="http://schemas.microsoft.com/office/drawing/2014/main" id="{34BDF6A2-F441-4611-8EE4-95A983CF57FC}"/>
              </a:ext>
            </a:extLst>
          </p:cNvPr>
          <p:cNvSpPr>
            <a:spLocks noGrp="1" noChangeArrowheads="1"/>
          </p:cNvSpPr>
          <p:nvPr>
            <p:ph type="ctrTitle"/>
          </p:nvPr>
        </p:nvSpPr>
        <p:spPr>
          <a:xfrm>
            <a:off x="3375025" y="2859088"/>
            <a:ext cx="5403850" cy="820737"/>
          </a:xfrm>
          <a:ln/>
        </p:spPr>
        <p:txBody>
          <a:bodyPr/>
          <a:lstStyle/>
          <a:p>
            <a:r>
              <a:rPr lang="zh-CN" altLang="zh-CN" sz="3600" dirty="0">
                <a:latin typeface="华文中宋" panose="02010600040101010101" pitchFamily="2" charset="-122"/>
                <a:ea typeface="华文中宋" panose="02010600040101010101" pitchFamily="2" charset="-122"/>
              </a:rPr>
              <a:t>从集群系统到负载均衡</a:t>
            </a:r>
          </a:p>
        </p:txBody>
      </p:sp>
      <p:sp>
        <p:nvSpPr>
          <p:cNvPr id="7170" name="矩形 5122">
            <a:extLst>
              <a:ext uri="{FF2B5EF4-FFF2-40B4-BE49-F238E27FC236}">
                <a16:creationId xmlns:a16="http://schemas.microsoft.com/office/drawing/2014/main" id="{0CA8F566-3CF9-4E92-BD84-70E891DA917D}"/>
              </a:ext>
            </a:extLst>
          </p:cNvPr>
          <p:cNvSpPr>
            <a:spLocks noGrp="1" noChangeArrowheads="1"/>
          </p:cNvSpPr>
          <p:nvPr/>
        </p:nvSpPr>
        <p:spPr bwMode="auto">
          <a:xfrm>
            <a:off x="3635375" y="5734050"/>
            <a:ext cx="2508250"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10000"/>
              </a:lnSpc>
              <a:spcBef>
                <a:spcPts val="1200"/>
              </a:spcBef>
              <a:buClr>
                <a:schemeClr val="accent1"/>
              </a:buClr>
              <a:buSzPct val="60000"/>
              <a:buFont typeface="Wingdings" panose="05000000000000000000" pitchFamily="2" charset="2"/>
              <a:buNone/>
            </a:pPr>
            <a:r>
              <a:rPr lang="zh-CN" altLang="en-US" b="1">
                <a:solidFill>
                  <a:srgbClr val="000000"/>
                </a:solidFill>
                <a:latin typeface="幼圆" panose="02010509060101010101" pitchFamily="49" charset="-122"/>
                <a:ea typeface="幼圆" panose="02010509060101010101" pitchFamily="49" charset="-122"/>
              </a:rPr>
              <a:t>汇报人：黄阳阳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097"/>
                                        </p:tgtEl>
                                        <p:attrNameLst>
                                          <p:attrName>style.visibility</p:attrName>
                                        </p:attrNameLst>
                                      </p:cBhvr>
                                      <p:to>
                                        <p:strVal val="visible"/>
                                      </p:to>
                                    </p:set>
                                    <p:animEffect transition="in" filter="wipe(left)">
                                      <p:cBhvr>
                                        <p:cTn id="7" dur="1000"/>
                                        <p:tgtEl>
                                          <p:spTgt spid="4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 grpId="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7" name="标题 9217">
            <a:extLst>
              <a:ext uri="{FF2B5EF4-FFF2-40B4-BE49-F238E27FC236}">
                <a16:creationId xmlns:a16="http://schemas.microsoft.com/office/drawing/2014/main" id="{7BECABE8-82FB-4956-A4A5-CC9E9CE9846D}"/>
              </a:ext>
            </a:extLst>
          </p:cNvPr>
          <p:cNvSpPr>
            <a:spLocks noGrp="1" noChangeArrowheads="1"/>
          </p:cNvSpPr>
          <p:nvPr>
            <p:ph type="title"/>
          </p:nvPr>
        </p:nvSpPr>
        <p:spPr/>
        <p:txBody>
          <a:bodyPr/>
          <a:lstStyle/>
          <a:p>
            <a:pPr algn="ctr"/>
            <a:r>
              <a:rPr lang="zh-CN" altLang="en-US">
                <a:sym typeface="Arial" panose="020B0604020202020204" pitchFamily="34" charset="0"/>
              </a:rPr>
              <a:t>代理服务器</a:t>
            </a:r>
            <a:endParaRPr lang="zh-CN" altLang="en-US"/>
          </a:p>
        </p:txBody>
      </p:sp>
      <p:sp>
        <p:nvSpPr>
          <p:cNvPr id="24578" name="文本占位符 9218">
            <a:extLst>
              <a:ext uri="{FF2B5EF4-FFF2-40B4-BE49-F238E27FC236}">
                <a16:creationId xmlns:a16="http://schemas.microsoft.com/office/drawing/2014/main" id="{8973CF6C-FA2B-4AF3-82B9-B936EDABB92A}"/>
              </a:ext>
            </a:extLst>
          </p:cNvPr>
          <p:cNvSpPr>
            <a:spLocks noGrp="1" noChangeArrowheads="1"/>
          </p:cNvSpPr>
          <p:nvPr>
            <p:ph idx="1"/>
          </p:nvPr>
        </p:nvSpPr>
        <p:spPr/>
        <p:txBody>
          <a:bodyPr/>
          <a:lstStyle/>
          <a:p>
            <a:pPr marL="1588" lvl="1" indent="-1588"/>
            <a:endParaRPr lang="zh-CN" altLang="en-US" b="1">
              <a:solidFill>
                <a:srgbClr val="000000"/>
              </a:solidFill>
            </a:endParaRPr>
          </a:p>
          <a:p>
            <a:pPr marL="1588" lvl="1" indent="-1588"/>
            <a:endParaRPr lang="zh-CN" altLang="en-US" b="1">
              <a:solidFill>
                <a:srgbClr val="000000"/>
              </a:solidFill>
            </a:endParaRPr>
          </a:p>
          <a:p>
            <a:pPr marL="1588" lvl="1" indent="-1588">
              <a:lnSpc>
                <a:spcPct val="150000"/>
              </a:lnSpc>
              <a:buFont typeface="幼圆" panose="02010509060101010101" pitchFamily="49" charset="-122"/>
              <a:buNone/>
            </a:pPr>
            <a:r>
              <a:rPr lang="en-US" altLang="zh-CN" b="1">
                <a:solidFill>
                  <a:srgbClr val="000000"/>
                </a:solidFill>
                <a:latin typeface="宋体" panose="02010600030101010101" pitchFamily="2" charset="-122"/>
                <a:sym typeface="宋体" panose="02010600030101010101" pitchFamily="2" charset="-122"/>
              </a:rPr>
              <a:t>		</a:t>
            </a:r>
            <a:r>
              <a:rPr lang="en-US" altLang="zh-CN">
                <a:solidFill>
                  <a:srgbClr val="000000"/>
                </a:solidFill>
                <a:latin typeface="宋体" panose="02010600030101010101" pitchFamily="2" charset="-122"/>
                <a:sym typeface="宋体" panose="02010600030101010101" pitchFamily="2" charset="-122"/>
              </a:rPr>
              <a:t>		</a:t>
            </a:r>
          </a:p>
          <a:p>
            <a:pPr marL="1588" lvl="1" indent="-1588">
              <a:lnSpc>
                <a:spcPct val="130000"/>
              </a:lnSpc>
              <a:buFont typeface="幼圆" panose="02010509060101010101" pitchFamily="49" charset="-122"/>
              <a:buNone/>
            </a:pPr>
            <a:r>
              <a:rPr lang="en-US" altLang="zh-CN">
                <a:solidFill>
                  <a:srgbClr val="000000"/>
                </a:solidFill>
                <a:latin typeface="宋体" panose="02010600030101010101" pitchFamily="2" charset="-122"/>
                <a:sym typeface="宋体" panose="02010600030101010101" pitchFamily="2" charset="-122"/>
              </a:rPr>
              <a:t>		</a:t>
            </a:r>
          </a:p>
          <a:p>
            <a:pPr marL="1588" lvl="1" indent="-1588">
              <a:lnSpc>
                <a:spcPct val="130000"/>
              </a:lnSpc>
              <a:buFont typeface="幼圆" panose="02010509060101010101" pitchFamily="49" charset="-122"/>
              <a:buNone/>
            </a:pPr>
            <a:endParaRPr lang="zh-CN" altLang="en-US" b="1">
              <a:solidFill>
                <a:srgbClr val="000000"/>
              </a:solidFill>
              <a:latin typeface="宋体" panose="02010600030101010101" pitchFamily="2" charset="-122"/>
              <a:sym typeface="宋体" panose="02010600030101010101" pitchFamily="2" charset="-122"/>
            </a:endParaRPr>
          </a:p>
        </p:txBody>
      </p:sp>
      <p:sp>
        <p:nvSpPr>
          <p:cNvPr id="24579" name="内容占位符 8194">
            <a:extLst>
              <a:ext uri="{FF2B5EF4-FFF2-40B4-BE49-F238E27FC236}">
                <a16:creationId xmlns:a16="http://schemas.microsoft.com/office/drawing/2014/main" id="{CE34387F-9B49-4D82-8281-883047E96FD9}"/>
              </a:ext>
            </a:extLst>
          </p:cNvPr>
          <p:cNvSpPr>
            <a:spLocks noGrp="1" noChangeArrowheads="1"/>
          </p:cNvSpPr>
          <p:nvPr/>
        </p:nvSpPr>
        <p:spPr bwMode="auto">
          <a:xfrm>
            <a:off x="447675" y="1200150"/>
            <a:ext cx="8328025" cy="533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1588" indent="-1588">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1">
              <a:lnSpc>
                <a:spcPct val="170000"/>
              </a:lnSpc>
              <a:spcAft>
                <a:spcPts val="1200"/>
              </a:spcAft>
              <a:buClr>
                <a:srgbClr val="ECA280"/>
              </a:buClr>
              <a:buFont typeface="幼圆" panose="02010509060101010101" pitchFamily="49" charset="-122"/>
              <a:buNone/>
            </a:pPr>
            <a:r>
              <a:rPr lang="zh-CN" altLang="en-US" sz="2400">
                <a:solidFill>
                  <a:srgbClr val="FF0000"/>
                </a:solidFill>
                <a:latin typeface="宋体" panose="02010600030101010101" pitchFamily="2" charset="-122"/>
                <a:sym typeface="宋体" panose="02010600030101010101" pitchFamily="2" charset="-122"/>
              </a:rPr>
              <a:t>反向代理</a:t>
            </a:r>
          </a:p>
        </p:txBody>
      </p:sp>
      <p:cxnSp>
        <p:nvCxnSpPr>
          <p:cNvPr id="19" name="直接连接符 18">
            <a:extLst>
              <a:ext uri="{FF2B5EF4-FFF2-40B4-BE49-F238E27FC236}">
                <a16:creationId xmlns:a16="http://schemas.microsoft.com/office/drawing/2014/main" id="{CB9C3EC8-7665-4D1C-90A5-EDD2CB11440A}"/>
              </a:ext>
            </a:extLst>
          </p:cNvPr>
          <p:cNvCxnSpPr>
            <a:stCxn id="24578" idx="1"/>
            <a:endCxn id="24578" idx="1"/>
          </p:cNvCxnSpPr>
          <p:nvPr/>
        </p:nvCxnSpPr>
        <p:spPr>
          <a:xfrm>
            <a:off x="447675" y="375126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0E51BDFC-EB64-4571-BCC2-33C132CB6A91}"/>
              </a:ext>
            </a:extLst>
          </p:cNvPr>
          <p:cNvCxnSpPr>
            <a:stCxn id="24578" idx="2"/>
            <a:endCxn id="24578" idx="2"/>
          </p:cNvCxnSpPr>
          <p:nvPr/>
        </p:nvCxnSpPr>
        <p:spPr>
          <a:xfrm>
            <a:off x="4556125" y="630078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8354D0C7-855F-4D88-831F-453E8145F8EF}"/>
              </a:ext>
            </a:extLst>
          </p:cNvPr>
          <p:cNvCxnSpPr>
            <a:stCxn id="24578" idx="2"/>
            <a:endCxn id="24578" idx="2"/>
          </p:cNvCxnSpPr>
          <p:nvPr/>
        </p:nvCxnSpPr>
        <p:spPr>
          <a:xfrm>
            <a:off x="4556125" y="6300788"/>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0487" name="文本框 14">
            <a:extLst>
              <a:ext uri="{FF2B5EF4-FFF2-40B4-BE49-F238E27FC236}">
                <a16:creationId xmlns:a16="http://schemas.microsoft.com/office/drawing/2014/main" id="{75505EF8-70CC-4921-8A18-F50790A72622}"/>
              </a:ext>
            </a:extLst>
          </p:cNvPr>
          <p:cNvSpPr txBox="1">
            <a:spLocks noChangeArrowheads="1"/>
          </p:cNvSpPr>
          <p:nvPr/>
        </p:nvSpPr>
        <p:spPr bwMode="auto">
          <a:xfrm>
            <a:off x="900113" y="4654550"/>
            <a:ext cx="11160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solidFill>
                  <a:srgbClr val="002060"/>
                </a:solidFill>
              </a:rPr>
              <a:t>计算机</a:t>
            </a:r>
            <a:r>
              <a:rPr lang="en-US" altLang="zh-CN">
                <a:solidFill>
                  <a:srgbClr val="002060"/>
                </a:solidFill>
              </a:rPr>
              <a:t>A</a:t>
            </a:r>
          </a:p>
        </p:txBody>
      </p:sp>
      <p:grpSp>
        <p:nvGrpSpPr>
          <p:cNvPr id="20488" name="组合 1">
            <a:extLst>
              <a:ext uri="{FF2B5EF4-FFF2-40B4-BE49-F238E27FC236}">
                <a16:creationId xmlns:a16="http://schemas.microsoft.com/office/drawing/2014/main" id="{4555ED81-65AB-489B-9835-1BEE7EBEA335}"/>
              </a:ext>
            </a:extLst>
          </p:cNvPr>
          <p:cNvGrpSpPr>
            <a:grpSpLocks/>
          </p:cNvGrpSpPr>
          <p:nvPr/>
        </p:nvGrpSpPr>
        <p:grpSpPr bwMode="auto">
          <a:xfrm>
            <a:off x="828675" y="3429000"/>
            <a:ext cx="1071563" cy="1084263"/>
            <a:chOff x="4595" y="7217"/>
            <a:chExt cx="1688" cy="1708"/>
          </a:xfrm>
        </p:grpSpPr>
        <p:sp>
          <p:nvSpPr>
            <p:cNvPr id="3" name="椭圆 2">
              <a:extLst>
                <a:ext uri="{FF2B5EF4-FFF2-40B4-BE49-F238E27FC236}">
                  <a16:creationId xmlns:a16="http://schemas.microsoft.com/office/drawing/2014/main" id="{A43A9673-165E-41C2-A681-ED19D3190620}"/>
                </a:ext>
              </a:extLst>
            </p:cNvPr>
            <p:cNvSpPr/>
            <p:nvPr/>
          </p:nvSpPr>
          <p:spPr>
            <a:xfrm>
              <a:off x="4595" y="7217"/>
              <a:ext cx="1688" cy="1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8" name="椭圆 7">
              <a:extLst>
                <a:ext uri="{FF2B5EF4-FFF2-40B4-BE49-F238E27FC236}">
                  <a16:creationId xmlns:a16="http://schemas.microsoft.com/office/drawing/2014/main" id="{F4B6F810-6624-4567-B7AE-4EF236FA2017}"/>
                </a:ext>
              </a:extLst>
            </p:cNvPr>
            <p:cNvSpPr/>
            <p:nvPr/>
          </p:nvSpPr>
          <p:spPr>
            <a:xfrm>
              <a:off x="4930" y="7670"/>
              <a:ext cx="228" cy="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9" name="椭圆 8">
              <a:extLst>
                <a:ext uri="{FF2B5EF4-FFF2-40B4-BE49-F238E27FC236}">
                  <a16:creationId xmlns:a16="http://schemas.microsoft.com/office/drawing/2014/main" id="{43E60CCE-BABA-4BC8-A385-B786C03D20F1}"/>
                </a:ext>
              </a:extLst>
            </p:cNvPr>
            <p:cNvSpPr/>
            <p:nvPr/>
          </p:nvSpPr>
          <p:spPr>
            <a:xfrm>
              <a:off x="5723" y="7670"/>
              <a:ext cx="228" cy="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0" name="弧形 9">
              <a:extLst>
                <a:ext uri="{FF2B5EF4-FFF2-40B4-BE49-F238E27FC236}">
                  <a16:creationId xmlns:a16="http://schemas.microsoft.com/office/drawing/2014/main" id="{211EE811-AB0B-409C-9525-8374AE4E5FF8}"/>
                </a:ext>
              </a:extLst>
            </p:cNvPr>
            <p:cNvSpPr/>
            <p:nvPr/>
          </p:nvSpPr>
          <p:spPr>
            <a:xfrm rot="6780000">
              <a:off x="4861" y="7506"/>
              <a:ext cx="1128" cy="1100"/>
            </a:xfrm>
            <a:prstGeom prst="arc">
              <a:avLst>
                <a:gd name="adj1" fmla="val 17072948"/>
                <a:gd name="adj2" fmla="val 1639927"/>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zh-CN" altLang="en-US" noProof="1"/>
            </a:p>
          </p:txBody>
        </p:sp>
      </p:grpSp>
      <p:sp>
        <p:nvSpPr>
          <p:cNvPr id="11" name="右箭头 10">
            <a:extLst>
              <a:ext uri="{FF2B5EF4-FFF2-40B4-BE49-F238E27FC236}">
                <a16:creationId xmlns:a16="http://schemas.microsoft.com/office/drawing/2014/main" id="{F03327E7-CFBD-40DF-9873-9F117CD2DCBD}"/>
              </a:ext>
            </a:extLst>
          </p:cNvPr>
          <p:cNvSpPr/>
          <p:nvPr/>
        </p:nvSpPr>
        <p:spPr>
          <a:xfrm>
            <a:off x="2197100" y="3862388"/>
            <a:ext cx="1511300" cy="231775"/>
          </a:xfrm>
          <a:prstGeom prst="rightArrow">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3" name="圆角矩形标注 12">
            <a:extLst>
              <a:ext uri="{FF2B5EF4-FFF2-40B4-BE49-F238E27FC236}">
                <a16:creationId xmlns:a16="http://schemas.microsoft.com/office/drawing/2014/main" id="{28E3DD38-C827-4D2E-A643-472A92E5EC33}"/>
              </a:ext>
            </a:extLst>
          </p:cNvPr>
          <p:cNvSpPr/>
          <p:nvPr/>
        </p:nvSpPr>
        <p:spPr>
          <a:xfrm>
            <a:off x="4514850" y="1789113"/>
            <a:ext cx="1720850" cy="776287"/>
          </a:xfrm>
          <a:prstGeom prst="wedgeRoundRectCallout">
            <a:avLst>
              <a:gd name="adj1" fmla="val -33025"/>
              <a:gd name="adj2" fmla="val 77332"/>
              <a:gd name="adj3" fmla="val 16667"/>
            </a:avLst>
          </a:prstGeom>
          <a:solidFill>
            <a:srgbClr val="73EBEF"/>
          </a:solidFill>
          <a:ln>
            <a:solidFill>
              <a:srgbClr val="0EC0B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zh-CN" b="1" noProof="1">
                <a:solidFill>
                  <a:srgbClr val="0033CC"/>
                </a:solidFill>
              </a:rPr>
              <a:t>可是我自身没有数据怎么办</a:t>
            </a:r>
          </a:p>
        </p:txBody>
      </p:sp>
      <p:sp>
        <p:nvSpPr>
          <p:cNvPr id="15" name="流程图: 磁盘 14">
            <a:extLst>
              <a:ext uri="{FF2B5EF4-FFF2-40B4-BE49-F238E27FC236}">
                <a16:creationId xmlns:a16="http://schemas.microsoft.com/office/drawing/2014/main" id="{6C0C6B2B-624D-41A6-97B5-2CA502908079}"/>
              </a:ext>
            </a:extLst>
          </p:cNvPr>
          <p:cNvSpPr/>
          <p:nvPr/>
        </p:nvSpPr>
        <p:spPr>
          <a:xfrm>
            <a:off x="6227763" y="2997200"/>
            <a:ext cx="598487" cy="11271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400" noProof="1"/>
          </a:p>
          <a:p>
            <a:pPr algn="ctr"/>
            <a:r>
              <a:rPr lang="zh-CN" altLang="en-US" sz="1400" noProof="1"/>
              <a:t>数</a:t>
            </a:r>
          </a:p>
          <a:p>
            <a:pPr algn="ctr"/>
            <a:r>
              <a:rPr lang="zh-CN" altLang="en-US" sz="1400" noProof="1"/>
              <a:t>据</a:t>
            </a:r>
          </a:p>
          <a:p>
            <a:pPr algn="ctr"/>
            <a:r>
              <a:rPr lang="en-US" altLang="zh-CN" sz="1400" noProof="1"/>
              <a:t>A</a:t>
            </a:r>
          </a:p>
        </p:txBody>
      </p:sp>
      <p:sp>
        <p:nvSpPr>
          <p:cNvPr id="18" name="流程图: 磁盘 17">
            <a:extLst>
              <a:ext uri="{FF2B5EF4-FFF2-40B4-BE49-F238E27FC236}">
                <a16:creationId xmlns:a16="http://schemas.microsoft.com/office/drawing/2014/main" id="{C5B49BF5-648B-4A90-BEDA-0BDFF074E874}"/>
              </a:ext>
            </a:extLst>
          </p:cNvPr>
          <p:cNvSpPr/>
          <p:nvPr/>
        </p:nvSpPr>
        <p:spPr>
          <a:xfrm>
            <a:off x="6948488" y="3644900"/>
            <a:ext cx="598487" cy="11271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400" noProof="1"/>
          </a:p>
          <a:p>
            <a:pPr algn="ctr"/>
            <a:r>
              <a:rPr lang="zh-CN" altLang="en-US" sz="1400" noProof="1"/>
              <a:t>数</a:t>
            </a:r>
          </a:p>
          <a:p>
            <a:pPr algn="ctr"/>
            <a:r>
              <a:rPr lang="zh-CN" altLang="en-US" sz="1400" noProof="1"/>
              <a:t>据</a:t>
            </a:r>
          </a:p>
          <a:p>
            <a:pPr algn="ctr"/>
            <a:r>
              <a:rPr lang="en-US" altLang="zh-CN" sz="1400" noProof="1"/>
              <a:t>B</a:t>
            </a:r>
          </a:p>
        </p:txBody>
      </p:sp>
      <p:sp>
        <p:nvSpPr>
          <p:cNvPr id="21" name="流程图: 磁盘 20">
            <a:extLst>
              <a:ext uri="{FF2B5EF4-FFF2-40B4-BE49-F238E27FC236}">
                <a16:creationId xmlns:a16="http://schemas.microsoft.com/office/drawing/2014/main" id="{7E5FA880-70D0-4DF9-A2D6-A838B39DC98C}"/>
              </a:ext>
            </a:extLst>
          </p:cNvPr>
          <p:cNvSpPr/>
          <p:nvPr/>
        </p:nvSpPr>
        <p:spPr>
          <a:xfrm>
            <a:off x="6227763" y="4365625"/>
            <a:ext cx="598487" cy="11271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400" noProof="1"/>
          </a:p>
          <a:p>
            <a:pPr algn="ctr"/>
            <a:r>
              <a:rPr lang="zh-CN" altLang="en-US" sz="1400" noProof="1"/>
              <a:t>数</a:t>
            </a:r>
          </a:p>
          <a:p>
            <a:pPr algn="ctr"/>
            <a:r>
              <a:rPr lang="zh-CN" altLang="en-US" sz="1400" noProof="1"/>
              <a:t>据</a:t>
            </a:r>
          </a:p>
          <a:p>
            <a:pPr algn="ctr"/>
            <a:r>
              <a:rPr lang="en-US" altLang="zh-CN" sz="1400" noProof="1"/>
              <a:t>C</a:t>
            </a:r>
          </a:p>
        </p:txBody>
      </p:sp>
      <p:sp>
        <p:nvSpPr>
          <p:cNvPr id="14" name="流程图: 磁盘 13">
            <a:extLst>
              <a:ext uri="{FF2B5EF4-FFF2-40B4-BE49-F238E27FC236}">
                <a16:creationId xmlns:a16="http://schemas.microsoft.com/office/drawing/2014/main" id="{65C3D42D-1D3C-4425-B956-33AD904FA81E}"/>
              </a:ext>
            </a:extLst>
          </p:cNvPr>
          <p:cNvSpPr/>
          <p:nvPr/>
        </p:nvSpPr>
        <p:spPr>
          <a:xfrm>
            <a:off x="3924300" y="2781300"/>
            <a:ext cx="1066800" cy="2327275"/>
          </a:xfrm>
          <a:prstGeom prst="flowChartMagneticDisk">
            <a:avLst/>
          </a:prstGeom>
          <a:solidFill>
            <a:srgbClr val="72E85E"/>
          </a:solidFill>
          <a:ln>
            <a:solidFill>
              <a:srgbClr val="26C25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b="1" noProof="1"/>
              <a:t>服务器</a:t>
            </a:r>
            <a:r>
              <a:rPr lang="en-US" altLang="zh-CN" b="1" noProof="1"/>
              <a:t>E</a:t>
            </a:r>
          </a:p>
        </p:txBody>
      </p:sp>
      <p:sp>
        <p:nvSpPr>
          <p:cNvPr id="22" name="圆角矩形 21">
            <a:extLst>
              <a:ext uri="{FF2B5EF4-FFF2-40B4-BE49-F238E27FC236}">
                <a16:creationId xmlns:a16="http://schemas.microsoft.com/office/drawing/2014/main" id="{2B1EFE1B-9810-4A7F-8D06-D95C512F07C2}"/>
              </a:ext>
            </a:extLst>
          </p:cNvPr>
          <p:cNvSpPr/>
          <p:nvPr/>
        </p:nvSpPr>
        <p:spPr>
          <a:xfrm>
            <a:off x="5580063" y="2708275"/>
            <a:ext cx="2376487" cy="3097213"/>
          </a:xfrm>
          <a:prstGeom prst="roundRect">
            <a:avLst/>
          </a:prstGeom>
          <a:noFill/>
          <a:ln w="28575" cmpd="thickThi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pic>
        <p:nvPicPr>
          <p:cNvPr id="7" name="图片 6">
            <a:extLst>
              <a:ext uri="{FF2B5EF4-FFF2-40B4-BE49-F238E27FC236}">
                <a16:creationId xmlns:a16="http://schemas.microsoft.com/office/drawing/2014/main" id="{3A0AD037-3BC2-4E1E-9881-31FA02A4E0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0475" y="1989138"/>
            <a:ext cx="6551613" cy="445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2"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vertical)">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22" presetClass="entr" presetSubtype="4"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down)">
                                      <p:cBhvr>
                                        <p:cTn id="23" dur="500"/>
                                        <p:tgtEl>
                                          <p:spTgt spid="2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xit" presetSubtype="0" fill="hold" grpId="2" nodeType="clickEffect">
                                  <p:stCondLst>
                                    <p:cond delay="0"/>
                                  </p:stCondLst>
                                  <p:childTnLst>
                                    <p:set>
                                      <p:cBhvr>
                                        <p:cTn id="27" dur="1" fill="hold">
                                          <p:stCondLst>
                                            <p:cond delay="0"/>
                                          </p:stCondLst>
                                        </p:cTn>
                                        <p:tgtEl>
                                          <p:spTgt spid="22"/>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35" presetClass="path" presetSubtype="0" accel="50000" decel="50000" fill="hold" grpId="0" nodeType="clickEffect">
                                  <p:stCondLst>
                                    <p:cond delay="0"/>
                                  </p:stCondLst>
                                  <p:childTnLst>
                                    <p:animMotion origin="layout" path="M -0.003958 0.000000 L -0.182292 0.012315 " pathEditMode="relative" rAng="0" ptsTypes="">
                                      <p:cBhvr>
                                        <p:cTn id="31" dur="1000" fill="hold"/>
                                        <p:tgtEl>
                                          <p:spTgt spid="15"/>
                                        </p:tgtEl>
                                        <p:attrNameLst>
                                          <p:attrName>ppt_x,ppt_y</p:attrName>
                                        </p:attrNameLst>
                                      </p:cBhvr>
                                      <p:rCtr x="0" y="0"/>
                                    </p:animMotion>
                                  </p:childTnLst>
                                </p:cTn>
                              </p:par>
                            </p:childTnLst>
                          </p:cTn>
                        </p:par>
                        <p:par>
                          <p:cTn id="32" fill="hold" nodeType="afterGroup">
                            <p:stCondLst>
                              <p:cond delay="1000"/>
                            </p:stCondLst>
                            <p:childTnLst>
                              <p:par>
                                <p:cTn id="33" presetID="35" presetClass="path" presetSubtype="0" accel="50000" decel="50000" fill="hold" grpId="0" nodeType="afterEffect">
                                  <p:stCondLst>
                                    <p:cond delay="0"/>
                                  </p:stCondLst>
                                  <p:childTnLst>
                                    <p:animMotion origin="layout" path="M 0.000000 0.000000 L -0.261111 -0.019074 " pathEditMode="relative" rAng="0" ptsTypes="">
                                      <p:cBhvr>
                                        <p:cTn id="34" dur="1000" fill="hold"/>
                                        <p:tgtEl>
                                          <p:spTgt spid="18"/>
                                        </p:tgtEl>
                                        <p:attrNameLst>
                                          <p:attrName>ppt_x,ppt_y</p:attrName>
                                        </p:attrNameLst>
                                      </p:cBhvr>
                                      <p:rCtr x="-100" y="0"/>
                                    </p:animMotion>
                                  </p:childTnLst>
                                </p:cTn>
                              </p:par>
                            </p:childTnLst>
                          </p:cTn>
                        </p:par>
                        <p:par>
                          <p:cTn id="35" fill="hold" nodeType="afterGroup">
                            <p:stCondLst>
                              <p:cond delay="2000"/>
                            </p:stCondLst>
                            <p:childTnLst>
                              <p:par>
                                <p:cTn id="36" presetID="35" presetClass="path" presetSubtype="0" accel="50000" decel="50000" fill="hold" grpId="0" nodeType="afterEffect">
                                  <p:stCondLst>
                                    <p:cond delay="0"/>
                                  </p:stCondLst>
                                  <p:childTnLst>
                                    <p:animMotion origin="layout" path="M 0.000000 0.007315 L -0.182292 -0.071667 " pathEditMode="relative" rAng="0" ptsTypes="">
                                      <p:cBhvr>
                                        <p:cTn id="37" dur="1000" fill="hold"/>
                                        <p:tgtEl>
                                          <p:spTgt spid="21"/>
                                        </p:tgtEl>
                                        <p:attrNameLst>
                                          <p:attrName>ppt_x,ppt_y</p:attrName>
                                        </p:attrNameLst>
                                      </p:cBhvr>
                                      <p:rCtr x="0" y="0"/>
                                    </p:animMotion>
                                  </p:childTnLst>
                                </p:cTn>
                              </p:par>
                            </p:childTnLst>
                          </p:cTn>
                        </p:par>
                        <p:par>
                          <p:cTn id="38" fill="hold" nodeType="afterGroup">
                            <p:stCondLst>
                              <p:cond delay="3000"/>
                            </p:stCondLst>
                            <p:childTnLst>
                              <p:par>
                                <p:cTn id="39" presetID="3" presetClass="exit" presetSubtype="10" fill="hold" grpId="4" nodeType="afterEffect">
                                  <p:stCondLst>
                                    <p:cond delay="0"/>
                                  </p:stCondLst>
                                  <p:childTnLst>
                                    <p:animEffect transition="out" filter="blinds(horizontal)">
                                      <p:cBhvr>
                                        <p:cTn id="40" dur="500"/>
                                        <p:tgtEl>
                                          <p:spTgt spid="13"/>
                                        </p:tgtEl>
                                      </p:cBhvr>
                                    </p:animEffect>
                                    <p:set>
                                      <p:cBhvr>
                                        <p:cTn id="41" dur="1" fill="hold">
                                          <p:stCondLst>
                                            <p:cond delay="499"/>
                                          </p:stCondLst>
                                        </p:cTn>
                                        <p:tgtEl>
                                          <p:spTgt spid="13"/>
                                        </p:tgtEl>
                                        <p:attrNameLst>
                                          <p:attrName>style.visibility</p:attrName>
                                        </p:attrNameLst>
                                      </p:cBhvr>
                                      <p:to>
                                        <p:strVal val="hidden"/>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42" presetClass="exit" presetSubtype="0" fill="hold" nodeType="clickEffect">
                                  <p:stCondLst>
                                    <p:cond delay="0"/>
                                  </p:stCondLst>
                                  <p:childTnLst>
                                    <p:animEffect transition="out" filter="fade">
                                      <p:cBhvr>
                                        <p:cTn id="45" dur="1000"/>
                                        <p:tgtEl>
                                          <p:spTgt spid="20488"/>
                                        </p:tgtEl>
                                      </p:cBhvr>
                                    </p:animEffect>
                                    <p:anim calcmode="lin" valueType="num">
                                      <p:cBhvr>
                                        <p:cTn id="46" dur="1000"/>
                                        <p:tgtEl>
                                          <p:spTgt spid="20488"/>
                                        </p:tgtEl>
                                        <p:attrNameLst>
                                          <p:attrName>ppt_x</p:attrName>
                                        </p:attrNameLst>
                                      </p:cBhvr>
                                      <p:tavLst>
                                        <p:tav tm="0">
                                          <p:val>
                                            <p:strVal val="ppt_x"/>
                                          </p:val>
                                        </p:tav>
                                        <p:tav tm="100000">
                                          <p:val>
                                            <p:strVal val="ppt_x"/>
                                          </p:val>
                                        </p:tav>
                                      </p:tavLst>
                                    </p:anim>
                                    <p:anim calcmode="lin" valueType="num">
                                      <p:cBhvr>
                                        <p:cTn id="47" dur="1000"/>
                                        <p:tgtEl>
                                          <p:spTgt spid="20488"/>
                                        </p:tgtEl>
                                        <p:attrNameLst>
                                          <p:attrName>ppt_y</p:attrName>
                                        </p:attrNameLst>
                                      </p:cBhvr>
                                      <p:tavLst>
                                        <p:tav tm="0">
                                          <p:val>
                                            <p:strVal val="ppt_y"/>
                                          </p:val>
                                        </p:tav>
                                        <p:tav tm="100000">
                                          <p:val>
                                            <p:strVal val="ppt_y+.1"/>
                                          </p:val>
                                        </p:tav>
                                      </p:tavLst>
                                    </p:anim>
                                    <p:set>
                                      <p:cBhvr>
                                        <p:cTn id="48" dur="1" fill="hold">
                                          <p:stCondLst>
                                            <p:cond delay="999"/>
                                          </p:stCondLst>
                                        </p:cTn>
                                        <p:tgtEl>
                                          <p:spTgt spid="20488"/>
                                        </p:tgtEl>
                                        <p:attrNameLst>
                                          <p:attrName>style.visibility</p:attrName>
                                        </p:attrNameLst>
                                      </p:cBhvr>
                                      <p:to>
                                        <p:strVal val="hidden"/>
                                      </p:to>
                                    </p:set>
                                  </p:childTnLst>
                                </p:cTn>
                              </p:par>
                              <p:par>
                                <p:cTn id="49" presetID="42" presetClass="exit" presetSubtype="0" fill="hold" grpId="1" nodeType="withEffect">
                                  <p:stCondLst>
                                    <p:cond delay="0"/>
                                  </p:stCondLst>
                                  <p:childTnLst>
                                    <p:animEffect transition="out" filter="fade">
                                      <p:cBhvr>
                                        <p:cTn id="50" dur="1000"/>
                                        <p:tgtEl>
                                          <p:spTgt spid="11"/>
                                        </p:tgtEl>
                                      </p:cBhvr>
                                    </p:animEffect>
                                    <p:anim calcmode="lin" valueType="num">
                                      <p:cBhvr>
                                        <p:cTn id="51" dur="1000"/>
                                        <p:tgtEl>
                                          <p:spTgt spid="11"/>
                                        </p:tgtEl>
                                        <p:attrNameLst>
                                          <p:attrName>ppt_x</p:attrName>
                                        </p:attrNameLst>
                                      </p:cBhvr>
                                      <p:tavLst>
                                        <p:tav tm="0">
                                          <p:val>
                                            <p:strVal val="ppt_x"/>
                                          </p:val>
                                        </p:tav>
                                        <p:tav tm="100000">
                                          <p:val>
                                            <p:strVal val="ppt_x"/>
                                          </p:val>
                                        </p:tav>
                                      </p:tavLst>
                                    </p:anim>
                                    <p:anim calcmode="lin" valueType="num">
                                      <p:cBhvr>
                                        <p:cTn id="52" dur="1000"/>
                                        <p:tgtEl>
                                          <p:spTgt spid="11"/>
                                        </p:tgtEl>
                                        <p:attrNameLst>
                                          <p:attrName>ppt_y</p:attrName>
                                        </p:attrNameLst>
                                      </p:cBhvr>
                                      <p:tavLst>
                                        <p:tav tm="0">
                                          <p:val>
                                            <p:strVal val="ppt_y"/>
                                          </p:val>
                                        </p:tav>
                                        <p:tav tm="100000">
                                          <p:val>
                                            <p:strVal val="ppt_y+.1"/>
                                          </p:val>
                                        </p:tav>
                                      </p:tavLst>
                                    </p:anim>
                                    <p:set>
                                      <p:cBhvr>
                                        <p:cTn id="53" dur="1" fill="hold">
                                          <p:stCondLst>
                                            <p:cond delay="999"/>
                                          </p:stCondLst>
                                        </p:cTn>
                                        <p:tgtEl>
                                          <p:spTgt spid="11"/>
                                        </p:tgtEl>
                                        <p:attrNameLst>
                                          <p:attrName>style.visibility</p:attrName>
                                        </p:attrNameLst>
                                      </p:cBhvr>
                                      <p:to>
                                        <p:strVal val="hidden"/>
                                      </p:to>
                                    </p:set>
                                  </p:childTnLst>
                                </p:cTn>
                              </p:par>
                              <p:par>
                                <p:cTn id="54" presetID="42" presetClass="exit" presetSubtype="0" fill="hold" grpId="6" nodeType="withEffect">
                                  <p:stCondLst>
                                    <p:cond delay="0"/>
                                  </p:stCondLst>
                                  <p:childTnLst>
                                    <p:animEffect transition="out" filter="fade">
                                      <p:cBhvr>
                                        <p:cTn id="55" dur="1000"/>
                                        <p:tgtEl>
                                          <p:spTgt spid="14"/>
                                        </p:tgtEl>
                                      </p:cBhvr>
                                    </p:animEffect>
                                    <p:anim calcmode="lin" valueType="num">
                                      <p:cBhvr>
                                        <p:cTn id="56" dur="1000"/>
                                        <p:tgtEl>
                                          <p:spTgt spid="14"/>
                                        </p:tgtEl>
                                        <p:attrNameLst>
                                          <p:attrName>ppt_x</p:attrName>
                                        </p:attrNameLst>
                                      </p:cBhvr>
                                      <p:tavLst>
                                        <p:tav tm="0">
                                          <p:val>
                                            <p:strVal val="ppt_x"/>
                                          </p:val>
                                        </p:tav>
                                        <p:tav tm="100000">
                                          <p:val>
                                            <p:strVal val="ppt_x"/>
                                          </p:val>
                                        </p:tav>
                                      </p:tavLst>
                                    </p:anim>
                                    <p:anim calcmode="lin" valueType="num">
                                      <p:cBhvr>
                                        <p:cTn id="57" dur="1000"/>
                                        <p:tgtEl>
                                          <p:spTgt spid="14"/>
                                        </p:tgtEl>
                                        <p:attrNameLst>
                                          <p:attrName>ppt_y</p:attrName>
                                        </p:attrNameLst>
                                      </p:cBhvr>
                                      <p:tavLst>
                                        <p:tav tm="0">
                                          <p:val>
                                            <p:strVal val="ppt_y"/>
                                          </p:val>
                                        </p:tav>
                                        <p:tav tm="100000">
                                          <p:val>
                                            <p:strVal val="ppt_y+.1"/>
                                          </p:val>
                                        </p:tav>
                                      </p:tavLst>
                                    </p:anim>
                                    <p:set>
                                      <p:cBhvr>
                                        <p:cTn id="58" dur="1" fill="hold">
                                          <p:stCondLst>
                                            <p:cond delay="999"/>
                                          </p:stCondLst>
                                        </p:cTn>
                                        <p:tgtEl>
                                          <p:spTgt spid="14"/>
                                        </p:tgtEl>
                                        <p:attrNameLst>
                                          <p:attrName>style.visibility</p:attrName>
                                        </p:attrNameLst>
                                      </p:cBhvr>
                                      <p:to>
                                        <p:strVal val="hidden"/>
                                      </p:to>
                                    </p:set>
                                  </p:childTnLst>
                                </p:cTn>
                              </p:par>
                              <p:par>
                                <p:cTn id="59" presetID="42" presetClass="exit" presetSubtype="0" fill="hold" grpId="2" nodeType="withEffect">
                                  <p:stCondLst>
                                    <p:cond delay="0"/>
                                  </p:stCondLst>
                                  <p:childTnLst>
                                    <p:animEffect transition="out" filter="fade">
                                      <p:cBhvr>
                                        <p:cTn id="60" dur="1000"/>
                                        <p:tgtEl>
                                          <p:spTgt spid="15"/>
                                        </p:tgtEl>
                                      </p:cBhvr>
                                    </p:animEffect>
                                    <p:anim calcmode="lin" valueType="num">
                                      <p:cBhvr>
                                        <p:cTn id="61" dur="1000"/>
                                        <p:tgtEl>
                                          <p:spTgt spid="15"/>
                                        </p:tgtEl>
                                        <p:attrNameLst>
                                          <p:attrName>ppt_x</p:attrName>
                                        </p:attrNameLst>
                                      </p:cBhvr>
                                      <p:tavLst>
                                        <p:tav tm="0">
                                          <p:val>
                                            <p:strVal val="ppt_x"/>
                                          </p:val>
                                        </p:tav>
                                        <p:tav tm="100000">
                                          <p:val>
                                            <p:strVal val="ppt_x"/>
                                          </p:val>
                                        </p:tav>
                                      </p:tavLst>
                                    </p:anim>
                                    <p:anim calcmode="lin" valueType="num">
                                      <p:cBhvr>
                                        <p:cTn id="62" dur="1000"/>
                                        <p:tgtEl>
                                          <p:spTgt spid="15"/>
                                        </p:tgtEl>
                                        <p:attrNameLst>
                                          <p:attrName>ppt_y</p:attrName>
                                        </p:attrNameLst>
                                      </p:cBhvr>
                                      <p:tavLst>
                                        <p:tav tm="0">
                                          <p:val>
                                            <p:strVal val="ppt_y"/>
                                          </p:val>
                                        </p:tav>
                                        <p:tav tm="100000">
                                          <p:val>
                                            <p:strVal val="ppt_y+.1"/>
                                          </p:val>
                                        </p:tav>
                                      </p:tavLst>
                                    </p:anim>
                                    <p:set>
                                      <p:cBhvr>
                                        <p:cTn id="63" dur="1" fill="hold">
                                          <p:stCondLst>
                                            <p:cond delay="999"/>
                                          </p:stCondLst>
                                        </p:cTn>
                                        <p:tgtEl>
                                          <p:spTgt spid="15"/>
                                        </p:tgtEl>
                                        <p:attrNameLst>
                                          <p:attrName>style.visibility</p:attrName>
                                        </p:attrNameLst>
                                      </p:cBhvr>
                                      <p:to>
                                        <p:strVal val="hidden"/>
                                      </p:to>
                                    </p:set>
                                  </p:childTnLst>
                                </p:cTn>
                              </p:par>
                              <p:par>
                                <p:cTn id="64" presetID="42" presetClass="exit" presetSubtype="0" fill="hold" grpId="2" nodeType="withEffect">
                                  <p:stCondLst>
                                    <p:cond delay="0"/>
                                  </p:stCondLst>
                                  <p:childTnLst>
                                    <p:animEffect transition="out" filter="fade">
                                      <p:cBhvr>
                                        <p:cTn id="65" dur="1000"/>
                                        <p:tgtEl>
                                          <p:spTgt spid="18"/>
                                        </p:tgtEl>
                                      </p:cBhvr>
                                    </p:animEffect>
                                    <p:anim calcmode="lin" valueType="num">
                                      <p:cBhvr>
                                        <p:cTn id="66" dur="1000"/>
                                        <p:tgtEl>
                                          <p:spTgt spid="18"/>
                                        </p:tgtEl>
                                        <p:attrNameLst>
                                          <p:attrName>ppt_x</p:attrName>
                                        </p:attrNameLst>
                                      </p:cBhvr>
                                      <p:tavLst>
                                        <p:tav tm="0">
                                          <p:val>
                                            <p:strVal val="ppt_x"/>
                                          </p:val>
                                        </p:tav>
                                        <p:tav tm="100000">
                                          <p:val>
                                            <p:strVal val="ppt_x"/>
                                          </p:val>
                                        </p:tav>
                                      </p:tavLst>
                                    </p:anim>
                                    <p:anim calcmode="lin" valueType="num">
                                      <p:cBhvr>
                                        <p:cTn id="67" dur="1000"/>
                                        <p:tgtEl>
                                          <p:spTgt spid="18"/>
                                        </p:tgtEl>
                                        <p:attrNameLst>
                                          <p:attrName>ppt_y</p:attrName>
                                        </p:attrNameLst>
                                      </p:cBhvr>
                                      <p:tavLst>
                                        <p:tav tm="0">
                                          <p:val>
                                            <p:strVal val="ppt_y"/>
                                          </p:val>
                                        </p:tav>
                                        <p:tav tm="100000">
                                          <p:val>
                                            <p:strVal val="ppt_y+.1"/>
                                          </p:val>
                                        </p:tav>
                                      </p:tavLst>
                                    </p:anim>
                                    <p:set>
                                      <p:cBhvr>
                                        <p:cTn id="68" dur="1" fill="hold">
                                          <p:stCondLst>
                                            <p:cond delay="999"/>
                                          </p:stCondLst>
                                        </p:cTn>
                                        <p:tgtEl>
                                          <p:spTgt spid="18"/>
                                        </p:tgtEl>
                                        <p:attrNameLst>
                                          <p:attrName>style.visibility</p:attrName>
                                        </p:attrNameLst>
                                      </p:cBhvr>
                                      <p:to>
                                        <p:strVal val="hidden"/>
                                      </p:to>
                                    </p:set>
                                  </p:childTnLst>
                                </p:cTn>
                              </p:par>
                              <p:par>
                                <p:cTn id="69" presetID="42" presetClass="exit" presetSubtype="0" fill="hold" grpId="2" nodeType="withEffect">
                                  <p:stCondLst>
                                    <p:cond delay="0"/>
                                  </p:stCondLst>
                                  <p:childTnLst>
                                    <p:animEffect transition="out" filter="fade">
                                      <p:cBhvr>
                                        <p:cTn id="70" dur="1000"/>
                                        <p:tgtEl>
                                          <p:spTgt spid="21"/>
                                        </p:tgtEl>
                                      </p:cBhvr>
                                    </p:animEffect>
                                    <p:anim calcmode="lin" valueType="num">
                                      <p:cBhvr>
                                        <p:cTn id="71" dur="1000"/>
                                        <p:tgtEl>
                                          <p:spTgt spid="21"/>
                                        </p:tgtEl>
                                        <p:attrNameLst>
                                          <p:attrName>ppt_x</p:attrName>
                                        </p:attrNameLst>
                                      </p:cBhvr>
                                      <p:tavLst>
                                        <p:tav tm="0">
                                          <p:val>
                                            <p:strVal val="ppt_x"/>
                                          </p:val>
                                        </p:tav>
                                        <p:tav tm="100000">
                                          <p:val>
                                            <p:strVal val="ppt_x"/>
                                          </p:val>
                                        </p:tav>
                                      </p:tavLst>
                                    </p:anim>
                                    <p:anim calcmode="lin" valueType="num">
                                      <p:cBhvr>
                                        <p:cTn id="72" dur="1000"/>
                                        <p:tgtEl>
                                          <p:spTgt spid="21"/>
                                        </p:tgtEl>
                                        <p:attrNameLst>
                                          <p:attrName>ppt_y</p:attrName>
                                        </p:attrNameLst>
                                      </p:cBhvr>
                                      <p:tavLst>
                                        <p:tav tm="0">
                                          <p:val>
                                            <p:strVal val="ppt_y"/>
                                          </p:val>
                                        </p:tav>
                                        <p:tav tm="100000">
                                          <p:val>
                                            <p:strVal val="ppt_y+.1"/>
                                          </p:val>
                                        </p:tav>
                                      </p:tavLst>
                                    </p:anim>
                                    <p:set>
                                      <p:cBhvr>
                                        <p:cTn id="73" dur="1" fill="hold">
                                          <p:stCondLst>
                                            <p:cond delay="999"/>
                                          </p:stCondLst>
                                        </p:cTn>
                                        <p:tgtEl>
                                          <p:spTgt spid="21"/>
                                        </p:tgtEl>
                                        <p:attrNameLst>
                                          <p:attrName>style.visibility</p:attrName>
                                        </p:attrNameLst>
                                      </p:cBhvr>
                                      <p:to>
                                        <p:strVal val="hidden"/>
                                      </p:to>
                                    </p:set>
                                  </p:childTnLst>
                                </p:cTn>
                              </p:par>
                              <p:par>
                                <p:cTn id="74" presetID="42" presetClass="exit" presetSubtype="0" fill="hold" grpId="0" nodeType="withEffect">
                                  <p:stCondLst>
                                    <p:cond delay="0"/>
                                  </p:stCondLst>
                                  <p:childTnLst>
                                    <p:animEffect transition="out" filter="fade">
                                      <p:cBhvr>
                                        <p:cTn id="75" dur="1000"/>
                                        <p:tgtEl>
                                          <p:spTgt spid="20487"/>
                                        </p:tgtEl>
                                      </p:cBhvr>
                                    </p:animEffect>
                                    <p:anim calcmode="lin" valueType="num">
                                      <p:cBhvr>
                                        <p:cTn id="76" dur="1000"/>
                                        <p:tgtEl>
                                          <p:spTgt spid="20487"/>
                                        </p:tgtEl>
                                        <p:attrNameLst>
                                          <p:attrName>ppt_x</p:attrName>
                                        </p:attrNameLst>
                                      </p:cBhvr>
                                      <p:tavLst>
                                        <p:tav tm="0">
                                          <p:val>
                                            <p:strVal val="ppt_x"/>
                                          </p:val>
                                        </p:tav>
                                        <p:tav tm="100000">
                                          <p:val>
                                            <p:strVal val="ppt_x"/>
                                          </p:val>
                                        </p:tav>
                                      </p:tavLst>
                                    </p:anim>
                                    <p:anim calcmode="lin" valueType="num">
                                      <p:cBhvr>
                                        <p:cTn id="77" dur="1000"/>
                                        <p:tgtEl>
                                          <p:spTgt spid="20487"/>
                                        </p:tgtEl>
                                        <p:attrNameLst>
                                          <p:attrName>ppt_y</p:attrName>
                                        </p:attrNameLst>
                                      </p:cBhvr>
                                      <p:tavLst>
                                        <p:tav tm="0">
                                          <p:val>
                                            <p:strVal val="ppt_y"/>
                                          </p:val>
                                        </p:tav>
                                        <p:tav tm="100000">
                                          <p:val>
                                            <p:strVal val="ppt_y+.1"/>
                                          </p:val>
                                        </p:tav>
                                      </p:tavLst>
                                    </p:anim>
                                    <p:set>
                                      <p:cBhvr>
                                        <p:cTn id="78" dur="1" fill="hold">
                                          <p:stCondLst>
                                            <p:cond delay="999"/>
                                          </p:stCondLst>
                                        </p:cTn>
                                        <p:tgtEl>
                                          <p:spTgt spid="20487"/>
                                        </p:tgtEl>
                                        <p:attrNameLst>
                                          <p:attrName>style.visibility</p:attrName>
                                        </p:attrNameLst>
                                      </p:cBhvr>
                                      <p:to>
                                        <p:strVal val="hidden"/>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42" presetClass="entr" presetSubtype="0" fill="hold" nodeType="clickEffect">
                                  <p:stCondLst>
                                    <p:cond delay="0"/>
                                  </p:stCondLst>
                                  <p:childTnLst>
                                    <p:set>
                                      <p:cBhvr>
                                        <p:cTn id="82" dur="1" fill="hold">
                                          <p:stCondLst>
                                            <p:cond delay="0"/>
                                          </p:stCondLst>
                                        </p:cTn>
                                        <p:tgtEl>
                                          <p:spTgt spid="7"/>
                                        </p:tgtEl>
                                        <p:attrNameLst>
                                          <p:attrName>style.visibility</p:attrName>
                                        </p:attrNameLst>
                                      </p:cBhvr>
                                      <p:to>
                                        <p:strVal val="visible"/>
                                      </p:to>
                                    </p:set>
                                    <p:animEffect transition="in" filter="fade">
                                      <p:cBhvr>
                                        <p:cTn id="83" dur="1000"/>
                                        <p:tgtEl>
                                          <p:spTgt spid="7"/>
                                        </p:tgtEl>
                                      </p:cBhvr>
                                    </p:animEffect>
                                    <p:anim calcmode="lin" valueType="num">
                                      <p:cBhvr>
                                        <p:cTn id="84" dur="1000" fill="hold"/>
                                        <p:tgtEl>
                                          <p:spTgt spid="7"/>
                                        </p:tgtEl>
                                        <p:attrNameLst>
                                          <p:attrName>ppt_x</p:attrName>
                                        </p:attrNameLst>
                                      </p:cBhvr>
                                      <p:tavLst>
                                        <p:tav tm="0">
                                          <p:val>
                                            <p:strVal val="#ppt_x"/>
                                          </p:val>
                                        </p:tav>
                                        <p:tav tm="100000">
                                          <p:val>
                                            <p:strVal val="#ppt_x"/>
                                          </p:val>
                                        </p:tav>
                                      </p:tavLst>
                                    </p:anim>
                                    <p:anim calcmode="lin" valueType="num">
                                      <p:cBhvr>
                                        <p:cTn id="8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7" grpId="0"/>
      <p:bldP spid="11" grpId="0" animBg="1"/>
      <p:bldP spid="11" grpId="1" animBg="1"/>
      <p:bldP spid="13" grpId="1" animBg="1"/>
      <p:bldP spid="13" grpId="2" bldLvl="0" animBg="1"/>
      <p:bldP spid="13" grpId="4" animBg="1"/>
      <p:bldP spid="15" grpId="0" bldLvl="0" animBg="1"/>
      <p:bldP spid="15" grpId="1" animBg="1"/>
      <p:bldP spid="15" grpId="2" animBg="1"/>
      <p:bldP spid="18" grpId="0" bldLvl="0" animBg="1"/>
      <p:bldP spid="18" grpId="1" animBg="1"/>
      <p:bldP spid="18" grpId="2" animBg="1"/>
      <p:bldP spid="21" grpId="0" bldLvl="0" animBg="1"/>
      <p:bldP spid="21" grpId="1" animBg="1"/>
      <p:bldP spid="21" grpId="2" animBg="1"/>
      <p:bldP spid="14" grpId="1" animBg="1"/>
      <p:bldP spid="14" grpId="2" animBg="1"/>
      <p:bldP spid="14" grpId="3" animBg="1"/>
      <p:bldP spid="14" grpId="4" animBg="1"/>
      <p:bldP spid="14" grpId="5" animBg="1"/>
      <p:bldP spid="14" grpId="6" animBg="1"/>
      <p:bldP spid="22" grpId="0" animBg="1"/>
      <p:bldP spid="22" grpId="1" animBg="1"/>
      <p:bldP spid="22" grpId="2"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5" name="标题 9217">
            <a:extLst>
              <a:ext uri="{FF2B5EF4-FFF2-40B4-BE49-F238E27FC236}">
                <a16:creationId xmlns:a16="http://schemas.microsoft.com/office/drawing/2014/main" id="{AECB18DF-FC41-4FC1-B991-D61DAB5B21AE}"/>
              </a:ext>
            </a:extLst>
          </p:cNvPr>
          <p:cNvSpPr>
            <a:spLocks noGrp="1" noChangeArrowheads="1"/>
          </p:cNvSpPr>
          <p:nvPr>
            <p:ph type="title"/>
          </p:nvPr>
        </p:nvSpPr>
        <p:spPr/>
        <p:txBody>
          <a:bodyPr/>
          <a:lstStyle/>
          <a:p>
            <a:pPr algn="ctr"/>
            <a:r>
              <a:rPr lang="zh-CN" altLang="en-US"/>
              <a:t>负载均衡</a:t>
            </a:r>
          </a:p>
        </p:txBody>
      </p:sp>
      <p:sp>
        <p:nvSpPr>
          <p:cNvPr id="26626" name="文本占位符 9218">
            <a:extLst>
              <a:ext uri="{FF2B5EF4-FFF2-40B4-BE49-F238E27FC236}">
                <a16:creationId xmlns:a16="http://schemas.microsoft.com/office/drawing/2014/main" id="{6D04233E-4DDA-4266-B834-247B8695857F}"/>
              </a:ext>
            </a:extLst>
          </p:cNvPr>
          <p:cNvSpPr>
            <a:spLocks noGrp="1" noChangeArrowheads="1"/>
          </p:cNvSpPr>
          <p:nvPr>
            <p:ph idx="1"/>
          </p:nvPr>
        </p:nvSpPr>
        <p:spPr>
          <a:xfrm>
            <a:off x="447675" y="1200150"/>
            <a:ext cx="8215313" cy="5622925"/>
          </a:xfrm>
        </p:spPr>
        <p:txBody>
          <a:bodyPr/>
          <a:lstStyle/>
          <a:p>
            <a:pPr marL="1588" lvl="1" indent="-1588"/>
            <a:endParaRPr lang="zh-CN" altLang="en-US" b="1">
              <a:solidFill>
                <a:srgbClr val="000000"/>
              </a:solidFill>
            </a:endParaRPr>
          </a:p>
          <a:p>
            <a:pPr marL="1588" lvl="1" indent="-1588"/>
            <a:endParaRPr lang="zh-CN" altLang="en-US" b="1">
              <a:solidFill>
                <a:srgbClr val="000000"/>
              </a:solidFill>
            </a:endParaRPr>
          </a:p>
          <a:p>
            <a:pPr marL="1588" lvl="1" indent="-1588">
              <a:lnSpc>
                <a:spcPct val="150000"/>
              </a:lnSpc>
              <a:buFont typeface="幼圆" panose="02010509060101010101" pitchFamily="49" charset="-122"/>
              <a:buNone/>
            </a:pPr>
            <a:r>
              <a:rPr lang="en-US" altLang="zh-CN" b="1">
                <a:solidFill>
                  <a:srgbClr val="000000"/>
                </a:solidFill>
                <a:latin typeface="宋体" panose="02010600030101010101" pitchFamily="2" charset="-122"/>
                <a:sym typeface="宋体" panose="02010600030101010101" pitchFamily="2" charset="-122"/>
              </a:rPr>
              <a:t>		</a:t>
            </a:r>
            <a:r>
              <a:rPr lang="zh-CN" altLang="en-US" sz="2000">
                <a:solidFill>
                  <a:srgbClr val="000000"/>
                </a:solidFill>
                <a:latin typeface="Noto Sans CJK SC Regular" charset="-122"/>
                <a:ea typeface="Noto Sans CJK SC Regular" charset="-122"/>
                <a:sym typeface="Noto Sans CJK SC Regular" charset="-122"/>
              </a:rPr>
              <a:t>当一台服务器的单位时间内的</a:t>
            </a:r>
            <a:r>
              <a:rPr lang="zh-CN" altLang="en-US" sz="2000" b="1">
                <a:solidFill>
                  <a:srgbClr val="00B0F0"/>
                </a:solidFill>
                <a:latin typeface="Noto Sans CJK SC Regular" charset="-122"/>
                <a:ea typeface="Noto Sans CJK SC Regular" charset="-122"/>
                <a:sym typeface="Noto Sans CJK SC Regular" charset="-122"/>
              </a:rPr>
              <a:t>访问量</a:t>
            </a:r>
            <a:r>
              <a:rPr lang="zh-CN" altLang="en-US" sz="2000">
                <a:solidFill>
                  <a:srgbClr val="000000"/>
                </a:solidFill>
                <a:latin typeface="Noto Sans CJK SC Regular" charset="-122"/>
                <a:ea typeface="Noto Sans CJK SC Regular" charset="-122"/>
                <a:sym typeface="Noto Sans CJK SC Regular" charset="-122"/>
              </a:rPr>
              <a:t>越大的时候，服务器的压力会越大。当一台服务器压力大得超过自身的承受能力的时候，服务器会崩溃。为了避免服务器崩溃，让用户有更好地体验，我们通常通过负载均衡的方式来分担服务器的压力。那么什么是</a:t>
            </a:r>
            <a:r>
              <a:rPr lang="zh-CN" altLang="en-US" sz="2000" b="1">
                <a:solidFill>
                  <a:srgbClr val="00B0F0"/>
                </a:solidFill>
                <a:latin typeface="Noto Sans CJK SC Regular" charset="-122"/>
                <a:ea typeface="Noto Sans CJK SC Regular" charset="-122"/>
                <a:sym typeface="Noto Sans CJK SC Regular" charset="-122"/>
              </a:rPr>
              <a:t>负载均衡</a:t>
            </a:r>
            <a:r>
              <a:rPr lang="zh-CN" altLang="en-US" sz="2000">
                <a:solidFill>
                  <a:srgbClr val="000000"/>
                </a:solidFill>
                <a:latin typeface="Noto Sans CJK SC Regular" charset="-122"/>
                <a:ea typeface="Noto Sans CJK SC Regular" charset="-122"/>
                <a:sym typeface="Noto Sans CJK SC Regular" charset="-122"/>
              </a:rPr>
              <a:t>呢？当用户访问我们网站的时候，先访问一个中间服务器，再让这个中间服务器在服务器集群中选择一个压力较小的服务器，然后将该访问请求引入该选择的服务器。这样，用户的每次访问，都会保证服务器集群中的每个服务器的压力趋于平衡，分担了服务器的总体压力，避免了服务器崩溃的情况。</a:t>
            </a:r>
          </a:p>
          <a:p>
            <a:pPr marL="1588" lvl="1" indent="-1588">
              <a:lnSpc>
                <a:spcPct val="150000"/>
              </a:lnSpc>
              <a:buFont typeface="幼圆" panose="02010509060101010101" pitchFamily="49" charset="-122"/>
              <a:buNone/>
            </a:pPr>
            <a:endParaRPr lang="zh-CN" altLang="en-US" sz="2000">
              <a:solidFill>
                <a:srgbClr val="000000"/>
              </a:solidFill>
              <a:latin typeface="Noto Sans CJK SC Regular" charset="-122"/>
              <a:ea typeface="Noto Sans CJK SC Regular" charset="-122"/>
              <a:sym typeface="Noto Sans CJK SC Regular" charset="-122"/>
            </a:endParaRPr>
          </a:p>
          <a:p>
            <a:pPr marL="1588" lvl="1" indent="-1588">
              <a:lnSpc>
                <a:spcPct val="130000"/>
              </a:lnSpc>
              <a:buFont typeface="幼圆" panose="02010509060101010101" pitchFamily="49" charset="-122"/>
              <a:buNone/>
            </a:pPr>
            <a:r>
              <a:rPr lang="en-US" altLang="zh-CN">
                <a:solidFill>
                  <a:srgbClr val="000000"/>
                </a:solidFill>
                <a:latin typeface="宋体" panose="02010600030101010101" pitchFamily="2" charset="-122"/>
                <a:sym typeface="宋体" panose="02010600030101010101" pitchFamily="2" charset="-122"/>
              </a:rPr>
              <a:t>		</a:t>
            </a:r>
          </a:p>
          <a:p>
            <a:pPr marL="1588" lvl="1" indent="-1588">
              <a:lnSpc>
                <a:spcPct val="130000"/>
              </a:lnSpc>
              <a:buFont typeface="幼圆" panose="02010509060101010101" pitchFamily="49" charset="-122"/>
              <a:buNone/>
            </a:pPr>
            <a:r>
              <a:rPr lang="en-US" altLang="zh-CN">
                <a:solidFill>
                  <a:srgbClr val="000000"/>
                </a:solidFill>
                <a:latin typeface="宋体" panose="02010600030101010101" pitchFamily="2" charset="-122"/>
                <a:sym typeface="宋体" panose="02010600030101010101" pitchFamily="2" charset="-122"/>
              </a:rPr>
              <a:t>		</a:t>
            </a:r>
          </a:p>
          <a:p>
            <a:pPr marL="1588" lvl="1" indent="-1588">
              <a:lnSpc>
                <a:spcPct val="130000"/>
              </a:lnSpc>
              <a:buFont typeface="幼圆" panose="02010509060101010101" pitchFamily="49" charset="-122"/>
              <a:buNone/>
            </a:pPr>
            <a:endParaRPr lang="zh-CN" altLang="en-US" b="1">
              <a:solidFill>
                <a:srgbClr val="000000"/>
              </a:solidFill>
              <a:latin typeface="宋体" panose="02010600030101010101" pitchFamily="2" charset="-122"/>
              <a:sym typeface="宋体" panose="02010600030101010101" pitchFamily="2" charset="-122"/>
            </a:endParaRPr>
          </a:p>
        </p:txBody>
      </p:sp>
      <p:sp>
        <p:nvSpPr>
          <p:cNvPr id="26627" name="内容占位符 8194">
            <a:extLst>
              <a:ext uri="{FF2B5EF4-FFF2-40B4-BE49-F238E27FC236}">
                <a16:creationId xmlns:a16="http://schemas.microsoft.com/office/drawing/2014/main" id="{4086E9F8-6D05-4346-90AB-B1E33620B31A}"/>
              </a:ext>
            </a:extLst>
          </p:cNvPr>
          <p:cNvSpPr>
            <a:spLocks noGrp="1" noChangeArrowheads="1"/>
          </p:cNvSpPr>
          <p:nvPr/>
        </p:nvSpPr>
        <p:spPr bwMode="auto">
          <a:xfrm>
            <a:off x="447675" y="1200150"/>
            <a:ext cx="8328025" cy="533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1588" indent="-1588">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1">
              <a:lnSpc>
                <a:spcPct val="170000"/>
              </a:lnSpc>
              <a:spcAft>
                <a:spcPts val="1200"/>
              </a:spcAft>
              <a:buClr>
                <a:srgbClr val="ECA280"/>
              </a:buClr>
              <a:buFont typeface="幼圆" panose="02010509060101010101" pitchFamily="49" charset="-122"/>
              <a:buNone/>
            </a:pPr>
            <a:r>
              <a:rPr lang="zh-CN" altLang="en-US" sz="2400">
                <a:solidFill>
                  <a:srgbClr val="FF0000"/>
                </a:solidFill>
                <a:latin typeface="宋体" panose="02010600030101010101" pitchFamily="2" charset="-122"/>
                <a:sym typeface="宋体" panose="02010600030101010101" pitchFamily="2" charset="-122"/>
              </a:rPr>
              <a:t>一、什么是负载均衡</a:t>
            </a:r>
            <a:r>
              <a:rPr lang="en-US" altLang="zh-CN" sz="2400">
                <a:solidFill>
                  <a:srgbClr val="FF0000"/>
                </a:solidFill>
                <a:latin typeface="宋体" panose="02010600030101010101" pitchFamily="2" charset="-122"/>
                <a:sym typeface="宋体" panose="02010600030101010101" pitchFamily="2" charset="-122"/>
              </a:rPr>
              <a:t>(</a:t>
            </a:r>
            <a:r>
              <a:rPr lang="zh-CN" altLang="en-US" sz="2400">
                <a:solidFill>
                  <a:srgbClr val="FF0000"/>
                </a:solidFill>
                <a:latin typeface="宋体" panose="02010600030101010101" pitchFamily="2" charset="-122"/>
                <a:sym typeface="宋体" panose="02010600030101010101" pitchFamily="2" charset="-122"/>
              </a:rPr>
              <a:t>Load Balance</a:t>
            </a:r>
            <a:r>
              <a:rPr lang="en-US" altLang="zh-CN" sz="2400">
                <a:solidFill>
                  <a:srgbClr val="FF0000"/>
                </a:solidFill>
                <a:latin typeface="宋体" panose="02010600030101010101" pitchFamily="2" charset="-122"/>
                <a:sym typeface="宋体" panose="02010600030101010101" pitchFamily="2" charset="-122"/>
              </a:rPr>
              <a:t>)</a:t>
            </a:r>
            <a:r>
              <a:rPr lang="zh-CN" altLang="en-US" sz="2400">
                <a:solidFill>
                  <a:srgbClr val="FF0000"/>
                </a:solidFill>
                <a:latin typeface="宋体" panose="02010600030101010101" pitchFamily="2" charset="-122"/>
                <a:sym typeface="宋体" panose="02010600030101010101" pitchFamily="2" charset="-122"/>
              </a:rPr>
              <a:t>？</a:t>
            </a:r>
          </a:p>
        </p:txBody>
      </p:sp>
    </p:spTree>
  </p:cSld>
  <p:clrMapOvr>
    <a:masterClrMapping/>
  </p:clrMapOvr>
  <p:transition>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a:extLst>
              <a:ext uri="{FF2B5EF4-FFF2-40B4-BE49-F238E27FC236}">
                <a16:creationId xmlns:a16="http://schemas.microsoft.com/office/drawing/2014/main" id="{F9738557-60C5-4EE6-968B-C7F0EC1C2F9E}"/>
              </a:ext>
            </a:extLst>
          </p:cNvPr>
          <p:cNvSpPr>
            <a:spLocks noGrp="1" noChangeArrowheads="1"/>
          </p:cNvSpPr>
          <p:nvPr>
            <p:ph type="title"/>
          </p:nvPr>
        </p:nvSpPr>
        <p:spPr/>
        <p:txBody>
          <a:bodyPr/>
          <a:lstStyle/>
          <a:p>
            <a:pPr algn="ctr"/>
            <a:r>
              <a:rPr lang="zh-CN" altLang="en-US"/>
              <a:t>负载均衡</a:t>
            </a:r>
          </a:p>
        </p:txBody>
      </p:sp>
      <p:sp>
        <p:nvSpPr>
          <p:cNvPr id="3" name="内容占位符 2">
            <a:extLst>
              <a:ext uri="{FF2B5EF4-FFF2-40B4-BE49-F238E27FC236}">
                <a16:creationId xmlns:a16="http://schemas.microsoft.com/office/drawing/2014/main" id="{A37EE65D-DC1B-4D87-911A-1C4C238FB142}"/>
              </a:ext>
            </a:extLst>
          </p:cNvPr>
          <p:cNvSpPr>
            <a:spLocks noGrp="1"/>
          </p:cNvSpPr>
          <p:nvPr>
            <p:ph idx="1"/>
          </p:nvPr>
        </p:nvSpPr>
        <p:spPr>
          <a:xfrm>
            <a:off x="447675" y="1344929"/>
            <a:ext cx="4283710" cy="5100955"/>
          </a:xfrm>
          <a:ln>
            <a:miter/>
          </a:ln>
        </p:spPr>
        <p:txBody>
          <a:bodyPr/>
          <a:lstStyle/>
          <a:p>
            <a:pPr marL="0" lvl="1" indent="0">
              <a:buFont typeface="幼圆" panose="02010509060101010101" pitchFamily="49" charset="-122"/>
              <a:buNone/>
            </a:pPr>
            <a:r>
              <a:rPr lang="zh-CN" altLang="en-US" sz="2400" noProof="1">
                <a:solidFill>
                  <a:srgbClr val="FF0000"/>
                </a:solidFill>
                <a:latin typeface="宋体" panose="02010600030101010101" pitchFamily="2" charset="-122"/>
                <a:sym typeface="宋体" panose="02010600030101010101" pitchFamily="2" charset="-122"/>
              </a:rPr>
              <a:t>二、负载均衡</a:t>
            </a:r>
            <a:r>
              <a:rPr lang="zh-CN" sz="2400" noProof="1">
                <a:solidFill>
                  <a:srgbClr val="FF0000"/>
                </a:solidFill>
                <a:latin typeface="宋体" panose="02010600030101010101" pitchFamily="2" charset="-122"/>
                <a:sym typeface="宋体" panose="02010600030101010101" pitchFamily="2" charset="-122"/>
              </a:rPr>
              <a:t>算法</a:t>
            </a:r>
            <a:endParaRPr lang="zh-CN" altLang="en-US" noProof="1"/>
          </a:p>
          <a:p>
            <a:pPr marL="0" indent="0">
              <a:buFont typeface="Wingdings" panose="05000000000000000000" pitchFamily="2" charset="2"/>
              <a:buNone/>
            </a:pPr>
            <a:r>
              <a:rPr lang="en-US" altLang="zh-CN" sz="2000" noProof="1">
                <a:solidFill>
                  <a:srgbClr val="000000"/>
                </a:solidFill>
              </a:rPr>
              <a:t>	</a:t>
            </a:r>
            <a:r>
              <a:rPr lang="zh-CN" altLang="en-US" sz="1800" noProof="1">
                <a:solidFill>
                  <a:srgbClr val="000000"/>
                </a:solidFill>
              </a:rPr>
              <a:t>一般来说，企业可依需求自行设定负载平衡规则，而网络存取可参照所设定的规则，执行网络流量负载平衡算法。常见的算法则有：</a:t>
            </a:r>
          </a:p>
          <a:p>
            <a:pPr marL="457200" lvl="1" indent="0">
              <a:lnSpc>
                <a:spcPct val="190000"/>
              </a:lnSpc>
              <a:buFont typeface="幼圆" panose="02010509060101010101" pitchFamily="49" charset="-122"/>
              <a:buNone/>
            </a:pPr>
            <a:r>
              <a:rPr lang="zh-CN" altLang="en-US" sz="1800" noProof="1">
                <a:solidFill>
                  <a:srgbClr val="000000"/>
                </a:solidFill>
                <a:sym typeface="+mn-ea"/>
              </a:rPr>
              <a:t>◎ 轮询</a:t>
            </a:r>
            <a:r>
              <a:rPr lang="zh-CN" altLang="en-US" sz="1800" b="1" noProof="1">
                <a:solidFill>
                  <a:srgbClr val="00B0F0"/>
                </a:solidFill>
                <a:sym typeface="+mn-ea"/>
              </a:rPr>
              <a:t> </a:t>
            </a:r>
          </a:p>
          <a:p>
            <a:pPr marL="457200" lvl="1" indent="0">
              <a:buFont typeface="幼圆" panose="02010509060101010101" pitchFamily="49" charset="-122"/>
              <a:buNone/>
            </a:pPr>
            <a:r>
              <a:rPr lang="zh-CN" altLang="en-US" sz="1800" noProof="1">
                <a:solidFill>
                  <a:srgbClr val="000000"/>
                </a:solidFill>
                <a:sym typeface="+mn-ea"/>
              </a:rPr>
              <a:t>◎ 加权轮询</a:t>
            </a:r>
            <a:r>
              <a:rPr lang="zh-CN" altLang="en-US" sz="1800" b="1" noProof="1">
                <a:solidFill>
                  <a:srgbClr val="00B0F0"/>
                </a:solidFill>
                <a:sym typeface="+mn-ea"/>
              </a:rPr>
              <a:t> </a:t>
            </a:r>
          </a:p>
          <a:p>
            <a:pPr marL="457200" lvl="1" indent="0">
              <a:buFont typeface="幼圆" panose="02010509060101010101" pitchFamily="49" charset="-122"/>
              <a:buNone/>
            </a:pPr>
            <a:r>
              <a:rPr lang="zh-CN" altLang="en-US" sz="1800" noProof="1">
                <a:solidFill>
                  <a:srgbClr val="000000"/>
                </a:solidFill>
                <a:sym typeface="+mn-ea"/>
              </a:rPr>
              <a:t>◎ 散列法</a:t>
            </a:r>
            <a:r>
              <a:rPr lang="zh-CN" altLang="en-US" sz="1800" b="1" noProof="1">
                <a:solidFill>
                  <a:srgbClr val="000000"/>
                </a:solidFill>
                <a:sym typeface="+mn-ea"/>
              </a:rPr>
              <a:t> </a:t>
            </a:r>
          </a:p>
          <a:p>
            <a:pPr marL="457200" lvl="1" indent="0">
              <a:buFont typeface="幼圆" panose="02010509060101010101" pitchFamily="49" charset="-122"/>
              <a:buNone/>
            </a:pPr>
            <a:r>
              <a:rPr lang="zh-CN" altLang="en-US" sz="1800" noProof="1">
                <a:solidFill>
                  <a:srgbClr val="000000"/>
                </a:solidFill>
                <a:sym typeface="+mn-ea"/>
              </a:rPr>
              <a:t>◎ 动态轮询</a:t>
            </a:r>
          </a:p>
          <a:p>
            <a:pPr marL="457200" lvl="1" indent="0">
              <a:buFont typeface="幼圆" panose="02010509060101010101" pitchFamily="49" charset="-122"/>
              <a:buNone/>
            </a:pPr>
            <a:r>
              <a:rPr lang="zh-CN" altLang="en-US" sz="1800" noProof="1">
                <a:solidFill>
                  <a:srgbClr val="000000"/>
                </a:solidFill>
                <a:sym typeface="+mn-ea"/>
              </a:rPr>
              <a:t>◎ 最少连接法</a:t>
            </a:r>
          </a:p>
          <a:p>
            <a:pPr marL="457200" lvl="1" indent="0">
              <a:buFont typeface="幼圆" panose="02010509060101010101" pitchFamily="49" charset="-122"/>
              <a:buNone/>
            </a:pPr>
            <a:r>
              <a:rPr lang="zh-CN" altLang="en-US" sz="1800" noProof="1">
                <a:solidFill>
                  <a:srgbClr val="000000"/>
                </a:solidFill>
                <a:sym typeface="+mn-ea"/>
              </a:rPr>
              <a:t>◎ 最快响应法 </a:t>
            </a:r>
            <a:endParaRPr lang="zh-CN" altLang="en-US" sz="1800" noProof="1">
              <a:solidFill>
                <a:srgbClr val="000000"/>
              </a:solidFill>
            </a:endParaRPr>
          </a:p>
          <a:p>
            <a:pPr marL="2286000" lvl="5" indent="0">
              <a:lnSpc>
                <a:spcPct val="140000"/>
              </a:lnSpc>
              <a:buFont typeface="Arial" panose="020B0604020202020204" pitchFamily="34" charset="0"/>
              <a:buNone/>
            </a:pPr>
            <a:endParaRPr lang="zh-CN" altLang="en-US" sz="1800" noProof="1">
              <a:solidFill>
                <a:srgbClr val="000000"/>
              </a:solidFill>
            </a:endParaRPr>
          </a:p>
          <a:p>
            <a:pPr marL="2286000" lvl="5" indent="0">
              <a:lnSpc>
                <a:spcPct val="140000"/>
              </a:lnSpc>
              <a:buFont typeface="Arial" panose="020B0604020202020204" pitchFamily="34" charset="0"/>
              <a:buNone/>
            </a:pPr>
            <a:endParaRPr lang="zh-CN" altLang="en-US" sz="1800" b="1" noProof="1">
              <a:solidFill>
                <a:srgbClr val="00B0F0"/>
              </a:solidFill>
            </a:endParaRPr>
          </a:p>
        </p:txBody>
      </p:sp>
      <p:pic>
        <p:nvPicPr>
          <p:cNvPr id="28675" name="图片 3" descr="fzjh">
            <a:extLst>
              <a:ext uri="{FF2B5EF4-FFF2-40B4-BE49-F238E27FC236}">
                <a16:creationId xmlns:a16="http://schemas.microsoft.com/office/drawing/2014/main" id="{DF8AF4D3-2726-4355-B992-4EF1B5BDA0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1628775"/>
            <a:ext cx="3690937" cy="456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文本框 4">
            <a:extLst>
              <a:ext uri="{FF2B5EF4-FFF2-40B4-BE49-F238E27FC236}">
                <a16:creationId xmlns:a16="http://schemas.microsoft.com/office/drawing/2014/main" id="{FA384FF9-02FF-46F9-9BDD-B9609970D361}"/>
              </a:ext>
            </a:extLst>
          </p:cNvPr>
          <p:cNvSpPr txBox="1">
            <a:spLocks noChangeArrowheads="1"/>
          </p:cNvSpPr>
          <p:nvPr/>
        </p:nvSpPr>
        <p:spPr bwMode="auto">
          <a:xfrm>
            <a:off x="6084888" y="6308725"/>
            <a:ext cx="1973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b="1">
                <a:solidFill>
                  <a:srgbClr val="000000"/>
                </a:solidFill>
              </a:rPr>
              <a:t>负载均衡结构图</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标题 1">
            <a:extLst>
              <a:ext uri="{FF2B5EF4-FFF2-40B4-BE49-F238E27FC236}">
                <a16:creationId xmlns:a16="http://schemas.microsoft.com/office/drawing/2014/main" id="{AA2AE17E-ECDB-4E49-8CD3-7986B4BFB00F}"/>
              </a:ext>
            </a:extLst>
          </p:cNvPr>
          <p:cNvSpPr>
            <a:spLocks noGrp="1" noChangeArrowheads="1"/>
          </p:cNvSpPr>
          <p:nvPr>
            <p:ph type="title"/>
          </p:nvPr>
        </p:nvSpPr>
        <p:spPr/>
        <p:txBody>
          <a:bodyPr/>
          <a:lstStyle/>
          <a:p>
            <a:pPr algn="ctr"/>
            <a:r>
              <a:rPr lang="zh-CN" altLang="en-US"/>
              <a:t>负载均衡</a:t>
            </a:r>
          </a:p>
        </p:txBody>
      </p:sp>
      <p:sp>
        <p:nvSpPr>
          <p:cNvPr id="3" name="内容占位符 2">
            <a:extLst>
              <a:ext uri="{FF2B5EF4-FFF2-40B4-BE49-F238E27FC236}">
                <a16:creationId xmlns:a16="http://schemas.microsoft.com/office/drawing/2014/main" id="{BEDE6D86-F967-47DD-83FD-87E6DFD54618}"/>
              </a:ext>
            </a:extLst>
          </p:cNvPr>
          <p:cNvSpPr>
            <a:spLocks noGrp="1"/>
          </p:cNvSpPr>
          <p:nvPr>
            <p:ph idx="1"/>
          </p:nvPr>
        </p:nvSpPr>
        <p:spPr>
          <a:xfrm>
            <a:off x="447675" y="1343660"/>
            <a:ext cx="8215312" cy="5100638"/>
          </a:xfrm>
          <a:ln>
            <a:miter/>
          </a:ln>
        </p:spPr>
        <p:txBody>
          <a:bodyPr/>
          <a:lstStyle/>
          <a:p>
            <a:pPr marL="0" lvl="1" indent="0">
              <a:buFont typeface="幼圆" panose="02010509060101010101" pitchFamily="49" charset="-122"/>
              <a:buNone/>
            </a:pPr>
            <a:r>
              <a:rPr lang="zh-CN" altLang="en-US" sz="2400" noProof="1">
                <a:solidFill>
                  <a:srgbClr val="FF0000"/>
                </a:solidFill>
                <a:latin typeface="宋体" panose="02010600030101010101" pitchFamily="2" charset="-122"/>
                <a:sym typeface="宋体" panose="02010600030101010101" pitchFamily="2" charset="-122"/>
              </a:rPr>
              <a:t>三、负载均衡</a:t>
            </a:r>
            <a:r>
              <a:rPr lang="zh-CN" sz="2400" noProof="1">
                <a:solidFill>
                  <a:srgbClr val="FF0000"/>
                </a:solidFill>
                <a:latin typeface="宋体" panose="02010600030101010101" pitchFamily="2" charset="-122"/>
                <a:sym typeface="宋体" panose="02010600030101010101" pitchFamily="2" charset="-122"/>
              </a:rPr>
              <a:t>的实现方式</a:t>
            </a:r>
            <a:endParaRPr lang="zh-CN" altLang="en-US" noProof="1"/>
          </a:p>
          <a:p>
            <a:pPr marL="0" indent="0">
              <a:buFont typeface="Wingdings" panose="05000000000000000000" pitchFamily="2" charset="2"/>
              <a:buNone/>
            </a:pPr>
            <a:r>
              <a:rPr lang="en-US" altLang="zh-CN" sz="1800" b="1" noProof="1">
                <a:solidFill>
                  <a:srgbClr val="000000"/>
                </a:solidFill>
                <a:latin typeface="宋体" panose="02010600030101010101" pitchFamily="2" charset="-122"/>
              </a:rPr>
              <a:t>软件负载均衡技术</a:t>
            </a:r>
          </a:p>
          <a:p>
            <a:pPr marL="0" indent="0">
              <a:buFont typeface="Wingdings" panose="05000000000000000000" pitchFamily="2" charset="2"/>
              <a:buNone/>
            </a:pPr>
            <a:r>
              <a:rPr lang="zh-CN" altLang="en-US" sz="1800" noProof="1">
                <a:solidFill>
                  <a:srgbClr val="000000"/>
                </a:solidFill>
                <a:latin typeface="宋体" panose="02010600030101010101" pitchFamily="2" charset="-122"/>
              </a:rPr>
              <a:t>该技术适用于一些中小型网站系统，可以满足一般的均衡负载需求。</a:t>
            </a:r>
            <a:r>
              <a:rPr lang="zh-CN" altLang="en-US" sz="1800" b="1" noProof="1">
                <a:solidFill>
                  <a:srgbClr val="00B0F0"/>
                </a:solidFill>
                <a:latin typeface="宋体" panose="02010600030101010101" pitchFamily="2" charset="-122"/>
              </a:rPr>
              <a:t>软件负载均 衡技术</a:t>
            </a:r>
            <a:r>
              <a:rPr lang="zh-CN" altLang="en-US" sz="1800" noProof="1">
                <a:solidFill>
                  <a:srgbClr val="000000"/>
                </a:solidFill>
                <a:latin typeface="宋体" panose="02010600030101010101" pitchFamily="2" charset="-122"/>
              </a:rPr>
              <a:t>是指在服务器集群中的代理服务器上安装一个相应的负载均衡软件来实现的一种</a:t>
            </a:r>
            <a:r>
              <a:rPr lang="zh-CN" altLang="en-US" sz="1800" noProof="1">
                <a:solidFill>
                  <a:srgbClr val="000000"/>
                </a:solidFill>
                <a:latin typeface="宋体" panose="02010600030101010101" pitchFamily="2" charset="-122"/>
                <a:sym typeface="+mn-ea"/>
              </a:rPr>
              <a:t>负载</a:t>
            </a:r>
            <a:r>
              <a:rPr lang="zh-CN" altLang="en-US" sz="1800" noProof="1">
                <a:solidFill>
                  <a:srgbClr val="000000"/>
                </a:solidFill>
                <a:latin typeface="宋体" panose="02010600030101010101" pitchFamily="2" charset="-122"/>
              </a:rPr>
              <a:t>均衡技术。软件可以很方便的安装在服务器上，并且能实现一定的负载</a:t>
            </a:r>
            <a:r>
              <a:rPr lang="zh-CN" altLang="en-US" sz="1800" noProof="1">
                <a:solidFill>
                  <a:srgbClr val="000000"/>
                </a:solidFill>
                <a:latin typeface="宋体" panose="02010600030101010101" pitchFamily="2" charset="-122"/>
                <a:sym typeface="+mn-ea"/>
              </a:rPr>
              <a:t>均衡</a:t>
            </a:r>
            <a:r>
              <a:rPr lang="zh-CN" altLang="en-US" sz="1800" noProof="1">
                <a:solidFill>
                  <a:srgbClr val="000000"/>
                </a:solidFill>
                <a:latin typeface="宋体" panose="02010600030101010101" pitchFamily="2" charset="-122"/>
              </a:rPr>
              <a:t>功能。软件负载均衡技术配置简单、操作也方便，最重要的是</a:t>
            </a:r>
            <a:r>
              <a:rPr lang="zh-CN" altLang="en-US" sz="1800" b="1" noProof="1">
                <a:solidFill>
                  <a:srgbClr val="00B0F0"/>
                </a:solidFill>
                <a:latin typeface="宋体" panose="02010600030101010101" pitchFamily="2" charset="-122"/>
              </a:rPr>
              <a:t>成本很低</a:t>
            </a:r>
            <a:r>
              <a:rPr lang="zh-CN" altLang="en-US" sz="1800" noProof="1">
                <a:solidFill>
                  <a:srgbClr val="000000"/>
                </a:solidFill>
                <a:latin typeface="宋体" panose="02010600030101010101" pitchFamily="2" charset="-122"/>
              </a:rPr>
              <a:t>。</a:t>
            </a:r>
          </a:p>
          <a:p>
            <a:pPr marL="0" indent="0">
              <a:lnSpc>
                <a:spcPct val="130000"/>
              </a:lnSpc>
              <a:buFont typeface="Wingdings" panose="05000000000000000000" pitchFamily="2" charset="2"/>
              <a:buNone/>
            </a:pPr>
            <a:r>
              <a:rPr lang="zh-CN" altLang="en-US" sz="1800" b="1" noProof="1">
                <a:solidFill>
                  <a:srgbClr val="000000"/>
                </a:solidFill>
                <a:latin typeface="宋体" panose="02010600030101010101" pitchFamily="2" charset="-122"/>
              </a:rPr>
              <a:t>硬件负载均衡技术</a:t>
            </a:r>
            <a:endParaRPr lang="en-US" altLang="zh-CN" sz="1800" b="1" noProof="1">
              <a:solidFill>
                <a:srgbClr val="000000"/>
              </a:solidFill>
              <a:latin typeface="宋体" panose="02010600030101010101" pitchFamily="2" charset="-122"/>
            </a:endParaRPr>
          </a:p>
          <a:p>
            <a:pPr marL="0" lvl="5" indent="0">
              <a:lnSpc>
                <a:spcPct val="130000"/>
              </a:lnSpc>
              <a:buFont typeface="Arial" panose="020B0604020202020204" pitchFamily="34" charset="0"/>
              <a:buNone/>
            </a:pPr>
            <a:r>
              <a:rPr lang="zh-CN" altLang="en-US" sz="1800" noProof="1">
                <a:solidFill>
                  <a:srgbClr val="000000"/>
                </a:solidFill>
                <a:latin typeface="宋体" panose="02010600030101010101" pitchFamily="2" charset="-122"/>
                <a:sym typeface="+mn-ea"/>
              </a:rPr>
              <a:t>由于硬件负载均衡技术需要额外的增加负载均衡器，</a:t>
            </a:r>
            <a:r>
              <a:rPr lang="zh-CN" altLang="en-US" sz="1800" b="1" noProof="1">
                <a:solidFill>
                  <a:srgbClr val="00B0F0"/>
                </a:solidFill>
                <a:latin typeface="宋体" panose="02010600030101010101" pitchFamily="2" charset="-122"/>
                <a:sym typeface="+mn-ea"/>
              </a:rPr>
              <a:t>成本比较高</a:t>
            </a:r>
            <a:r>
              <a:rPr lang="zh-CN" altLang="en-US" sz="1800" noProof="1">
                <a:solidFill>
                  <a:srgbClr val="000000"/>
                </a:solidFill>
                <a:latin typeface="宋体" panose="02010600030101010101" pitchFamily="2" charset="-122"/>
                <a:sym typeface="+mn-ea"/>
              </a:rPr>
              <a:t>，适用于流量高的大型网站系统。不过在现在较有规模的企业、政府网站，一般来说都会部署有硬件负载均衡设备（原因：1.硬件设备更稳定  2.效率高、更合规达标）</a:t>
            </a:r>
          </a:p>
          <a:p>
            <a:pPr marL="0" lvl="5" indent="0">
              <a:lnSpc>
                <a:spcPct val="110000"/>
              </a:lnSpc>
              <a:buFont typeface="Arial" panose="020B0604020202020204" pitchFamily="34" charset="0"/>
              <a:buNone/>
            </a:pPr>
            <a:r>
              <a:rPr lang="zh-CN" altLang="en-US" sz="1800" noProof="1">
                <a:solidFill>
                  <a:srgbClr val="000000"/>
                </a:solidFill>
                <a:latin typeface="宋体" panose="02010600030101010101" pitchFamily="2" charset="-122"/>
                <a:sym typeface="+mn-ea"/>
              </a:rPr>
              <a:t>硬件负载均衡技术是在多台服务器间安装相应的负载均衡设备</a:t>
            </a:r>
            <a:r>
              <a:rPr lang="en-US" altLang="zh-CN" sz="1800" noProof="1">
                <a:solidFill>
                  <a:srgbClr val="000000"/>
                </a:solidFill>
                <a:latin typeface="宋体" panose="02010600030101010101" pitchFamily="2" charset="-122"/>
                <a:sym typeface="+mn-ea"/>
              </a:rPr>
              <a:t>(</a:t>
            </a:r>
            <a:r>
              <a:rPr lang="zh-CN" altLang="en-US" sz="1800" b="1" noProof="1">
                <a:solidFill>
                  <a:srgbClr val="00B0F0"/>
                </a:solidFill>
                <a:latin typeface="宋体" panose="02010600030101010101" pitchFamily="2" charset="-122"/>
                <a:sym typeface="+mn-ea"/>
              </a:rPr>
              <a:t>负载均衡器</a:t>
            </a:r>
            <a:r>
              <a:rPr lang="en-US" altLang="zh-CN" sz="1800" noProof="1">
                <a:solidFill>
                  <a:srgbClr val="000000"/>
                </a:solidFill>
                <a:latin typeface="宋体" panose="02010600030101010101" pitchFamily="2" charset="-122"/>
                <a:sym typeface="+mn-ea"/>
              </a:rPr>
              <a:t>)</a:t>
            </a:r>
            <a:r>
              <a:rPr lang="zh-CN" altLang="en-US" sz="1800" noProof="1">
                <a:solidFill>
                  <a:srgbClr val="000000"/>
                </a:solidFill>
                <a:latin typeface="宋体" panose="02010600030101010101" pitchFamily="2" charset="-122"/>
                <a:sym typeface="+mn-ea"/>
              </a:rPr>
              <a:t>来完成均衡负载技术，与软件负载均衡技术相比，能达到更好的负载均衡效果</a:t>
            </a:r>
            <a:r>
              <a:rPr lang="zh-CN" altLang="en-US" sz="1800" noProof="1">
                <a:solidFill>
                  <a:srgbClr val="000000"/>
                </a:solidFill>
                <a:sym typeface="+mn-ea"/>
              </a:rPr>
              <a:t>。</a:t>
            </a:r>
            <a:endParaRPr lang="zh-CN" altLang="en-US" sz="1800" noProof="1">
              <a:solidFill>
                <a:srgbClr val="000000"/>
              </a:solidFill>
            </a:endParaRPr>
          </a:p>
          <a:p>
            <a:pPr marL="0" indent="0">
              <a:buFont typeface="Wingdings" panose="05000000000000000000" pitchFamily="2" charset="2"/>
              <a:buNone/>
            </a:pPr>
            <a:endParaRPr lang="zh-CN" altLang="en-US" sz="1800" b="1" noProof="1">
              <a:solidFill>
                <a:srgbClr val="00B0F0"/>
              </a:solidFill>
            </a:endParaRPr>
          </a:p>
        </p:txBody>
      </p:sp>
      <p:pic>
        <p:nvPicPr>
          <p:cNvPr id="4" name="图片 3" descr="sc">
            <a:extLst>
              <a:ext uri="{FF2B5EF4-FFF2-40B4-BE49-F238E27FC236}">
                <a16:creationId xmlns:a16="http://schemas.microsoft.com/office/drawing/2014/main" id="{1F6C2FA7-7B6A-49DD-9532-22D2651676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8450" y="2119313"/>
            <a:ext cx="5776913" cy="411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69" name="标题 1">
            <a:extLst>
              <a:ext uri="{FF2B5EF4-FFF2-40B4-BE49-F238E27FC236}">
                <a16:creationId xmlns:a16="http://schemas.microsoft.com/office/drawing/2014/main" id="{6674251B-22B2-459E-9F8A-CA993FCCA4BA}"/>
              </a:ext>
            </a:extLst>
          </p:cNvPr>
          <p:cNvSpPr>
            <a:spLocks noGrp="1" noChangeArrowheads="1"/>
          </p:cNvSpPr>
          <p:nvPr>
            <p:ph type="title"/>
          </p:nvPr>
        </p:nvSpPr>
        <p:spPr/>
        <p:txBody>
          <a:bodyPr/>
          <a:lstStyle/>
          <a:p>
            <a:pPr algn="ctr"/>
            <a:r>
              <a:rPr lang="zh-CN" altLang="en-US"/>
              <a:t>负载均衡</a:t>
            </a:r>
          </a:p>
        </p:txBody>
      </p:sp>
      <p:sp>
        <p:nvSpPr>
          <p:cNvPr id="3" name="内容占位符 2">
            <a:extLst>
              <a:ext uri="{FF2B5EF4-FFF2-40B4-BE49-F238E27FC236}">
                <a16:creationId xmlns:a16="http://schemas.microsoft.com/office/drawing/2014/main" id="{00CEFC30-CC51-44A4-A9AB-33D2BCFD1450}"/>
              </a:ext>
            </a:extLst>
          </p:cNvPr>
          <p:cNvSpPr>
            <a:spLocks noGrp="1"/>
          </p:cNvSpPr>
          <p:nvPr>
            <p:ph idx="1"/>
          </p:nvPr>
        </p:nvSpPr>
        <p:spPr>
          <a:xfrm>
            <a:off x="447675" y="1343660"/>
            <a:ext cx="8215312" cy="5100638"/>
          </a:xfrm>
          <a:ln>
            <a:miter/>
          </a:ln>
        </p:spPr>
        <p:txBody>
          <a:bodyPr/>
          <a:lstStyle/>
          <a:p>
            <a:pPr marL="0" lvl="1" indent="0">
              <a:buFont typeface="幼圆" panose="02010509060101010101" pitchFamily="49" charset="-122"/>
              <a:buNone/>
            </a:pPr>
            <a:r>
              <a:rPr lang="zh-CN" altLang="en-US" sz="2400" noProof="1">
                <a:solidFill>
                  <a:srgbClr val="FF0000"/>
                </a:solidFill>
                <a:latin typeface="宋体" panose="02010600030101010101" pitchFamily="2" charset="-122"/>
                <a:sym typeface="宋体" panose="02010600030101010101" pitchFamily="2" charset="-122"/>
              </a:rPr>
              <a:t>三、负载均衡</a:t>
            </a:r>
            <a:r>
              <a:rPr lang="zh-CN" sz="2400" noProof="1">
                <a:solidFill>
                  <a:srgbClr val="FF0000"/>
                </a:solidFill>
                <a:latin typeface="宋体" panose="02010600030101010101" pitchFamily="2" charset="-122"/>
                <a:sym typeface="宋体" panose="02010600030101010101" pitchFamily="2" charset="-122"/>
              </a:rPr>
              <a:t>的实现方式</a:t>
            </a:r>
            <a:endParaRPr lang="zh-CN" altLang="en-US" noProof="1"/>
          </a:p>
          <a:p>
            <a:pPr marL="0" indent="0">
              <a:buFont typeface="Wingdings" panose="05000000000000000000" pitchFamily="2" charset="2"/>
              <a:buNone/>
            </a:pPr>
            <a:r>
              <a:rPr lang="zh-CN" altLang="en-US" sz="1800" b="1" noProof="1">
                <a:solidFill>
                  <a:srgbClr val="000000"/>
                </a:solidFill>
                <a:latin typeface="宋体" panose="02010600030101010101" pitchFamily="2" charset="-122"/>
              </a:rPr>
              <a:t>本地</a:t>
            </a:r>
            <a:r>
              <a:rPr lang="en-US" altLang="zh-CN" sz="1800" b="1" noProof="1">
                <a:solidFill>
                  <a:srgbClr val="000000"/>
                </a:solidFill>
                <a:latin typeface="宋体" panose="02010600030101010101" pitchFamily="2" charset="-122"/>
              </a:rPr>
              <a:t>负载均衡技术</a:t>
            </a:r>
          </a:p>
          <a:p>
            <a:pPr marL="0" indent="0">
              <a:lnSpc>
                <a:spcPct val="120000"/>
              </a:lnSpc>
              <a:buFont typeface="Wingdings" panose="05000000000000000000" pitchFamily="2" charset="2"/>
              <a:buNone/>
            </a:pPr>
            <a:r>
              <a:rPr lang="zh-CN" altLang="en-US" sz="1800" noProof="1">
                <a:solidFill>
                  <a:srgbClr val="000000"/>
                </a:solidFill>
                <a:latin typeface="宋体" panose="02010600030101010101" pitchFamily="2" charset="-122"/>
              </a:rPr>
              <a:t>本地负载均衡技术是对本地服务器集群进行负载均衡处理。该技术通过对服务器进行性能优化，使流量能够平均分配在服务器群中的各个服务器上，其能有效地解决数据</a:t>
            </a:r>
            <a:r>
              <a:rPr lang="zh-CN" altLang="en-US" sz="1800" b="1" noProof="1">
                <a:solidFill>
                  <a:srgbClr val="00B0F0"/>
                </a:solidFill>
                <a:latin typeface="宋体" panose="02010600030101010101" pitchFamily="2" charset="-122"/>
              </a:rPr>
              <a:t>流量过大、网络负荷</a:t>
            </a:r>
            <a:r>
              <a:rPr lang="zh-CN" altLang="en-US" sz="1800" noProof="1">
                <a:solidFill>
                  <a:srgbClr val="000000"/>
                </a:solidFill>
                <a:latin typeface="宋体" panose="02010600030101010101" pitchFamily="2" charset="-122"/>
              </a:rPr>
              <a:t>过重的问题，并且不需花费昂贵开支购置性能卓越的服务器，充分利用现有设备，避免服务器单点故障造成数据流量的损失。</a:t>
            </a:r>
          </a:p>
          <a:p>
            <a:pPr marL="0" indent="0">
              <a:lnSpc>
                <a:spcPct val="140000"/>
              </a:lnSpc>
              <a:buFont typeface="Wingdings" panose="05000000000000000000" pitchFamily="2" charset="2"/>
              <a:buNone/>
            </a:pPr>
            <a:r>
              <a:rPr lang="zh-CN" altLang="en-US" sz="1800" b="1" noProof="1">
                <a:solidFill>
                  <a:srgbClr val="000000"/>
                </a:solidFill>
                <a:latin typeface="宋体" panose="02010600030101010101" pitchFamily="2" charset="-122"/>
              </a:rPr>
              <a:t>全局负载均衡技术</a:t>
            </a:r>
            <a:r>
              <a:rPr lang="en-US" altLang="zh-CN" sz="1800" b="1" noProof="1">
                <a:solidFill>
                  <a:srgbClr val="000000"/>
                </a:solidFill>
                <a:latin typeface="宋体" panose="02010600030101010101" pitchFamily="2" charset="-122"/>
              </a:rPr>
              <a:t>(</a:t>
            </a:r>
            <a:r>
              <a:rPr lang="zh-CN" altLang="en-US" sz="1800" b="1" noProof="1">
                <a:solidFill>
                  <a:srgbClr val="000000"/>
                </a:solidFill>
                <a:latin typeface="宋体" panose="02010600030101010101" pitchFamily="2" charset="-122"/>
              </a:rPr>
              <a:t>广域负载均衡</a:t>
            </a:r>
            <a:r>
              <a:rPr lang="en-US" altLang="zh-CN" sz="1800" b="1" noProof="1">
                <a:solidFill>
                  <a:srgbClr val="000000"/>
                </a:solidFill>
                <a:latin typeface="宋体" panose="02010600030101010101" pitchFamily="2" charset="-122"/>
              </a:rPr>
              <a:t>)</a:t>
            </a:r>
          </a:p>
          <a:p>
            <a:pPr marL="0" lvl="5" indent="0">
              <a:lnSpc>
                <a:spcPct val="140000"/>
              </a:lnSpc>
              <a:buFont typeface="Arial" panose="020B0604020202020204" pitchFamily="34" charset="0"/>
              <a:buNone/>
            </a:pPr>
            <a:r>
              <a:rPr lang="zh-CN" altLang="en-US" sz="1800" noProof="1">
                <a:solidFill>
                  <a:srgbClr val="000000"/>
                </a:solidFill>
                <a:latin typeface="宋体" panose="02010600030101010101" pitchFamily="2" charset="-122"/>
                <a:sym typeface="+mn-ea"/>
              </a:rPr>
              <a:t>全局负载均衡技术适用于拥有多个地域的服务器集群的大型网站系统。全局负载均衡技术是对分布在全国各个地区的多个服务器进行负载均衡处理，该技术可以通过对访问用户的IP地理位置判定，自动转向地域最近点的服务器集群。</a:t>
            </a:r>
          </a:p>
          <a:p>
            <a:pPr marL="0" lvl="5" indent="0">
              <a:lnSpc>
                <a:spcPct val="140000"/>
              </a:lnSpc>
              <a:buFont typeface="Arial" panose="020B0604020202020204" pitchFamily="34" charset="0"/>
              <a:buNone/>
            </a:pPr>
            <a:r>
              <a:rPr lang="zh-CN" altLang="en-US" sz="1800" noProof="1">
                <a:solidFill>
                  <a:srgbClr val="000000"/>
                </a:solidFill>
                <a:latin typeface="宋体" panose="02010600030101010101" pitchFamily="2" charset="-122"/>
                <a:sym typeface="+mn-ea"/>
              </a:rPr>
              <a:t>很多大型网站都使用的这种技术。</a:t>
            </a:r>
          </a:p>
          <a:p>
            <a:pPr marL="0" indent="0">
              <a:lnSpc>
                <a:spcPct val="120000"/>
              </a:lnSpc>
              <a:buFont typeface="Wingdings" panose="05000000000000000000" pitchFamily="2" charset="2"/>
              <a:buNone/>
            </a:pPr>
            <a:endParaRPr lang="zh-CN" altLang="en-US" sz="1800" b="1" noProof="1">
              <a:solidFill>
                <a:srgbClr val="00B0F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7" name="标题 1">
            <a:extLst>
              <a:ext uri="{FF2B5EF4-FFF2-40B4-BE49-F238E27FC236}">
                <a16:creationId xmlns:a16="http://schemas.microsoft.com/office/drawing/2014/main" id="{991638F0-2BAE-4268-ACF2-39031E9100A9}"/>
              </a:ext>
            </a:extLst>
          </p:cNvPr>
          <p:cNvSpPr>
            <a:spLocks noGrp="1" noChangeArrowheads="1"/>
          </p:cNvSpPr>
          <p:nvPr>
            <p:ph type="title"/>
          </p:nvPr>
        </p:nvSpPr>
        <p:spPr/>
        <p:txBody>
          <a:bodyPr/>
          <a:lstStyle/>
          <a:p>
            <a:pPr algn="ctr"/>
            <a:r>
              <a:rPr lang="zh-CN" altLang="en-US"/>
              <a:t>负载均衡</a:t>
            </a:r>
          </a:p>
        </p:txBody>
      </p:sp>
      <p:sp>
        <p:nvSpPr>
          <p:cNvPr id="3" name="内容占位符 2">
            <a:extLst>
              <a:ext uri="{FF2B5EF4-FFF2-40B4-BE49-F238E27FC236}">
                <a16:creationId xmlns:a16="http://schemas.microsoft.com/office/drawing/2014/main" id="{FF7B48F7-E781-48D6-8D2E-619D95E5369C}"/>
              </a:ext>
            </a:extLst>
          </p:cNvPr>
          <p:cNvSpPr>
            <a:spLocks noGrp="1"/>
          </p:cNvSpPr>
          <p:nvPr>
            <p:ph idx="1"/>
          </p:nvPr>
        </p:nvSpPr>
        <p:spPr>
          <a:xfrm>
            <a:off x="447675" y="1343660"/>
            <a:ext cx="8215312" cy="5100633"/>
          </a:xfrm>
          <a:ln>
            <a:miter/>
          </a:ln>
        </p:spPr>
        <p:txBody>
          <a:bodyPr/>
          <a:lstStyle/>
          <a:p>
            <a:pPr marL="0" lvl="1" indent="0">
              <a:buFont typeface="幼圆" panose="02010509060101010101" pitchFamily="49" charset="-122"/>
              <a:buNone/>
            </a:pPr>
            <a:r>
              <a:rPr lang="zh-CN" altLang="en-US" sz="2400" noProof="1">
                <a:solidFill>
                  <a:srgbClr val="FF0000"/>
                </a:solidFill>
                <a:latin typeface="宋体" panose="02010600030101010101" pitchFamily="2" charset="-122"/>
                <a:sym typeface="宋体" panose="02010600030101010101" pitchFamily="2" charset="-122"/>
              </a:rPr>
              <a:t>四、负载均衡</a:t>
            </a:r>
            <a:r>
              <a:rPr lang="zh-CN" sz="2400" noProof="1">
                <a:solidFill>
                  <a:srgbClr val="FF0000"/>
                </a:solidFill>
                <a:latin typeface="宋体" panose="02010600030101010101" pitchFamily="2" charset="-122"/>
                <a:sym typeface="宋体" panose="02010600030101010101" pitchFamily="2" charset="-122"/>
              </a:rPr>
              <a:t>的主要应用</a:t>
            </a:r>
            <a:endParaRPr lang="zh-CN" altLang="en-US" noProof="1"/>
          </a:p>
          <a:p>
            <a:pPr marL="0" indent="0">
              <a:buFont typeface="Wingdings" panose="05000000000000000000" pitchFamily="2" charset="2"/>
              <a:buNone/>
            </a:pPr>
            <a:r>
              <a:rPr lang="en-US" sz="1800" b="1" noProof="1">
                <a:solidFill>
                  <a:srgbClr val="000000"/>
                </a:solidFill>
                <a:latin typeface="宋体" panose="02010600030101010101" pitchFamily="2" charset="-122"/>
              </a:rPr>
              <a:t>1.DNS</a:t>
            </a:r>
            <a:r>
              <a:rPr lang="zh-CN" altLang="en-US" sz="1800" b="1" noProof="1">
                <a:solidFill>
                  <a:srgbClr val="000000"/>
                </a:solidFill>
                <a:latin typeface="宋体" panose="02010600030101010101" pitchFamily="2" charset="-122"/>
              </a:rPr>
              <a:t>负载均衡</a:t>
            </a:r>
          </a:p>
          <a:p>
            <a:pPr marL="0" indent="0">
              <a:lnSpc>
                <a:spcPct val="120000"/>
              </a:lnSpc>
              <a:buFont typeface="Wingdings" panose="05000000000000000000" pitchFamily="2" charset="2"/>
              <a:buNone/>
            </a:pPr>
            <a:r>
              <a:rPr lang="en-US" altLang="zh-CN" sz="1800" noProof="1">
                <a:solidFill>
                  <a:srgbClr val="000000"/>
                </a:solidFill>
                <a:latin typeface="宋体" panose="02010600030101010101" pitchFamily="2" charset="-122"/>
              </a:rPr>
              <a:t>	</a:t>
            </a:r>
            <a:r>
              <a:rPr lang="zh-CN" altLang="en-US" sz="1800" noProof="1">
                <a:solidFill>
                  <a:srgbClr val="000000"/>
                </a:solidFill>
                <a:latin typeface="宋体" panose="02010600030101010101" pitchFamily="2" charset="-122"/>
              </a:rPr>
              <a:t>最早的负载均衡技术是通过DNS来实现的，在DNS中为多个地址配置同一个名字，因而查询这个名字的客户机将得到其中一个地址，从而使得不同的客户访问不同的服务器，达到负载均衡的目的。DNS负载均衡是一种简单而有效的方法，但是它不能区分服务器的差异，也不能反映服务器的当前运行状态。</a:t>
            </a:r>
          </a:p>
          <a:p>
            <a:pPr marL="0" indent="0">
              <a:lnSpc>
                <a:spcPct val="140000"/>
              </a:lnSpc>
              <a:buFont typeface="Wingdings" panose="05000000000000000000" pitchFamily="2" charset="2"/>
              <a:buNone/>
            </a:pPr>
            <a:r>
              <a:rPr lang="en-US" sz="1800" b="1" noProof="1">
                <a:solidFill>
                  <a:srgbClr val="000000"/>
                </a:solidFill>
                <a:latin typeface="宋体" panose="02010600030101010101" pitchFamily="2" charset="-122"/>
              </a:rPr>
              <a:t>2.NAT</a:t>
            </a:r>
            <a:r>
              <a:rPr lang="zh-CN" altLang="en-US" sz="1800" b="1" noProof="1">
                <a:solidFill>
                  <a:srgbClr val="000000"/>
                </a:solidFill>
                <a:latin typeface="宋体" panose="02010600030101010101" pitchFamily="2" charset="-122"/>
              </a:rPr>
              <a:t>负载均衡</a:t>
            </a:r>
          </a:p>
          <a:p>
            <a:pPr marL="0" lvl="5" indent="0">
              <a:lnSpc>
                <a:spcPct val="140000"/>
              </a:lnSpc>
              <a:buFont typeface="Arial" panose="020B0604020202020204" pitchFamily="34" charset="0"/>
              <a:buNone/>
            </a:pPr>
            <a:r>
              <a:rPr lang="en-US" altLang="zh-CN" sz="1800" noProof="1">
                <a:solidFill>
                  <a:srgbClr val="000000"/>
                </a:solidFill>
                <a:latin typeface="宋体" panose="02010600030101010101" pitchFamily="2" charset="-122"/>
                <a:sym typeface="+mn-ea"/>
              </a:rPr>
              <a:t>	</a:t>
            </a:r>
            <a:r>
              <a:rPr lang="zh-CN" altLang="en-US" sz="1800" noProof="1">
                <a:solidFill>
                  <a:srgbClr val="000000"/>
                </a:solidFill>
                <a:latin typeface="宋体" panose="02010600030101010101" pitchFamily="2" charset="-122"/>
                <a:sym typeface="+mn-ea"/>
              </a:rPr>
              <a:t>支持负载均衡的地址转换网关，可以将一个外部IP地址映射为多个内部IP地址，对每次TCP连接请求动态使用其中一个内部地址，达到负载均衡的目的。</a:t>
            </a:r>
          </a:p>
          <a:p>
            <a:pPr marL="0" indent="0">
              <a:lnSpc>
                <a:spcPct val="120000"/>
              </a:lnSpc>
              <a:buFont typeface="Wingdings" panose="05000000000000000000" pitchFamily="2" charset="2"/>
              <a:buNone/>
            </a:pPr>
            <a:endParaRPr lang="zh-CN" altLang="en-US" sz="1800" b="1" noProof="1">
              <a:solidFill>
                <a:srgbClr val="00B0F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5" name="标题 1">
            <a:extLst>
              <a:ext uri="{FF2B5EF4-FFF2-40B4-BE49-F238E27FC236}">
                <a16:creationId xmlns:a16="http://schemas.microsoft.com/office/drawing/2014/main" id="{1EA81950-895D-4FAE-8D05-4554FF0C774F}"/>
              </a:ext>
            </a:extLst>
          </p:cNvPr>
          <p:cNvSpPr>
            <a:spLocks noGrp="1" noChangeArrowheads="1"/>
          </p:cNvSpPr>
          <p:nvPr>
            <p:ph type="title"/>
          </p:nvPr>
        </p:nvSpPr>
        <p:spPr/>
        <p:txBody>
          <a:bodyPr/>
          <a:lstStyle/>
          <a:p>
            <a:pPr algn="ctr"/>
            <a:r>
              <a:rPr lang="zh-CN" altLang="en-US"/>
              <a:t>负载均衡</a:t>
            </a:r>
          </a:p>
        </p:txBody>
      </p:sp>
      <p:sp>
        <p:nvSpPr>
          <p:cNvPr id="36866" name="内容占位符 2">
            <a:extLst>
              <a:ext uri="{FF2B5EF4-FFF2-40B4-BE49-F238E27FC236}">
                <a16:creationId xmlns:a16="http://schemas.microsoft.com/office/drawing/2014/main" id="{DFCE8108-1CF1-4452-9CE5-F362B1E37827}"/>
              </a:ext>
            </a:extLst>
          </p:cNvPr>
          <p:cNvSpPr>
            <a:spLocks noGrp="1" noChangeArrowheads="1"/>
          </p:cNvSpPr>
          <p:nvPr>
            <p:ph idx="1"/>
          </p:nvPr>
        </p:nvSpPr>
        <p:spPr>
          <a:xfrm>
            <a:off x="447675" y="1343025"/>
            <a:ext cx="8215313" cy="5100638"/>
          </a:xfrm>
        </p:spPr>
        <p:txBody>
          <a:bodyPr/>
          <a:lstStyle/>
          <a:p>
            <a:pPr marL="0" lvl="1" indent="0">
              <a:buFont typeface="幼圆" panose="02010509060101010101" pitchFamily="49" charset="-122"/>
              <a:buNone/>
            </a:pPr>
            <a:r>
              <a:rPr lang="zh-CN" altLang="en-US" sz="2400">
                <a:solidFill>
                  <a:srgbClr val="FF0000"/>
                </a:solidFill>
                <a:latin typeface="宋体" panose="02010600030101010101" pitchFamily="2" charset="-122"/>
                <a:sym typeface="宋体" panose="02010600030101010101" pitchFamily="2" charset="-122"/>
              </a:rPr>
              <a:t>四、负载均衡的主要应用</a:t>
            </a:r>
            <a:endParaRPr lang="zh-CN" altLang="en-US"/>
          </a:p>
          <a:p>
            <a:pPr marL="0" indent="0">
              <a:buFont typeface="Wingdings" panose="05000000000000000000" pitchFamily="2" charset="2"/>
              <a:buNone/>
            </a:pPr>
            <a:r>
              <a:rPr lang="en-US" altLang="en-US" sz="1800" b="1">
                <a:solidFill>
                  <a:srgbClr val="000000"/>
                </a:solidFill>
                <a:latin typeface="宋体" panose="02010600030101010101" pitchFamily="2" charset="-122"/>
              </a:rPr>
              <a:t>3.</a:t>
            </a:r>
            <a:r>
              <a:rPr lang="zh-CN" altLang="en-US" sz="1800" b="1">
                <a:solidFill>
                  <a:srgbClr val="000000"/>
                </a:solidFill>
                <a:latin typeface="宋体" panose="02010600030101010101" pitchFamily="2" charset="-122"/>
              </a:rPr>
              <a:t>反向代理负载均衡</a:t>
            </a:r>
          </a:p>
          <a:p>
            <a:pPr marL="0" indent="0">
              <a:lnSpc>
                <a:spcPct val="120000"/>
              </a:lnSpc>
              <a:buFont typeface="Wingdings" panose="05000000000000000000" pitchFamily="2" charset="2"/>
              <a:buNone/>
            </a:pPr>
            <a:r>
              <a:rPr lang="en-US" altLang="zh-CN" sz="1800">
                <a:solidFill>
                  <a:srgbClr val="000000"/>
                </a:solidFill>
                <a:latin typeface="宋体" panose="02010600030101010101" pitchFamily="2" charset="-122"/>
              </a:rPr>
              <a:t>	</a:t>
            </a:r>
            <a:r>
              <a:rPr lang="zh-CN" altLang="en-US" sz="1800">
                <a:solidFill>
                  <a:srgbClr val="000000"/>
                </a:solidFill>
                <a:latin typeface="宋体" panose="02010600030101010101" pitchFamily="2" charset="-122"/>
              </a:rPr>
              <a:t>反向代理</a:t>
            </a:r>
            <a:r>
              <a:rPr lang="zh-CN" altLang="en-US" sz="1800">
                <a:solidFill>
                  <a:srgbClr val="000000"/>
                </a:solidFill>
                <a:latin typeface="宋体" panose="02010600030101010101" pitchFamily="2" charset="-122"/>
                <a:sym typeface="Arial" panose="020B0604020202020204" pitchFamily="34" charset="0"/>
              </a:rPr>
              <a:t>（Reverse Proxy）</a:t>
            </a:r>
            <a:r>
              <a:rPr lang="zh-CN" altLang="en-US" sz="1800">
                <a:solidFill>
                  <a:srgbClr val="000000"/>
                </a:solidFill>
                <a:latin typeface="宋体" panose="02010600030101010101" pitchFamily="2" charset="-122"/>
              </a:rPr>
              <a:t>负载均衡技术是把将来自</a:t>
            </a:r>
            <a:r>
              <a:rPr lang="en-US" altLang="zh-CN" sz="1800">
                <a:solidFill>
                  <a:srgbClr val="000000"/>
                </a:solidFill>
                <a:latin typeface="宋体" panose="02010600030101010101" pitchFamily="2" charset="-122"/>
              </a:rPr>
              <a:t>I</a:t>
            </a:r>
            <a:r>
              <a:rPr lang="zh-CN" altLang="en-US" sz="1800">
                <a:solidFill>
                  <a:srgbClr val="000000"/>
                </a:solidFill>
                <a:latin typeface="宋体" panose="02010600030101010101" pitchFamily="2" charset="-122"/>
              </a:rPr>
              <a:t>nternet上的连接请求以反向代理的方式动态地转发给内部网络上的多台服务器进行处理，从而达到负载均衡的目的。</a:t>
            </a:r>
          </a:p>
          <a:p>
            <a:pPr marL="0" indent="0">
              <a:lnSpc>
                <a:spcPct val="140000"/>
              </a:lnSpc>
              <a:buFont typeface="Wingdings" panose="05000000000000000000" pitchFamily="2" charset="2"/>
              <a:buNone/>
            </a:pPr>
            <a:endParaRPr lang="zh-CN" altLang="en-US" sz="1800">
              <a:solidFill>
                <a:srgbClr val="000000"/>
              </a:solidFill>
              <a:latin typeface="宋体" panose="02010600030101010101" pitchFamily="2" charset="-122"/>
              <a:sym typeface="宋体" panose="02010600030101010101" pitchFamily="2" charset="-122"/>
            </a:endParaRPr>
          </a:p>
          <a:p>
            <a:pPr marL="0" indent="0">
              <a:lnSpc>
                <a:spcPct val="120000"/>
              </a:lnSpc>
              <a:buFont typeface="Wingdings" panose="05000000000000000000" pitchFamily="2" charset="2"/>
              <a:buNone/>
            </a:pPr>
            <a:endParaRPr lang="zh-CN" altLang="en-US" sz="1800" b="1">
              <a:solidFill>
                <a:srgbClr val="00B0F0"/>
              </a:solidFill>
            </a:endParaRPr>
          </a:p>
        </p:txBody>
      </p:sp>
      <p:pic>
        <p:nvPicPr>
          <p:cNvPr id="4" name="图片 3">
            <a:extLst>
              <a:ext uri="{FF2B5EF4-FFF2-40B4-BE49-F238E27FC236}">
                <a16:creationId xmlns:a16="http://schemas.microsoft.com/office/drawing/2014/main" id="{9F5F50E1-4011-465F-92DB-4E84CB367B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3357563"/>
            <a:ext cx="5975350" cy="326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a:extLst>
              <a:ext uri="{FF2B5EF4-FFF2-40B4-BE49-F238E27FC236}">
                <a16:creationId xmlns:a16="http://schemas.microsoft.com/office/drawing/2014/main" id="{6930146D-871A-4FD5-AA82-426471742255}"/>
              </a:ext>
            </a:extLst>
          </p:cNvPr>
          <p:cNvSpPr>
            <a:spLocks noGrp="1" noChangeArrowheads="1"/>
          </p:cNvSpPr>
          <p:nvPr>
            <p:ph type="title"/>
          </p:nvPr>
        </p:nvSpPr>
        <p:spPr/>
        <p:txBody>
          <a:bodyPr/>
          <a:lstStyle/>
          <a:p>
            <a:pPr algn="ctr"/>
            <a:r>
              <a:rPr lang="zh-CN" altLang="en-US"/>
              <a:t>负载均衡</a:t>
            </a:r>
          </a:p>
        </p:txBody>
      </p:sp>
      <p:sp>
        <p:nvSpPr>
          <p:cNvPr id="3" name="内容占位符 2">
            <a:extLst>
              <a:ext uri="{FF2B5EF4-FFF2-40B4-BE49-F238E27FC236}">
                <a16:creationId xmlns:a16="http://schemas.microsoft.com/office/drawing/2014/main" id="{9FB79C3D-E38E-4939-928C-D3A72E90F983}"/>
              </a:ext>
            </a:extLst>
          </p:cNvPr>
          <p:cNvSpPr>
            <a:spLocks noGrp="1"/>
          </p:cNvSpPr>
          <p:nvPr>
            <p:ph idx="1"/>
          </p:nvPr>
        </p:nvSpPr>
        <p:spPr>
          <a:xfrm>
            <a:off x="447675" y="1343660"/>
            <a:ext cx="8215312" cy="5100634"/>
          </a:xfrm>
          <a:ln>
            <a:miter/>
          </a:ln>
        </p:spPr>
        <p:txBody>
          <a:bodyPr/>
          <a:lstStyle/>
          <a:p>
            <a:pPr marL="0" lvl="1" indent="0">
              <a:buFont typeface="幼圆" panose="02010509060101010101" pitchFamily="49" charset="-122"/>
              <a:buNone/>
            </a:pPr>
            <a:r>
              <a:rPr lang="zh-CN" altLang="en-US" sz="2400" noProof="1">
                <a:solidFill>
                  <a:srgbClr val="FF0000"/>
                </a:solidFill>
                <a:latin typeface="宋体" panose="02010600030101010101" pitchFamily="2" charset="-122"/>
                <a:sym typeface="宋体" panose="02010600030101010101" pitchFamily="2" charset="-122"/>
              </a:rPr>
              <a:t>四、负载均衡</a:t>
            </a:r>
            <a:r>
              <a:rPr lang="zh-CN" sz="2400" noProof="1">
                <a:solidFill>
                  <a:srgbClr val="FF0000"/>
                </a:solidFill>
                <a:latin typeface="宋体" panose="02010600030101010101" pitchFamily="2" charset="-122"/>
                <a:sym typeface="宋体" panose="02010600030101010101" pitchFamily="2" charset="-122"/>
              </a:rPr>
              <a:t>的主要应用</a:t>
            </a:r>
            <a:endParaRPr lang="zh-CN" altLang="en-US" sz="1800" noProof="1">
              <a:solidFill>
                <a:srgbClr val="000000"/>
              </a:solidFill>
              <a:latin typeface="宋体" panose="02010600030101010101" pitchFamily="2" charset="-122"/>
            </a:endParaRPr>
          </a:p>
          <a:p>
            <a:pPr marL="0" indent="0">
              <a:lnSpc>
                <a:spcPct val="140000"/>
              </a:lnSpc>
              <a:buFont typeface="Wingdings" panose="05000000000000000000" pitchFamily="2" charset="2"/>
              <a:buNone/>
            </a:pPr>
            <a:r>
              <a:rPr lang="en-US" sz="1800" b="1" noProof="1">
                <a:solidFill>
                  <a:srgbClr val="000000"/>
                </a:solidFill>
                <a:latin typeface="宋体" panose="02010600030101010101" pitchFamily="2" charset="-122"/>
              </a:rPr>
              <a:t>4.</a:t>
            </a:r>
            <a:r>
              <a:rPr lang="zh-CN" altLang="en-US" sz="1800" b="1" noProof="1">
                <a:solidFill>
                  <a:srgbClr val="000000"/>
                </a:solidFill>
                <a:latin typeface="宋体" panose="02010600030101010101" pitchFamily="2" charset="-122"/>
              </a:rPr>
              <a:t>混合型负载均衡</a:t>
            </a:r>
          </a:p>
          <a:p>
            <a:pPr marL="0" lvl="5" indent="0">
              <a:lnSpc>
                <a:spcPct val="140000"/>
              </a:lnSpc>
              <a:buFont typeface="Arial" panose="020B0604020202020204" pitchFamily="34" charset="0"/>
              <a:buNone/>
            </a:pPr>
            <a:r>
              <a:rPr lang="en-US" altLang="zh-CN" sz="1800" noProof="1">
                <a:solidFill>
                  <a:srgbClr val="000000"/>
                </a:solidFill>
                <a:latin typeface="宋体" panose="02010600030101010101" pitchFamily="2" charset="-122"/>
                <a:sym typeface="+mn-ea"/>
              </a:rPr>
              <a:t>	</a:t>
            </a:r>
            <a:r>
              <a:rPr lang="zh-CN" altLang="en-US" sz="1800" noProof="1">
                <a:solidFill>
                  <a:srgbClr val="000000"/>
                </a:solidFill>
                <a:latin typeface="宋体" panose="02010600030101010101" pitchFamily="2" charset="-122"/>
                <a:sym typeface="+mn-ea"/>
              </a:rPr>
              <a:t>在有些大型网络，由于多个服务器群内硬件设备、各自的规模、提供的服务等的差异，可以考虑给每个服务器群采用最合适的负载均衡方式，然后又在这多个服务器群间再一次负载均衡或群集起来以一个整体向外界提供服务。</a:t>
            </a:r>
          </a:p>
          <a:p>
            <a:pPr marL="0" indent="0">
              <a:lnSpc>
                <a:spcPct val="120000"/>
              </a:lnSpc>
              <a:buFont typeface="Wingdings" panose="05000000000000000000" pitchFamily="2" charset="2"/>
              <a:buNone/>
            </a:pPr>
            <a:endParaRPr lang="zh-CN" altLang="en-US" sz="1800" b="1" noProof="1">
              <a:solidFill>
                <a:srgbClr val="00B0F0"/>
              </a:solidFill>
            </a:endParaRPr>
          </a:p>
        </p:txBody>
      </p:sp>
      <p:pic>
        <p:nvPicPr>
          <p:cNvPr id="2" name="图片 1" descr="hh">
            <a:extLst>
              <a:ext uri="{FF2B5EF4-FFF2-40B4-BE49-F238E27FC236}">
                <a16:creationId xmlns:a16="http://schemas.microsoft.com/office/drawing/2014/main" id="{2DE88144-9000-45BF-A8D1-A54955B69F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563" y="3719513"/>
            <a:ext cx="6935787"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a:extLst>
              <a:ext uri="{FF2B5EF4-FFF2-40B4-BE49-F238E27FC236}">
                <a16:creationId xmlns:a16="http://schemas.microsoft.com/office/drawing/2014/main" id="{AAEAA6F3-B9D2-43B8-9F22-E2C9A9C938A6}"/>
              </a:ext>
            </a:extLst>
          </p:cNvPr>
          <p:cNvSpPr>
            <a:spLocks noGrp="1" noChangeArrowheads="1"/>
          </p:cNvSpPr>
          <p:nvPr>
            <p:ph type="title"/>
          </p:nvPr>
        </p:nvSpPr>
        <p:spPr/>
        <p:txBody>
          <a:bodyPr/>
          <a:lstStyle/>
          <a:p>
            <a:pPr algn="ctr"/>
            <a:r>
              <a:rPr lang="zh-CN" altLang="en-US"/>
              <a:t>负载均衡</a:t>
            </a:r>
          </a:p>
        </p:txBody>
      </p:sp>
      <p:sp>
        <p:nvSpPr>
          <p:cNvPr id="40962" name="内容占位符 2">
            <a:extLst>
              <a:ext uri="{FF2B5EF4-FFF2-40B4-BE49-F238E27FC236}">
                <a16:creationId xmlns:a16="http://schemas.microsoft.com/office/drawing/2014/main" id="{D8FF9389-359E-4BB1-BF8D-BFE966575D85}"/>
              </a:ext>
            </a:extLst>
          </p:cNvPr>
          <p:cNvSpPr>
            <a:spLocks noGrp="1" noChangeArrowheads="1"/>
          </p:cNvSpPr>
          <p:nvPr>
            <p:ph idx="1"/>
          </p:nvPr>
        </p:nvSpPr>
        <p:spPr>
          <a:xfrm>
            <a:off x="447675" y="1343025"/>
            <a:ext cx="8215313" cy="5100638"/>
          </a:xfrm>
        </p:spPr>
        <p:txBody>
          <a:bodyPr/>
          <a:lstStyle/>
          <a:p>
            <a:pPr marL="0" lvl="1" indent="0">
              <a:buFont typeface="幼圆" panose="02010509060101010101" pitchFamily="49" charset="-122"/>
              <a:buNone/>
            </a:pPr>
            <a:r>
              <a:rPr lang="zh-CN" altLang="en-US" sz="2400">
                <a:solidFill>
                  <a:srgbClr val="FF0000"/>
                </a:solidFill>
                <a:latin typeface="宋体" panose="02010600030101010101" pitchFamily="2" charset="-122"/>
                <a:sym typeface="宋体" panose="02010600030101010101" pitchFamily="2" charset="-122"/>
              </a:rPr>
              <a:t>五、负载均衡产品</a:t>
            </a:r>
            <a:endParaRPr lang="zh-CN" altLang="en-US"/>
          </a:p>
          <a:p>
            <a:pPr marL="0" indent="0">
              <a:buFont typeface="Wingdings" panose="05000000000000000000" pitchFamily="2" charset="2"/>
              <a:buNone/>
            </a:pPr>
            <a:r>
              <a:rPr lang="en-US" altLang="en-US" sz="1800" b="1">
                <a:solidFill>
                  <a:srgbClr val="000000"/>
                </a:solidFill>
                <a:latin typeface="宋体" panose="02010600030101010101" pitchFamily="2" charset="-122"/>
              </a:rPr>
              <a:t>1.</a:t>
            </a:r>
            <a:r>
              <a:rPr lang="zh-CN" altLang="en-US" sz="1800" b="1">
                <a:solidFill>
                  <a:srgbClr val="000000"/>
                </a:solidFill>
                <a:latin typeface="宋体" panose="02010600030101010101" pitchFamily="2" charset="-122"/>
              </a:rPr>
              <a:t>负载均衡器（硬件）</a:t>
            </a:r>
          </a:p>
          <a:p>
            <a:pPr marL="0" indent="0">
              <a:lnSpc>
                <a:spcPct val="120000"/>
              </a:lnSpc>
              <a:buFont typeface="Wingdings" panose="05000000000000000000" pitchFamily="2" charset="2"/>
              <a:buNone/>
            </a:pPr>
            <a:r>
              <a:rPr lang="en-US" altLang="zh-CN" sz="1800">
                <a:solidFill>
                  <a:srgbClr val="000000"/>
                </a:solidFill>
                <a:latin typeface="宋体" panose="02010600030101010101" pitchFamily="2" charset="-122"/>
              </a:rPr>
              <a:t>	</a:t>
            </a:r>
            <a:r>
              <a:rPr lang="zh-CN" altLang="en-US" sz="1800">
                <a:solidFill>
                  <a:srgbClr val="000000"/>
                </a:solidFill>
                <a:latin typeface="宋体" panose="02010600030101010101" pitchFamily="2" charset="-122"/>
              </a:rPr>
              <a:t>负载均衡器也称为负载均衡设备，其效果比软件实现的负载均衡要高效、稳定，而且还拥有很多其他的重要功能，如：</a:t>
            </a:r>
          </a:p>
          <a:p>
            <a:pPr marL="0" indent="0">
              <a:lnSpc>
                <a:spcPct val="120000"/>
              </a:lnSpc>
              <a:buFont typeface="Wingdings" panose="05000000000000000000" pitchFamily="2" charset="2"/>
              <a:buNone/>
            </a:pPr>
            <a:r>
              <a:rPr lang="en-US" altLang="zh-CN" sz="1800">
                <a:solidFill>
                  <a:srgbClr val="000000"/>
                </a:solidFill>
                <a:sym typeface="Arial" panose="020B0604020202020204" pitchFamily="34" charset="0"/>
              </a:rPr>
              <a:t>1）基础防火墙功能——数据包过滤  	2）资源隐藏和内容安全  </a:t>
            </a:r>
          </a:p>
          <a:p>
            <a:pPr marL="0" indent="0">
              <a:lnSpc>
                <a:spcPct val="120000"/>
              </a:lnSpc>
              <a:buFont typeface="Wingdings" panose="05000000000000000000" pitchFamily="2" charset="2"/>
              <a:buNone/>
            </a:pPr>
            <a:r>
              <a:rPr lang="en-US" altLang="zh-CN" sz="1800">
                <a:solidFill>
                  <a:srgbClr val="000000"/>
                </a:solidFill>
                <a:sym typeface="Arial" panose="020B0604020202020204" pitchFamily="34" charset="0"/>
              </a:rPr>
              <a:t>3）定制的应用攻击过滤  			4）隔离协议攻击  </a:t>
            </a:r>
          </a:p>
          <a:p>
            <a:pPr marL="0" indent="0">
              <a:lnSpc>
                <a:spcPct val="120000"/>
              </a:lnSpc>
              <a:buFont typeface="Wingdings" panose="05000000000000000000" pitchFamily="2" charset="2"/>
              <a:buNone/>
            </a:pPr>
            <a:r>
              <a:rPr lang="en-US" altLang="zh-CN" sz="1800">
                <a:solidFill>
                  <a:srgbClr val="000000"/>
                </a:solidFill>
                <a:sym typeface="Arial" panose="020B0604020202020204" pitchFamily="34" charset="0"/>
              </a:rPr>
              <a:t>5）网络攻击防护  				6）Cookie加密  </a:t>
            </a:r>
          </a:p>
          <a:p>
            <a:pPr marL="0" indent="0">
              <a:lnSpc>
                <a:spcPct val="120000"/>
              </a:lnSpc>
              <a:buFont typeface="Wingdings" panose="05000000000000000000" pitchFamily="2" charset="2"/>
              <a:buNone/>
            </a:pPr>
            <a:r>
              <a:rPr lang="en-US" altLang="zh-CN" sz="1800">
                <a:solidFill>
                  <a:srgbClr val="000000"/>
                </a:solidFill>
                <a:sym typeface="Arial" panose="020B0604020202020204" pitchFamily="34" charset="0"/>
              </a:rPr>
              <a:t>7）高级SSL加密标准  			8）抓包工具</a:t>
            </a:r>
          </a:p>
          <a:p>
            <a:pPr marL="0" indent="0">
              <a:lnSpc>
                <a:spcPct val="120000"/>
              </a:lnSpc>
              <a:buFont typeface="Wingdings" panose="05000000000000000000" pitchFamily="2" charset="2"/>
              <a:buNone/>
            </a:pPr>
            <a:r>
              <a:rPr lang="en-US" altLang="zh-CN" sz="1800">
                <a:solidFill>
                  <a:srgbClr val="000000"/>
                </a:solidFill>
                <a:latin typeface="宋体" panose="02010600030101010101" pitchFamily="2" charset="-122"/>
              </a:rPr>
              <a:t>	</a:t>
            </a:r>
            <a:r>
              <a:rPr lang="zh-CN" altLang="en-US" sz="1800">
                <a:solidFill>
                  <a:srgbClr val="000000"/>
                </a:solidFill>
                <a:latin typeface="宋体" panose="02010600030101010101" pitchFamily="2" charset="-122"/>
              </a:rPr>
              <a:t>常见的产商有：</a:t>
            </a:r>
            <a:r>
              <a:rPr lang="zh-CN" altLang="en-US" sz="1800" b="1">
                <a:solidFill>
                  <a:srgbClr val="00B0F0"/>
                </a:solidFill>
                <a:latin typeface="宋体" panose="02010600030101010101" pitchFamily="2" charset="-122"/>
              </a:rPr>
              <a:t>F5、</a:t>
            </a:r>
            <a:r>
              <a:rPr lang="en-US" altLang="zh-CN" sz="1800" b="1">
                <a:solidFill>
                  <a:srgbClr val="00B0F0"/>
                </a:solidFill>
                <a:latin typeface="宋体" panose="02010600030101010101" pitchFamily="2" charset="-122"/>
                <a:sym typeface="Arial" panose="020B0604020202020204" pitchFamily="34" charset="0"/>
              </a:rPr>
              <a:t>Radware</a:t>
            </a:r>
            <a:r>
              <a:rPr lang="zh-CN" altLang="en-US" sz="1800" b="1">
                <a:solidFill>
                  <a:srgbClr val="000000"/>
                </a:solidFill>
                <a:latin typeface="宋体" panose="02010600030101010101" pitchFamily="2" charset="-122"/>
              </a:rPr>
              <a:t>、</a:t>
            </a:r>
            <a:r>
              <a:rPr lang="en-US" altLang="zh-CN" sz="1800" b="1">
                <a:solidFill>
                  <a:srgbClr val="000000"/>
                </a:solidFill>
                <a:latin typeface="宋体" panose="02010600030101010101" pitchFamily="2" charset="-122"/>
                <a:sym typeface="宋体" panose="02010600030101010101" pitchFamily="2" charset="-122"/>
              </a:rPr>
              <a:t>Array</a:t>
            </a:r>
            <a:r>
              <a:rPr lang="zh-CN" altLang="en-US" sz="1800" b="1">
                <a:solidFill>
                  <a:srgbClr val="000000"/>
                </a:solidFill>
                <a:latin typeface="宋体" panose="02010600030101010101" pitchFamily="2" charset="-122"/>
              </a:rPr>
              <a:t>、</a:t>
            </a:r>
            <a:r>
              <a:rPr lang="en-US" altLang="zh-CN" sz="1800" b="1">
                <a:solidFill>
                  <a:srgbClr val="000000"/>
                </a:solidFill>
                <a:latin typeface="宋体" panose="02010600030101010101" pitchFamily="2" charset="-122"/>
                <a:sym typeface="Arial" panose="020B0604020202020204" pitchFamily="34" charset="0"/>
              </a:rPr>
              <a:t>A10</a:t>
            </a:r>
            <a:r>
              <a:rPr lang="zh-CN" altLang="en-US" sz="1800">
                <a:solidFill>
                  <a:srgbClr val="000000"/>
                </a:solidFill>
                <a:latin typeface="宋体" panose="02010600030101010101" pitchFamily="2" charset="-122"/>
                <a:sym typeface="Arial" panose="020B0604020202020204" pitchFamily="34" charset="0"/>
              </a:rPr>
              <a:t>等国外</a:t>
            </a:r>
            <a:r>
              <a:rPr lang="zh-CN" altLang="en-US" sz="1800">
                <a:solidFill>
                  <a:srgbClr val="000000"/>
                </a:solidFill>
                <a:latin typeface="宋体" panose="02010600030101010101" pitchFamily="2" charset="-122"/>
                <a:sym typeface="宋体" panose="02010600030101010101" pitchFamily="2" charset="-122"/>
              </a:rPr>
              <a:t>著名</a:t>
            </a:r>
            <a:r>
              <a:rPr lang="zh-CN" altLang="en-US" sz="1800">
                <a:solidFill>
                  <a:srgbClr val="000000"/>
                </a:solidFill>
                <a:latin typeface="宋体" panose="02010600030101010101" pitchFamily="2" charset="-122"/>
                <a:sym typeface="Arial" panose="020B0604020202020204" pitchFamily="34" charset="0"/>
              </a:rPr>
              <a:t>品牌；</a:t>
            </a:r>
            <a:r>
              <a:rPr lang="zh-CN" altLang="en-US" sz="1800" b="1">
                <a:solidFill>
                  <a:srgbClr val="00B0F0"/>
                </a:solidFill>
                <a:latin typeface="宋体" panose="02010600030101010101" pitchFamily="2" charset="-122"/>
              </a:rPr>
              <a:t>北京华夏创新</a:t>
            </a:r>
            <a:r>
              <a:rPr lang="zh-CN" altLang="en-US" sz="1800" b="1">
                <a:solidFill>
                  <a:srgbClr val="000000"/>
                </a:solidFill>
                <a:latin typeface="宋体" panose="02010600030101010101" pitchFamily="2" charset="-122"/>
              </a:rPr>
              <a:t>、</a:t>
            </a:r>
            <a:r>
              <a:rPr lang="zh-CN" altLang="en-US" sz="1800" b="1">
                <a:solidFill>
                  <a:srgbClr val="00B0F0"/>
                </a:solidFill>
                <a:latin typeface="宋体" panose="02010600030101010101" pitchFamily="2" charset="-122"/>
              </a:rPr>
              <a:t>深圳深信服</a:t>
            </a:r>
            <a:r>
              <a:rPr lang="zh-CN" altLang="en-US" sz="1800" b="1">
                <a:solidFill>
                  <a:srgbClr val="000000"/>
                </a:solidFill>
                <a:latin typeface="宋体" panose="02010600030101010101" pitchFamily="2" charset="-122"/>
              </a:rPr>
              <a:t>、上海云速</a:t>
            </a:r>
            <a:r>
              <a:rPr lang="zh-CN" altLang="en-US" sz="1800">
                <a:solidFill>
                  <a:srgbClr val="000000"/>
                </a:solidFill>
                <a:latin typeface="宋体" panose="02010600030101010101" pitchFamily="2" charset="-122"/>
              </a:rPr>
              <a:t>等国内领军品牌</a:t>
            </a:r>
            <a:r>
              <a:rPr lang="zh-CN" altLang="en-US" sz="1800" b="1">
                <a:solidFill>
                  <a:srgbClr val="000000"/>
                </a:solidFill>
                <a:latin typeface="宋体" panose="02010600030101010101" pitchFamily="2" charset="-122"/>
              </a:rPr>
              <a:t>；</a:t>
            </a:r>
            <a:endParaRPr lang="en-US" altLang="zh-CN" sz="1800" b="1">
              <a:solidFill>
                <a:srgbClr val="000000"/>
              </a:solidFill>
              <a:latin typeface="宋体" panose="02010600030101010101" pitchFamily="2" charset="-122"/>
            </a:endParaRPr>
          </a:p>
        </p:txBody>
      </p:sp>
    </p:spTree>
  </p:cSld>
  <p:clrMapOvr>
    <a:masterClrMapping/>
  </p:clrMapOvr>
  <p:transition>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a:extLst>
              <a:ext uri="{FF2B5EF4-FFF2-40B4-BE49-F238E27FC236}">
                <a16:creationId xmlns:a16="http://schemas.microsoft.com/office/drawing/2014/main" id="{002B8260-D0D1-4FE5-8D76-F6ABF51BCA4D}"/>
              </a:ext>
            </a:extLst>
          </p:cNvPr>
          <p:cNvSpPr>
            <a:spLocks noGrp="1" noChangeArrowheads="1"/>
          </p:cNvSpPr>
          <p:nvPr>
            <p:ph type="title"/>
          </p:nvPr>
        </p:nvSpPr>
        <p:spPr/>
        <p:txBody>
          <a:bodyPr/>
          <a:lstStyle/>
          <a:p>
            <a:pPr algn="ctr"/>
            <a:r>
              <a:rPr lang="zh-CN" altLang="en-US"/>
              <a:t>负载均衡</a:t>
            </a:r>
          </a:p>
        </p:txBody>
      </p:sp>
      <p:sp>
        <p:nvSpPr>
          <p:cNvPr id="43010" name="内容占位符 2">
            <a:extLst>
              <a:ext uri="{FF2B5EF4-FFF2-40B4-BE49-F238E27FC236}">
                <a16:creationId xmlns:a16="http://schemas.microsoft.com/office/drawing/2014/main" id="{76DCA374-E86E-417F-9CFA-7AC3DC3AD1F6}"/>
              </a:ext>
            </a:extLst>
          </p:cNvPr>
          <p:cNvSpPr>
            <a:spLocks noGrp="1" noChangeArrowheads="1"/>
          </p:cNvSpPr>
          <p:nvPr>
            <p:ph idx="1"/>
          </p:nvPr>
        </p:nvSpPr>
        <p:spPr>
          <a:xfrm>
            <a:off x="447675" y="1343025"/>
            <a:ext cx="8215313" cy="5100638"/>
          </a:xfrm>
        </p:spPr>
        <p:txBody>
          <a:bodyPr/>
          <a:lstStyle/>
          <a:p>
            <a:pPr marL="0" lvl="1" indent="0">
              <a:buFont typeface="幼圆" panose="02010509060101010101" pitchFamily="49" charset="-122"/>
              <a:buNone/>
            </a:pPr>
            <a:r>
              <a:rPr lang="zh-CN" altLang="en-US" sz="2400">
                <a:solidFill>
                  <a:srgbClr val="FF0000"/>
                </a:solidFill>
                <a:latin typeface="宋体" panose="02010600030101010101" pitchFamily="2" charset="-122"/>
                <a:sym typeface="宋体" panose="02010600030101010101" pitchFamily="2" charset="-122"/>
              </a:rPr>
              <a:t>五、负载均衡产品</a:t>
            </a:r>
            <a:endParaRPr lang="zh-CN" altLang="en-US"/>
          </a:p>
          <a:p>
            <a:pPr marL="0" indent="0">
              <a:buFont typeface="Wingdings" panose="05000000000000000000" pitchFamily="2" charset="2"/>
              <a:buNone/>
            </a:pPr>
            <a:r>
              <a:rPr lang="en-US" altLang="en-US" sz="1800" b="1">
                <a:solidFill>
                  <a:srgbClr val="000000"/>
                </a:solidFill>
                <a:latin typeface="宋体" panose="02010600030101010101" pitchFamily="2" charset="-122"/>
              </a:rPr>
              <a:t>2.</a:t>
            </a:r>
            <a:r>
              <a:rPr lang="zh-CN" altLang="en-US" sz="1800" b="1">
                <a:solidFill>
                  <a:srgbClr val="000000"/>
                </a:solidFill>
                <a:latin typeface="宋体" panose="02010600030101010101" pitchFamily="2" charset="-122"/>
              </a:rPr>
              <a:t>负载均衡服务器（软件）</a:t>
            </a:r>
            <a:r>
              <a:rPr lang="en-US" altLang="zh-CN" sz="1800">
                <a:solidFill>
                  <a:srgbClr val="000000"/>
                </a:solidFill>
                <a:latin typeface="宋体" panose="02010600030101010101" pitchFamily="2" charset="-122"/>
                <a:sym typeface="宋体" panose="02010600030101010101" pitchFamily="2" charset="-122"/>
              </a:rPr>
              <a:t>	</a:t>
            </a:r>
            <a:endParaRPr lang="zh-CN" altLang="en-US" sz="1800">
              <a:solidFill>
                <a:srgbClr val="000000"/>
              </a:solidFill>
              <a:latin typeface="宋体" panose="02010600030101010101" pitchFamily="2" charset="-122"/>
              <a:sym typeface="宋体" panose="02010600030101010101" pitchFamily="2" charset="-122"/>
            </a:endParaRPr>
          </a:p>
          <a:p>
            <a:pPr marL="0" indent="0">
              <a:lnSpc>
                <a:spcPct val="120000"/>
              </a:lnSpc>
              <a:buFont typeface="Wingdings" panose="05000000000000000000" pitchFamily="2" charset="2"/>
              <a:buNone/>
            </a:pPr>
            <a:r>
              <a:rPr lang="zh-CN" altLang="en-US" sz="1800">
                <a:solidFill>
                  <a:srgbClr val="000000"/>
                </a:solidFill>
              </a:rPr>
              <a:t>1、ngnix</a:t>
            </a:r>
          </a:p>
          <a:p>
            <a:pPr marL="0" indent="0">
              <a:lnSpc>
                <a:spcPct val="120000"/>
              </a:lnSpc>
              <a:buFont typeface="Wingdings" panose="05000000000000000000" pitchFamily="2" charset="2"/>
              <a:buNone/>
            </a:pPr>
            <a:r>
              <a:rPr lang="zh-CN" altLang="en-US" sz="1800">
                <a:solidFill>
                  <a:srgbClr val="000000"/>
                </a:solidFill>
              </a:rPr>
              <a:t>     —— 俄罗斯人开发的一个高性能的 HTTP和反向代理服务器。由于Nginx 超越 Apache 的高性能和稳定性，使得国内使用 Nginx 作为 Web 服务器的网站也越来越多，其中包括新浪博客、网易新闻、腾讯网、搜狐博客等门户网站频道等，在3w以上的高并发环境下，ngnix处理能力相当于</a:t>
            </a:r>
            <a:r>
              <a:rPr lang="en-US" altLang="zh-CN" sz="1800">
                <a:solidFill>
                  <a:srgbClr val="000000"/>
                </a:solidFill>
              </a:rPr>
              <a:t>A</a:t>
            </a:r>
            <a:r>
              <a:rPr lang="zh-CN" altLang="en-US" sz="1800">
                <a:solidFill>
                  <a:srgbClr val="000000"/>
                </a:solidFill>
              </a:rPr>
              <a:t>pache的10倍。</a:t>
            </a:r>
          </a:p>
          <a:p>
            <a:pPr marL="0" indent="0">
              <a:lnSpc>
                <a:spcPct val="120000"/>
              </a:lnSpc>
              <a:buFont typeface="Wingdings" panose="05000000000000000000" pitchFamily="2" charset="2"/>
              <a:buNone/>
            </a:pPr>
            <a:r>
              <a:rPr lang="en-US" altLang="zh-CN" sz="1800">
                <a:solidFill>
                  <a:srgbClr val="000000"/>
                </a:solidFill>
              </a:rPr>
              <a:t>2</a:t>
            </a:r>
            <a:r>
              <a:rPr lang="zh-CN" altLang="en-US" sz="1800">
                <a:solidFill>
                  <a:srgbClr val="000000"/>
                </a:solidFill>
              </a:rPr>
              <a:t>、lvs</a:t>
            </a:r>
          </a:p>
          <a:p>
            <a:pPr marL="0" indent="0">
              <a:lnSpc>
                <a:spcPct val="120000"/>
              </a:lnSpc>
              <a:buFont typeface="Wingdings" panose="05000000000000000000" pitchFamily="2" charset="2"/>
              <a:buNone/>
            </a:pPr>
            <a:r>
              <a:rPr lang="zh-CN" altLang="en-US" sz="1800">
                <a:solidFill>
                  <a:srgbClr val="000000"/>
                </a:solidFill>
              </a:rPr>
              <a:t>     —— Linux Virtual Server的简写，意即Linux虚拟服务器，</a:t>
            </a:r>
            <a:r>
              <a:rPr lang="zh-CN" altLang="en-US" sz="1800">
                <a:solidFill>
                  <a:srgbClr val="000000"/>
                </a:solidFill>
                <a:sym typeface="Arial" panose="020B0604020202020204" pitchFamily="34" charset="0"/>
              </a:rPr>
              <a:t>由毕业于国防科技大学的章文嵩博士于1998年5月创立</a:t>
            </a:r>
            <a:r>
              <a:rPr lang="zh-CN" altLang="en-US" sz="1800">
                <a:solidFill>
                  <a:srgbClr val="000000"/>
                </a:solidFill>
              </a:rPr>
              <a:t>。特点：抗负载能力强，配置性低，工作稳定，无流量。</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6145">
            <a:extLst>
              <a:ext uri="{FF2B5EF4-FFF2-40B4-BE49-F238E27FC236}">
                <a16:creationId xmlns:a16="http://schemas.microsoft.com/office/drawing/2014/main" id="{442AE545-82D4-4A25-BD20-F4898F5A0AC3}"/>
              </a:ext>
            </a:extLst>
          </p:cNvPr>
          <p:cNvSpPr>
            <a:spLocks noGrp="1" noChangeArrowheads="1"/>
          </p:cNvSpPr>
          <p:nvPr>
            <p:ph type="title"/>
          </p:nvPr>
        </p:nvSpPr>
        <p:spPr/>
        <p:txBody>
          <a:bodyPr/>
          <a:lstStyle/>
          <a:p>
            <a:pPr algn="ctr"/>
            <a:r>
              <a:rPr lang="zh-CN" altLang="en-US"/>
              <a:t>内容简介</a:t>
            </a:r>
          </a:p>
        </p:txBody>
      </p:sp>
      <p:sp>
        <p:nvSpPr>
          <p:cNvPr id="6147" name="文本占位符 6146">
            <a:extLst>
              <a:ext uri="{FF2B5EF4-FFF2-40B4-BE49-F238E27FC236}">
                <a16:creationId xmlns:a16="http://schemas.microsoft.com/office/drawing/2014/main" id="{9D152D23-EB89-431F-8236-5A83573E525C}"/>
              </a:ext>
            </a:extLst>
          </p:cNvPr>
          <p:cNvSpPr>
            <a:spLocks noGrp="1"/>
          </p:cNvSpPr>
          <p:nvPr>
            <p:ph idx="1"/>
          </p:nvPr>
        </p:nvSpPr>
        <p:spPr>
          <a:ln>
            <a:miter/>
          </a:ln>
        </p:spPr>
        <p:txBody>
          <a:bodyPr/>
          <a:lstStyle/>
          <a:p>
            <a:pPr marL="1905" indent="-1905"/>
            <a:endParaRPr lang="zh-CN" altLang="en-US" noProof="1"/>
          </a:p>
          <a:p>
            <a:pPr marL="1905" indent="-1905"/>
            <a:endParaRPr lang="zh-CN" altLang="en-US" noProof="1"/>
          </a:p>
          <a:p>
            <a:pPr marL="1905" indent="-1905" algn="ctr"/>
            <a:r>
              <a:rPr lang="zh-CN" altLang="en-US" noProof="1"/>
              <a:t>集群系统</a:t>
            </a:r>
          </a:p>
          <a:p>
            <a:pPr marL="1905" indent="-363855" algn="ctr">
              <a:buFont typeface="Wingdings" panose="05000000000000000000" pitchFamily="2" charset="2"/>
              <a:buNone/>
            </a:pPr>
            <a:endParaRPr lang="zh-CN" altLang="en-US" noProof="1"/>
          </a:p>
          <a:p>
            <a:pPr marL="1905" indent="-1905" algn="ctr"/>
            <a:r>
              <a:rPr lang="zh-CN" altLang="en-US" noProof="1"/>
              <a:t>代理服务器</a:t>
            </a:r>
          </a:p>
          <a:p>
            <a:pPr marL="1905" indent="-1905" algn="ctr"/>
            <a:endParaRPr lang="zh-CN" altLang="en-US" noProof="1"/>
          </a:p>
          <a:p>
            <a:pPr marL="1905" indent="-1905" algn="ctr"/>
            <a:r>
              <a:rPr lang="zh-CN" altLang="en-US" noProof="1"/>
              <a:t>负载均衡系统</a:t>
            </a:r>
          </a:p>
          <a:p>
            <a:pPr marL="1905" indent="-363855">
              <a:buFont typeface="Wingdings" panose="05000000000000000000" pitchFamily="2" charset="2"/>
              <a:buNone/>
            </a:pPr>
            <a:endParaRPr lang="zh-CN" altLang="en-US" noProof="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6147">
                                            <p:txEl>
                                              <p:pRg st="2" end="2"/>
                                            </p:txEl>
                                          </p:spTgt>
                                        </p:tgtEl>
                                        <p:attrNameLst>
                                          <p:attrName>style.visibility</p:attrName>
                                        </p:attrNameLst>
                                      </p:cBhvr>
                                      <p:to>
                                        <p:strVal val="visible"/>
                                      </p:to>
                                    </p:set>
                                    <p:animEffect transition="in" filter="fade">
                                      <p:cBhvr>
                                        <p:cTn id="7" dur="500"/>
                                        <p:tgtEl>
                                          <p:spTgt spid="6147">
                                            <p:txEl>
                                              <p:pRg st="2" end="2"/>
                                            </p:txEl>
                                          </p:spTgt>
                                        </p:tgtEl>
                                      </p:cBhvr>
                                    </p:animEffect>
                                    <p:anim calcmode="lin" valueType="num">
                                      <p:cBhvr>
                                        <p:cTn id="8" dur="500" fill="hold"/>
                                        <p:tgtEl>
                                          <p:spTgt spid="6147">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614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6147">
                                            <p:txEl>
                                              <p:pRg st="4" end="4"/>
                                            </p:txEl>
                                          </p:spTgt>
                                        </p:tgtEl>
                                        <p:attrNameLst>
                                          <p:attrName>style.visibility</p:attrName>
                                        </p:attrNameLst>
                                      </p:cBhvr>
                                      <p:to>
                                        <p:strVal val="visible"/>
                                      </p:to>
                                    </p:set>
                                    <p:animEffect transition="in" filter="fade">
                                      <p:cBhvr>
                                        <p:cTn id="14" dur="500"/>
                                        <p:tgtEl>
                                          <p:spTgt spid="6147">
                                            <p:txEl>
                                              <p:pRg st="4" end="4"/>
                                            </p:txEl>
                                          </p:spTgt>
                                        </p:tgtEl>
                                      </p:cBhvr>
                                    </p:animEffect>
                                    <p:anim calcmode="lin" valueType="num">
                                      <p:cBhvr>
                                        <p:cTn id="15" dur="500" fill="hold"/>
                                        <p:tgtEl>
                                          <p:spTgt spid="6147">
                                            <p:txEl>
                                              <p:pRg st="4" end="4"/>
                                            </p:txEl>
                                          </p:spTgt>
                                        </p:tgtEl>
                                        <p:attrNameLst>
                                          <p:attrName>ppt_x</p:attrName>
                                        </p:attrNameLst>
                                      </p:cBhvr>
                                      <p:tavLst>
                                        <p:tav tm="0">
                                          <p:val>
                                            <p:strVal val="#ppt_x"/>
                                          </p:val>
                                        </p:tav>
                                        <p:tav tm="100000">
                                          <p:val>
                                            <p:strVal val="#ppt_x"/>
                                          </p:val>
                                        </p:tav>
                                      </p:tavLst>
                                    </p:anim>
                                    <p:anim calcmode="lin" valueType="num">
                                      <p:cBhvr>
                                        <p:cTn id="16" dur="500" fill="hold"/>
                                        <p:tgtEl>
                                          <p:spTgt spid="614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6147">
                                            <p:txEl>
                                              <p:pRg st="6" end="6"/>
                                            </p:txEl>
                                          </p:spTgt>
                                        </p:tgtEl>
                                        <p:attrNameLst>
                                          <p:attrName>style.visibility</p:attrName>
                                        </p:attrNameLst>
                                      </p:cBhvr>
                                      <p:to>
                                        <p:strVal val="visible"/>
                                      </p:to>
                                    </p:set>
                                    <p:animEffect transition="in" filter="fade">
                                      <p:cBhvr>
                                        <p:cTn id="21" dur="500"/>
                                        <p:tgtEl>
                                          <p:spTgt spid="6147">
                                            <p:txEl>
                                              <p:pRg st="6" end="6"/>
                                            </p:txEl>
                                          </p:spTgt>
                                        </p:tgtEl>
                                      </p:cBhvr>
                                    </p:animEffect>
                                    <p:anim calcmode="lin" valueType="num">
                                      <p:cBhvr>
                                        <p:cTn id="22" dur="500" fill="hold"/>
                                        <p:tgtEl>
                                          <p:spTgt spid="6147">
                                            <p:txEl>
                                              <p:pRg st="6" end="6"/>
                                            </p:txEl>
                                          </p:spTgt>
                                        </p:tgtEl>
                                        <p:attrNameLst>
                                          <p:attrName>ppt_x</p:attrName>
                                        </p:attrNameLst>
                                      </p:cBhvr>
                                      <p:tavLst>
                                        <p:tav tm="0">
                                          <p:val>
                                            <p:strVal val="#ppt_x"/>
                                          </p:val>
                                        </p:tav>
                                        <p:tav tm="100000">
                                          <p:val>
                                            <p:strVal val="#ppt_x"/>
                                          </p:val>
                                        </p:tav>
                                      </p:tavLst>
                                    </p:anim>
                                    <p:anim calcmode="lin" valueType="num">
                                      <p:cBhvr>
                                        <p:cTn id="23" dur="500" fill="hold"/>
                                        <p:tgtEl>
                                          <p:spTgt spid="614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a:extLst>
              <a:ext uri="{FF2B5EF4-FFF2-40B4-BE49-F238E27FC236}">
                <a16:creationId xmlns:a16="http://schemas.microsoft.com/office/drawing/2014/main" id="{E3DCD3D6-C5AF-4FBC-A909-E4B73D8F88D8}"/>
              </a:ext>
            </a:extLst>
          </p:cNvPr>
          <p:cNvSpPr>
            <a:spLocks noGrp="1" noChangeArrowheads="1"/>
          </p:cNvSpPr>
          <p:nvPr>
            <p:ph type="title"/>
          </p:nvPr>
        </p:nvSpPr>
        <p:spPr/>
        <p:txBody>
          <a:bodyPr/>
          <a:lstStyle/>
          <a:p>
            <a:pPr algn="ctr"/>
            <a:r>
              <a:rPr lang="zh-CN" altLang="en-US"/>
              <a:t>负载均衡</a:t>
            </a:r>
          </a:p>
        </p:txBody>
      </p:sp>
      <p:sp>
        <p:nvSpPr>
          <p:cNvPr id="45058" name="内容占位符 2">
            <a:extLst>
              <a:ext uri="{FF2B5EF4-FFF2-40B4-BE49-F238E27FC236}">
                <a16:creationId xmlns:a16="http://schemas.microsoft.com/office/drawing/2014/main" id="{9326DA2F-D0A8-4FA6-9B1D-A11F7CF8DEF9}"/>
              </a:ext>
            </a:extLst>
          </p:cNvPr>
          <p:cNvSpPr>
            <a:spLocks noGrp="1" noChangeArrowheads="1"/>
          </p:cNvSpPr>
          <p:nvPr>
            <p:ph idx="1"/>
          </p:nvPr>
        </p:nvSpPr>
        <p:spPr>
          <a:xfrm>
            <a:off x="447675" y="1343025"/>
            <a:ext cx="8215313" cy="5100638"/>
          </a:xfrm>
        </p:spPr>
        <p:txBody>
          <a:bodyPr/>
          <a:lstStyle/>
          <a:p>
            <a:pPr marL="0" lvl="1" indent="0">
              <a:buFont typeface="幼圆" panose="02010509060101010101" pitchFamily="49" charset="-122"/>
              <a:buNone/>
            </a:pPr>
            <a:r>
              <a:rPr lang="zh-CN" altLang="en-US" sz="2400">
                <a:solidFill>
                  <a:srgbClr val="FF0000"/>
                </a:solidFill>
                <a:latin typeface="宋体" panose="02010600030101010101" pitchFamily="2" charset="-122"/>
                <a:sym typeface="宋体" panose="02010600030101010101" pitchFamily="2" charset="-122"/>
              </a:rPr>
              <a:t>五、负载均衡产品</a:t>
            </a:r>
            <a:endParaRPr lang="zh-CN" altLang="en-US"/>
          </a:p>
          <a:p>
            <a:pPr marL="0" indent="0">
              <a:buFont typeface="Wingdings" panose="05000000000000000000" pitchFamily="2" charset="2"/>
              <a:buNone/>
            </a:pPr>
            <a:r>
              <a:rPr lang="en-US" altLang="en-US" sz="1800" b="1">
                <a:solidFill>
                  <a:srgbClr val="000000"/>
                </a:solidFill>
                <a:latin typeface="宋体" panose="02010600030101010101" pitchFamily="2" charset="-122"/>
              </a:rPr>
              <a:t>2.</a:t>
            </a:r>
            <a:r>
              <a:rPr lang="zh-CN" altLang="en-US" sz="1800" b="1">
                <a:solidFill>
                  <a:srgbClr val="000000"/>
                </a:solidFill>
                <a:latin typeface="宋体" panose="02010600030101010101" pitchFamily="2" charset="-122"/>
              </a:rPr>
              <a:t>负载均衡服务器（软件）</a:t>
            </a:r>
            <a:r>
              <a:rPr lang="en-US" altLang="zh-CN" sz="1800">
                <a:solidFill>
                  <a:srgbClr val="000000"/>
                </a:solidFill>
                <a:latin typeface="宋体" panose="02010600030101010101" pitchFamily="2" charset="-122"/>
                <a:sym typeface="宋体" panose="02010600030101010101" pitchFamily="2" charset="-122"/>
              </a:rPr>
              <a:t>	</a:t>
            </a:r>
            <a:endParaRPr lang="zh-CN" altLang="en-US" sz="1800">
              <a:solidFill>
                <a:srgbClr val="000000"/>
              </a:solidFill>
              <a:latin typeface="宋体" panose="02010600030101010101" pitchFamily="2" charset="-122"/>
              <a:sym typeface="宋体" panose="02010600030101010101" pitchFamily="2" charset="-122"/>
            </a:endParaRPr>
          </a:p>
          <a:p>
            <a:pPr marL="0" indent="0">
              <a:lnSpc>
                <a:spcPct val="120000"/>
              </a:lnSpc>
              <a:buFont typeface="Wingdings" panose="05000000000000000000" pitchFamily="2" charset="2"/>
              <a:buNone/>
            </a:pPr>
            <a:r>
              <a:rPr lang="en-US" altLang="zh-CN" sz="1800">
                <a:solidFill>
                  <a:srgbClr val="000000"/>
                </a:solidFill>
              </a:rPr>
              <a:t>3</a:t>
            </a:r>
            <a:r>
              <a:rPr lang="zh-CN" altLang="en-US" sz="1800">
                <a:solidFill>
                  <a:srgbClr val="000000"/>
                </a:solidFill>
              </a:rPr>
              <a:t>、HAProxy</a:t>
            </a:r>
          </a:p>
          <a:p>
            <a:pPr marL="0" indent="0">
              <a:lnSpc>
                <a:spcPct val="120000"/>
              </a:lnSpc>
              <a:buFont typeface="Wingdings" panose="05000000000000000000" pitchFamily="2" charset="2"/>
              <a:buNone/>
            </a:pPr>
            <a:r>
              <a:rPr lang="zh-CN" altLang="en-US" sz="1800">
                <a:solidFill>
                  <a:srgbClr val="000000"/>
                </a:solidFill>
              </a:rPr>
              <a:t>     —— HAProxy提供高可用性、负载均衡以及基于TCP和HTTP应用的代理，支持虚拟主机，它是免费、快速并且可靠的一种解决方案。HAProxy特别适用于那些负载特大的web站点， 这些站点通常又需要</a:t>
            </a:r>
            <a:r>
              <a:rPr lang="en-US" altLang="zh-CN" sz="1800">
                <a:solidFill>
                  <a:srgbClr val="000000"/>
                </a:solidFill>
              </a:rPr>
              <a:t>Session</a:t>
            </a:r>
            <a:r>
              <a:rPr lang="zh-CN" altLang="en-US" sz="1800">
                <a:solidFill>
                  <a:srgbClr val="000000"/>
                </a:solidFill>
              </a:rPr>
              <a:t>保持或七层处理。HAProxy运行的硬件上，完全可以支持数以万计的并发连接， 同时可以保护你的web服务器不被暴露到网络上。</a:t>
            </a:r>
          </a:p>
          <a:p>
            <a:pPr marL="0" indent="0">
              <a:lnSpc>
                <a:spcPct val="120000"/>
              </a:lnSpc>
              <a:buFont typeface="Wingdings" panose="05000000000000000000" pitchFamily="2" charset="2"/>
              <a:buNone/>
            </a:pPr>
            <a:endParaRPr lang="zh-CN" altLang="en-US" sz="1800" b="1">
              <a:solidFill>
                <a:srgbClr val="00B0F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a:extLst>
              <a:ext uri="{FF2B5EF4-FFF2-40B4-BE49-F238E27FC236}">
                <a16:creationId xmlns:a16="http://schemas.microsoft.com/office/drawing/2014/main" id="{C3672E08-78CA-4A10-80E2-D8F9E8358851}"/>
              </a:ext>
            </a:extLst>
          </p:cNvPr>
          <p:cNvSpPr>
            <a:spLocks noGrp="1" noChangeArrowheads="1"/>
          </p:cNvSpPr>
          <p:nvPr>
            <p:ph type="title"/>
          </p:nvPr>
        </p:nvSpPr>
        <p:spPr/>
        <p:txBody>
          <a:bodyPr/>
          <a:lstStyle/>
          <a:p>
            <a:pPr algn="ctr"/>
            <a:r>
              <a:rPr lang="zh-CN" altLang="en-US"/>
              <a:t>简单的负载均衡</a:t>
            </a:r>
            <a:r>
              <a:rPr lang="en-US" altLang="zh-CN"/>
              <a:t>Demo</a:t>
            </a:r>
          </a:p>
        </p:txBody>
      </p:sp>
      <p:sp>
        <p:nvSpPr>
          <p:cNvPr id="3" name="内容占位符 2">
            <a:extLst>
              <a:ext uri="{FF2B5EF4-FFF2-40B4-BE49-F238E27FC236}">
                <a16:creationId xmlns:a16="http://schemas.microsoft.com/office/drawing/2014/main" id="{238AAD5A-BA33-4004-9C57-0C8F3901467A}"/>
              </a:ext>
            </a:extLst>
          </p:cNvPr>
          <p:cNvSpPr>
            <a:spLocks noGrp="1"/>
          </p:cNvSpPr>
          <p:nvPr>
            <p:ph idx="1"/>
          </p:nvPr>
        </p:nvSpPr>
        <p:spPr>
          <a:xfrm>
            <a:off x="447675" y="1343025"/>
            <a:ext cx="8215313" cy="5100638"/>
          </a:xfrm>
          <a:ln>
            <a:miter/>
          </a:ln>
        </p:spPr>
        <p:txBody>
          <a:bodyPr/>
          <a:lstStyle/>
          <a:p>
            <a:pPr marL="0" lvl="1" indent="0">
              <a:buFont typeface="幼圆" panose="02010509060101010101" pitchFamily="49" charset="-122"/>
              <a:buNone/>
            </a:pPr>
            <a:r>
              <a:rPr lang="zh-CN" altLang="en-US" sz="1800" noProof="1">
                <a:solidFill>
                  <a:srgbClr val="000000"/>
                </a:solidFill>
              </a:rPr>
              <a:t>介绍了基础的集群系统和负载均衡系统的相关知识后，在最后演示一个简单的 负载均衡</a:t>
            </a:r>
            <a:r>
              <a:rPr lang="en-US" altLang="zh-CN" sz="1800" noProof="1">
                <a:solidFill>
                  <a:srgbClr val="000000"/>
                </a:solidFill>
              </a:rPr>
              <a:t>(</a:t>
            </a:r>
            <a:r>
              <a:rPr lang="zh-CN" altLang="en-US" sz="1800" noProof="1">
                <a:solidFill>
                  <a:srgbClr val="000000"/>
                </a:solidFill>
                <a:sym typeface="+mn-ea"/>
              </a:rPr>
              <a:t>软件方式</a:t>
            </a:r>
            <a:r>
              <a:rPr lang="en-US" altLang="zh-CN" sz="1800" noProof="1">
                <a:solidFill>
                  <a:srgbClr val="000000"/>
                </a:solidFill>
                <a:sym typeface="+mn-ea"/>
              </a:rPr>
              <a:t>)</a:t>
            </a:r>
            <a:r>
              <a:rPr lang="zh-CN" altLang="zh-CN" sz="1800" noProof="1">
                <a:solidFill>
                  <a:srgbClr val="000000"/>
                </a:solidFill>
                <a:sym typeface="+mn-ea"/>
              </a:rPr>
              <a:t> </a:t>
            </a:r>
            <a:r>
              <a:rPr lang="zh-CN" altLang="en-US" sz="1800" noProof="1">
                <a:solidFill>
                  <a:srgbClr val="000000"/>
                </a:solidFill>
              </a:rPr>
              <a:t>的具体实现。</a:t>
            </a:r>
          </a:p>
          <a:p>
            <a:pPr marL="0" indent="0">
              <a:lnSpc>
                <a:spcPct val="120000"/>
              </a:lnSpc>
              <a:buFont typeface="Wingdings" panose="05000000000000000000" pitchFamily="2" charset="2"/>
              <a:buNone/>
            </a:pPr>
            <a:r>
              <a:rPr lang="zh-CN" altLang="en-US" sz="1800" noProof="1">
                <a:solidFill>
                  <a:srgbClr val="000000"/>
                </a:solidFill>
              </a:rPr>
              <a:t>使用</a:t>
            </a:r>
            <a:r>
              <a:rPr lang="en-US" altLang="zh-CN" sz="1800" b="1" noProof="1">
                <a:solidFill>
                  <a:srgbClr val="00B0F0"/>
                </a:solidFill>
                <a:sym typeface="+mn-ea"/>
              </a:rPr>
              <a:t>Nginx </a:t>
            </a:r>
            <a:r>
              <a:rPr lang="zh-CN" altLang="en-US" sz="1800" noProof="1">
                <a:solidFill>
                  <a:srgbClr val="000000"/>
                </a:solidFill>
              </a:rPr>
              <a:t>搭建Tomcat集群,并完成负载均衡.</a:t>
            </a:r>
            <a:endParaRPr lang="zh-CN" altLang="en-US" sz="1065" noProof="1">
              <a:solidFill>
                <a:srgbClr val="000000"/>
              </a:solidFill>
            </a:endParaRPr>
          </a:p>
          <a:p>
            <a:pPr marL="0" indent="0">
              <a:lnSpc>
                <a:spcPct val="120000"/>
              </a:lnSpc>
              <a:buFont typeface="Wingdings" panose="05000000000000000000" pitchFamily="2" charset="2"/>
              <a:buNone/>
            </a:pPr>
            <a:r>
              <a:rPr lang="zh-CN" altLang="en-US" sz="1800" noProof="1">
                <a:solidFill>
                  <a:srgbClr val="000000"/>
                </a:solidFill>
              </a:rPr>
              <a:t>步骤一：安装和配置两个</a:t>
            </a:r>
            <a:r>
              <a:rPr lang="en-US" altLang="zh-CN" sz="1800" noProof="1">
                <a:solidFill>
                  <a:srgbClr val="000000"/>
                </a:solidFill>
              </a:rPr>
              <a:t>Tomcat</a:t>
            </a:r>
            <a:r>
              <a:rPr lang="zh-CN" altLang="en-US" sz="1800" noProof="1">
                <a:solidFill>
                  <a:srgbClr val="000000"/>
                </a:solidFill>
              </a:rPr>
              <a:t>服务器：</a:t>
            </a:r>
          </a:p>
          <a:p>
            <a:pPr marL="0" indent="0">
              <a:lnSpc>
                <a:spcPct val="120000"/>
              </a:lnSpc>
              <a:buFont typeface="Wingdings" panose="05000000000000000000" pitchFamily="2" charset="2"/>
              <a:buNone/>
            </a:pPr>
            <a:endParaRPr lang="zh-CN" altLang="en-US" sz="1800" noProof="1">
              <a:solidFill>
                <a:srgbClr val="000000"/>
              </a:solidFill>
            </a:endParaRPr>
          </a:p>
          <a:p>
            <a:pPr marL="0" indent="0">
              <a:lnSpc>
                <a:spcPct val="120000"/>
              </a:lnSpc>
              <a:buFont typeface="Wingdings" panose="05000000000000000000" pitchFamily="2" charset="2"/>
              <a:buNone/>
            </a:pPr>
            <a:endParaRPr lang="zh-CN" altLang="en-US" sz="1800" noProof="1">
              <a:solidFill>
                <a:srgbClr val="000000"/>
              </a:solidFill>
            </a:endParaRPr>
          </a:p>
        </p:txBody>
      </p:sp>
      <p:pic>
        <p:nvPicPr>
          <p:cNvPr id="47107" name="图片 1">
            <a:extLst>
              <a:ext uri="{FF2B5EF4-FFF2-40B4-BE49-F238E27FC236}">
                <a16:creationId xmlns:a16="http://schemas.microsoft.com/office/drawing/2014/main" id="{8AA32FD9-ACC9-482E-A204-9DCA3CC36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 y="3376613"/>
            <a:ext cx="7885113"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a:extLst>
              <a:ext uri="{FF2B5EF4-FFF2-40B4-BE49-F238E27FC236}">
                <a16:creationId xmlns:a16="http://schemas.microsoft.com/office/drawing/2014/main" id="{A3587599-1B04-40BA-9477-E3A32B760E6D}"/>
              </a:ext>
            </a:extLst>
          </p:cNvPr>
          <p:cNvSpPr>
            <a:spLocks noGrp="1" noChangeArrowheads="1"/>
          </p:cNvSpPr>
          <p:nvPr>
            <p:ph type="title"/>
          </p:nvPr>
        </p:nvSpPr>
        <p:spPr/>
        <p:txBody>
          <a:bodyPr/>
          <a:lstStyle/>
          <a:p>
            <a:pPr algn="ctr"/>
            <a:r>
              <a:rPr lang="zh-CN" altLang="en-US"/>
              <a:t>简单的负载均衡</a:t>
            </a:r>
            <a:r>
              <a:rPr lang="en-US" altLang="zh-CN"/>
              <a:t>Demo</a:t>
            </a:r>
          </a:p>
        </p:txBody>
      </p:sp>
      <p:sp>
        <p:nvSpPr>
          <p:cNvPr id="49154" name="内容占位符 2">
            <a:extLst>
              <a:ext uri="{FF2B5EF4-FFF2-40B4-BE49-F238E27FC236}">
                <a16:creationId xmlns:a16="http://schemas.microsoft.com/office/drawing/2014/main" id="{BE837B82-5426-4379-AE44-0E8BE968776A}"/>
              </a:ext>
            </a:extLst>
          </p:cNvPr>
          <p:cNvSpPr>
            <a:spLocks noGrp="1" noChangeArrowheads="1"/>
          </p:cNvSpPr>
          <p:nvPr>
            <p:ph idx="1"/>
          </p:nvPr>
        </p:nvSpPr>
        <p:spPr>
          <a:xfrm>
            <a:off x="447675" y="1343025"/>
            <a:ext cx="8215313" cy="5100638"/>
          </a:xfrm>
        </p:spPr>
        <p:txBody>
          <a:bodyPr/>
          <a:lstStyle/>
          <a:p>
            <a:pPr marL="0" lvl="1" indent="0">
              <a:buFont typeface="幼圆" panose="02010509060101010101" pitchFamily="49" charset="-122"/>
              <a:buNone/>
            </a:pPr>
            <a:r>
              <a:rPr lang="zh-CN" altLang="zh-CN" sz="1800">
                <a:solidFill>
                  <a:srgbClr val="000000"/>
                </a:solidFill>
              </a:rPr>
              <a:t>分别完成如下配置:(需要将tomcat带有端口号的地方改成不同的端口即可.)分别打开两个tomcat的conf下的server.xml</a:t>
            </a:r>
          </a:p>
          <a:p>
            <a:pPr marL="0" lvl="1" indent="0">
              <a:buFont typeface="幼圆" panose="02010509060101010101" pitchFamily="49" charset="-122"/>
              <a:buNone/>
            </a:pPr>
            <a:r>
              <a:rPr lang="zh-CN" altLang="zh-CN" sz="1800">
                <a:solidFill>
                  <a:srgbClr val="000000"/>
                </a:solidFill>
              </a:rPr>
              <a:t>tomcat1/conf/server.xml</a:t>
            </a:r>
          </a:p>
        </p:txBody>
      </p:sp>
      <p:pic>
        <p:nvPicPr>
          <p:cNvPr id="49155" name="图片 3">
            <a:extLst>
              <a:ext uri="{FF2B5EF4-FFF2-40B4-BE49-F238E27FC236}">
                <a16:creationId xmlns:a16="http://schemas.microsoft.com/office/drawing/2014/main" id="{13B72923-EB38-4B29-9956-5A458CE165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975" y="2708275"/>
            <a:ext cx="7494588"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文本框 4">
            <a:extLst>
              <a:ext uri="{FF2B5EF4-FFF2-40B4-BE49-F238E27FC236}">
                <a16:creationId xmlns:a16="http://schemas.microsoft.com/office/drawing/2014/main" id="{792E9B20-9B53-4F93-8142-0451DD72117C}"/>
              </a:ext>
            </a:extLst>
          </p:cNvPr>
          <p:cNvSpPr txBox="1">
            <a:spLocks noChangeArrowheads="1"/>
          </p:cNvSpPr>
          <p:nvPr/>
        </p:nvSpPr>
        <p:spPr bwMode="auto">
          <a:xfrm>
            <a:off x="177800" y="4546600"/>
            <a:ext cx="33575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lvl="1"/>
            <a:r>
              <a:rPr lang="en-US" altLang="zh-CN">
                <a:solidFill>
                  <a:srgbClr val="000000"/>
                </a:solidFill>
              </a:rPr>
              <a:t>    </a:t>
            </a:r>
            <a:r>
              <a:rPr lang="zh-CN" altLang="zh-CN">
                <a:solidFill>
                  <a:srgbClr val="000000"/>
                </a:solidFill>
              </a:rPr>
              <a:t>tomcat</a:t>
            </a:r>
            <a:r>
              <a:rPr lang="en-US" altLang="zh-CN">
                <a:solidFill>
                  <a:srgbClr val="000000"/>
                </a:solidFill>
              </a:rPr>
              <a:t>2</a:t>
            </a:r>
            <a:r>
              <a:rPr lang="zh-CN" altLang="zh-CN">
                <a:solidFill>
                  <a:srgbClr val="000000"/>
                </a:solidFill>
              </a:rPr>
              <a:t>/conf/server.xml</a:t>
            </a:r>
            <a:endParaRPr lang="zh-CN" altLang="en-US"/>
          </a:p>
        </p:txBody>
      </p:sp>
      <p:pic>
        <p:nvPicPr>
          <p:cNvPr id="49157" name="图片 5">
            <a:extLst>
              <a:ext uri="{FF2B5EF4-FFF2-40B4-BE49-F238E27FC236}">
                <a16:creationId xmlns:a16="http://schemas.microsoft.com/office/drawing/2014/main" id="{99EC6C7E-C437-4881-9DBE-3AF90E2163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975" y="5000625"/>
            <a:ext cx="7496175"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a:extLst>
              <a:ext uri="{FF2B5EF4-FFF2-40B4-BE49-F238E27FC236}">
                <a16:creationId xmlns:a16="http://schemas.microsoft.com/office/drawing/2014/main" id="{F6E9C76D-23D6-49B5-BFC3-62AAF5EFC62E}"/>
              </a:ext>
            </a:extLst>
          </p:cNvPr>
          <p:cNvSpPr>
            <a:spLocks noGrp="1" noChangeArrowheads="1"/>
          </p:cNvSpPr>
          <p:nvPr>
            <p:ph type="title"/>
          </p:nvPr>
        </p:nvSpPr>
        <p:spPr/>
        <p:txBody>
          <a:bodyPr/>
          <a:lstStyle/>
          <a:p>
            <a:pPr algn="ctr"/>
            <a:r>
              <a:rPr lang="zh-CN" altLang="en-US"/>
              <a:t>简单的负载均衡</a:t>
            </a:r>
            <a:r>
              <a:rPr lang="en-US" altLang="zh-CN"/>
              <a:t>Demo</a:t>
            </a:r>
          </a:p>
        </p:txBody>
      </p:sp>
      <p:sp>
        <p:nvSpPr>
          <p:cNvPr id="51202" name="内容占位符 2">
            <a:extLst>
              <a:ext uri="{FF2B5EF4-FFF2-40B4-BE49-F238E27FC236}">
                <a16:creationId xmlns:a16="http://schemas.microsoft.com/office/drawing/2014/main" id="{1AA5D175-BB43-4B64-AB7D-08DA8B1E7C0A}"/>
              </a:ext>
            </a:extLst>
          </p:cNvPr>
          <p:cNvSpPr>
            <a:spLocks noGrp="1" noChangeArrowheads="1"/>
          </p:cNvSpPr>
          <p:nvPr>
            <p:ph idx="1"/>
          </p:nvPr>
        </p:nvSpPr>
        <p:spPr>
          <a:xfrm>
            <a:off x="447675" y="1343025"/>
            <a:ext cx="8215313" cy="5100638"/>
          </a:xfrm>
        </p:spPr>
        <p:txBody>
          <a:bodyPr/>
          <a:lstStyle/>
          <a:p>
            <a:pPr marL="0" lvl="1" indent="0">
              <a:buFont typeface="幼圆" panose="02010509060101010101" pitchFamily="49" charset="-122"/>
              <a:buNone/>
            </a:pPr>
            <a:r>
              <a:rPr lang="zh-CN" altLang="zh-CN" sz="1800">
                <a:solidFill>
                  <a:srgbClr val="000000"/>
                </a:solidFill>
              </a:rPr>
              <a:t>步骤二：Nginx的安装和部署:</a:t>
            </a:r>
          </a:p>
        </p:txBody>
      </p:sp>
      <p:pic>
        <p:nvPicPr>
          <p:cNvPr id="51203" name="图片 1">
            <a:extLst>
              <a:ext uri="{FF2B5EF4-FFF2-40B4-BE49-F238E27FC236}">
                <a16:creationId xmlns:a16="http://schemas.microsoft.com/office/drawing/2014/main" id="{BDEDA7B5-A7C4-4C77-BDBF-CAA03C7DC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75" y="1876425"/>
            <a:ext cx="7162800"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4" name="文本框 6">
            <a:extLst>
              <a:ext uri="{FF2B5EF4-FFF2-40B4-BE49-F238E27FC236}">
                <a16:creationId xmlns:a16="http://schemas.microsoft.com/office/drawing/2014/main" id="{EC60CE9A-40AC-498D-84FC-CE5DFF92C185}"/>
              </a:ext>
            </a:extLst>
          </p:cNvPr>
          <p:cNvSpPr txBox="1">
            <a:spLocks noChangeArrowheads="1"/>
          </p:cNvSpPr>
          <p:nvPr/>
        </p:nvSpPr>
        <p:spPr bwMode="auto">
          <a:xfrm>
            <a:off x="538163" y="4833938"/>
            <a:ext cx="73104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双击nginx.exe即可运行:打开浏览器http://localhost:80显示如下页面:</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a:extLst>
              <a:ext uri="{FF2B5EF4-FFF2-40B4-BE49-F238E27FC236}">
                <a16:creationId xmlns:a16="http://schemas.microsoft.com/office/drawing/2014/main" id="{BBAECAC7-D331-4AA3-B564-C100A43AC2FC}"/>
              </a:ext>
            </a:extLst>
          </p:cNvPr>
          <p:cNvSpPr>
            <a:spLocks noGrp="1" noChangeArrowheads="1"/>
          </p:cNvSpPr>
          <p:nvPr>
            <p:ph type="title"/>
          </p:nvPr>
        </p:nvSpPr>
        <p:spPr/>
        <p:txBody>
          <a:bodyPr/>
          <a:lstStyle/>
          <a:p>
            <a:pPr algn="ctr"/>
            <a:r>
              <a:rPr lang="zh-CN" altLang="en-US"/>
              <a:t>简单的负载均衡</a:t>
            </a:r>
            <a:r>
              <a:rPr lang="en-US" altLang="zh-CN"/>
              <a:t>Demo</a:t>
            </a:r>
          </a:p>
        </p:txBody>
      </p:sp>
      <p:sp>
        <p:nvSpPr>
          <p:cNvPr id="53250" name="内容占位符 2">
            <a:extLst>
              <a:ext uri="{FF2B5EF4-FFF2-40B4-BE49-F238E27FC236}">
                <a16:creationId xmlns:a16="http://schemas.microsoft.com/office/drawing/2014/main" id="{9439EEBB-8C18-4F6D-B34A-9AB1F036F3AF}"/>
              </a:ext>
            </a:extLst>
          </p:cNvPr>
          <p:cNvSpPr>
            <a:spLocks noGrp="1" noChangeArrowheads="1"/>
          </p:cNvSpPr>
          <p:nvPr>
            <p:ph idx="1"/>
          </p:nvPr>
        </p:nvSpPr>
        <p:spPr>
          <a:xfrm>
            <a:off x="447675" y="1343025"/>
            <a:ext cx="8215313" cy="5100638"/>
          </a:xfrm>
        </p:spPr>
        <p:txBody>
          <a:bodyPr/>
          <a:lstStyle/>
          <a:p>
            <a:pPr marL="0" lvl="1" indent="0">
              <a:buFont typeface="幼圆" panose="02010509060101010101" pitchFamily="49" charset="-122"/>
              <a:buNone/>
            </a:pPr>
            <a:endParaRPr lang="zh-CN" altLang="zh-CN" sz="1800">
              <a:solidFill>
                <a:srgbClr val="000000"/>
              </a:solidFill>
            </a:endParaRPr>
          </a:p>
        </p:txBody>
      </p:sp>
      <p:pic>
        <p:nvPicPr>
          <p:cNvPr id="53251" name="图片 5">
            <a:extLst>
              <a:ext uri="{FF2B5EF4-FFF2-40B4-BE49-F238E27FC236}">
                <a16:creationId xmlns:a16="http://schemas.microsoft.com/office/drawing/2014/main" id="{44ED452E-5AC9-4821-B395-2C37905375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088" y="1466850"/>
            <a:ext cx="7250112"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文本框 3">
            <a:extLst>
              <a:ext uri="{FF2B5EF4-FFF2-40B4-BE49-F238E27FC236}">
                <a16:creationId xmlns:a16="http://schemas.microsoft.com/office/drawing/2014/main" id="{CC7EBAB0-F777-41EE-839D-59E045A725BA}"/>
              </a:ext>
            </a:extLst>
          </p:cNvPr>
          <p:cNvSpPr txBox="1">
            <a:spLocks noChangeArrowheads="1"/>
          </p:cNvSpPr>
          <p:nvPr/>
        </p:nvSpPr>
        <p:spPr bwMode="auto">
          <a:xfrm>
            <a:off x="687388" y="4681538"/>
            <a:ext cx="64055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说明安装成功!!!</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a:extLst>
              <a:ext uri="{FF2B5EF4-FFF2-40B4-BE49-F238E27FC236}">
                <a16:creationId xmlns:a16="http://schemas.microsoft.com/office/drawing/2014/main" id="{B2368064-7D7B-4733-957D-42EC123F00A9}"/>
              </a:ext>
            </a:extLst>
          </p:cNvPr>
          <p:cNvSpPr>
            <a:spLocks noGrp="1" noChangeArrowheads="1"/>
          </p:cNvSpPr>
          <p:nvPr>
            <p:ph type="title"/>
          </p:nvPr>
        </p:nvSpPr>
        <p:spPr/>
        <p:txBody>
          <a:bodyPr/>
          <a:lstStyle/>
          <a:p>
            <a:pPr algn="ctr"/>
            <a:r>
              <a:rPr lang="zh-CN" altLang="en-US"/>
              <a:t>简单的负载均衡</a:t>
            </a:r>
            <a:r>
              <a:rPr lang="en-US" altLang="zh-CN"/>
              <a:t>Demo</a:t>
            </a:r>
          </a:p>
        </p:txBody>
      </p:sp>
      <p:sp>
        <p:nvSpPr>
          <p:cNvPr id="55298" name="内容占位符 2">
            <a:extLst>
              <a:ext uri="{FF2B5EF4-FFF2-40B4-BE49-F238E27FC236}">
                <a16:creationId xmlns:a16="http://schemas.microsoft.com/office/drawing/2014/main" id="{F0DC4682-DCE4-4E2E-989C-AFE8D8388849}"/>
              </a:ext>
            </a:extLst>
          </p:cNvPr>
          <p:cNvSpPr>
            <a:spLocks noGrp="1" noChangeArrowheads="1"/>
          </p:cNvSpPr>
          <p:nvPr>
            <p:ph idx="1"/>
          </p:nvPr>
        </p:nvSpPr>
        <p:spPr>
          <a:xfrm>
            <a:off x="447675" y="1343025"/>
            <a:ext cx="8215313" cy="5100638"/>
          </a:xfrm>
        </p:spPr>
        <p:txBody>
          <a:bodyPr/>
          <a:lstStyle/>
          <a:p>
            <a:pPr marL="0" lvl="1" indent="0">
              <a:buFont typeface="幼圆" panose="02010509060101010101" pitchFamily="49" charset="-122"/>
              <a:buNone/>
            </a:pPr>
            <a:r>
              <a:rPr lang="zh-CN" altLang="zh-CN" sz="1800">
                <a:solidFill>
                  <a:srgbClr val="000000"/>
                </a:solidFill>
              </a:rPr>
              <a:t>步骤三：Nginx的负载均衡的配置:</a:t>
            </a:r>
          </a:p>
        </p:txBody>
      </p:sp>
      <p:sp>
        <p:nvSpPr>
          <p:cNvPr id="55299" name="文本框 4">
            <a:extLst>
              <a:ext uri="{FF2B5EF4-FFF2-40B4-BE49-F238E27FC236}">
                <a16:creationId xmlns:a16="http://schemas.microsoft.com/office/drawing/2014/main" id="{82DD4647-8360-4168-82E4-B7B9661E84D6}"/>
              </a:ext>
            </a:extLst>
          </p:cNvPr>
          <p:cNvSpPr txBox="1">
            <a:spLocks noChangeArrowheads="1"/>
          </p:cNvSpPr>
          <p:nvPr/>
        </p:nvSpPr>
        <p:spPr bwMode="auto">
          <a:xfrm>
            <a:off x="442913" y="1843088"/>
            <a:ext cx="75057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打开C:\nginx-1.8.0\conf\nginx.conf这个文件:</a:t>
            </a:r>
          </a:p>
        </p:txBody>
      </p:sp>
      <p:pic>
        <p:nvPicPr>
          <p:cNvPr id="55300" name="图片 17">
            <a:extLst>
              <a:ext uri="{FF2B5EF4-FFF2-40B4-BE49-F238E27FC236}">
                <a16:creationId xmlns:a16="http://schemas.microsoft.com/office/drawing/2014/main" id="{EC718AE9-6396-4F2E-94CF-DB4267025A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850" y="2405063"/>
            <a:ext cx="6942138" cy="228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文本框 5">
            <a:extLst>
              <a:ext uri="{FF2B5EF4-FFF2-40B4-BE49-F238E27FC236}">
                <a16:creationId xmlns:a16="http://schemas.microsoft.com/office/drawing/2014/main" id="{EEC9E184-1D83-4CBD-81EB-F5139EA759C8}"/>
              </a:ext>
            </a:extLst>
          </p:cNvPr>
          <p:cNvSpPr txBox="1">
            <a:spLocks noChangeArrowheads="1"/>
          </p:cNvSpPr>
          <p:nvPr/>
        </p:nvSpPr>
        <p:spPr bwMode="auto">
          <a:xfrm>
            <a:off x="557213" y="4948238"/>
            <a:ext cx="73279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通过以上的配置我们已经可以通过访问www.taoge.com访问到不同的tomcat来分担服务器端的压力！</a:t>
            </a:r>
          </a:p>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30721">
            <a:extLst>
              <a:ext uri="{FF2B5EF4-FFF2-40B4-BE49-F238E27FC236}">
                <a16:creationId xmlns:a16="http://schemas.microsoft.com/office/drawing/2014/main" id="{BAFF2737-43BC-4155-A2E6-D70CCEBE3481}"/>
              </a:ext>
            </a:extLst>
          </p:cNvPr>
          <p:cNvSpPr>
            <a:spLocks noGrp="1" noChangeArrowheads="1"/>
          </p:cNvSpPr>
          <p:nvPr>
            <p:ph type="title"/>
          </p:nvPr>
        </p:nvSpPr>
        <p:spPr/>
        <p:txBody>
          <a:bodyPr/>
          <a:lstStyle/>
          <a:p>
            <a:pPr algn="ctr"/>
            <a:r>
              <a:rPr lang="zh-CN" altLang="en-US"/>
              <a:t>END</a:t>
            </a:r>
          </a:p>
        </p:txBody>
      </p:sp>
      <p:sp>
        <p:nvSpPr>
          <p:cNvPr id="29699" name="矩形 30723">
            <a:extLst>
              <a:ext uri="{FF2B5EF4-FFF2-40B4-BE49-F238E27FC236}">
                <a16:creationId xmlns:a16="http://schemas.microsoft.com/office/drawing/2014/main" id="{7FFF5525-F23B-423E-9B33-69E91599C00A}"/>
              </a:ext>
            </a:extLst>
          </p:cNvPr>
          <p:cNvSpPr>
            <a:spLocks noChangeArrowheads="1" noChangeShapeType="1" noTextEdit="1"/>
          </p:cNvSpPr>
          <p:nvPr/>
        </p:nvSpPr>
        <p:spPr bwMode="auto">
          <a:xfrm>
            <a:off x="2476500" y="2994025"/>
            <a:ext cx="4191000" cy="86995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Wave1">
              <a:avLst>
                <a:gd name="adj1" fmla="val 13005"/>
                <a:gd name="adj2" fmla="val 0"/>
              </a:avLst>
            </a:prstTxWarp>
          </a:bodyPr>
          <a:lstStyle/>
          <a:p>
            <a:pPr algn="ctr"/>
            <a:r>
              <a:rPr lang="en-US" altLang="zh-CN" sz="6000">
                <a:gradFill rotWithShape="0">
                  <a:gsLst>
                    <a:gs pos="0">
                      <a:srgbClr val="9999FF"/>
                    </a:gs>
                    <a:gs pos="100000">
                      <a:srgbClr val="009999"/>
                    </a:gs>
                  </a:gsLst>
                  <a:lin ang="5400000" scaled="1"/>
                </a:gradFill>
                <a:effectLst>
                  <a:outerShdw dist="53882" dir="2700000" algn="ctr" rotWithShape="0">
                    <a:srgbClr val="C0C0C0">
                      <a:alpha val="78999"/>
                    </a:srgbClr>
                  </a:outerShdw>
                </a:effectLst>
                <a:latin typeface="宋体" panose="02010600030101010101" pitchFamily="2" charset="-122"/>
              </a:rPr>
              <a:t>Thank You</a:t>
            </a:r>
            <a:r>
              <a:rPr lang="zh-CN" altLang="en-US" sz="6000">
                <a:gradFill rotWithShape="0">
                  <a:gsLst>
                    <a:gs pos="0">
                      <a:srgbClr val="9999FF"/>
                    </a:gs>
                    <a:gs pos="100000">
                      <a:srgbClr val="009999"/>
                    </a:gs>
                  </a:gsLst>
                  <a:lin ang="5400000" scaled="1"/>
                </a:gradFill>
                <a:effectLst>
                  <a:outerShdw dist="53882" dir="2700000" algn="ctr" rotWithShape="0">
                    <a:srgbClr val="C0C0C0">
                      <a:alpha val="78999"/>
                    </a:srgbClr>
                  </a:outerShdw>
                </a:effectLst>
                <a:latin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p:cTn id="7" dur="500"/>
                                        <p:tgtEl>
                                          <p:spTgt spid="29699"/>
                                        </p:tgtEl>
                                        <p:attrNameLst>
                                          <p:attrName>ppt_y</p:attrName>
                                        </p:attrNameLst>
                                      </p:cBhvr>
                                      <p:tavLst>
                                        <p:tav tm="0">
                                          <p:val>
                                            <p:strVal val="#ppt_y+#ppt_h*1.125000"/>
                                          </p:val>
                                        </p:tav>
                                        <p:tav tm="100000">
                                          <p:val>
                                            <p:strVal val="#ppt_y"/>
                                          </p:val>
                                        </p:tav>
                                      </p:tavLst>
                                    </p:anim>
                                    <p:animEffect transition="in" filter="wipe(up)">
                                      <p:cBhvr>
                                        <p:cTn id="8" dur="500"/>
                                        <p:tgtEl>
                                          <p:spTgt spid="29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7169">
            <a:extLst>
              <a:ext uri="{FF2B5EF4-FFF2-40B4-BE49-F238E27FC236}">
                <a16:creationId xmlns:a16="http://schemas.microsoft.com/office/drawing/2014/main" id="{9190CA62-886F-46FF-A60D-92A444615B06}"/>
              </a:ext>
            </a:extLst>
          </p:cNvPr>
          <p:cNvSpPr>
            <a:spLocks noGrp="1" noChangeArrowheads="1"/>
          </p:cNvSpPr>
          <p:nvPr>
            <p:ph type="title"/>
          </p:nvPr>
        </p:nvSpPr>
        <p:spPr/>
        <p:txBody>
          <a:bodyPr/>
          <a:lstStyle/>
          <a:p>
            <a:pPr algn="ctr"/>
            <a:r>
              <a:rPr lang="zh-CN" altLang="en-US"/>
              <a:t>集群系统</a:t>
            </a:r>
          </a:p>
        </p:txBody>
      </p:sp>
      <p:sp>
        <p:nvSpPr>
          <p:cNvPr id="7171" name="内容占位符 7170">
            <a:extLst>
              <a:ext uri="{FF2B5EF4-FFF2-40B4-BE49-F238E27FC236}">
                <a16:creationId xmlns:a16="http://schemas.microsoft.com/office/drawing/2014/main" id="{9CEC9694-9D72-4937-B0DE-525612071FF8}"/>
              </a:ext>
            </a:extLst>
          </p:cNvPr>
          <p:cNvSpPr>
            <a:spLocks noGrp="1" noChangeArrowheads="1"/>
          </p:cNvSpPr>
          <p:nvPr>
            <p:ph idx="1"/>
          </p:nvPr>
        </p:nvSpPr>
        <p:spPr>
          <a:xfrm>
            <a:off x="252413" y="1341438"/>
            <a:ext cx="3713162" cy="5100637"/>
          </a:xfrm>
        </p:spPr>
        <p:txBody>
          <a:bodyPr/>
          <a:lstStyle/>
          <a:p>
            <a:pPr marL="0" indent="0">
              <a:buFont typeface="Wingdings" panose="05000000000000000000" pitchFamily="2" charset="2"/>
              <a:buNone/>
            </a:pPr>
            <a:r>
              <a:rPr lang="zh-CN" altLang="en-US"/>
              <a:t>一、</a:t>
            </a:r>
            <a:r>
              <a:rPr lang="zh-CN" altLang="en-US" sz="2000"/>
              <a:t>什么是集群技术？</a:t>
            </a:r>
            <a:r>
              <a:rPr lang="en-US" altLang="zh-CN" sz="2000"/>
              <a:t>(Cluster)</a:t>
            </a:r>
          </a:p>
          <a:p>
            <a:pPr marL="0" indent="0">
              <a:lnSpc>
                <a:spcPct val="100000"/>
              </a:lnSpc>
              <a:buFont typeface="Wingdings" panose="05000000000000000000" pitchFamily="2" charset="2"/>
              <a:buNone/>
            </a:pPr>
            <a:r>
              <a:rPr lang="zh-CN" altLang="en-US" sz="1400">
                <a:solidFill>
                  <a:srgbClr val="000000"/>
                </a:solidFill>
              </a:rPr>
              <a:t>        </a:t>
            </a:r>
            <a:r>
              <a:rPr lang="zh-CN" altLang="en-US" sz="1600">
                <a:solidFill>
                  <a:srgbClr val="000000"/>
                </a:solidFill>
              </a:rPr>
              <a:t>举个例子来说，我们架设了一台网络服务器，上面构建了一个电子商务网站，然而随着时间的推移，名声越来越大，这时点击率也就越来越高，服务器的</a:t>
            </a:r>
            <a:r>
              <a:rPr lang="zh-CN" altLang="en-US" sz="1600">
                <a:solidFill>
                  <a:srgbClr val="00B0F0"/>
                </a:solidFill>
              </a:rPr>
              <a:t>负载</a:t>
            </a:r>
            <a:r>
              <a:rPr lang="zh-CN" altLang="en-US" sz="1600">
                <a:solidFill>
                  <a:srgbClr val="000000"/>
                </a:solidFill>
              </a:rPr>
              <a:t>也就越来越高。这种情况下，我们就必须提升服务器的能力，以满足日益增长的服务请求。这时，我们就面临两种选择：</a:t>
            </a:r>
          </a:p>
          <a:p>
            <a:pPr marL="0" indent="0">
              <a:lnSpc>
                <a:spcPct val="100000"/>
              </a:lnSpc>
              <a:buFont typeface="Wingdings" panose="05000000000000000000" pitchFamily="2" charset="2"/>
              <a:buNone/>
            </a:pPr>
            <a:r>
              <a:rPr lang="zh-CN" altLang="en-US" sz="1600">
                <a:solidFill>
                  <a:srgbClr val="000000"/>
                </a:solidFill>
              </a:rPr>
              <a:t>1）</a:t>
            </a:r>
            <a:r>
              <a:rPr lang="zh-CN" altLang="en-US" sz="1600">
                <a:solidFill>
                  <a:srgbClr val="00B0F0"/>
                </a:solidFill>
              </a:rPr>
              <a:t>升级网络服务器</a:t>
            </a:r>
            <a:r>
              <a:rPr lang="zh-CN" altLang="en-US" sz="1600">
                <a:solidFill>
                  <a:srgbClr val="000000"/>
                </a:solidFill>
              </a:rPr>
              <a:t>，采用更快的CPU，增加更多的内存，使其具有更强的性能；但日益增长的服务请求又会使服务器再次过载，需要再次升级，这样就陷入了升级的怪圈。还有，升级时还得考虑到服务如何接续，能否中止。</a:t>
            </a:r>
          </a:p>
          <a:p>
            <a:pPr marL="0" indent="0">
              <a:lnSpc>
                <a:spcPct val="100000"/>
              </a:lnSpc>
              <a:buFont typeface="Wingdings" panose="05000000000000000000" pitchFamily="2" charset="2"/>
              <a:buNone/>
            </a:pPr>
            <a:r>
              <a:rPr lang="zh-CN" altLang="en-US" sz="1600">
                <a:solidFill>
                  <a:srgbClr val="000000"/>
                </a:solidFill>
              </a:rPr>
              <a:t>2）</a:t>
            </a:r>
            <a:r>
              <a:rPr lang="zh-CN" altLang="en-US" sz="1600">
                <a:solidFill>
                  <a:srgbClr val="00B0F0"/>
                </a:solidFill>
              </a:rPr>
              <a:t>增加更多的服务器</a:t>
            </a:r>
            <a:r>
              <a:rPr lang="zh-CN" altLang="en-US" sz="1600">
                <a:solidFill>
                  <a:srgbClr val="000000"/>
                </a:solidFill>
              </a:rPr>
              <a:t>，让多台服务器来完成相同的服务。</a:t>
            </a:r>
          </a:p>
        </p:txBody>
      </p:sp>
      <p:grpSp>
        <p:nvGrpSpPr>
          <p:cNvPr id="4" name="组合 3">
            <a:extLst>
              <a:ext uri="{FF2B5EF4-FFF2-40B4-BE49-F238E27FC236}">
                <a16:creationId xmlns:a16="http://schemas.microsoft.com/office/drawing/2014/main" id="{21680A8E-9E2E-41F1-B03E-1579A6EA34BB}"/>
              </a:ext>
            </a:extLst>
          </p:cNvPr>
          <p:cNvGrpSpPr>
            <a:grpSpLocks/>
          </p:cNvGrpSpPr>
          <p:nvPr/>
        </p:nvGrpSpPr>
        <p:grpSpPr bwMode="auto">
          <a:xfrm>
            <a:off x="4043363" y="1630363"/>
            <a:ext cx="4970462" cy="4735512"/>
            <a:chOff x="6293" y="2679"/>
            <a:chExt cx="7903" cy="7322"/>
          </a:xfrm>
        </p:grpSpPr>
        <p:pic>
          <p:nvPicPr>
            <p:cNvPr id="10244" name="图片 1">
              <a:extLst>
                <a:ext uri="{FF2B5EF4-FFF2-40B4-BE49-F238E27FC236}">
                  <a16:creationId xmlns:a16="http://schemas.microsoft.com/office/drawing/2014/main" id="{336813D1-1C9A-44FF-BCCE-9EE734B04C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3" y="2679"/>
              <a:ext cx="7903" cy="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B66C6EA5-1962-4309-BEF0-4AF8206BDA3D}"/>
                </a:ext>
              </a:extLst>
            </p:cNvPr>
            <p:cNvSpPr txBox="1"/>
            <p:nvPr/>
          </p:nvSpPr>
          <p:spPr>
            <a:xfrm>
              <a:off x="8787" y="9483"/>
              <a:ext cx="3834" cy="518"/>
            </a:xfrm>
            <a:prstGeom prst="rect">
              <a:avLst/>
            </a:prstGeom>
            <a:noFill/>
          </p:spPr>
          <p:txBody>
            <a:bodyPr>
              <a:spAutoFit/>
            </a:bodyPr>
            <a:lstStyle/>
            <a:p>
              <a:r>
                <a:rPr lang="zh-CN" altLang="en-US" sz="1600" b="1" noProof="1">
                  <a:solidFill>
                    <a:schemeClr val="accent4">
                      <a:lumMod val="50000"/>
                    </a:schemeClr>
                  </a:solidFill>
                  <a:cs typeface="+mn-ea"/>
                </a:rPr>
                <a:t>混合型服务器集群系统</a:t>
              </a:r>
              <a:endParaRPr lang="zh-CN" altLang="en-US" sz="1600" b="1" noProof="1">
                <a:solidFill>
                  <a:schemeClr val="accent4">
                    <a:lumMod val="50000"/>
                  </a:schemeClr>
                </a:solidFill>
              </a:endParaRPr>
            </a:p>
          </p:txBody>
        </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171">
                                            <p:txEl>
                                              <p:charRg st="0" end="14"/>
                                            </p:txEl>
                                          </p:spTgt>
                                        </p:tgtEl>
                                        <p:attrNameLst>
                                          <p:attrName>style.visibility</p:attrName>
                                        </p:attrNameLst>
                                      </p:cBhvr>
                                      <p:to>
                                        <p:strVal val="visible"/>
                                      </p:to>
                                    </p:set>
                                    <p:animEffect transition="in" filter="wipe(down)">
                                      <p:cBhvr>
                                        <p:cTn id="7" dur="500"/>
                                        <p:tgtEl>
                                          <p:spTgt spid="7171">
                                            <p:txEl>
                                              <p:charRg st="0" end="14"/>
                                            </p:txEl>
                                          </p:spTgt>
                                        </p:tgtEl>
                                      </p:cBhvr>
                                    </p:animEffect>
                                  </p:childTnLst>
                                </p:cTn>
                              </p:par>
                            </p:childTnLst>
                          </p:cTn>
                        </p:par>
                        <p:par>
                          <p:cTn id="8" fill="hold" nodeType="afterGroup">
                            <p:stCondLst>
                              <p:cond delay="500"/>
                            </p:stCondLst>
                            <p:childTnLst>
                              <p:par>
                                <p:cTn id="9" presetID="1" presetClass="entr" presetSubtype="0" fill="hold" nodeType="afterEffect">
                                  <p:stCondLst>
                                    <p:cond delay="300"/>
                                  </p:stCondLst>
                                  <p:childTnLst>
                                    <p:set>
                                      <p:cBhvr>
                                        <p:cTn id="10" dur="1" fill="hold">
                                          <p:stCondLst>
                                            <p:cond delay="0"/>
                                          </p:stCondLst>
                                        </p:cTn>
                                        <p:tgtEl>
                                          <p:spTgt spid="7171">
                                            <p:txEl>
                                              <p:charRg st="14" end="138"/>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7171">
                                            <p:txEl>
                                              <p:charRg st="138" end="239"/>
                                            </p:txEl>
                                          </p:spTgt>
                                        </p:tgtEl>
                                        <p:attrNameLst>
                                          <p:attrName>style.visibility</p:attrName>
                                        </p:attrNameLst>
                                      </p:cBhvr>
                                      <p:to>
                                        <p:strVal val="visible"/>
                                      </p:to>
                                    </p:set>
                                    <p:anim calcmode="lin" valueType="num">
                                      <p:cBhvr>
                                        <p:cTn id="15" dur="500"/>
                                        <p:tgtEl>
                                          <p:spTgt spid="7171">
                                            <p:txEl>
                                              <p:charRg st="138" end="239"/>
                                            </p:txEl>
                                          </p:spTgt>
                                        </p:tgtEl>
                                        <p:attrNameLst>
                                          <p:attrName>ppt_y</p:attrName>
                                        </p:attrNameLst>
                                      </p:cBhvr>
                                      <p:tavLst>
                                        <p:tav tm="0">
                                          <p:val>
                                            <p:strVal val="#ppt_y+#ppt_h*1.125000"/>
                                          </p:val>
                                        </p:tav>
                                        <p:tav tm="100000">
                                          <p:val>
                                            <p:strVal val="#ppt_y"/>
                                          </p:val>
                                        </p:tav>
                                      </p:tavLst>
                                    </p:anim>
                                    <p:animEffect transition="in" filter="wipe(up)">
                                      <p:cBhvr>
                                        <p:cTn id="16" dur="500"/>
                                        <p:tgtEl>
                                          <p:spTgt spid="7171">
                                            <p:txEl>
                                              <p:charRg st="138" end="239"/>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nodeType="clickEffect">
                                  <p:stCondLst>
                                    <p:cond delay="0"/>
                                  </p:stCondLst>
                                  <p:childTnLst>
                                    <p:set>
                                      <p:cBhvr>
                                        <p:cTn id="20" dur="1" fill="hold">
                                          <p:stCondLst>
                                            <p:cond delay="0"/>
                                          </p:stCondLst>
                                        </p:cTn>
                                        <p:tgtEl>
                                          <p:spTgt spid="7171">
                                            <p:txEl>
                                              <p:charRg st="239" end="266"/>
                                            </p:txEl>
                                          </p:spTgt>
                                        </p:tgtEl>
                                        <p:attrNameLst>
                                          <p:attrName>style.visibility</p:attrName>
                                        </p:attrNameLst>
                                      </p:cBhvr>
                                      <p:to>
                                        <p:strVal val="visible"/>
                                      </p:to>
                                    </p:set>
                                    <p:anim calcmode="lin" valueType="num">
                                      <p:cBhvr>
                                        <p:cTn id="21" dur="500"/>
                                        <p:tgtEl>
                                          <p:spTgt spid="7171">
                                            <p:txEl>
                                              <p:charRg st="239" end="266"/>
                                            </p:txEl>
                                          </p:spTgt>
                                        </p:tgtEl>
                                        <p:attrNameLst>
                                          <p:attrName>ppt_y</p:attrName>
                                        </p:attrNameLst>
                                      </p:cBhvr>
                                      <p:tavLst>
                                        <p:tav tm="0">
                                          <p:val>
                                            <p:strVal val="#ppt_y+#ppt_h*1.125000"/>
                                          </p:val>
                                        </p:tav>
                                        <p:tav tm="100000">
                                          <p:val>
                                            <p:strVal val="#ppt_y"/>
                                          </p:val>
                                        </p:tav>
                                      </p:tavLst>
                                    </p:anim>
                                    <p:animEffect transition="in" filter="wipe(up)">
                                      <p:cBhvr>
                                        <p:cTn id="22" dur="500"/>
                                        <p:tgtEl>
                                          <p:spTgt spid="7171">
                                            <p:txEl>
                                              <p:charRg st="239" end="26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2"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8193">
            <a:extLst>
              <a:ext uri="{FF2B5EF4-FFF2-40B4-BE49-F238E27FC236}">
                <a16:creationId xmlns:a16="http://schemas.microsoft.com/office/drawing/2014/main" id="{A5DFF63A-6BDE-411B-9105-8FE7249E811B}"/>
              </a:ext>
            </a:extLst>
          </p:cNvPr>
          <p:cNvSpPr>
            <a:spLocks noGrp="1" noChangeArrowheads="1"/>
          </p:cNvSpPr>
          <p:nvPr>
            <p:ph type="title"/>
          </p:nvPr>
        </p:nvSpPr>
        <p:spPr/>
        <p:txBody>
          <a:bodyPr/>
          <a:lstStyle/>
          <a:p>
            <a:pPr algn="ctr"/>
            <a:r>
              <a:rPr lang="zh-CN" altLang="en-US"/>
              <a:t>集群系统</a:t>
            </a:r>
          </a:p>
        </p:txBody>
      </p:sp>
      <p:sp>
        <p:nvSpPr>
          <p:cNvPr id="12290" name="内容占位符 8194">
            <a:extLst>
              <a:ext uri="{FF2B5EF4-FFF2-40B4-BE49-F238E27FC236}">
                <a16:creationId xmlns:a16="http://schemas.microsoft.com/office/drawing/2014/main" id="{3384055D-CFA9-4015-859A-5945F988D875}"/>
              </a:ext>
            </a:extLst>
          </p:cNvPr>
          <p:cNvSpPr>
            <a:spLocks noGrp="1" noChangeArrowheads="1"/>
          </p:cNvSpPr>
          <p:nvPr>
            <p:ph idx="1"/>
          </p:nvPr>
        </p:nvSpPr>
        <p:spPr>
          <a:xfrm>
            <a:off x="447675" y="1200150"/>
            <a:ext cx="8328025" cy="5335588"/>
          </a:xfrm>
        </p:spPr>
        <p:txBody>
          <a:bodyPr/>
          <a:lstStyle/>
          <a:p>
            <a:pPr marL="1588" lvl="1" indent="-1588">
              <a:lnSpc>
                <a:spcPct val="170000"/>
              </a:lnSpc>
              <a:buFont typeface="幼圆" panose="02010509060101010101" pitchFamily="49" charset="-122"/>
              <a:buNone/>
            </a:pPr>
            <a:r>
              <a:rPr lang="zh-CN" altLang="en-US" sz="2400">
                <a:solidFill>
                  <a:srgbClr val="FF0000"/>
                </a:solidFill>
                <a:sym typeface="Arial" panose="020B0604020202020204" pitchFamily="34" charset="0"/>
              </a:rPr>
              <a:t>二、集群技术的目的</a:t>
            </a:r>
            <a:endParaRPr lang="en-US" altLang="zh-CN" sz="2400">
              <a:solidFill>
                <a:srgbClr val="FF0000"/>
              </a:solidFill>
              <a:sym typeface="Arial" panose="020B0604020202020204" pitchFamily="34" charset="0"/>
            </a:endParaRPr>
          </a:p>
          <a:p>
            <a:pPr marL="1588" lvl="1" indent="-1588">
              <a:lnSpc>
                <a:spcPct val="130000"/>
              </a:lnSpc>
              <a:buFont typeface="幼圆" panose="02010509060101010101" pitchFamily="49" charset="-122"/>
              <a:buNone/>
            </a:pPr>
            <a:r>
              <a:rPr lang="en-US" altLang="zh-CN" sz="1800" b="1">
                <a:solidFill>
                  <a:srgbClr val="000000"/>
                </a:solidFill>
                <a:sym typeface="Arial" panose="020B0604020202020204" pitchFamily="34" charset="0"/>
              </a:rPr>
              <a:t>	</a:t>
            </a:r>
            <a:r>
              <a:rPr lang="zh-CN" altLang="en-US" sz="2000" b="1">
                <a:solidFill>
                  <a:srgbClr val="000000"/>
                </a:solidFill>
                <a:latin typeface="宋体" panose="02010600030101010101" pitchFamily="2" charset="-122"/>
                <a:sym typeface="Arial" panose="020B0604020202020204" pitchFamily="34" charset="0"/>
              </a:rPr>
              <a:t>1 提高性能</a:t>
            </a:r>
          </a:p>
          <a:p>
            <a:pPr marL="1588" lvl="1" indent="-1588">
              <a:lnSpc>
                <a:spcPct val="130000"/>
              </a:lnSpc>
              <a:buFont typeface="幼圆" panose="02010509060101010101" pitchFamily="49" charset="-122"/>
              <a:buNone/>
            </a:pPr>
            <a:r>
              <a:rPr lang="zh-CN" altLang="en-US" sz="2000">
                <a:solidFill>
                  <a:srgbClr val="000000"/>
                </a:solidFill>
                <a:latin typeface="宋体" panose="02010600030101010101" pitchFamily="2" charset="-122"/>
                <a:sym typeface="Arial" panose="020B0604020202020204" pitchFamily="34" charset="0"/>
              </a:rPr>
              <a:t>一些计算密集型应用，如：天气预报、核试验模拟等，需要计算机要有很强的</a:t>
            </a:r>
            <a:r>
              <a:rPr lang="zh-CN" altLang="en-US" sz="2000" b="1">
                <a:solidFill>
                  <a:srgbClr val="00B0F0"/>
                </a:solidFill>
                <a:latin typeface="宋体" panose="02010600030101010101" pitchFamily="2" charset="-122"/>
                <a:sym typeface="Arial" panose="020B0604020202020204" pitchFamily="34" charset="0"/>
              </a:rPr>
              <a:t>运算处理</a:t>
            </a:r>
            <a:r>
              <a:rPr lang="zh-CN" altLang="en-US" sz="2000">
                <a:solidFill>
                  <a:srgbClr val="000000"/>
                </a:solidFill>
                <a:latin typeface="宋体" panose="02010600030101010101" pitchFamily="2" charset="-122"/>
                <a:sym typeface="Arial" panose="020B0604020202020204" pitchFamily="34" charset="0"/>
              </a:rPr>
              <a:t>能力，现有的技术，即使普通的大型机其计算也很难胜任。这时，一般都使用计算机集群技术，集中几十台甚至上百台计算机的运算能力来满足要求。提高处理性能一直是集群技术研究的一个重要目标之一。</a:t>
            </a:r>
          </a:p>
          <a:p>
            <a:pPr marL="1588" lvl="1" indent="-1588">
              <a:lnSpc>
                <a:spcPct val="130000"/>
              </a:lnSpc>
              <a:buFont typeface="幼圆" panose="02010509060101010101" pitchFamily="49" charset="-122"/>
              <a:buNone/>
            </a:pPr>
            <a:r>
              <a:rPr lang="zh-CN" altLang="en-US" sz="2000" b="1">
                <a:solidFill>
                  <a:srgbClr val="000000"/>
                </a:solidFill>
                <a:latin typeface="宋体" panose="02010600030101010101" pitchFamily="2" charset="-122"/>
                <a:sym typeface="Arial" panose="020B0604020202020204" pitchFamily="34" charset="0"/>
              </a:rPr>
              <a:t>2 降低成本</a:t>
            </a:r>
          </a:p>
          <a:p>
            <a:pPr marL="1588" lvl="1" indent="-1588">
              <a:lnSpc>
                <a:spcPct val="130000"/>
              </a:lnSpc>
              <a:buFont typeface="幼圆" panose="02010509060101010101" pitchFamily="49" charset="-122"/>
              <a:buNone/>
            </a:pPr>
            <a:r>
              <a:rPr lang="zh-CN" altLang="en-US" sz="2000">
                <a:solidFill>
                  <a:srgbClr val="000000"/>
                </a:solidFill>
                <a:latin typeface="宋体" panose="02010600030101010101" pitchFamily="2" charset="-122"/>
                <a:sym typeface="Arial" panose="020B0604020202020204" pitchFamily="34" charset="0"/>
              </a:rPr>
              <a:t>通常一套较好的集群配置，其软硬件开销要超过10</a:t>
            </a:r>
            <a:r>
              <a:rPr lang="en-US" altLang="zh-CN" sz="2000">
                <a:solidFill>
                  <a:srgbClr val="000000"/>
                </a:solidFill>
                <a:latin typeface="宋体" panose="02010600030101010101" pitchFamily="2" charset="-122"/>
                <a:sym typeface="Arial" panose="020B0604020202020204" pitchFamily="34" charset="0"/>
              </a:rPr>
              <a:t>W</a:t>
            </a:r>
            <a:r>
              <a:rPr lang="zh-CN" altLang="en-US" sz="2000">
                <a:solidFill>
                  <a:srgbClr val="000000"/>
                </a:solidFill>
                <a:latin typeface="宋体" panose="02010600030101010101" pitchFamily="2" charset="-122"/>
                <a:sym typeface="Arial" panose="020B0604020202020204" pitchFamily="34" charset="0"/>
              </a:rPr>
              <a:t>美元。但与价值上百万美元的</a:t>
            </a:r>
            <a:r>
              <a:rPr lang="zh-CN" altLang="en-US" sz="2000" b="1">
                <a:solidFill>
                  <a:srgbClr val="00B0F0"/>
                </a:solidFill>
                <a:latin typeface="宋体" panose="02010600030101010101" pitchFamily="2" charset="-122"/>
                <a:sym typeface="Arial" panose="020B0604020202020204" pitchFamily="34" charset="0"/>
              </a:rPr>
              <a:t>专用超级计算机</a:t>
            </a:r>
            <a:r>
              <a:rPr lang="zh-CN" altLang="en-US" sz="2000">
                <a:solidFill>
                  <a:srgbClr val="000000"/>
                </a:solidFill>
                <a:latin typeface="宋体" panose="02010600030101010101" pitchFamily="2" charset="-122"/>
                <a:sym typeface="Arial" panose="020B0604020202020204" pitchFamily="34" charset="0"/>
              </a:rPr>
              <a:t>相比已属相当便宜。在达到同样性能的条件下，采用计算机集群比采用同等运算能力的大型计算机具有更高的性价比。</a:t>
            </a:r>
          </a:p>
          <a:p>
            <a:pPr marL="1588" lvl="1" indent="-1588">
              <a:lnSpc>
                <a:spcPct val="130000"/>
              </a:lnSpc>
              <a:buFont typeface="幼圆" panose="02010509060101010101" pitchFamily="49" charset="-122"/>
              <a:buNone/>
            </a:pPr>
            <a:endParaRPr lang="zh-CN" altLang="en-US">
              <a:solidFill>
                <a:srgbClr val="000000"/>
              </a:solidFill>
              <a:latin typeface="宋体" panose="02010600030101010101" pitchFamily="2" charset="-122"/>
              <a:sym typeface="Arial" panose="020B0604020202020204" pitchFamily="34" charset="0"/>
            </a:endParaRPr>
          </a:p>
        </p:txBody>
      </p:sp>
    </p:spTree>
  </p:cSld>
  <p:clrMapOvr>
    <a:masterClrMapping/>
  </p:clrMapOvr>
  <p:transition>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9217">
            <a:extLst>
              <a:ext uri="{FF2B5EF4-FFF2-40B4-BE49-F238E27FC236}">
                <a16:creationId xmlns:a16="http://schemas.microsoft.com/office/drawing/2014/main" id="{65F8C724-55EB-4345-897B-9A98CCC63B29}"/>
              </a:ext>
            </a:extLst>
          </p:cNvPr>
          <p:cNvSpPr>
            <a:spLocks noGrp="1" noChangeArrowheads="1"/>
          </p:cNvSpPr>
          <p:nvPr>
            <p:ph type="title"/>
          </p:nvPr>
        </p:nvSpPr>
        <p:spPr/>
        <p:txBody>
          <a:bodyPr/>
          <a:lstStyle/>
          <a:p>
            <a:pPr algn="ctr"/>
            <a:r>
              <a:rPr lang="zh-CN" altLang="en-US"/>
              <a:t>集群系统</a:t>
            </a:r>
          </a:p>
        </p:txBody>
      </p:sp>
      <p:sp>
        <p:nvSpPr>
          <p:cNvPr id="14338" name="文本占位符 9218">
            <a:extLst>
              <a:ext uri="{FF2B5EF4-FFF2-40B4-BE49-F238E27FC236}">
                <a16:creationId xmlns:a16="http://schemas.microsoft.com/office/drawing/2014/main" id="{7877E714-0DD5-4516-901A-A43E984D3E81}"/>
              </a:ext>
            </a:extLst>
          </p:cNvPr>
          <p:cNvSpPr>
            <a:spLocks noGrp="1" noChangeArrowheads="1"/>
          </p:cNvSpPr>
          <p:nvPr>
            <p:ph idx="1"/>
          </p:nvPr>
        </p:nvSpPr>
        <p:spPr/>
        <p:txBody>
          <a:bodyPr/>
          <a:lstStyle/>
          <a:p>
            <a:pPr marL="1588" lvl="1" indent="-1588"/>
            <a:endParaRPr lang="zh-CN" altLang="en-US" b="1">
              <a:solidFill>
                <a:srgbClr val="000000"/>
              </a:solidFill>
            </a:endParaRPr>
          </a:p>
          <a:p>
            <a:pPr marL="1588" lvl="1" indent="-1588"/>
            <a:endParaRPr lang="zh-CN" altLang="en-US" b="1">
              <a:solidFill>
                <a:srgbClr val="000000"/>
              </a:solidFill>
            </a:endParaRPr>
          </a:p>
          <a:p>
            <a:pPr marL="1588" lvl="1" indent="-1588">
              <a:lnSpc>
                <a:spcPct val="130000"/>
              </a:lnSpc>
              <a:buFont typeface="幼圆" panose="02010509060101010101" pitchFamily="49" charset="-122"/>
              <a:buNone/>
            </a:pPr>
            <a:r>
              <a:rPr lang="zh-CN" altLang="en-US" sz="2000" b="1">
                <a:solidFill>
                  <a:srgbClr val="000000"/>
                </a:solidFill>
                <a:latin typeface="宋体" panose="02010600030101010101" pitchFamily="2" charset="-122"/>
                <a:sym typeface="宋体" panose="02010600030101010101" pitchFamily="2" charset="-122"/>
              </a:rPr>
              <a:t>3 提高可扩展性</a:t>
            </a:r>
          </a:p>
          <a:p>
            <a:pPr marL="1588" lvl="1" indent="-1588">
              <a:lnSpc>
                <a:spcPct val="130000"/>
              </a:lnSpc>
              <a:buFont typeface="幼圆" panose="02010509060101010101" pitchFamily="49" charset="-122"/>
              <a:buNone/>
            </a:pPr>
            <a:r>
              <a:rPr lang="zh-CN" altLang="en-US" sz="2000">
                <a:solidFill>
                  <a:srgbClr val="000000"/>
                </a:solidFill>
                <a:latin typeface="宋体" panose="02010600030101010101" pitchFamily="2" charset="-122"/>
                <a:sym typeface="宋体" panose="02010600030101010101" pitchFamily="2" charset="-122"/>
              </a:rPr>
              <a:t>用户若想扩展系统能力，不得不购买更高性能的服务器，才能获得额外所需的CPU 和存储器。如果采用集群技术，则只需要将新的服务器加入集群中即可，对于客户来看，服务无论从连续性还是性能上都几乎没有变化，好像系统在不知不觉中完成了升级。</a:t>
            </a:r>
          </a:p>
          <a:p>
            <a:pPr marL="1588" lvl="1" indent="-1588">
              <a:lnSpc>
                <a:spcPct val="130000"/>
              </a:lnSpc>
              <a:buFont typeface="幼圆" panose="02010509060101010101" pitchFamily="49" charset="-122"/>
              <a:buNone/>
            </a:pPr>
            <a:r>
              <a:rPr lang="zh-CN" altLang="en-US" sz="2000" b="1">
                <a:solidFill>
                  <a:srgbClr val="000000"/>
                </a:solidFill>
                <a:latin typeface="宋体" panose="02010600030101010101" pitchFamily="2" charset="-122"/>
                <a:sym typeface="宋体" panose="02010600030101010101" pitchFamily="2" charset="-122"/>
              </a:rPr>
              <a:t>4 增强可靠性</a:t>
            </a:r>
          </a:p>
          <a:p>
            <a:pPr marL="1588" lvl="1" indent="-1588">
              <a:lnSpc>
                <a:spcPct val="130000"/>
              </a:lnSpc>
              <a:buFont typeface="幼圆" panose="02010509060101010101" pitchFamily="49" charset="-122"/>
              <a:buNone/>
            </a:pPr>
            <a:r>
              <a:rPr lang="zh-CN" altLang="en-US" sz="2000">
                <a:solidFill>
                  <a:srgbClr val="000000"/>
                </a:solidFill>
                <a:latin typeface="宋体" panose="02010600030101010101" pitchFamily="2" charset="-122"/>
                <a:sym typeface="宋体" panose="02010600030101010101" pitchFamily="2" charset="-122"/>
              </a:rPr>
              <a:t>集群技术使系统在故障发生时仍可以继续工作，将系统停运时间减到最小。集群系统在提高系统的可靠性的同时，也大大减小了故障损失。</a:t>
            </a:r>
          </a:p>
          <a:p>
            <a:pPr marL="1588" lvl="1" indent="-1588"/>
            <a:endParaRPr lang="zh-CN" altLang="en-US" b="1">
              <a:solidFill>
                <a:srgbClr val="000000"/>
              </a:solidFill>
            </a:endParaRPr>
          </a:p>
        </p:txBody>
      </p:sp>
      <p:sp>
        <p:nvSpPr>
          <p:cNvPr id="14339" name="内容占位符 8194">
            <a:extLst>
              <a:ext uri="{FF2B5EF4-FFF2-40B4-BE49-F238E27FC236}">
                <a16:creationId xmlns:a16="http://schemas.microsoft.com/office/drawing/2014/main" id="{D33B1F09-D461-4F76-8112-63BD0311A200}"/>
              </a:ext>
            </a:extLst>
          </p:cNvPr>
          <p:cNvSpPr>
            <a:spLocks noGrp="1" noChangeArrowheads="1"/>
          </p:cNvSpPr>
          <p:nvPr/>
        </p:nvSpPr>
        <p:spPr bwMode="auto">
          <a:xfrm>
            <a:off x="447675" y="1200150"/>
            <a:ext cx="8328025" cy="533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1588" indent="-1588">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1">
              <a:lnSpc>
                <a:spcPct val="170000"/>
              </a:lnSpc>
              <a:spcAft>
                <a:spcPts val="1200"/>
              </a:spcAft>
              <a:buClr>
                <a:srgbClr val="ECA280"/>
              </a:buClr>
              <a:buFont typeface="幼圆" panose="02010509060101010101" pitchFamily="49" charset="-122"/>
              <a:buNone/>
            </a:pPr>
            <a:r>
              <a:rPr lang="zh-CN" altLang="en-US" sz="2400">
                <a:solidFill>
                  <a:srgbClr val="FF0000"/>
                </a:solidFill>
                <a:sym typeface="宋体" panose="02010600030101010101" pitchFamily="2" charset="-122"/>
              </a:rPr>
              <a:t>二、集群技术的目的</a:t>
            </a:r>
            <a:endParaRPr lang="zh-CN" altLang="en-US" sz="2000">
              <a:solidFill>
                <a:srgbClr val="000000"/>
              </a:solidFill>
              <a:latin typeface="宋体" panose="02010600030101010101" pitchFamily="2" charset="-122"/>
              <a:sym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5" name="标题 9217">
            <a:extLst>
              <a:ext uri="{FF2B5EF4-FFF2-40B4-BE49-F238E27FC236}">
                <a16:creationId xmlns:a16="http://schemas.microsoft.com/office/drawing/2014/main" id="{1636B522-17F6-4AC0-94FB-34DCE24C09E8}"/>
              </a:ext>
            </a:extLst>
          </p:cNvPr>
          <p:cNvSpPr>
            <a:spLocks noGrp="1" noChangeArrowheads="1"/>
          </p:cNvSpPr>
          <p:nvPr>
            <p:ph type="title"/>
          </p:nvPr>
        </p:nvSpPr>
        <p:spPr/>
        <p:txBody>
          <a:bodyPr/>
          <a:lstStyle/>
          <a:p>
            <a:pPr algn="ctr"/>
            <a:r>
              <a:rPr lang="zh-CN" altLang="en-US"/>
              <a:t>集群系统</a:t>
            </a:r>
          </a:p>
        </p:txBody>
      </p:sp>
      <p:sp>
        <p:nvSpPr>
          <p:cNvPr id="16386" name="文本占位符 9218">
            <a:extLst>
              <a:ext uri="{FF2B5EF4-FFF2-40B4-BE49-F238E27FC236}">
                <a16:creationId xmlns:a16="http://schemas.microsoft.com/office/drawing/2014/main" id="{41084C2B-09FB-4FA4-BB86-583E9C9B7F06}"/>
              </a:ext>
            </a:extLst>
          </p:cNvPr>
          <p:cNvSpPr>
            <a:spLocks noGrp="1" noChangeArrowheads="1"/>
          </p:cNvSpPr>
          <p:nvPr>
            <p:ph idx="1"/>
          </p:nvPr>
        </p:nvSpPr>
        <p:spPr>
          <a:xfrm>
            <a:off x="447675" y="1200150"/>
            <a:ext cx="8215313" cy="5233988"/>
          </a:xfrm>
        </p:spPr>
        <p:txBody>
          <a:bodyPr/>
          <a:lstStyle/>
          <a:p>
            <a:pPr marL="1588" lvl="1" indent="-1588"/>
            <a:endParaRPr lang="zh-CN" altLang="en-US" b="1">
              <a:solidFill>
                <a:srgbClr val="000000"/>
              </a:solidFill>
            </a:endParaRPr>
          </a:p>
          <a:p>
            <a:pPr marL="1588" lvl="1" indent="-1588"/>
            <a:endParaRPr lang="zh-CN" altLang="en-US" b="1">
              <a:solidFill>
                <a:srgbClr val="000000"/>
              </a:solidFill>
            </a:endParaRPr>
          </a:p>
          <a:p>
            <a:pPr marL="1588" lvl="1" indent="-1588">
              <a:lnSpc>
                <a:spcPct val="130000"/>
              </a:lnSpc>
              <a:buFont typeface="幼圆" panose="02010509060101010101" pitchFamily="49" charset="-122"/>
              <a:buNone/>
            </a:pPr>
            <a:r>
              <a:rPr lang="zh-CN" altLang="en-US" b="1">
                <a:solidFill>
                  <a:srgbClr val="000000"/>
                </a:solidFill>
                <a:latin typeface="宋体" panose="02010600030101010101" pitchFamily="2" charset="-122"/>
                <a:sym typeface="宋体" panose="02010600030101010101" pitchFamily="2" charset="-122"/>
              </a:rPr>
              <a:t> 1、高性能计算集群(HPC Cluster)</a:t>
            </a:r>
          </a:p>
          <a:p>
            <a:pPr marL="1588" lvl="1" indent="-1588">
              <a:lnSpc>
                <a:spcPct val="130000"/>
              </a:lnSpc>
              <a:buFont typeface="幼圆" panose="02010509060101010101" pitchFamily="49" charset="-122"/>
              <a:buNone/>
            </a:pPr>
            <a:r>
              <a:rPr lang="en-US" altLang="zh-CN" b="1">
                <a:solidFill>
                  <a:srgbClr val="000000"/>
                </a:solidFill>
                <a:latin typeface="宋体" panose="02010600030101010101" pitchFamily="2" charset="-122"/>
                <a:sym typeface="宋体" panose="02010600030101010101" pitchFamily="2" charset="-122"/>
              </a:rPr>
              <a:t>		</a:t>
            </a:r>
            <a:r>
              <a:rPr lang="zh-CN" altLang="en-US">
                <a:solidFill>
                  <a:srgbClr val="000000"/>
                </a:solidFill>
                <a:latin typeface="宋体" panose="02010600030101010101" pitchFamily="2" charset="-122"/>
                <a:sym typeface="宋体" panose="02010600030101010101" pitchFamily="2" charset="-122"/>
              </a:rPr>
              <a:t>也叫</a:t>
            </a:r>
            <a:r>
              <a:rPr lang="zh-CN" altLang="en-US" b="1">
                <a:solidFill>
                  <a:srgbClr val="00B0F0"/>
                </a:solidFill>
                <a:latin typeface="宋体" panose="02010600030101010101" pitchFamily="2" charset="-122"/>
                <a:sym typeface="宋体" panose="02010600030101010101" pitchFamily="2" charset="-122"/>
              </a:rPr>
              <a:t>科学集群</a:t>
            </a:r>
            <a:r>
              <a:rPr lang="zh-CN" altLang="en-US">
                <a:solidFill>
                  <a:srgbClr val="000000"/>
                </a:solidFill>
                <a:latin typeface="宋体" panose="02010600030101010101" pitchFamily="2" charset="-122"/>
                <a:sym typeface="宋体" panose="02010600030101010101" pitchFamily="2" charset="-122"/>
              </a:rPr>
              <a:t>，充分利用集群中的每一台计算机的资源，实现复杂运算的并行计算，以解决复杂的科学问题。通常用于科学计算领域，比如基因分析，化学分析等。</a:t>
            </a:r>
          </a:p>
          <a:p>
            <a:pPr marL="1588" lvl="1" indent="-1588">
              <a:lnSpc>
                <a:spcPct val="130000"/>
              </a:lnSpc>
              <a:buFont typeface="幼圆" panose="02010509060101010101" pitchFamily="49" charset="-122"/>
              <a:buNone/>
            </a:pPr>
            <a:r>
              <a:rPr lang="zh-CN" altLang="en-US" b="1">
                <a:solidFill>
                  <a:srgbClr val="000000"/>
                </a:solidFill>
                <a:latin typeface="宋体" panose="02010600030101010101" pitchFamily="2" charset="-122"/>
                <a:sym typeface="宋体" panose="02010600030101010101" pitchFamily="2" charset="-122"/>
              </a:rPr>
              <a:t> 2、高可用性集群(HA Cluster)</a:t>
            </a:r>
          </a:p>
          <a:p>
            <a:pPr marL="1588" lvl="1" indent="-1588">
              <a:lnSpc>
                <a:spcPct val="130000"/>
              </a:lnSpc>
              <a:buFont typeface="幼圆" panose="02010509060101010101" pitchFamily="49" charset="-122"/>
              <a:buNone/>
            </a:pPr>
            <a:r>
              <a:rPr lang="en-US" altLang="zh-CN">
                <a:solidFill>
                  <a:srgbClr val="000000"/>
                </a:solidFill>
                <a:latin typeface="宋体" panose="02010600030101010101" pitchFamily="2" charset="-122"/>
                <a:sym typeface="宋体" panose="02010600030101010101" pitchFamily="2" charset="-122"/>
              </a:rPr>
              <a:t>		</a:t>
            </a:r>
            <a:r>
              <a:rPr lang="zh-CN" altLang="en-US">
                <a:solidFill>
                  <a:srgbClr val="000000"/>
                </a:solidFill>
                <a:latin typeface="宋体" panose="02010600030101010101" pitchFamily="2" charset="-122"/>
                <a:sym typeface="宋体" panose="02010600030101010101" pitchFamily="2" charset="-122"/>
              </a:rPr>
              <a:t>高可用性集群的主要目的是为了使集群的整体服务尽可能持续可用，当主服务器故障时，</a:t>
            </a:r>
            <a:r>
              <a:rPr lang="zh-CN" altLang="en-US" b="1">
                <a:solidFill>
                  <a:srgbClr val="00B0F0"/>
                </a:solidFill>
                <a:latin typeface="宋体" panose="02010600030101010101" pitchFamily="2" charset="-122"/>
                <a:sym typeface="宋体" panose="02010600030101010101" pitchFamily="2" charset="-122"/>
              </a:rPr>
              <a:t>备份服务器</a:t>
            </a:r>
            <a:r>
              <a:rPr lang="zh-CN" altLang="en-US">
                <a:solidFill>
                  <a:srgbClr val="000000"/>
                </a:solidFill>
                <a:latin typeface="宋体" panose="02010600030101010101" pitchFamily="2" charset="-122"/>
                <a:sym typeface="宋体" panose="02010600030101010101" pitchFamily="2" charset="-122"/>
              </a:rPr>
              <a:t>能够自动接管主服务器的工作，并及时切换过去，以实现对用户的</a:t>
            </a:r>
            <a:r>
              <a:rPr lang="zh-CN" altLang="en-US" b="1">
                <a:solidFill>
                  <a:srgbClr val="00B0F0"/>
                </a:solidFill>
                <a:latin typeface="宋体" panose="02010600030101010101" pitchFamily="2" charset="-122"/>
                <a:sym typeface="宋体" panose="02010600030101010101" pitchFamily="2" charset="-122"/>
              </a:rPr>
              <a:t>不间断、不停机</a:t>
            </a:r>
            <a:r>
              <a:rPr lang="zh-CN" altLang="en-US">
                <a:solidFill>
                  <a:srgbClr val="000000"/>
                </a:solidFill>
                <a:latin typeface="宋体" panose="02010600030101010101" pitchFamily="2" charset="-122"/>
                <a:sym typeface="宋体" panose="02010600030101010101" pitchFamily="2" charset="-122"/>
              </a:rPr>
              <a:t>服务。</a:t>
            </a:r>
          </a:p>
          <a:p>
            <a:pPr marL="1588" lvl="1" indent="-1588">
              <a:lnSpc>
                <a:spcPct val="130000"/>
              </a:lnSpc>
              <a:buFont typeface="幼圆" panose="02010509060101010101" pitchFamily="49" charset="-122"/>
              <a:buNone/>
            </a:pPr>
            <a:r>
              <a:rPr lang="zh-CN" altLang="en-US" b="1">
                <a:solidFill>
                  <a:srgbClr val="000000"/>
                </a:solidFill>
                <a:latin typeface="宋体" panose="02010600030101010101" pitchFamily="2" charset="-122"/>
                <a:sym typeface="宋体" panose="02010600030101010101" pitchFamily="2" charset="-122"/>
              </a:rPr>
              <a:t> 3、负载均衡集群(LB Cluster) </a:t>
            </a:r>
          </a:p>
          <a:p>
            <a:pPr marL="1588" lvl="1" indent="-1588">
              <a:lnSpc>
                <a:spcPct val="130000"/>
              </a:lnSpc>
              <a:buFont typeface="幼圆" panose="02010509060101010101" pitchFamily="49" charset="-122"/>
              <a:buNone/>
            </a:pPr>
            <a:r>
              <a:rPr lang="en-US" altLang="zh-CN">
                <a:solidFill>
                  <a:srgbClr val="000000"/>
                </a:solidFill>
                <a:latin typeface="宋体" panose="02010600030101010101" pitchFamily="2" charset="-122"/>
                <a:sym typeface="宋体" panose="02010600030101010101" pitchFamily="2" charset="-122"/>
              </a:rPr>
              <a:t>		</a:t>
            </a:r>
            <a:r>
              <a:rPr lang="zh-CN" altLang="en-US">
                <a:solidFill>
                  <a:srgbClr val="000000"/>
                </a:solidFill>
                <a:latin typeface="宋体" panose="02010600030101010101" pitchFamily="2" charset="-122"/>
                <a:sym typeface="宋体" panose="02010600030101010101" pitchFamily="2" charset="-122"/>
              </a:rPr>
              <a:t>负载均衡集群的每个节点都可以承担一定的处理负载，并且可以实现处理负载在节点之间的</a:t>
            </a:r>
            <a:r>
              <a:rPr lang="zh-CN" altLang="en-US" b="1">
                <a:solidFill>
                  <a:srgbClr val="00B0F0"/>
                </a:solidFill>
                <a:latin typeface="宋体" panose="02010600030101010101" pitchFamily="2" charset="-122"/>
                <a:sym typeface="宋体" panose="02010600030101010101" pitchFamily="2" charset="-122"/>
              </a:rPr>
              <a:t>动态分配</a:t>
            </a:r>
            <a:r>
              <a:rPr lang="zh-CN" altLang="en-US">
                <a:solidFill>
                  <a:srgbClr val="000000"/>
                </a:solidFill>
                <a:latin typeface="宋体" panose="02010600030101010101" pitchFamily="2" charset="-122"/>
                <a:sym typeface="宋体" panose="02010600030101010101" pitchFamily="2" charset="-122"/>
              </a:rPr>
              <a:t>，以实现负载均衡。集群中所有的节点都处于活动状态，它们分摊系统的工作负荷。</a:t>
            </a:r>
          </a:p>
        </p:txBody>
      </p:sp>
      <p:sp>
        <p:nvSpPr>
          <p:cNvPr id="16387" name="内容占位符 8194">
            <a:extLst>
              <a:ext uri="{FF2B5EF4-FFF2-40B4-BE49-F238E27FC236}">
                <a16:creationId xmlns:a16="http://schemas.microsoft.com/office/drawing/2014/main" id="{2D7C9B64-EBC2-451D-B17F-0B964F573BAE}"/>
              </a:ext>
            </a:extLst>
          </p:cNvPr>
          <p:cNvSpPr>
            <a:spLocks noGrp="1" noChangeArrowheads="1"/>
          </p:cNvSpPr>
          <p:nvPr/>
        </p:nvSpPr>
        <p:spPr bwMode="auto">
          <a:xfrm>
            <a:off x="447675" y="1200150"/>
            <a:ext cx="8328025" cy="533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1588" indent="-1588">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1">
              <a:lnSpc>
                <a:spcPct val="170000"/>
              </a:lnSpc>
              <a:spcAft>
                <a:spcPts val="1200"/>
              </a:spcAft>
              <a:buClr>
                <a:srgbClr val="ECA280"/>
              </a:buClr>
              <a:buFont typeface="幼圆" panose="02010509060101010101" pitchFamily="49" charset="-122"/>
              <a:buNone/>
            </a:pPr>
            <a:r>
              <a:rPr lang="zh-CN" altLang="en-US" sz="2400">
                <a:solidFill>
                  <a:srgbClr val="FF0000"/>
                </a:solidFill>
                <a:sym typeface="宋体" panose="02010600030101010101" pitchFamily="2" charset="-122"/>
              </a:rPr>
              <a:t>三、集群系统的分类</a:t>
            </a:r>
            <a:endParaRPr lang="zh-CN" altLang="en-US" sz="2000">
              <a:solidFill>
                <a:srgbClr val="000000"/>
              </a:solidFill>
              <a:latin typeface="宋体" panose="02010600030101010101" pitchFamily="2" charset="-122"/>
              <a:sym typeface="宋体" panose="02010600030101010101" pitchFamily="2" charset="-122"/>
            </a:endParaRPr>
          </a:p>
        </p:txBody>
      </p:sp>
    </p:spTree>
  </p:cSld>
  <p:clrMapOvr>
    <a:masterClrMapping/>
  </p:clrMapOvr>
  <p:transition>
    <p:push dir="u"/>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标题 9217">
            <a:extLst>
              <a:ext uri="{FF2B5EF4-FFF2-40B4-BE49-F238E27FC236}">
                <a16:creationId xmlns:a16="http://schemas.microsoft.com/office/drawing/2014/main" id="{3A18816B-2B7B-4E7A-9ADA-F3A98E5D5ABF}"/>
              </a:ext>
            </a:extLst>
          </p:cNvPr>
          <p:cNvSpPr>
            <a:spLocks noGrp="1" noChangeArrowheads="1"/>
          </p:cNvSpPr>
          <p:nvPr>
            <p:ph type="title"/>
          </p:nvPr>
        </p:nvSpPr>
        <p:spPr/>
        <p:txBody>
          <a:bodyPr/>
          <a:lstStyle/>
          <a:p>
            <a:pPr algn="ctr"/>
            <a:r>
              <a:rPr lang="zh-CN" altLang="en-US"/>
              <a:t>集群系统</a:t>
            </a:r>
          </a:p>
        </p:txBody>
      </p:sp>
      <p:sp>
        <p:nvSpPr>
          <p:cNvPr id="8194" name="文本占位符 9218">
            <a:extLst>
              <a:ext uri="{FF2B5EF4-FFF2-40B4-BE49-F238E27FC236}">
                <a16:creationId xmlns:a16="http://schemas.microsoft.com/office/drawing/2014/main" id="{7347A56C-740B-4FB2-9873-1C4265225DB8}"/>
              </a:ext>
            </a:extLst>
          </p:cNvPr>
          <p:cNvSpPr>
            <a:spLocks noGrp="1" noChangeArrowheads="1"/>
          </p:cNvSpPr>
          <p:nvPr>
            <p:ph idx="1"/>
          </p:nvPr>
        </p:nvSpPr>
        <p:spPr>
          <a:xfrm>
            <a:off x="447675" y="1200150"/>
            <a:ext cx="7978775" cy="5100638"/>
          </a:xfrm>
        </p:spPr>
        <p:txBody>
          <a:bodyPr/>
          <a:lstStyle/>
          <a:p>
            <a:pPr marL="1588" lvl="1" indent="-1588"/>
            <a:endParaRPr lang="zh-CN" altLang="en-US" b="1">
              <a:solidFill>
                <a:srgbClr val="000000"/>
              </a:solidFill>
            </a:endParaRPr>
          </a:p>
          <a:p>
            <a:pPr marL="1588" lvl="1" indent="-1588"/>
            <a:endParaRPr lang="zh-CN" altLang="en-US" b="1">
              <a:solidFill>
                <a:srgbClr val="000000"/>
              </a:solidFill>
            </a:endParaRPr>
          </a:p>
          <a:p>
            <a:pPr marL="1588" lvl="1" indent="-1588">
              <a:lnSpc>
                <a:spcPct val="130000"/>
              </a:lnSpc>
              <a:buFont typeface="幼圆" panose="02010509060101010101" pitchFamily="49" charset="-122"/>
              <a:buNone/>
            </a:pPr>
            <a:r>
              <a:rPr lang="en-US" altLang="zh-CN" b="1">
                <a:solidFill>
                  <a:srgbClr val="000000"/>
                </a:solidFill>
                <a:latin typeface="宋体" panose="02010600030101010101" pitchFamily="2" charset="-122"/>
                <a:sym typeface="宋体" panose="02010600030101010101" pitchFamily="2" charset="-122"/>
              </a:rPr>
              <a:t>		</a:t>
            </a:r>
            <a:r>
              <a:rPr lang="zh-CN" altLang="en-US" sz="2000">
                <a:solidFill>
                  <a:srgbClr val="000000"/>
                </a:solidFill>
                <a:latin typeface="宋体" panose="02010600030101010101" pitchFamily="2" charset="-122"/>
                <a:sym typeface="宋体" panose="02010600030101010101" pitchFamily="2" charset="-122"/>
              </a:rPr>
              <a:t>服务器集群系统就是指通过集群技术将很多服务器集中起来一起进行同一种服务，在客户端看来就像是只有</a:t>
            </a:r>
            <a:r>
              <a:rPr lang="zh-CN" altLang="en-US" sz="2000" b="1">
                <a:solidFill>
                  <a:srgbClr val="00B0F0"/>
                </a:solidFill>
                <a:latin typeface="宋体" panose="02010600030101010101" pitchFamily="2" charset="-122"/>
                <a:sym typeface="宋体" panose="02010600030101010101" pitchFamily="2" charset="-122"/>
              </a:rPr>
              <a:t>一个服务器</a:t>
            </a:r>
            <a:r>
              <a:rPr lang="zh-CN" altLang="en-US" sz="2000">
                <a:solidFill>
                  <a:srgbClr val="000000"/>
                </a:solidFill>
                <a:latin typeface="宋体" panose="02010600030101010101" pitchFamily="2" charset="-122"/>
                <a:sym typeface="宋体" panose="02010600030101010101" pitchFamily="2" charset="-122"/>
              </a:rPr>
              <a:t>。现在的中大型企业都用到了服务器集群系统，比如：百度、新浪、网易、腾讯等。</a:t>
            </a:r>
          </a:p>
          <a:p>
            <a:pPr marL="1588" lvl="1" indent="-1588">
              <a:lnSpc>
                <a:spcPct val="130000"/>
              </a:lnSpc>
              <a:buFont typeface="幼圆" panose="02010509060101010101" pitchFamily="49" charset="-122"/>
              <a:buNone/>
            </a:pPr>
            <a:r>
              <a:rPr lang="en-US" altLang="zh-CN" sz="2000">
                <a:solidFill>
                  <a:srgbClr val="000000"/>
                </a:solidFill>
                <a:latin typeface="宋体" panose="02010600030101010101" pitchFamily="2" charset="-122"/>
                <a:sym typeface="宋体" panose="02010600030101010101" pitchFamily="2" charset="-122"/>
              </a:rPr>
              <a:t>		</a:t>
            </a:r>
            <a:r>
              <a:rPr lang="zh-CN" altLang="en-US" sz="2000">
                <a:solidFill>
                  <a:srgbClr val="000000"/>
                </a:solidFill>
                <a:latin typeface="宋体" panose="02010600030101010101" pitchFamily="2" charset="-122"/>
                <a:sym typeface="宋体" panose="02010600030101010101" pitchFamily="2" charset="-122"/>
              </a:rPr>
              <a:t>然而，对于服务器集群系统来说，用户访问的域名网址都是一样的，那么用户的具体访问请求会交给集群中的哪个服务器来处理？如果有很多访问请求，那么集群系统到底怎么分配这些请求任务给集群中的每台服务器？</a:t>
            </a:r>
            <a:endParaRPr lang="en-US" altLang="zh-CN" sz="2000">
              <a:solidFill>
                <a:srgbClr val="000000"/>
              </a:solidFill>
              <a:latin typeface="宋体" panose="02010600030101010101" pitchFamily="2" charset="-122"/>
              <a:sym typeface="宋体" panose="02010600030101010101" pitchFamily="2" charset="-122"/>
            </a:endParaRPr>
          </a:p>
          <a:p>
            <a:pPr marL="1588" lvl="1" indent="-1588">
              <a:lnSpc>
                <a:spcPct val="130000"/>
              </a:lnSpc>
              <a:buFont typeface="幼圆" panose="02010509060101010101" pitchFamily="49" charset="-122"/>
              <a:buNone/>
            </a:pPr>
            <a:r>
              <a:rPr lang="en-US" altLang="zh-CN">
                <a:solidFill>
                  <a:srgbClr val="000000"/>
                </a:solidFill>
                <a:latin typeface="宋体" panose="02010600030101010101" pitchFamily="2" charset="-122"/>
                <a:sym typeface="宋体" panose="02010600030101010101" pitchFamily="2" charset="-122"/>
              </a:rPr>
              <a:t>		</a:t>
            </a:r>
            <a:r>
              <a:rPr lang="zh-CN" altLang="en-US" sz="2000">
                <a:solidFill>
                  <a:srgbClr val="000000"/>
                </a:solidFill>
                <a:latin typeface="宋体" panose="02010600030101010101" pitchFamily="2" charset="-122"/>
                <a:sym typeface="宋体" panose="02010600030101010101" pitchFamily="2" charset="-122"/>
              </a:rPr>
              <a:t>这里涉及到两个概念</a:t>
            </a:r>
            <a:r>
              <a:rPr lang="en-US" altLang="zh-CN" sz="2000">
                <a:solidFill>
                  <a:srgbClr val="000000"/>
                </a:solidFill>
                <a:latin typeface="宋体" panose="02010600030101010101" pitchFamily="2" charset="-122"/>
                <a:sym typeface="宋体" panose="02010600030101010101" pitchFamily="2" charset="-122"/>
              </a:rPr>
              <a:t>—— </a:t>
            </a:r>
            <a:r>
              <a:rPr lang="zh-CN" altLang="en-US" sz="2000" b="1">
                <a:solidFill>
                  <a:srgbClr val="00B0F0"/>
                </a:solidFill>
                <a:latin typeface="宋体" panose="02010600030101010101" pitchFamily="2" charset="-122"/>
                <a:sym typeface="宋体" panose="02010600030101010101" pitchFamily="2" charset="-122"/>
              </a:rPr>
              <a:t>反向代理</a:t>
            </a:r>
            <a:r>
              <a:rPr lang="zh-CN" altLang="en-US" sz="2000">
                <a:solidFill>
                  <a:srgbClr val="000000"/>
                </a:solidFill>
                <a:latin typeface="宋体" panose="02010600030101010101" pitchFamily="2" charset="-122"/>
                <a:sym typeface="宋体" panose="02010600030101010101" pitchFamily="2" charset="-122"/>
              </a:rPr>
              <a:t> 和 </a:t>
            </a:r>
            <a:r>
              <a:rPr lang="zh-CN" altLang="en-US" sz="2000" b="1">
                <a:solidFill>
                  <a:srgbClr val="00B0F0"/>
                </a:solidFill>
                <a:latin typeface="宋体" panose="02010600030101010101" pitchFamily="2" charset="-122"/>
                <a:sym typeface="宋体" panose="02010600030101010101" pitchFamily="2" charset="-122"/>
              </a:rPr>
              <a:t>负载均衡</a:t>
            </a:r>
            <a:r>
              <a:rPr lang="zh-CN" altLang="en-US" sz="2000" b="1">
                <a:solidFill>
                  <a:srgbClr val="000000"/>
                </a:solidFill>
                <a:latin typeface="宋体" panose="02010600030101010101" pitchFamily="2" charset="-122"/>
                <a:sym typeface="宋体" panose="02010600030101010101" pitchFamily="2" charset="-122"/>
              </a:rPr>
              <a:t>。</a:t>
            </a:r>
          </a:p>
          <a:p>
            <a:pPr marL="1588" lvl="1" indent="-1588">
              <a:lnSpc>
                <a:spcPct val="130000"/>
              </a:lnSpc>
              <a:buFont typeface="幼圆" panose="02010509060101010101" pitchFamily="49" charset="-122"/>
              <a:buNone/>
            </a:pPr>
            <a:endParaRPr lang="zh-CN" altLang="en-US" sz="2000" b="1">
              <a:solidFill>
                <a:srgbClr val="00B0F0"/>
              </a:solidFill>
              <a:latin typeface="宋体" panose="02010600030101010101" pitchFamily="2" charset="-122"/>
              <a:sym typeface="宋体" panose="02010600030101010101" pitchFamily="2" charset="-122"/>
            </a:endParaRPr>
          </a:p>
        </p:txBody>
      </p:sp>
      <p:sp>
        <p:nvSpPr>
          <p:cNvPr id="18435" name="内容占位符 8194">
            <a:extLst>
              <a:ext uri="{FF2B5EF4-FFF2-40B4-BE49-F238E27FC236}">
                <a16:creationId xmlns:a16="http://schemas.microsoft.com/office/drawing/2014/main" id="{BFFD88C2-408A-4421-A570-5081D2CB63C5}"/>
              </a:ext>
            </a:extLst>
          </p:cNvPr>
          <p:cNvSpPr>
            <a:spLocks noGrp="1" noChangeArrowheads="1"/>
          </p:cNvSpPr>
          <p:nvPr/>
        </p:nvSpPr>
        <p:spPr bwMode="auto">
          <a:xfrm>
            <a:off x="447675" y="1200150"/>
            <a:ext cx="8328025" cy="533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1588" indent="-1588">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1">
              <a:lnSpc>
                <a:spcPct val="170000"/>
              </a:lnSpc>
              <a:spcAft>
                <a:spcPts val="1200"/>
              </a:spcAft>
              <a:buClr>
                <a:srgbClr val="ECA280"/>
              </a:buClr>
              <a:buFont typeface="幼圆" panose="02010509060101010101" pitchFamily="49" charset="-122"/>
              <a:buNone/>
            </a:pPr>
            <a:r>
              <a:rPr lang="zh-CN" altLang="en-US" sz="2400">
                <a:solidFill>
                  <a:srgbClr val="FF0000"/>
                </a:solidFill>
                <a:sym typeface="宋体" panose="02010600030101010101" pitchFamily="2" charset="-122"/>
              </a:rPr>
              <a:t>四、服务器集群系统</a:t>
            </a:r>
            <a:endParaRPr lang="zh-CN" altLang="en-US" sz="2000">
              <a:solidFill>
                <a:srgbClr val="000000"/>
              </a:solidFill>
              <a:latin typeface="宋体" panose="02010600030101010101" pitchFamily="2" charset="-122"/>
              <a:sym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8194">
                                            <p:txEl>
                                              <p:charRg st="173" end="200"/>
                                            </p:txEl>
                                          </p:spTgt>
                                        </p:tgtEl>
                                        <p:attrNameLst>
                                          <p:attrName>style.visibility</p:attrName>
                                        </p:attrNameLst>
                                      </p:cBhvr>
                                      <p:to>
                                        <p:strVal val="visible"/>
                                      </p:to>
                                    </p:set>
                                    <p:anim calcmode="lin" valueType="num">
                                      <p:cBhvr>
                                        <p:cTn id="7" dur="500" fill="hold"/>
                                        <p:tgtEl>
                                          <p:spTgt spid="8194">
                                            <p:txEl>
                                              <p:charRg st="173" end="200"/>
                                            </p:txEl>
                                          </p:spTgt>
                                        </p:tgtEl>
                                        <p:attrNameLst>
                                          <p:attrName>ppt_w</p:attrName>
                                        </p:attrNameLst>
                                      </p:cBhvr>
                                      <p:tavLst>
                                        <p:tav tm="0">
                                          <p:val>
                                            <p:fltVal val="0"/>
                                          </p:val>
                                        </p:tav>
                                        <p:tav tm="100000">
                                          <p:val>
                                            <p:strVal val="#ppt_w"/>
                                          </p:val>
                                        </p:tav>
                                      </p:tavLst>
                                    </p:anim>
                                    <p:anim calcmode="lin" valueType="num">
                                      <p:cBhvr>
                                        <p:cTn id="8" dur="500" fill="hold"/>
                                        <p:tgtEl>
                                          <p:spTgt spid="8194">
                                            <p:txEl>
                                              <p:charRg st="173" end="200"/>
                                            </p:txEl>
                                          </p:spTgt>
                                        </p:tgtEl>
                                        <p:attrNameLst>
                                          <p:attrName>ppt_h</p:attrName>
                                        </p:attrNameLst>
                                      </p:cBhvr>
                                      <p:tavLst>
                                        <p:tav tm="0">
                                          <p:val>
                                            <p:fltVal val="0"/>
                                          </p:val>
                                        </p:tav>
                                        <p:tav tm="100000">
                                          <p:val>
                                            <p:strVal val="#ppt_h"/>
                                          </p:val>
                                        </p:tav>
                                      </p:tavLst>
                                    </p:anim>
                                    <p:animEffect transition="in" filter="fade">
                                      <p:cBhvr>
                                        <p:cTn id="9" dur="500"/>
                                        <p:tgtEl>
                                          <p:spTgt spid="8194">
                                            <p:txEl>
                                              <p:charRg st="173" end="20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1" name="标题 9217">
            <a:extLst>
              <a:ext uri="{FF2B5EF4-FFF2-40B4-BE49-F238E27FC236}">
                <a16:creationId xmlns:a16="http://schemas.microsoft.com/office/drawing/2014/main" id="{A88F1FE6-E92E-4959-974F-E2D3B97840D7}"/>
              </a:ext>
            </a:extLst>
          </p:cNvPr>
          <p:cNvSpPr>
            <a:spLocks noGrp="1" noChangeArrowheads="1"/>
          </p:cNvSpPr>
          <p:nvPr>
            <p:ph type="title"/>
          </p:nvPr>
        </p:nvSpPr>
        <p:spPr/>
        <p:txBody>
          <a:bodyPr/>
          <a:lstStyle/>
          <a:p>
            <a:pPr algn="ctr"/>
            <a:r>
              <a:rPr lang="zh-CN" altLang="en-US"/>
              <a:t>代理服务器</a:t>
            </a:r>
          </a:p>
        </p:txBody>
      </p:sp>
      <p:sp>
        <p:nvSpPr>
          <p:cNvPr id="20482" name="文本占位符 9218">
            <a:extLst>
              <a:ext uri="{FF2B5EF4-FFF2-40B4-BE49-F238E27FC236}">
                <a16:creationId xmlns:a16="http://schemas.microsoft.com/office/drawing/2014/main" id="{00A50FC6-92F3-4B84-9E92-346C18BD49EC}"/>
              </a:ext>
            </a:extLst>
          </p:cNvPr>
          <p:cNvSpPr>
            <a:spLocks noGrp="1" noChangeArrowheads="1"/>
          </p:cNvSpPr>
          <p:nvPr>
            <p:ph idx="1"/>
          </p:nvPr>
        </p:nvSpPr>
        <p:spPr/>
        <p:txBody>
          <a:bodyPr/>
          <a:lstStyle/>
          <a:p>
            <a:pPr marL="1588" lvl="1" indent="-1588"/>
            <a:endParaRPr lang="zh-CN" altLang="en-US" b="1">
              <a:solidFill>
                <a:srgbClr val="000000"/>
              </a:solidFill>
            </a:endParaRPr>
          </a:p>
          <a:p>
            <a:pPr marL="1588" lvl="1" indent="-1588"/>
            <a:endParaRPr lang="zh-CN" altLang="en-US" b="1">
              <a:solidFill>
                <a:srgbClr val="000000"/>
              </a:solidFill>
            </a:endParaRPr>
          </a:p>
          <a:p>
            <a:pPr marL="1588" lvl="1" indent="-1588">
              <a:lnSpc>
                <a:spcPct val="150000"/>
              </a:lnSpc>
              <a:buFont typeface="幼圆" panose="02010509060101010101" pitchFamily="49" charset="-122"/>
              <a:buNone/>
            </a:pPr>
            <a:r>
              <a:rPr lang="en-US" altLang="zh-CN" b="1">
                <a:solidFill>
                  <a:srgbClr val="000000"/>
                </a:solidFill>
                <a:latin typeface="宋体" panose="02010600030101010101" pitchFamily="2" charset="-122"/>
                <a:sym typeface="宋体" panose="02010600030101010101" pitchFamily="2" charset="-122"/>
              </a:rPr>
              <a:t>		</a:t>
            </a:r>
            <a:r>
              <a:rPr lang="zh-CN" altLang="en-US" sz="2000">
                <a:solidFill>
                  <a:srgbClr val="000000"/>
                </a:solidFill>
                <a:latin typeface="Noto Sans CJK SC Regular" charset="-122"/>
                <a:ea typeface="Noto Sans CJK SC Regular" charset="-122"/>
                <a:sym typeface="Noto Sans CJK SC Regular" charset="-122"/>
              </a:rPr>
              <a:t>我们有时候，用自己的计算机A想访问国外的某个网站B，但是访问不了，此时，有一台中间服务器C可以访问国外的网站B，那么，我们可以用自己的电脑访问服务器C，通过C来访问B这个网站。那么这个时候，服务器C称为代理服务器，这种访问方式叫做</a:t>
            </a:r>
            <a:r>
              <a:rPr lang="zh-CN" altLang="en-US" sz="2000" b="1">
                <a:solidFill>
                  <a:srgbClr val="00B0F0"/>
                </a:solidFill>
                <a:latin typeface="Noto Sans CJK SC Regular" charset="-122"/>
                <a:ea typeface="Noto Sans CJK SC Regular" charset="-122"/>
                <a:sym typeface="Noto Sans CJK SC Regular" charset="-122"/>
              </a:rPr>
              <a:t>正向代理</a:t>
            </a:r>
            <a:r>
              <a:rPr lang="zh-CN" altLang="en-US" sz="2000">
                <a:solidFill>
                  <a:srgbClr val="000000"/>
                </a:solidFill>
                <a:latin typeface="Noto Sans CJK SC Regular" charset="-122"/>
                <a:ea typeface="Noto Sans CJK SC Regular" charset="-122"/>
                <a:sym typeface="Noto Sans CJK SC Regular" charset="-122"/>
              </a:rPr>
              <a:t>。正向代理有一个特点，就是我们明确知道要访问哪个网站。再如，当我们有一个服务器集群，并且服务器集群中的每台服务器的内容一样都一致，同样的，我们想要直接从个人电脑访问到服务器集群管理的网站，但是此时我们并不知道是哪一台服务器提供的内容，通过第三方服务器传递了请求后依然得到了想要的页面，此时的代理方式称为</a:t>
            </a:r>
            <a:r>
              <a:rPr lang="zh-CN" altLang="en-US" sz="2000" b="1">
                <a:solidFill>
                  <a:srgbClr val="00B0F0"/>
                </a:solidFill>
                <a:latin typeface="Noto Sans CJK SC Regular" charset="-122"/>
                <a:ea typeface="Noto Sans CJK SC Regular" charset="-122"/>
                <a:sym typeface="Noto Sans CJK SC Regular" charset="-122"/>
              </a:rPr>
              <a:t>反向代理</a:t>
            </a:r>
            <a:r>
              <a:rPr lang="zh-CN" altLang="en-US" sz="2000">
                <a:solidFill>
                  <a:srgbClr val="000000"/>
                </a:solidFill>
                <a:latin typeface="Noto Sans CJK SC Regular" charset="-122"/>
                <a:ea typeface="Noto Sans CJK SC Regular" charset="-122"/>
                <a:sym typeface="Noto Sans CJK SC Regular" charset="-122"/>
              </a:rPr>
              <a:t>。</a:t>
            </a:r>
          </a:p>
          <a:p>
            <a:pPr marL="1588" lvl="1" indent="-1588">
              <a:lnSpc>
                <a:spcPct val="130000"/>
              </a:lnSpc>
              <a:buFont typeface="幼圆" panose="02010509060101010101" pitchFamily="49" charset="-122"/>
              <a:buNone/>
            </a:pPr>
            <a:r>
              <a:rPr lang="en-US" altLang="zh-CN">
                <a:solidFill>
                  <a:srgbClr val="000000"/>
                </a:solidFill>
                <a:latin typeface="宋体" panose="02010600030101010101" pitchFamily="2" charset="-122"/>
                <a:sym typeface="宋体" panose="02010600030101010101" pitchFamily="2" charset="-122"/>
              </a:rPr>
              <a:t>		</a:t>
            </a:r>
          </a:p>
          <a:p>
            <a:pPr marL="1588" lvl="1" indent="-1588">
              <a:lnSpc>
                <a:spcPct val="130000"/>
              </a:lnSpc>
              <a:buFont typeface="幼圆" panose="02010509060101010101" pitchFamily="49" charset="-122"/>
              <a:buNone/>
            </a:pPr>
            <a:r>
              <a:rPr lang="en-US" altLang="zh-CN">
                <a:solidFill>
                  <a:srgbClr val="000000"/>
                </a:solidFill>
                <a:latin typeface="宋体" panose="02010600030101010101" pitchFamily="2" charset="-122"/>
                <a:sym typeface="宋体" panose="02010600030101010101" pitchFamily="2" charset="-122"/>
              </a:rPr>
              <a:t>		</a:t>
            </a:r>
          </a:p>
          <a:p>
            <a:pPr marL="1588" lvl="1" indent="-1588">
              <a:lnSpc>
                <a:spcPct val="130000"/>
              </a:lnSpc>
              <a:buFont typeface="幼圆" panose="02010509060101010101" pitchFamily="49" charset="-122"/>
              <a:buNone/>
            </a:pPr>
            <a:endParaRPr lang="zh-CN" altLang="en-US" b="1">
              <a:solidFill>
                <a:srgbClr val="000000"/>
              </a:solidFill>
              <a:latin typeface="宋体" panose="02010600030101010101" pitchFamily="2" charset="-122"/>
              <a:sym typeface="宋体" panose="02010600030101010101" pitchFamily="2" charset="-122"/>
            </a:endParaRPr>
          </a:p>
        </p:txBody>
      </p:sp>
      <p:sp>
        <p:nvSpPr>
          <p:cNvPr id="20483" name="内容占位符 8194">
            <a:extLst>
              <a:ext uri="{FF2B5EF4-FFF2-40B4-BE49-F238E27FC236}">
                <a16:creationId xmlns:a16="http://schemas.microsoft.com/office/drawing/2014/main" id="{A31B2479-FF6D-48AC-AC60-64B9AE6F9E6F}"/>
              </a:ext>
            </a:extLst>
          </p:cNvPr>
          <p:cNvSpPr>
            <a:spLocks noGrp="1" noChangeArrowheads="1"/>
          </p:cNvSpPr>
          <p:nvPr/>
        </p:nvSpPr>
        <p:spPr bwMode="auto">
          <a:xfrm>
            <a:off x="447675" y="1200150"/>
            <a:ext cx="8328025" cy="533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1588" indent="-1588">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1">
              <a:lnSpc>
                <a:spcPct val="170000"/>
              </a:lnSpc>
              <a:spcAft>
                <a:spcPts val="1200"/>
              </a:spcAft>
              <a:buClr>
                <a:srgbClr val="ECA280"/>
              </a:buClr>
              <a:buFont typeface="幼圆" panose="02010509060101010101" pitchFamily="49" charset="-122"/>
              <a:buNone/>
            </a:pPr>
            <a:r>
              <a:rPr lang="zh-CN" altLang="en-US" sz="2400">
                <a:solidFill>
                  <a:srgbClr val="FF0000"/>
                </a:solidFill>
                <a:latin typeface="宋体" panose="02010600030101010101" pitchFamily="2" charset="-122"/>
                <a:sym typeface="宋体" panose="02010600030101010101" pitchFamily="2" charset="-122"/>
              </a:rPr>
              <a:t>什么是代理？</a:t>
            </a:r>
          </a:p>
        </p:txBody>
      </p:sp>
    </p:spTree>
  </p:cSld>
  <p:clrMapOvr>
    <a:masterClrMapping/>
  </p:clrMapOvr>
  <p:transition>
    <p:push dir="u"/>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2529" name="组合 43">
            <a:extLst>
              <a:ext uri="{FF2B5EF4-FFF2-40B4-BE49-F238E27FC236}">
                <a16:creationId xmlns:a16="http://schemas.microsoft.com/office/drawing/2014/main" id="{2424F874-2992-42C6-BFB1-0C8EB0609A63}"/>
              </a:ext>
            </a:extLst>
          </p:cNvPr>
          <p:cNvGrpSpPr>
            <a:grpSpLocks/>
          </p:cNvGrpSpPr>
          <p:nvPr/>
        </p:nvGrpSpPr>
        <p:grpSpPr bwMode="auto">
          <a:xfrm>
            <a:off x="833438" y="3430588"/>
            <a:ext cx="1071562" cy="1084262"/>
            <a:chOff x="4710" y="7443"/>
            <a:chExt cx="1688" cy="1708"/>
          </a:xfrm>
        </p:grpSpPr>
        <p:sp>
          <p:nvSpPr>
            <p:cNvPr id="45" name="椭圆 44">
              <a:extLst>
                <a:ext uri="{FF2B5EF4-FFF2-40B4-BE49-F238E27FC236}">
                  <a16:creationId xmlns:a16="http://schemas.microsoft.com/office/drawing/2014/main" id="{1164652C-1CE5-4C48-9DFF-1C396D5F5F21}"/>
                </a:ext>
              </a:extLst>
            </p:cNvPr>
            <p:cNvSpPr/>
            <p:nvPr/>
          </p:nvSpPr>
          <p:spPr>
            <a:xfrm>
              <a:off x="4710" y="7443"/>
              <a:ext cx="1688" cy="1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46" name="椭圆 45">
              <a:extLst>
                <a:ext uri="{FF2B5EF4-FFF2-40B4-BE49-F238E27FC236}">
                  <a16:creationId xmlns:a16="http://schemas.microsoft.com/office/drawing/2014/main" id="{3ECE44D2-DEA1-4A0E-BB0D-0F035EAD84E2}"/>
                </a:ext>
              </a:extLst>
            </p:cNvPr>
            <p:cNvSpPr/>
            <p:nvPr/>
          </p:nvSpPr>
          <p:spPr>
            <a:xfrm>
              <a:off x="5045" y="7896"/>
              <a:ext cx="228" cy="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47" name="椭圆 46">
              <a:extLst>
                <a:ext uri="{FF2B5EF4-FFF2-40B4-BE49-F238E27FC236}">
                  <a16:creationId xmlns:a16="http://schemas.microsoft.com/office/drawing/2014/main" id="{0D6262BD-CC63-4AE4-BEA5-D3AC44E59619}"/>
                </a:ext>
              </a:extLst>
            </p:cNvPr>
            <p:cNvSpPr/>
            <p:nvPr/>
          </p:nvSpPr>
          <p:spPr>
            <a:xfrm>
              <a:off x="5835" y="7893"/>
              <a:ext cx="228" cy="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cxnSp>
          <p:nvCxnSpPr>
            <p:cNvPr id="48" name="直接连接符 47">
              <a:extLst>
                <a:ext uri="{FF2B5EF4-FFF2-40B4-BE49-F238E27FC236}">
                  <a16:creationId xmlns:a16="http://schemas.microsoft.com/office/drawing/2014/main" id="{19E4F317-CAA1-4BCF-B266-1539C9813F7C}"/>
                </a:ext>
              </a:extLst>
            </p:cNvPr>
            <p:cNvCxnSpPr/>
            <p:nvPr/>
          </p:nvCxnSpPr>
          <p:spPr>
            <a:xfrm>
              <a:off x="5273" y="8576"/>
              <a:ext cx="595" cy="1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2534" name="标题 9217">
            <a:extLst>
              <a:ext uri="{FF2B5EF4-FFF2-40B4-BE49-F238E27FC236}">
                <a16:creationId xmlns:a16="http://schemas.microsoft.com/office/drawing/2014/main" id="{EC414410-80C5-49F7-823D-A4A28F47BBB6}"/>
              </a:ext>
            </a:extLst>
          </p:cNvPr>
          <p:cNvSpPr>
            <a:spLocks noGrp="1" noChangeArrowheads="1"/>
          </p:cNvSpPr>
          <p:nvPr>
            <p:ph type="title"/>
          </p:nvPr>
        </p:nvSpPr>
        <p:spPr/>
        <p:txBody>
          <a:bodyPr/>
          <a:lstStyle/>
          <a:p>
            <a:pPr algn="ctr"/>
            <a:r>
              <a:rPr lang="zh-CN" altLang="en-US">
                <a:sym typeface="Arial" panose="020B0604020202020204" pitchFamily="34" charset="0"/>
              </a:rPr>
              <a:t>代理服务器</a:t>
            </a:r>
            <a:endParaRPr lang="zh-CN" altLang="en-US"/>
          </a:p>
        </p:txBody>
      </p:sp>
      <p:sp>
        <p:nvSpPr>
          <p:cNvPr id="22535" name="文本占位符 9218">
            <a:extLst>
              <a:ext uri="{FF2B5EF4-FFF2-40B4-BE49-F238E27FC236}">
                <a16:creationId xmlns:a16="http://schemas.microsoft.com/office/drawing/2014/main" id="{027CEA1A-90E4-470B-BB00-1EF449425BF6}"/>
              </a:ext>
            </a:extLst>
          </p:cNvPr>
          <p:cNvSpPr>
            <a:spLocks noGrp="1" noChangeArrowheads="1"/>
          </p:cNvSpPr>
          <p:nvPr>
            <p:ph idx="1"/>
          </p:nvPr>
        </p:nvSpPr>
        <p:spPr/>
        <p:txBody>
          <a:bodyPr/>
          <a:lstStyle/>
          <a:p>
            <a:pPr marL="1588" lvl="1" indent="-1588"/>
            <a:endParaRPr lang="zh-CN" altLang="en-US" b="1">
              <a:solidFill>
                <a:srgbClr val="000000"/>
              </a:solidFill>
            </a:endParaRPr>
          </a:p>
          <a:p>
            <a:pPr marL="1588" lvl="1" indent="-1588"/>
            <a:endParaRPr lang="zh-CN" altLang="en-US" b="1">
              <a:solidFill>
                <a:srgbClr val="000000"/>
              </a:solidFill>
            </a:endParaRPr>
          </a:p>
          <a:p>
            <a:pPr marL="1588" lvl="1" indent="-1588">
              <a:lnSpc>
                <a:spcPct val="150000"/>
              </a:lnSpc>
              <a:buFont typeface="幼圆" panose="02010509060101010101" pitchFamily="49" charset="-122"/>
              <a:buNone/>
            </a:pPr>
            <a:r>
              <a:rPr lang="en-US" altLang="zh-CN" b="1">
                <a:solidFill>
                  <a:srgbClr val="000000"/>
                </a:solidFill>
                <a:latin typeface="宋体" panose="02010600030101010101" pitchFamily="2" charset="-122"/>
                <a:sym typeface="宋体" panose="02010600030101010101" pitchFamily="2" charset="-122"/>
              </a:rPr>
              <a:t>		</a:t>
            </a:r>
            <a:r>
              <a:rPr lang="en-US" altLang="zh-CN">
                <a:solidFill>
                  <a:srgbClr val="000000"/>
                </a:solidFill>
                <a:latin typeface="宋体" panose="02010600030101010101" pitchFamily="2" charset="-122"/>
                <a:sym typeface="宋体" panose="02010600030101010101" pitchFamily="2" charset="-122"/>
              </a:rPr>
              <a:t>		</a:t>
            </a:r>
          </a:p>
          <a:p>
            <a:pPr marL="1588" lvl="1" indent="-1588">
              <a:lnSpc>
                <a:spcPct val="130000"/>
              </a:lnSpc>
              <a:buFont typeface="幼圆" panose="02010509060101010101" pitchFamily="49" charset="-122"/>
              <a:buNone/>
            </a:pPr>
            <a:r>
              <a:rPr lang="en-US" altLang="zh-CN">
                <a:solidFill>
                  <a:srgbClr val="000000"/>
                </a:solidFill>
                <a:latin typeface="宋体" panose="02010600030101010101" pitchFamily="2" charset="-122"/>
                <a:sym typeface="宋体" panose="02010600030101010101" pitchFamily="2" charset="-122"/>
              </a:rPr>
              <a:t>		</a:t>
            </a:r>
          </a:p>
          <a:p>
            <a:pPr marL="1588" lvl="1" indent="-1588">
              <a:lnSpc>
                <a:spcPct val="130000"/>
              </a:lnSpc>
              <a:buFont typeface="幼圆" panose="02010509060101010101" pitchFamily="49" charset="-122"/>
              <a:buNone/>
            </a:pPr>
            <a:endParaRPr lang="zh-CN" altLang="en-US" b="1">
              <a:solidFill>
                <a:srgbClr val="000000"/>
              </a:solidFill>
              <a:latin typeface="宋体" panose="02010600030101010101" pitchFamily="2" charset="-122"/>
              <a:sym typeface="宋体" panose="02010600030101010101" pitchFamily="2" charset="-122"/>
            </a:endParaRPr>
          </a:p>
        </p:txBody>
      </p:sp>
      <p:sp>
        <p:nvSpPr>
          <p:cNvPr id="22536" name="内容占位符 8194">
            <a:extLst>
              <a:ext uri="{FF2B5EF4-FFF2-40B4-BE49-F238E27FC236}">
                <a16:creationId xmlns:a16="http://schemas.microsoft.com/office/drawing/2014/main" id="{76E9B38E-DC31-4A84-9CC3-FAAF2FDB5157}"/>
              </a:ext>
            </a:extLst>
          </p:cNvPr>
          <p:cNvSpPr>
            <a:spLocks noGrp="1" noChangeArrowheads="1"/>
          </p:cNvSpPr>
          <p:nvPr/>
        </p:nvSpPr>
        <p:spPr bwMode="auto">
          <a:xfrm>
            <a:off x="447675" y="1200150"/>
            <a:ext cx="8328025" cy="533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1588" indent="-1588">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1">
              <a:lnSpc>
                <a:spcPct val="170000"/>
              </a:lnSpc>
              <a:spcAft>
                <a:spcPts val="1200"/>
              </a:spcAft>
              <a:buClr>
                <a:srgbClr val="ECA280"/>
              </a:buClr>
              <a:buFont typeface="幼圆" panose="02010509060101010101" pitchFamily="49" charset="-122"/>
              <a:buNone/>
            </a:pPr>
            <a:r>
              <a:rPr lang="zh-CN" altLang="en-US" sz="2400">
                <a:solidFill>
                  <a:srgbClr val="FF0000"/>
                </a:solidFill>
                <a:latin typeface="宋体" panose="02010600030101010101" pitchFamily="2" charset="-122"/>
                <a:sym typeface="宋体" panose="02010600030101010101" pitchFamily="2" charset="-122"/>
              </a:rPr>
              <a:t>正向代理</a:t>
            </a:r>
          </a:p>
        </p:txBody>
      </p:sp>
      <p:sp>
        <p:nvSpPr>
          <p:cNvPr id="3" name="流程图: 磁盘 2">
            <a:extLst>
              <a:ext uri="{FF2B5EF4-FFF2-40B4-BE49-F238E27FC236}">
                <a16:creationId xmlns:a16="http://schemas.microsoft.com/office/drawing/2014/main" id="{7ED599E2-D779-41B9-9F27-068B6F7E31C2}"/>
              </a:ext>
            </a:extLst>
          </p:cNvPr>
          <p:cNvSpPr/>
          <p:nvPr/>
        </p:nvSpPr>
        <p:spPr>
          <a:xfrm>
            <a:off x="6588125" y="2852738"/>
            <a:ext cx="1141413" cy="199548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noProof="1"/>
              <a:t>网站</a:t>
            </a:r>
            <a:r>
              <a:rPr lang="en-US" altLang="zh-CN" noProof="1"/>
              <a:t>B</a:t>
            </a:r>
          </a:p>
        </p:txBody>
      </p:sp>
      <p:grpSp>
        <p:nvGrpSpPr>
          <p:cNvPr id="13" name="组合 12">
            <a:extLst>
              <a:ext uri="{FF2B5EF4-FFF2-40B4-BE49-F238E27FC236}">
                <a16:creationId xmlns:a16="http://schemas.microsoft.com/office/drawing/2014/main" id="{E71A56CE-E116-4E27-856E-DEE16DAA2B39}"/>
              </a:ext>
            </a:extLst>
          </p:cNvPr>
          <p:cNvGrpSpPr>
            <a:grpSpLocks/>
          </p:cNvGrpSpPr>
          <p:nvPr/>
        </p:nvGrpSpPr>
        <p:grpSpPr bwMode="auto">
          <a:xfrm>
            <a:off x="2555875" y="2852738"/>
            <a:ext cx="3527425" cy="1439862"/>
            <a:chOff x="4025" y="4493"/>
            <a:chExt cx="5556" cy="2267"/>
          </a:xfrm>
        </p:grpSpPr>
        <p:cxnSp>
          <p:nvCxnSpPr>
            <p:cNvPr id="9" name="直接连接符 8">
              <a:extLst>
                <a:ext uri="{FF2B5EF4-FFF2-40B4-BE49-F238E27FC236}">
                  <a16:creationId xmlns:a16="http://schemas.microsoft.com/office/drawing/2014/main" id="{F84E2F0E-02D2-474B-A477-CA7B7CF69744}"/>
                </a:ext>
              </a:extLst>
            </p:cNvPr>
            <p:cNvCxnSpPr/>
            <p:nvPr/>
          </p:nvCxnSpPr>
          <p:spPr>
            <a:xfrm>
              <a:off x="4025" y="6308"/>
              <a:ext cx="5556"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乘号 10">
              <a:extLst>
                <a:ext uri="{FF2B5EF4-FFF2-40B4-BE49-F238E27FC236}">
                  <a16:creationId xmlns:a16="http://schemas.microsoft.com/office/drawing/2014/main" id="{EA41CC74-CAD0-4A31-BFFA-07953B117E5F}"/>
                </a:ext>
              </a:extLst>
            </p:cNvPr>
            <p:cNvSpPr/>
            <p:nvPr/>
          </p:nvSpPr>
          <p:spPr>
            <a:xfrm>
              <a:off x="6408" y="5855"/>
              <a:ext cx="1020" cy="905"/>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2" name="平行四边形 11">
              <a:extLst>
                <a:ext uri="{FF2B5EF4-FFF2-40B4-BE49-F238E27FC236}">
                  <a16:creationId xmlns:a16="http://schemas.microsoft.com/office/drawing/2014/main" id="{0AAB504E-1858-4879-B8C3-263A35EA8F7D}"/>
                </a:ext>
              </a:extLst>
            </p:cNvPr>
            <p:cNvSpPr/>
            <p:nvPr/>
          </p:nvSpPr>
          <p:spPr>
            <a:xfrm>
              <a:off x="5498" y="4493"/>
              <a:ext cx="2610" cy="1135"/>
            </a:xfrm>
            <a:prstGeom prst="parallelogram">
              <a:avLst/>
            </a:prstGeom>
            <a:solidFill>
              <a:srgbClr val="29D5FF"/>
            </a:solidFill>
            <a:ln>
              <a:solidFill>
                <a:srgbClr val="2288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b="1" noProof="1"/>
                <a:t>访问不了怎么办？</a:t>
              </a:r>
            </a:p>
          </p:txBody>
        </p:sp>
      </p:grpSp>
      <p:sp>
        <p:nvSpPr>
          <p:cNvPr id="14" name="流程图: 磁盘 13">
            <a:extLst>
              <a:ext uri="{FF2B5EF4-FFF2-40B4-BE49-F238E27FC236}">
                <a16:creationId xmlns:a16="http://schemas.microsoft.com/office/drawing/2014/main" id="{8A9E50B6-9E56-424A-8F16-704888EE950A}"/>
              </a:ext>
            </a:extLst>
          </p:cNvPr>
          <p:cNvSpPr/>
          <p:nvPr/>
        </p:nvSpPr>
        <p:spPr>
          <a:xfrm>
            <a:off x="3851275" y="1701800"/>
            <a:ext cx="1066800" cy="1946275"/>
          </a:xfrm>
          <a:prstGeom prst="flowChartMagneticDisk">
            <a:avLst/>
          </a:prstGeom>
          <a:solidFill>
            <a:srgbClr val="72E85E"/>
          </a:solidFill>
          <a:ln>
            <a:solidFill>
              <a:srgbClr val="26C25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noProof="1"/>
              <a:t>服务器</a:t>
            </a:r>
            <a:r>
              <a:rPr lang="en-US" altLang="zh-CN" noProof="1"/>
              <a:t>C</a:t>
            </a:r>
          </a:p>
        </p:txBody>
      </p:sp>
      <p:grpSp>
        <p:nvGrpSpPr>
          <p:cNvPr id="17" name="组合 16">
            <a:extLst>
              <a:ext uri="{FF2B5EF4-FFF2-40B4-BE49-F238E27FC236}">
                <a16:creationId xmlns:a16="http://schemas.microsoft.com/office/drawing/2014/main" id="{5BCE5613-248B-49C7-80CC-4F26CC001085}"/>
              </a:ext>
            </a:extLst>
          </p:cNvPr>
          <p:cNvGrpSpPr>
            <a:grpSpLocks/>
          </p:cNvGrpSpPr>
          <p:nvPr/>
        </p:nvGrpSpPr>
        <p:grpSpPr bwMode="auto">
          <a:xfrm>
            <a:off x="828675" y="3429000"/>
            <a:ext cx="1071563" cy="1084263"/>
            <a:chOff x="1535" y="5402"/>
            <a:chExt cx="1688" cy="1708"/>
          </a:xfrm>
        </p:grpSpPr>
        <p:sp>
          <p:nvSpPr>
            <p:cNvPr id="4" name="椭圆 3">
              <a:extLst>
                <a:ext uri="{FF2B5EF4-FFF2-40B4-BE49-F238E27FC236}">
                  <a16:creationId xmlns:a16="http://schemas.microsoft.com/office/drawing/2014/main" id="{5F63F930-31E8-43A5-9FA4-AAF10899E019}"/>
                </a:ext>
              </a:extLst>
            </p:cNvPr>
            <p:cNvSpPr/>
            <p:nvPr/>
          </p:nvSpPr>
          <p:spPr>
            <a:xfrm>
              <a:off x="1535" y="5402"/>
              <a:ext cx="1688" cy="1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5" name="椭圆 4">
              <a:extLst>
                <a:ext uri="{FF2B5EF4-FFF2-40B4-BE49-F238E27FC236}">
                  <a16:creationId xmlns:a16="http://schemas.microsoft.com/office/drawing/2014/main" id="{3AF9C1C0-31D1-412C-8E39-3BA252157602}"/>
                </a:ext>
              </a:extLst>
            </p:cNvPr>
            <p:cNvSpPr/>
            <p:nvPr/>
          </p:nvSpPr>
          <p:spPr>
            <a:xfrm>
              <a:off x="1870" y="5855"/>
              <a:ext cx="228" cy="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6" name="椭圆 5">
              <a:extLst>
                <a:ext uri="{FF2B5EF4-FFF2-40B4-BE49-F238E27FC236}">
                  <a16:creationId xmlns:a16="http://schemas.microsoft.com/office/drawing/2014/main" id="{C1C191CF-3AC3-4B28-81E4-BA9FB53A00E0}"/>
                </a:ext>
              </a:extLst>
            </p:cNvPr>
            <p:cNvSpPr/>
            <p:nvPr/>
          </p:nvSpPr>
          <p:spPr>
            <a:xfrm>
              <a:off x="2663" y="5855"/>
              <a:ext cx="228" cy="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cxnSp>
          <p:nvCxnSpPr>
            <p:cNvPr id="7" name="曲线连接符 6">
              <a:extLst>
                <a:ext uri="{FF2B5EF4-FFF2-40B4-BE49-F238E27FC236}">
                  <a16:creationId xmlns:a16="http://schemas.microsoft.com/office/drawing/2014/main" id="{F2687C76-9CEA-4A1C-AE10-A31A3EA40BFF}"/>
                </a:ext>
              </a:extLst>
            </p:cNvPr>
            <p:cNvCxnSpPr/>
            <p:nvPr/>
          </p:nvCxnSpPr>
          <p:spPr>
            <a:xfrm rot="5400000" flipV="1">
              <a:off x="2388" y="6342"/>
              <a:ext cx="2" cy="598"/>
            </a:xfrm>
            <a:prstGeom prst="curvedConnector3">
              <a:avLst>
                <a:gd name="adj1" fmla="val -6550000"/>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2548" name="文本框 14">
            <a:extLst>
              <a:ext uri="{FF2B5EF4-FFF2-40B4-BE49-F238E27FC236}">
                <a16:creationId xmlns:a16="http://schemas.microsoft.com/office/drawing/2014/main" id="{283E612F-8FFA-49E6-93EB-7B6C6F3C5B28}"/>
              </a:ext>
            </a:extLst>
          </p:cNvPr>
          <p:cNvSpPr txBox="1">
            <a:spLocks noChangeArrowheads="1"/>
          </p:cNvSpPr>
          <p:nvPr/>
        </p:nvSpPr>
        <p:spPr bwMode="auto">
          <a:xfrm>
            <a:off x="900113" y="4654550"/>
            <a:ext cx="11160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solidFill>
                  <a:srgbClr val="002060"/>
                </a:solidFill>
              </a:rPr>
              <a:t>计算机</a:t>
            </a:r>
            <a:r>
              <a:rPr lang="en-US" altLang="zh-CN">
                <a:solidFill>
                  <a:srgbClr val="002060"/>
                </a:solidFill>
              </a:rPr>
              <a:t>A</a:t>
            </a:r>
          </a:p>
        </p:txBody>
      </p:sp>
      <p:cxnSp>
        <p:nvCxnSpPr>
          <p:cNvPr id="19" name="直接连接符 18">
            <a:extLst>
              <a:ext uri="{FF2B5EF4-FFF2-40B4-BE49-F238E27FC236}">
                <a16:creationId xmlns:a16="http://schemas.microsoft.com/office/drawing/2014/main" id="{0596498C-CC4A-4C43-BF5A-991AAE9BB4D5}"/>
              </a:ext>
            </a:extLst>
          </p:cNvPr>
          <p:cNvCxnSpPr>
            <a:stCxn id="22535" idx="1"/>
            <a:endCxn id="22535" idx="1"/>
          </p:cNvCxnSpPr>
          <p:nvPr/>
        </p:nvCxnSpPr>
        <p:spPr>
          <a:xfrm>
            <a:off x="447675" y="3751263"/>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燕尾形箭头 20">
            <a:extLst>
              <a:ext uri="{FF2B5EF4-FFF2-40B4-BE49-F238E27FC236}">
                <a16:creationId xmlns:a16="http://schemas.microsoft.com/office/drawing/2014/main" id="{488DBFF9-7193-4D6A-B77C-A19F73F10BB6}"/>
              </a:ext>
            </a:extLst>
          </p:cNvPr>
          <p:cNvSpPr/>
          <p:nvPr/>
        </p:nvSpPr>
        <p:spPr>
          <a:xfrm rot="19980000">
            <a:off x="2343150" y="2954338"/>
            <a:ext cx="1152525" cy="288925"/>
          </a:xfrm>
          <a:prstGeom prst="notchedRightArrow">
            <a:avLst/>
          </a:prstGeom>
          <a:solidFill>
            <a:srgbClr val="52D2AF"/>
          </a:solidFill>
          <a:ln>
            <a:solidFill>
              <a:srgbClr val="25AF9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2" name="燕尾形箭头 21">
            <a:extLst>
              <a:ext uri="{FF2B5EF4-FFF2-40B4-BE49-F238E27FC236}">
                <a16:creationId xmlns:a16="http://schemas.microsoft.com/office/drawing/2014/main" id="{DECF823A-D3E4-46FA-B63A-728D7BF16D1A}"/>
              </a:ext>
            </a:extLst>
          </p:cNvPr>
          <p:cNvSpPr/>
          <p:nvPr/>
        </p:nvSpPr>
        <p:spPr>
          <a:xfrm rot="1080000">
            <a:off x="5237163" y="2952750"/>
            <a:ext cx="1152525" cy="287338"/>
          </a:xfrm>
          <a:prstGeom prst="notchedRightArrow">
            <a:avLst/>
          </a:prstGeom>
          <a:solidFill>
            <a:srgbClr val="52D2AF"/>
          </a:solidFill>
          <a:ln>
            <a:solidFill>
              <a:srgbClr val="25AF9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4" name="右箭头 33">
            <a:extLst>
              <a:ext uri="{FF2B5EF4-FFF2-40B4-BE49-F238E27FC236}">
                <a16:creationId xmlns:a16="http://schemas.microsoft.com/office/drawing/2014/main" id="{098CC467-DF5B-47A6-B276-DE298FA278C2}"/>
              </a:ext>
            </a:extLst>
          </p:cNvPr>
          <p:cNvSpPr/>
          <p:nvPr/>
        </p:nvSpPr>
        <p:spPr>
          <a:xfrm>
            <a:off x="2555875" y="3937000"/>
            <a:ext cx="3600450" cy="215900"/>
          </a:xfrm>
          <a:prstGeom prst="rightArrow">
            <a:avLst/>
          </a:prstGeom>
          <a:solidFill>
            <a:srgbClr val="4ABEDB"/>
          </a:solidFill>
          <a:ln>
            <a:solidFill>
              <a:srgbClr val="199FD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grpSp>
        <p:nvGrpSpPr>
          <p:cNvPr id="43" name="组合 42">
            <a:extLst>
              <a:ext uri="{FF2B5EF4-FFF2-40B4-BE49-F238E27FC236}">
                <a16:creationId xmlns:a16="http://schemas.microsoft.com/office/drawing/2014/main" id="{367A2236-FD32-4447-B05F-ED1C5BCFD558}"/>
              </a:ext>
            </a:extLst>
          </p:cNvPr>
          <p:cNvGrpSpPr>
            <a:grpSpLocks/>
          </p:cNvGrpSpPr>
          <p:nvPr/>
        </p:nvGrpSpPr>
        <p:grpSpPr bwMode="auto">
          <a:xfrm>
            <a:off x="833438" y="3430588"/>
            <a:ext cx="1071562" cy="1084262"/>
            <a:chOff x="4710" y="7443"/>
            <a:chExt cx="1688" cy="1708"/>
          </a:xfrm>
        </p:grpSpPr>
        <p:sp>
          <p:nvSpPr>
            <p:cNvPr id="36" name="椭圆 35">
              <a:extLst>
                <a:ext uri="{FF2B5EF4-FFF2-40B4-BE49-F238E27FC236}">
                  <a16:creationId xmlns:a16="http://schemas.microsoft.com/office/drawing/2014/main" id="{9F0A9F3E-A22F-48E0-8359-C5FF457C36BE}"/>
                </a:ext>
              </a:extLst>
            </p:cNvPr>
            <p:cNvSpPr/>
            <p:nvPr/>
          </p:nvSpPr>
          <p:spPr>
            <a:xfrm>
              <a:off x="4710" y="7443"/>
              <a:ext cx="1688" cy="1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7" name="椭圆 36">
              <a:extLst>
                <a:ext uri="{FF2B5EF4-FFF2-40B4-BE49-F238E27FC236}">
                  <a16:creationId xmlns:a16="http://schemas.microsoft.com/office/drawing/2014/main" id="{B58EAD34-FDE9-4C65-9C59-E9ACA4FCDAA8}"/>
                </a:ext>
              </a:extLst>
            </p:cNvPr>
            <p:cNvSpPr/>
            <p:nvPr/>
          </p:nvSpPr>
          <p:spPr>
            <a:xfrm>
              <a:off x="5045" y="7896"/>
              <a:ext cx="228" cy="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8" name="椭圆 37">
              <a:extLst>
                <a:ext uri="{FF2B5EF4-FFF2-40B4-BE49-F238E27FC236}">
                  <a16:creationId xmlns:a16="http://schemas.microsoft.com/office/drawing/2014/main" id="{9EC676C3-FA09-46A5-B475-B98EE222BD64}"/>
                </a:ext>
              </a:extLst>
            </p:cNvPr>
            <p:cNvSpPr/>
            <p:nvPr/>
          </p:nvSpPr>
          <p:spPr>
            <a:xfrm>
              <a:off x="5835" y="7893"/>
              <a:ext cx="228" cy="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cxnSp>
          <p:nvCxnSpPr>
            <p:cNvPr id="42" name="直接连接符 41">
              <a:extLst>
                <a:ext uri="{FF2B5EF4-FFF2-40B4-BE49-F238E27FC236}">
                  <a16:creationId xmlns:a16="http://schemas.microsoft.com/office/drawing/2014/main" id="{E2599B4E-17EB-4B31-9BE6-BF54CEB00A4C}"/>
                </a:ext>
              </a:extLst>
            </p:cNvPr>
            <p:cNvCxnSpPr>
              <a:stCxn id="22535" idx="1"/>
              <a:endCxn id="22535" idx="1"/>
            </p:cNvCxnSpPr>
            <p:nvPr/>
          </p:nvCxnSpPr>
          <p:spPr>
            <a:xfrm>
              <a:off x="5273" y="8576"/>
              <a:ext cx="595" cy="1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1" name="组合 30">
            <a:extLst>
              <a:ext uri="{FF2B5EF4-FFF2-40B4-BE49-F238E27FC236}">
                <a16:creationId xmlns:a16="http://schemas.microsoft.com/office/drawing/2014/main" id="{350F4E6B-CB99-4AC3-8C2D-33029189BE43}"/>
              </a:ext>
            </a:extLst>
          </p:cNvPr>
          <p:cNvGrpSpPr>
            <a:grpSpLocks/>
          </p:cNvGrpSpPr>
          <p:nvPr/>
        </p:nvGrpSpPr>
        <p:grpSpPr bwMode="auto">
          <a:xfrm>
            <a:off x="828675" y="3429000"/>
            <a:ext cx="1071563" cy="1084263"/>
            <a:chOff x="4595" y="7217"/>
            <a:chExt cx="1688" cy="1708"/>
          </a:xfrm>
        </p:grpSpPr>
        <p:sp>
          <p:nvSpPr>
            <p:cNvPr id="25" name="椭圆 24">
              <a:extLst>
                <a:ext uri="{FF2B5EF4-FFF2-40B4-BE49-F238E27FC236}">
                  <a16:creationId xmlns:a16="http://schemas.microsoft.com/office/drawing/2014/main" id="{1DC5F35E-6461-4396-AD0B-79B4D3868F68}"/>
                </a:ext>
              </a:extLst>
            </p:cNvPr>
            <p:cNvSpPr/>
            <p:nvPr/>
          </p:nvSpPr>
          <p:spPr>
            <a:xfrm>
              <a:off x="4595" y="7217"/>
              <a:ext cx="1688" cy="1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6" name="椭圆 25">
              <a:extLst>
                <a:ext uri="{FF2B5EF4-FFF2-40B4-BE49-F238E27FC236}">
                  <a16:creationId xmlns:a16="http://schemas.microsoft.com/office/drawing/2014/main" id="{52C4EB0B-76D6-49EF-AAD3-6CE226695219}"/>
                </a:ext>
              </a:extLst>
            </p:cNvPr>
            <p:cNvSpPr/>
            <p:nvPr/>
          </p:nvSpPr>
          <p:spPr>
            <a:xfrm>
              <a:off x="4930" y="7670"/>
              <a:ext cx="228" cy="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7" name="椭圆 26">
              <a:extLst>
                <a:ext uri="{FF2B5EF4-FFF2-40B4-BE49-F238E27FC236}">
                  <a16:creationId xmlns:a16="http://schemas.microsoft.com/office/drawing/2014/main" id="{2EBABFE5-830F-4CDD-990E-B147431891FC}"/>
                </a:ext>
              </a:extLst>
            </p:cNvPr>
            <p:cNvSpPr/>
            <p:nvPr/>
          </p:nvSpPr>
          <p:spPr>
            <a:xfrm>
              <a:off x="5723" y="7670"/>
              <a:ext cx="228" cy="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0" name="弧形 29">
              <a:extLst>
                <a:ext uri="{FF2B5EF4-FFF2-40B4-BE49-F238E27FC236}">
                  <a16:creationId xmlns:a16="http://schemas.microsoft.com/office/drawing/2014/main" id="{1C0D094A-4B09-4CDD-9139-60D77EAE2853}"/>
                </a:ext>
              </a:extLst>
            </p:cNvPr>
            <p:cNvSpPr/>
            <p:nvPr/>
          </p:nvSpPr>
          <p:spPr>
            <a:xfrm rot="6780000">
              <a:off x="4863" y="7505"/>
              <a:ext cx="1125" cy="1100"/>
            </a:xfrm>
            <a:prstGeom prst="arc">
              <a:avLst>
                <a:gd name="adj1" fmla="val 17072948"/>
                <a:gd name="adj2" fmla="val 1639927"/>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zh-CN" altLang="en-US" noProof="1"/>
            </a:p>
          </p:txBody>
        </p:sp>
      </p:grpSp>
      <p:cxnSp>
        <p:nvCxnSpPr>
          <p:cNvPr id="40" name="直接连接符 39">
            <a:extLst>
              <a:ext uri="{FF2B5EF4-FFF2-40B4-BE49-F238E27FC236}">
                <a16:creationId xmlns:a16="http://schemas.microsoft.com/office/drawing/2014/main" id="{3FB23E7B-3981-45A4-B1C3-1642CC046AF6}"/>
              </a:ext>
            </a:extLst>
          </p:cNvPr>
          <p:cNvCxnSpPr>
            <a:stCxn id="22535" idx="2"/>
            <a:endCxn id="22535" idx="2"/>
          </p:cNvCxnSpPr>
          <p:nvPr/>
        </p:nvCxnSpPr>
        <p:spPr>
          <a:xfrm>
            <a:off x="4556125" y="630078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A4E44DFF-0A34-43DE-8810-45A12BF055CF}"/>
              </a:ext>
            </a:extLst>
          </p:cNvPr>
          <p:cNvCxnSpPr>
            <a:stCxn id="22535" idx="2"/>
            <a:endCxn id="22535" idx="2"/>
          </p:cNvCxnSpPr>
          <p:nvPr/>
        </p:nvCxnSpPr>
        <p:spPr>
          <a:xfrm>
            <a:off x="4556125" y="6300788"/>
            <a:ext cx="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1" presetClass="entr" presetSubtype="0"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exit" presetSubtype="0" fill="hold" nodeType="clickEffect">
                                  <p:stCondLst>
                                    <p:cond delay="0"/>
                                  </p:stCondLst>
                                  <p:childTnLst>
                                    <p:animEffect transition="out" filter="fade">
                                      <p:cBhvr>
                                        <p:cTn id="16" dur="1000"/>
                                        <p:tgtEl>
                                          <p:spTgt spid="13"/>
                                        </p:tgtEl>
                                      </p:cBhvr>
                                    </p:animEffect>
                                    <p:anim calcmode="lin" valueType="num">
                                      <p:cBhvr>
                                        <p:cTn id="17" dur="1000"/>
                                        <p:tgtEl>
                                          <p:spTgt spid="13"/>
                                        </p:tgtEl>
                                        <p:attrNameLst>
                                          <p:attrName>ppt_x</p:attrName>
                                        </p:attrNameLst>
                                      </p:cBhvr>
                                      <p:tavLst>
                                        <p:tav tm="0">
                                          <p:val>
                                            <p:strVal val="ppt_x"/>
                                          </p:val>
                                        </p:tav>
                                        <p:tav tm="100000">
                                          <p:val>
                                            <p:strVal val="ppt_x"/>
                                          </p:val>
                                        </p:tav>
                                      </p:tavLst>
                                    </p:anim>
                                    <p:anim calcmode="lin" valueType="num">
                                      <p:cBhvr>
                                        <p:cTn id="18" dur="1000"/>
                                        <p:tgtEl>
                                          <p:spTgt spid="13"/>
                                        </p:tgtEl>
                                        <p:attrNameLst>
                                          <p:attrName>ppt_y</p:attrName>
                                        </p:attrNameLst>
                                      </p:cBhvr>
                                      <p:tavLst>
                                        <p:tav tm="0">
                                          <p:val>
                                            <p:strVal val="ppt_y"/>
                                          </p:val>
                                        </p:tav>
                                        <p:tav tm="100000">
                                          <p:val>
                                            <p:strVal val="ppt_y+.1"/>
                                          </p:val>
                                        </p:tav>
                                      </p:tavLst>
                                    </p:anim>
                                    <p:set>
                                      <p:cBhvr>
                                        <p:cTn id="19" dur="1" fill="hold">
                                          <p:stCondLst>
                                            <p:cond delay="999"/>
                                          </p:stCondLst>
                                        </p:cTn>
                                        <p:tgtEl>
                                          <p:spTgt spid="13"/>
                                        </p:tgtEl>
                                        <p:attrNameLst>
                                          <p:attrName>style.visibility</p:attrName>
                                        </p:attrNameLst>
                                      </p:cBhvr>
                                      <p:to>
                                        <p:strVal val="hidden"/>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par>
                          <p:cTn id="31" fill="hold" nodeType="afterGroup">
                            <p:stCondLst>
                              <p:cond delay="1"/>
                            </p:stCondLst>
                            <p:childTnLst>
                              <p:par>
                                <p:cTn id="32" presetID="22" presetClass="entr" presetSubtype="4" fill="hold" grpId="0" nodeType="after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down)">
                                      <p:cBhvr>
                                        <p:cTn id="34" dur="500"/>
                                        <p:tgtEl>
                                          <p:spTgt spid="2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4"/>
                                        </p:tgtEl>
                                        <p:attrNameLst>
                                          <p:attrName>style.visibility</p:attrName>
                                        </p:attrNameLst>
                                      </p:cBhvr>
                                      <p:to>
                                        <p:strVal val="visible"/>
                                      </p:to>
                                    </p:set>
                                    <p:anim calcmode="lin" valueType="num">
                                      <p:cBhvr>
                                        <p:cTn id="44" dur="500"/>
                                        <p:tgtEl>
                                          <p:spTgt spid="34"/>
                                        </p:tgtEl>
                                        <p:attrNameLst>
                                          <p:attrName>ppt_y</p:attrName>
                                        </p:attrNameLst>
                                      </p:cBhvr>
                                      <p:tavLst>
                                        <p:tav tm="0">
                                          <p:val>
                                            <p:strVal val="#ppt_y+#ppt_h*1.125000"/>
                                          </p:val>
                                        </p:tav>
                                        <p:tav tm="100000">
                                          <p:val>
                                            <p:strVal val="#ppt_y"/>
                                          </p:val>
                                        </p:tav>
                                      </p:tavLst>
                                    </p:anim>
                                    <p:animEffect transition="in" filter="wipe(up)">
                                      <p:cBhvr>
                                        <p:cTn id="45" dur="500"/>
                                        <p:tgtEl>
                                          <p:spTgt spid="34"/>
                                        </p:tgtEl>
                                      </p:cBhvr>
                                    </p:animEffect>
                                  </p:childTnLst>
                                </p:cTn>
                              </p:par>
                              <p:par>
                                <p:cTn id="46" presetID="1" presetClass="entr" presetSubtype="0" fill="hold" nodeType="withEffect">
                                  <p:stCondLst>
                                    <p:cond delay="0"/>
                                  </p:stCondLst>
                                  <p:childTnLst>
                                    <p:set>
                                      <p:cBhvr>
                                        <p:cTn id="47"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1" grpId="0" bldLvl="0" animBg="1"/>
      <p:bldP spid="22" grpId="0" bldLvl="0" animBg="1"/>
      <p:bldP spid="34" grpId="0" animBg="1"/>
    </p:bld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000120150508A07PWBG">
  <a:themeElements>
    <a:clrScheme name="">
      <a:dk1>
        <a:srgbClr val="5F5F5F"/>
      </a:dk1>
      <a:lt1>
        <a:srgbClr val="FFFFFF"/>
      </a:lt1>
      <a:dk2>
        <a:srgbClr val="5F5F5F"/>
      </a:dk2>
      <a:lt2>
        <a:srgbClr val="FFFFFF"/>
      </a:lt2>
      <a:accent1>
        <a:srgbClr val="E74E3E"/>
      </a:accent1>
      <a:accent2>
        <a:srgbClr val="E0642C"/>
      </a:accent2>
      <a:accent3>
        <a:srgbClr val="FFFFFF"/>
      </a:accent3>
      <a:accent4>
        <a:srgbClr val="515151"/>
      </a:accent4>
      <a:accent5>
        <a:srgbClr val="F1B3AF"/>
      </a:accent5>
      <a:accent6>
        <a:srgbClr val="C95927"/>
      </a:accent6>
      <a:hlink>
        <a:srgbClr val="00B0F0"/>
      </a:hlink>
      <a:folHlink>
        <a:srgbClr val="7F7F7F"/>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000120150508A07PWBG 1">
        <a:dk1>
          <a:srgbClr val="5F5F5F"/>
        </a:dk1>
        <a:lt1>
          <a:srgbClr val="FFFFFF"/>
        </a:lt1>
        <a:dk2>
          <a:srgbClr val="5F5F5F"/>
        </a:dk2>
        <a:lt2>
          <a:srgbClr val="FFFFFF"/>
        </a:lt2>
        <a:accent1>
          <a:srgbClr val="E74E3E"/>
        </a:accent1>
        <a:accent2>
          <a:srgbClr val="E0642C"/>
        </a:accent2>
        <a:accent3>
          <a:srgbClr val="FFFFFF"/>
        </a:accent3>
        <a:accent4>
          <a:srgbClr val="505050"/>
        </a:accent4>
        <a:accent5>
          <a:srgbClr val="F1B2AF"/>
        </a:accent5>
        <a:accent6>
          <a:srgbClr val="CB5A27"/>
        </a:accent6>
        <a:hlink>
          <a:srgbClr val="00B0F0"/>
        </a:hlink>
        <a:folHlink>
          <a:srgbClr val="7F7F7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A000120150508A07PWBG">
  <a:themeElements>
    <a:clrScheme name="">
      <a:dk1>
        <a:srgbClr val="5F5F5F"/>
      </a:dk1>
      <a:lt1>
        <a:srgbClr val="FFFFFF"/>
      </a:lt1>
      <a:dk2>
        <a:srgbClr val="5F5F5F"/>
      </a:dk2>
      <a:lt2>
        <a:srgbClr val="FFFFFF"/>
      </a:lt2>
      <a:accent1>
        <a:srgbClr val="E74E3E"/>
      </a:accent1>
      <a:accent2>
        <a:srgbClr val="E0642C"/>
      </a:accent2>
      <a:accent3>
        <a:srgbClr val="FFFFFF"/>
      </a:accent3>
      <a:accent4>
        <a:srgbClr val="515151"/>
      </a:accent4>
      <a:accent5>
        <a:srgbClr val="F1B3AF"/>
      </a:accent5>
      <a:accent6>
        <a:srgbClr val="C95927"/>
      </a:accent6>
      <a:hlink>
        <a:srgbClr val="00B0F0"/>
      </a:hlink>
      <a:folHlink>
        <a:srgbClr val="7F7F7F"/>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000120150508A07PWBG 1">
        <a:dk1>
          <a:srgbClr val="5F5F5F"/>
        </a:dk1>
        <a:lt1>
          <a:srgbClr val="FFFFFF"/>
        </a:lt1>
        <a:dk2>
          <a:srgbClr val="5F5F5F"/>
        </a:dk2>
        <a:lt2>
          <a:srgbClr val="FFFFFF"/>
        </a:lt2>
        <a:accent1>
          <a:srgbClr val="E74E3E"/>
        </a:accent1>
        <a:accent2>
          <a:srgbClr val="E0642C"/>
        </a:accent2>
        <a:accent3>
          <a:srgbClr val="FFFFFF"/>
        </a:accent3>
        <a:accent4>
          <a:srgbClr val="505050"/>
        </a:accent4>
        <a:accent5>
          <a:srgbClr val="F1B2AF"/>
        </a:accent5>
        <a:accent6>
          <a:srgbClr val="CB5A27"/>
        </a:accent6>
        <a:hlink>
          <a:srgbClr val="00B0F0"/>
        </a:hlink>
        <a:folHlink>
          <a:srgbClr val="7F7F7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Pages>0</Pages>
  <Words>1431</Words>
  <Characters>0</Characters>
  <Application>Microsoft Office PowerPoint</Application>
  <DocSecurity>0</DocSecurity>
  <PresentationFormat>全屏显示(4:3)</PresentationFormat>
  <Lines>0</Lines>
  <Paragraphs>200</Paragraphs>
  <Slides>26</Slides>
  <Notes>24</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26</vt:i4>
      </vt:variant>
    </vt:vector>
  </HeadingPairs>
  <TitlesOfParts>
    <vt:vector size="39" baseType="lpstr">
      <vt:lpstr>Arial</vt:lpstr>
      <vt:lpstr>宋体</vt:lpstr>
      <vt:lpstr>Wingdings</vt:lpstr>
      <vt:lpstr>Times New Roman</vt:lpstr>
      <vt:lpstr>幼圆</vt:lpstr>
      <vt:lpstr>华文中宋</vt:lpstr>
      <vt:lpstr>Calibri</vt:lpstr>
      <vt:lpstr>微软雅黑</vt:lpstr>
      <vt:lpstr>Noto Sans CJK SC Regular</vt:lpstr>
      <vt:lpstr>Arial Unicode MS</vt:lpstr>
      <vt:lpstr>默认设计模板</vt:lpstr>
      <vt:lpstr>A000120150508A07PWBG</vt:lpstr>
      <vt:lpstr>1_A000120150508A07PWBG</vt:lpstr>
      <vt:lpstr>从集群系统到负载均衡</vt:lpstr>
      <vt:lpstr>内容简介</vt:lpstr>
      <vt:lpstr>集群系统</vt:lpstr>
      <vt:lpstr>集群系统</vt:lpstr>
      <vt:lpstr>集群系统</vt:lpstr>
      <vt:lpstr>集群系统</vt:lpstr>
      <vt:lpstr>集群系统</vt:lpstr>
      <vt:lpstr>代理服务器</vt:lpstr>
      <vt:lpstr>代理服务器</vt:lpstr>
      <vt:lpstr>代理服务器</vt:lpstr>
      <vt:lpstr>负载均衡</vt:lpstr>
      <vt:lpstr>负载均衡</vt:lpstr>
      <vt:lpstr>负载均衡</vt:lpstr>
      <vt:lpstr>负载均衡</vt:lpstr>
      <vt:lpstr>负载均衡</vt:lpstr>
      <vt:lpstr>负载均衡</vt:lpstr>
      <vt:lpstr>负载均衡</vt:lpstr>
      <vt:lpstr>负载均衡</vt:lpstr>
      <vt:lpstr>负载均衡</vt:lpstr>
      <vt:lpstr>负载均衡</vt:lpstr>
      <vt:lpstr>简单的负载均衡Demo</vt:lpstr>
      <vt:lpstr>简单的负载均衡Demo</vt:lpstr>
      <vt:lpstr>简单的负载均衡Demo</vt:lpstr>
      <vt:lpstr>简单的负载均衡Demo</vt:lpstr>
      <vt:lpstr>简单的负载均衡Demo</vt:lpstr>
      <vt:lpstr>END</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从集群系统到负载均衡</dc:title>
  <dc:subject/>
  <dc:creator>张学佩</dc:creator>
  <cp:keywords/>
  <dc:description/>
  <cp:lastModifiedBy>Flint Zhao</cp:lastModifiedBy>
  <cp:revision>194</cp:revision>
  <dcterms:created xsi:type="dcterms:W3CDTF">2015-08-06T01:46:48Z</dcterms:created>
  <dcterms:modified xsi:type="dcterms:W3CDTF">2018-06-19T05:12:47Z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