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F8EA"/>
          </a:solidFill>
        </a:fill>
      </a:tcStyle>
    </a:wholeTbl>
    <a:band2H>
      <a:tcTxStyle/>
      <a:tcStyle>
        <a:tcBdr/>
        <a:fill>
          <a:solidFill>
            <a:srgbClr val="ECF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F8EA"/>
          </a:solidFill>
        </a:fill>
      </a:tcStyle>
    </a:wholeTbl>
    <a:band2H>
      <a:tcTxStyle/>
      <a:tcStyle>
        <a:tcBdr/>
        <a:fill>
          <a:solidFill>
            <a:srgbClr val="ECF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AE3"/>
          </a:solidFill>
        </a:fill>
      </a:tcStyle>
    </a:wholeTbl>
    <a:band2H>
      <a:tcTxStyle/>
      <a:tcStyle>
        <a:tcBdr/>
        <a:fill>
          <a:solidFill>
            <a:srgbClr val="E8ED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42" autoAdjust="0"/>
  </p:normalViewPr>
  <p:slideViewPr>
    <p:cSldViewPr snapToGrid="0" showGuides="1">
      <p:cViewPr varScale="1">
        <p:scale>
          <a:sx n="69" d="100"/>
          <a:sy n="69" d="100"/>
        </p:scale>
        <p:origin x="147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rPr dirty="0"/>
              <a:t>大家上午好，今天为大家介绍我最近的一个工作，基于流形正则化的半监督深度生成模型。这个工作是对已有半监督深度生成模型的一个改进，</a:t>
            </a:r>
            <a:r>
              <a:rPr dirty="0" smtClean="0"/>
              <a:t>通过重新定义流形正则化，我们构建了新的</a:t>
            </a:r>
            <a:r>
              <a:rPr lang="zh-CN" altLang="en-US" dirty="0" smtClean="0"/>
              <a:t>流形</a:t>
            </a:r>
            <a:r>
              <a:rPr dirty="0" err="1" smtClean="0"/>
              <a:t>正则化</a:t>
            </a:r>
            <a:r>
              <a:rPr lang="zh-CN" altLang="en-US" dirty="0" smtClean="0"/>
              <a:t>损失函数</a:t>
            </a:r>
            <a:r>
              <a:rPr dirty="0" smtClean="0"/>
              <a:t>，</a:t>
            </a:r>
            <a:r>
              <a:rPr dirty="0"/>
              <a:t>并评估了模型的表现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noRot="1" noChangeAspect="1"/>
          </p:cNvSpPr>
          <p:nvPr>
            <p:ph type="sldImg"/>
          </p:nvPr>
        </p:nvSpPr>
        <p:spPr>
          <a:prstGeom prst="rect">
            <a:avLst/>
          </a:prstGeom>
        </p:spPr>
        <p:txBody>
          <a:bodyPr/>
          <a:lstStyle/>
          <a:p>
            <a:endParaRPr/>
          </a:p>
        </p:txBody>
      </p:sp>
      <p:sp>
        <p:nvSpPr>
          <p:cNvPr id="328" name="Shape 328"/>
          <p:cNvSpPr>
            <a:spLocks noGrp="1"/>
          </p:cNvSpPr>
          <p:nvPr>
            <p:ph type="body" sz="quarter" idx="1"/>
          </p:nvPr>
        </p:nvSpPr>
        <p:spPr>
          <a:prstGeom prst="rect">
            <a:avLst/>
          </a:prstGeom>
        </p:spPr>
        <p:txBody>
          <a:bodyPr/>
          <a:lstStyle/>
          <a:p>
            <a:r>
              <a:t>在图像领域，目标函数额外加入了分类器的损失，采用hingeloss衡量，并同样加入了约束项，模型结构左图所示，编码器和解码器都是五层结构的cnn，整体网络结构如右图所示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693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rPr dirty="0"/>
              <a:t>首先，什么是流形正则化？简单来说，流形正则化认为，高维数据存在对应一个低维空间中的空间结构，也被称为流形，并认为数据在流形中的分布提供有效的分类信息。因此，相对于需要数据全部标注的有监督学习框架，加入流形约束后的半监督学习框架能够在只需要提供少量标注数据的场景下学习，其损失函数如下所示。其中M是分类器f(x)</a:t>
            </a:r>
            <a:r>
              <a:rPr dirty="0" err="1"/>
              <a:t>在流形M上的梯度，以约束分类器在流形上的学习</a:t>
            </a:r>
            <a:r>
              <a:rPr dirty="0"/>
              <a: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zh-CN" altLang="en-US" dirty="0" smtClean="0"/>
              <a:t>由于实际中我们并不知道数据的边缘分布，所以</a:t>
            </a:r>
            <a:r>
              <a:rPr dirty="0" err="1" smtClean="0"/>
              <a:t>直接计算并不可行</a:t>
            </a:r>
            <a:r>
              <a:rPr dirty="0" err="1"/>
              <a:t>，</a:t>
            </a:r>
            <a:r>
              <a:rPr dirty="0" err="1" smtClean="0"/>
              <a:t>通常</a:t>
            </a:r>
            <a:r>
              <a:rPr lang="zh-CN" altLang="en-US" dirty="0" smtClean="0"/>
              <a:t>的做法</a:t>
            </a:r>
            <a:r>
              <a:rPr dirty="0" err="1" smtClean="0"/>
              <a:t>使用拉普拉斯图近似流形</a:t>
            </a:r>
            <a:r>
              <a:rPr lang="zh-CN" altLang="en-US" dirty="0" smtClean="0"/>
              <a:t>约束</a:t>
            </a:r>
            <a:r>
              <a:rPr dirty="0" smtClean="0"/>
              <a:t>，</a:t>
            </a:r>
            <a:r>
              <a:rPr dirty="0" err="1"/>
              <a:t>其构建过程如下所示。其中f为分类器预测的输出，L</a:t>
            </a:r>
            <a:r>
              <a:rPr dirty="0" err="1" smtClean="0"/>
              <a:t>为拉普拉斯</a:t>
            </a:r>
            <a:r>
              <a:rPr lang="zh-CN" altLang="en-US" dirty="0" smtClean="0"/>
              <a:t>图</a:t>
            </a:r>
            <a:r>
              <a:rPr dirty="0" err="1" smtClean="0"/>
              <a:t>矩阵</a:t>
            </a:r>
            <a:r>
              <a:rPr dirty="0" err="1"/>
              <a:t>，由D-W构造，W是全部数据的k近邻图，而D是W按列相加后的对角元素构成的对角矩阵。如下图所示</a:t>
            </a:r>
            <a:r>
              <a:rPr dirty="0"/>
              <a:t>。</a:t>
            </a:r>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xfrm>
            <a:off x="381000" y="685800"/>
            <a:ext cx="6096000" cy="3429000"/>
          </a:xfrm>
          <a:prstGeom prst="rect">
            <a:avLst/>
          </a:prstGeom>
        </p:spPr>
        <p:txBody>
          <a:bodyPr/>
          <a:lstStyle/>
          <a:p>
            <a:endParaRPr/>
          </a:p>
        </p:txBody>
      </p:sp>
      <p:sp>
        <p:nvSpPr>
          <p:cNvPr id="222" name="Shape 222"/>
          <p:cNvSpPr>
            <a:spLocks noGrp="1"/>
          </p:cNvSpPr>
          <p:nvPr>
            <p:ph type="body" sz="quarter" idx="1"/>
          </p:nvPr>
        </p:nvSpPr>
        <p:spPr>
          <a:prstGeom prst="rect">
            <a:avLst/>
          </a:prstGeom>
        </p:spPr>
        <p:txBody>
          <a:bodyPr/>
          <a:lstStyle/>
          <a:p>
            <a:r>
              <a:rPr dirty="0"/>
              <a:t>最早将流形正则化引入神经网络的是nips2011的论文。原始自编码器模型由编码器h(x)</a:t>
            </a:r>
            <a:r>
              <a:rPr dirty="0" err="1"/>
              <a:t>及解码器g</a:t>
            </a:r>
            <a:r>
              <a:rPr dirty="0"/>
              <a:t>(x)</a:t>
            </a:r>
            <a:r>
              <a:rPr dirty="0" err="1"/>
              <a:t>构成。该方法认为编码器h</a:t>
            </a:r>
            <a:r>
              <a:rPr dirty="0"/>
              <a:t>(x)</a:t>
            </a:r>
            <a:r>
              <a:rPr dirty="0" err="1"/>
              <a:t>能够学习到原始数据x的流形，并加入</a:t>
            </a:r>
            <a:r>
              <a:rPr dirty="0" err="1" smtClean="0"/>
              <a:t>jacab</a:t>
            </a:r>
            <a:r>
              <a:rPr lang="zh-CN" altLang="en-US" dirty="0" smtClean="0"/>
              <a:t>（雅可比）</a:t>
            </a:r>
            <a:r>
              <a:rPr dirty="0" err="1" smtClean="0"/>
              <a:t>正则化约束让</a:t>
            </a:r>
            <a:r>
              <a:rPr dirty="0" err="1"/>
              <a:t>h</a:t>
            </a:r>
            <a:r>
              <a:rPr dirty="0"/>
              <a:t>(x)</a:t>
            </a:r>
            <a:r>
              <a:rPr dirty="0" err="1"/>
              <a:t>对x上微小范围内的变化不敏感，更加平滑，即h</a:t>
            </a:r>
            <a:r>
              <a:rPr dirty="0"/>
              <a:t>(x)</a:t>
            </a:r>
            <a:r>
              <a:rPr dirty="0" err="1"/>
              <a:t>的导数的二范数，并同样可以引入h</a:t>
            </a:r>
            <a:r>
              <a:rPr dirty="0"/>
              <a:t>(x)</a:t>
            </a:r>
            <a:r>
              <a:rPr dirty="0" err="1"/>
              <a:t>的二阶导数的二范数作为约束。接下来该方法对学习到的h</a:t>
            </a:r>
            <a:r>
              <a:rPr dirty="0"/>
              <a:t>(x)</a:t>
            </a:r>
            <a:r>
              <a:rPr dirty="0" err="1"/>
              <a:t>进一步计算jacab，并通过svd分解得到奇异向量B。最后，使用B约束分类器o</a:t>
            </a:r>
            <a:r>
              <a:rPr dirty="0"/>
              <a:t>(x)，</a:t>
            </a:r>
            <a:r>
              <a:rPr dirty="0" err="1"/>
              <a:t>以使用h</a:t>
            </a:r>
            <a:r>
              <a:rPr dirty="0"/>
              <a:t>(x)</a:t>
            </a:r>
            <a:r>
              <a:rPr dirty="0" err="1"/>
              <a:t>指导分类器的学习</a:t>
            </a:r>
            <a:r>
              <a:rPr dirty="0" smtClean="0"/>
              <a:t>。</a:t>
            </a:r>
            <a:r>
              <a:rPr lang="zh-CN" altLang="en-US" dirty="0" smtClean="0"/>
              <a:t>让分类器对</a:t>
            </a:r>
            <a:r>
              <a:rPr lang="en-US" altLang="zh-CN" dirty="0" smtClean="0"/>
              <a:t>x</a:t>
            </a:r>
            <a:r>
              <a:rPr lang="zh-CN" altLang="en-US" dirty="0" smtClean="0"/>
              <a:t>的局部变化不敏感。</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xfrm>
            <a:off x="381000" y="685800"/>
            <a:ext cx="6096000" cy="3429000"/>
          </a:xfrm>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t>最新的论文则发表于nips2017，将流形正则化约束引入gan中进行半监督学习。同样基于两个假设：其一是gan的生成器能够很好的学习数据的流形；其二是流形的切线空间能够指导分类器的梯度更新方向。因此引入了分类器的约束项，其中c是分类器,u是计算出的切线空间。</a:t>
            </a: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rPr dirty="0"/>
              <a:t>然而上述方法定义约束过于复杂，需要推导流形的切线空间，因此本文基于两个假设对流形正则化重新定义，首先，由于vae能近似数据的边缘概率分布p(x)，</a:t>
            </a:r>
            <a:r>
              <a:rPr dirty="0" err="1"/>
              <a:t>因此可以使用编码器替代第一项边缘分布p</a:t>
            </a:r>
            <a:r>
              <a:rPr dirty="0"/>
              <a:t>(x)，</a:t>
            </a:r>
            <a:r>
              <a:rPr dirty="0" err="1"/>
              <a:t>而不是使用拉普拉斯图近似。其次，本文假设编码器可以定义数据空间的流形</a:t>
            </a:r>
            <a:r>
              <a:rPr dirty="0" smtClean="0"/>
              <a:t>。</a:t>
            </a:r>
            <a:r>
              <a:rPr lang="zh-CN" altLang="en-US" smtClean="0"/>
              <a:t>因此允许我们直接根据学习到的潜在表达计算雅可比矩阵（梯度），而不需要像其他方法一样计算切线方向。</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endParaRPr/>
          </a:p>
          <a:p>
            <a:r>
              <a:t>首先在文本领域，目标函数分别优化有标注数据的x,y似然和无标注数据的x的似然，并加入约束项。</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网络结构图如下所示，使用LSTM作为编码器和解码器，其中编码器编码输入的句子到隐状态z,分类器编码输入的句子预测句子的标签y,解码器解码隐状态z生成重构的句子，并且在解码器的每一个状态引入标签y，目前还在调实验结果。</a:t>
            </a:r>
          </a:p>
          <a:p>
            <a:r>
              <a:t/>
            </a:r>
            <a:br/>
            <a:endParaRP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90"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91"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9" name="标题文本"/>
          <p:cNvSpPr txBox="1">
            <a:spLocks noGrp="1"/>
          </p:cNvSpPr>
          <p:nvPr>
            <p:ph type="title"/>
          </p:nvPr>
        </p:nvSpPr>
        <p:spPr>
          <a:prstGeom prst="rect">
            <a:avLst/>
          </a:prstGeom>
        </p:spPr>
        <p:txBody>
          <a:bodyPr/>
          <a:lstStyle/>
          <a:p>
            <a:r>
              <a:t>标题文本</a:t>
            </a:r>
          </a:p>
        </p:txBody>
      </p:sp>
      <p:sp>
        <p:nvSpPr>
          <p:cNvPr id="100"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8"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9"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Content">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Content 0">
    <p:spTree>
      <p:nvGrpSpPr>
        <p:cNvPr id="1" name=""/>
        <p:cNvGrpSpPr/>
        <p:nvPr/>
      </p:nvGrpSpPr>
      <p:grpSpPr>
        <a:xfrm>
          <a:off x="0" y="0"/>
          <a:ext cx="0" cy="0"/>
          <a:chOff x="0" y="0"/>
          <a:chExt cx="0" cy="0"/>
        </a:xfrm>
      </p:grpSpPr>
      <p:sp>
        <p:nvSpPr>
          <p:cNvPr id="124"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_Пользовательский макет">
    <p:spTree>
      <p:nvGrpSpPr>
        <p:cNvPr id="1" name=""/>
        <p:cNvGrpSpPr/>
        <p:nvPr/>
      </p:nvGrpSpPr>
      <p:grpSpPr>
        <a:xfrm>
          <a:off x="0" y="0"/>
          <a:ext cx="0" cy="0"/>
          <a:chOff x="0" y="0"/>
          <a:chExt cx="0" cy="0"/>
        </a:xfrm>
      </p:grpSpPr>
      <p:sp>
        <p:nvSpPr>
          <p:cNvPr id="13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imple slide without footer">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in Title+ SubTitle_Footer">
    <p:spTree>
      <p:nvGrpSpPr>
        <p:cNvPr id="1" name=""/>
        <p:cNvGrpSpPr/>
        <p:nvPr/>
      </p:nvGrpSpPr>
      <p:grpSpPr>
        <a:xfrm>
          <a:off x="0" y="0"/>
          <a:ext cx="0" cy="0"/>
          <a:chOff x="0" y="0"/>
          <a:chExt cx="0" cy="0"/>
        </a:xfrm>
      </p:grpSpPr>
      <p:sp>
        <p:nvSpPr>
          <p:cNvPr id="145"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52"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0"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81"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8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图片 26" descr="图片 26"/>
          <p:cNvPicPr>
            <a:picLocks noChangeAspect="1"/>
          </p:cNvPicPr>
          <p:nvPr/>
        </p:nvPicPr>
        <p:blipFill>
          <a:blip r:embed="rId3">
            <a:extLst/>
          </a:blip>
          <a:srcRect r="1" b="1"/>
          <a:stretch>
            <a:fillRect/>
          </a:stretch>
        </p:blipFill>
        <p:spPr>
          <a:xfrm rot="3033189">
            <a:off x="-3774164" y="-5654730"/>
            <a:ext cx="10465198" cy="104521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877"/>
                </a:lnTo>
                <a:lnTo>
                  <a:pt x="4829" y="0"/>
                </a:lnTo>
                <a:lnTo>
                  <a:pt x="0" y="0"/>
                </a:lnTo>
                <a:close/>
                <a:moveTo>
                  <a:pt x="20561" y="0"/>
                </a:moveTo>
                <a:lnTo>
                  <a:pt x="8761" y="14360"/>
                </a:lnTo>
                <a:lnTo>
                  <a:pt x="17549" y="21600"/>
                </a:lnTo>
                <a:lnTo>
                  <a:pt x="21600" y="21600"/>
                </a:lnTo>
                <a:lnTo>
                  <a:pt x="21600" y="0"/>
                </a:lnTo>
                <a:lnTo>
                  <a:pt x="20561" y="0"/>
                </a:lnTo>
                <a:close/>
              </a:path>
            </a:pathLst>
          </a:custGeom>
          <a:ln w="12700">
            <a:miter lim="400000"/>
          </a:ln>
        </p:spPr>
      </p:pic>
      <p:sp>
        <p:nvSpPr>
          <p:cNvPr id="162" name="文本框 9"/>
          <p:cNvSpPr txBox="1"/>
          <p:nvPr/>
        </p:nvSpPr>
        <p:spPr>
          <a:xfrm>
            <a:off x="5114926" y="3077437"/>
            <a:ext cx="7180327" cy="139713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solidFill>
                  <a:schemeClr val="accent2"/>
                </a:solidFill>
                <a:latin typeface="Times New Roman"/>
                <a:ea typeface="Times New Roman"/>
                <a:cs typeface="Times New Roman"/>
                <a:sym typeface="Times New Roman"/>
              </a:defRPr>
            </a:pPr>
            <a:r>
              <a:rPr>
                <a:latin typeface="楷体"/>
                <a:ea typeface="楷体"/>
                <a:cs typeface="楷体"/>
                <a:sym typeface="楷体"/>
              </a:rPr>
              <a:t>基于流形正则化的半监督深度生成模型</a:t>
            </a:r>
          </a:p>
          <a:p>
            <a:pPr>
              <a:defRPr sz="2800" b="1">
                <a:solidFill>
                  <a:schemeClr val="accent2"/>
                </a:solidFill>
                <a:latin typeface="Times New Roman"/>
                <a:ea typeface="Times New Roman"/>
                <a:cs typeface="Times New Roman"/>
                <a:sym typeface="Times New Roman"/>
              </a:defRPr>
            </a:pPr>
            <a:r>
              <a:t>Semi-Supervised deep generative model</a:t>
            </a:r>
          </a:p>
          <a:p>
            <a:pPr>
              <a:defRPr sz="2800" b="1">
                <a:solidFill>
                  <a:schemeClr val="accent2"/>
                </a:solidFill>
                <a:latin typeface="Times New Roman"/>
                <a:ea typeface="Times New Roman"/>
                <a:cs typeface="Times New Roman"/>
                <a:sym typeface="Times New Roman"/>
              </a:defRPr>
            </a:pPr>
            <a:r>
              <a:t> with revisiting manifold regularization</a:t>
            </a:r>
          </a:p>
        </p:txBody>
      </p:sp>
      <p:sp>
        <p:nvSpPr>
          <p:cNvPr id="163" name="直接连接符 11"/>
          <p:cNvSpPr/>
          <p:nvPr/>
        </p:nvSpPr>
        <p:spPr>
          <a:xfrm>
            <a:off x="5321808" y="4031545"/>
            <a:ext cx="5918833" cy="1"/>
          </a:xfrm>
          <a:prstGeom prst="line">
            <a:avLst/>
          </a:prstGeom>
          <a:ln w="6350" cap="rnd">
            <a:solidFill>
              <a:schemeClr val="accent2"/>
            </a:solidFill>
            <a:miter/>
          </a:ln>
        </p:spPr>
        <p:txBody>
          <a:bodyPr lIns="45719" rIns="45719"/>
          <a:lstStyle/>
          <a:p>
            <a:endParaRPr/>
          </a:p>
        </p:txBody>
      </p:sp>
      <p:sp>
        <p:nvSpPr>
          <p:cNvPr id="164" name="TextBox 6"/>
          <p:cNvSpPr txBox="1"/>
          <p:nvPr/>
        </p:nvSpPr>
        <p:spPr>
          <a:xfrm>
            <a:off x="5961848" y="4553651"/>
            <a:ext cx="6544345" cy="128715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000" b="1">
                <a:solidFill>
                  <a:schemeClr val="accent2"/>
                </a:solidFill>
                <a:latin typeface="Times New Roman"/>
                <a:ea typeface="Times New Roman"/>
                <a:cs typeface="Times New Roman"/>
                <a:sym typeface="Times New Roman"/>
              </a:defRPr>
            </a:pPr>
            <a:r>
              <a:rPr b="0">
                <a:latin typeface="Arial Unicode MS"/>
                <a:ea typeface="Arial Unicode MS"/>
                <a:cs typeface="Arial Unicode MS"/>
                <a:sym typeface="Arial Unicode MS"/>
              </a:rPr>
              <a:t>谢倩倩</a:t>
            </a:r>
          </a:p>
          <a:p>
            <a:pPr algn="ctr">
              <a:defRPr sz="2000" b="1">
                <a:solidFill>
                  <a:schemeClr val="accent2"/>
                </a:solidFill>
                <a:latin typeface="Times New Roman"/>
                <a:ea typeface="Times New Roman"/>
                <a:cs typeface="Times New Roman"/>
                <a:sym typeface="Times New Roman"/>
              </a:defRPr>
            </a:pPr>
            <a:r>
              <a:t>Qianqian Xie</a:t>
            </a:r>
          </a:p>
          <a:p>
            <a:pPr algn="ctr">
              <a:defRPr sz="2000" b="1">
                <a:solidFill>
                  <a:schemeClr val="accent2"/>
                </a:solidFill>
                <a:latin typeface="Times New Roman"/>
                <a:ea typeface="Times New Roman"/>
                <a:cs typeface="Times New Roman"/>
                <a:sym typeface="Times New Roman"/>
              </a:defRPr>
            </a:pPr>
            <a:r>
              <a:t>Computer School, Wuhan University</a:t>
            </a:r>
          </a:p>
          <a:p>
            <a:pPr algn="ctr">
              <a:defRPr sz="2000" b="1">
                <a:solidFill>
                  <a:schemeClr val="accent2"/>
                </a:solidFill>
                <a:latin typeface="Times New Roman"/>
                <a:ea typeface="Times New Roman"/>
                <a:cs typeface="Times New Roman"/>
                <a:sym typeface="Times New Roman"/>
              </a:defRPr>
            </a:pPr>
            <a:r>
              <a:t>xieq@whu.edu.cn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图片 104" descr="图片 104"/>
          <p:cNvPicPr>
            <a:picLocks noChangeAspect="1"/>
          </p:cNvPicPr>
          <p:nvPr/>
        </p:nvPicPr>
        <p:blipFill>
          <a:blip r:embed="rId3">
            <a:extLst/>
          </a:blip>
          <a:srcRect l="57988" t="47917" r="25192" b="29117"/>
          <a:stretch>
            <a:fillRect/>
          </a:stretch>
        </p:blipFill>
        <p:spPr>
          <a:xfrm rot="13833189">
            <a:off x="1460372" y="-2553982"/>
            <a:ext cx="4242198" cy="5785248"/>
          </a:xfrm>
          <a:custGeom>
            <a:avLst/>
            <a:gdLst/>
            <a:ahLst/>
            <a:cxnLst>
              <a:cxn ang="0">
                <a:pos x="wd2" y="hd2"/>
              </a:cxn>
              <a:cxn ang="5400000">
                <a:pos x="wd2" y="hd2"/>
              </a:cxn>
              <a:cxn ang="10800000">
                <a:pos x="wd2" y="hd2"/>
              </a:cxn>
              <a:cxn ang="16200000">
                <a:pos x="wd2" y="hd2"/>
              </a:cxn>
            </a:cxnLst>
            <a:rect l="0" t="0" r="r" b="b"/>
            <a:pathLst>
              <a:path w="21391" h="21157" extrusionOk="0">
                <a:moveTo>
                  <a:pt x="21101" y="0"/>
                </a:moveTo>
                <a:cubicBezTo>
                  <a:pt x="20825" y="243"/>
                  <a:pt x="20549" y="486"/>
                  <a:pt x="20319" y="689"/>
                </a:cubicBezTo>
                <a:cubicBezTo>
                  <a:pt x="20355" y="575"/>
                  <a:pt x="20446" y="493"/>
                  <a:pt x="20345" y="500"/>
                </a:cubicBezTo>
                <a:cubicBezTo>
                  <a:pt x="20262" y="655"/>
                  <a:pt x="20160" y="663"/>
                  <a:pt x="20068" y="744"/>
                </a:cubicBezTo>
                <a:cubicBezTo>
                  <a:pt x="20325" y="353"/>
                  <a:pt x="19568" y="855"/>
                  <a:pt x="20054" y="261"/>
                </a:cubicBezTo>
                <a:cubicBezTo>
                  <a:pt x="19732" y="545"/>
                  <a:pt x="19732" y="545"/>
                  <a:pt x="19732" y="545"/>
                </a:cubicBezTo>
                <a:cubicBezTo>
                  <a:pt x="19538" y="634"/>
                  <a:pt x="19908" y="309"/>
                  <a:pt x="19898" y="235"/>
                </a:cubicBezTo>
                <a:cubicBezTo>
                  <a:pt x="20053" y="-149"/>
                  <a:pt x="19371" y="533"/>
                  <a:pt x="19618" y="68"/>
                </a:cubicBezTo>
                <a:cubicBezTo>
                  <a:pt x="19168" y="547"/>
                  <a:pt x="19092" y="366"/>
                  <a:pt x="18678" y="731"/>
                </a:cubicBezTo>
                <a:cubicBezTo>
                  <a:pt x="18658" y="583"/>
                  <a:pt x="19349" y="-25"/>
                  <a:pt x="18998" y="37"/>
                </a:cubicBezTo>
                <a:cubicBezTo>
                  <a:pt x="18610" y="214"/>
                  <a:pt x="18443" y="115"/>
                  <a:pt x="17871" y="454"/>
                </a:cubicBezTo>
                <a:cubicBezTo>
                  <a:pt x="18420" y="-443"/>
                  <a:pt x="17075" y="659"/>
                  <a:pt x="17119" y="209"/>
                </a:cubicBezTo>
                <a:cubicBezTo>
                  <a:pt x="16353" y="636"/>
                  <a:pt x="15339" y="1529"/>
                  <a:pt x="14373" y="2381"/>
                </a:cubicBezTo>
                <a:cubicBezTo>
                  <a:pt x="13666" y="3252"/>
                  <a:pt x="12946" y="3639"/>
                  <a:pt x="12220" y="4363"/>
                </a:cubicBezTo>
                <a:cubicBezTo>
                  <a:pt x="11003" y="5270"/>
                  <a:pt x="9658" y="6372"/>
                  <a:pt x="8389" y="7656"/>
                </a:cubicBezTo>
                <a:cubicBezTo>
                  <a:pt x="7653" y="8305"/>
                  <a:pt x="6789" y="9149"/>
                  <a:pt x="6026" y="9987"/>
                </a:cubicBezTo>
                <a:cubicBezTo>
                  <a:pt x="3652" y="12244"/>
                  <a:pt x="2719" y="14139"/>
                  <a:pt x="855" y="16360"/>
                </a:cubicBezTo>
                <a:cubicBezTo>
                  <a:pt x="-165" y="17589"/>
                  <a:pt x="365" y="17699"/>
                  <a:pt x="92" y="18353"/>
                </a:cubicBezTo>
                <a:cubicBezTo>
                  <a:pt x="717" y="17637"/>
                  <a:pt x="1587" y="16456"/>
                  <a:pt x="2379" y="15840"/>
                </a:cubicBezTo>
                <a:cubicBezTo>
                  <a:pt x="2518" y="15719"/>
                  <a:pt x="2298" y="15996"/>
                  <a:pt x="2307" y="16070"/>
                </a:cubicBezTo>
                <a:cubicBezTo>
                  <a:pt x="2363" y="16103"/>
                  <a:pt x="2373" y="16177"/>
                  <a:pt x="2456" y="16022"/>
                </a:cubicBezTo>
                <a:cubicBezTo>
                  <a:pt x="2567" y="16088"/>
                  <a:pt x="2964" y="15985"/>
                  <a:pt x="2570" y="16498"/>
                </a:cubicBezTo>
                <a:cubicBezTo>
                  <a:pt x="3030" y="16092"/>
                  <a:pt x="2554" y="16760"/>
                  <a:pt x="2830" y="16517"/>
                </a:cubicBezTo>
                <a:cubicBezTo>
                  <a:pt x="2089" y="17912"/>
                  <a:pt x="832" y="19681"/>
                  <a:pt x="0" y="21157"/>
                </a:cubicBezTo>
                <a:cubicBezTo>
                  <a:pt x="266" y="20840"/>
                  <a:pt x="266" y="20839"/>
                  <a:pt x="266" y="20839"/>
                </a:cubicBezTo>
                <a:cubicBezTo>
                  <a:pt x="697" y="20212"/>
                  <a:pt x="971" y="19558"/>
                  <a:pt x="1615" y="18990"/>
                </a:cubicBezTo>
                <a:cubicBezTo>
                  <a:pt x="1240" y="19651"/>
                  <a:pt x="625" y="20441"/>
                  <a:pt x="204" y="21142"/>
                </a:cubicBezTo>
                <a:cubicBezTo>
                  <a:pt x="2158" y="18430"/>
                  <a:pt x="2157" y="18430"/>
                  <a:pt x="2157" y="18430"/>
                </a:cubicBezTo>
                <a:cubicBezTo>
                  <a:pt x="2654" y="17910"/>
                  <a:pt x="3331" y="16817"/>
                  <a:pt x="3738" y="16788"/>
                </a:cubicBezTo>
                <a:cubicBezTo>
                  <a:pt x="3455" y="17368"/>
                  <a:pt x="2840" y="18157"/>
                  <a:pt x="2363" y="18825"/>
                </a:cubicBezTo>
                <a:cubicBezTo>
                  <a:pt x="2419" y="18858"/>
                  <a:pt x="2419" y="18858"/>
                  <a:pt x="2419" y="18858"/>
                </a:cubicBezTo>
                <a:cubicBezTo>
                  <a:pt x="2804" y="18271"/>
                  <a:pt x="3282" y="17604"/>
                  <a:pt x="3814" y="16970"/>
                </a:cubicBezTo>
                <a:cubicBezTo>
                  <a:pt x="3393" y="17671"/>
                  <a:pt x="2502" y="18703"/>
                  <a:pt x="2357" y="19161"/>
                </a:cubicBezTo>
                <a:cubicBezTo>
                  <a:pt x="3522" y="17475"/>
                  <a:pt x="3522" y="17475"/>
                  <a:pt x="3522" y="17475"/>
                </a:cubicBezTo>
                <a:cubicBezTo>
                  <a:pt x="4065" y="16914"/>
                  <a:pt x="4291" y="16301"/>
                  <a:pt x="4945" y="15807"/>
                </a:cubicBezTo>
                <a:cubicBezTo>
                  <a:pt x="4863" y="15962"/>
                  <a:pt x="4863" y="15962"/>
                  <a:pt x="4863" y="15962"/>
                </a:cubicBezTo>
                <a:cubicBezTo>
                  <a:pt x="5672" y="15084"/>
                  <a:pt x="5671" y="15084"/>
                  <a:pt x="5671" y="15084"/>
                </a:cubicBezTo>
                <a:cubicBezTo>
                  <a:pt x="5645" y="15273"/>
                  <a:pt x="6254" y="14818"/>
                  <a:pt x="5860" y="15331"/>
                </a:cubicBezTo>
                <a:cubicBezTo>
                  <a:pt x="5952" y="15250"/>
                  <a:pt x="5952" y="15251"/>
                  <a:pt x="5952" y="15251"/>
                </a:cubicBezTo>
                <a:cubicBezTo>
                  <a:pt x="6136" y="15089"/>
                  <a:pt x="6172" y="14974"/>
                  <a:pt x="6254" y="14819"/>
                </a:cubicBezTo>
                <a:cubicBezTo>
                  <a:pt x="6632" y="14568"/>
                  <a:pt x="6872" y="14440"/>
                  <a:pt x="7066" y="14351"/>
                </a:cubicBezTo>
                <a:cubicBezTo>
                  <a:pt x="7599" y="13717"/>
                  <a:pt x="7428" y="14362"/>
                  <a:pt x="8007" y="13687"/>
                </a:cubicBezTo>
                <a:cubicBezTo>
                  <a:pt x="8099" y="13605"/>
                  <a:pt x="7923" y="13842"/>
                  <a:pt x="7979" y="13875"/>
                </a:cubicBezTo>
                <a:cubicBezTo>
                  <a:pt x="8117" y="13753"/>
                  <a:pt x="8245" y="13557"/>
                  <a:pt x="8393" y="13509"/>
                </a:cubicBezTo>
                <a:cubicBezTo>
                  <a:pt x="8347" y="13550"/>
                  <a:pt x="8219" y="13746"/>
                  <a:pt x="8275" y="13779"/>
                </a:cubicBezTo>
                <a:cubicBezTo>
                  <a:pt x="8495" y="13503"/>
                  <a:pt x="8761" y="13185"/>
                  <a:pt x="8992" y="12983"/>
                </a:cubicBezTo>
                <a:cubicBezTo>
                  <a:pt x="9195" y="12968"/>
                  <a:pt x="8746" y="13447"/>
                  <a:pt x="8617" y="13643"/>
                </a:cubicBezTo>
                <a:cubicBezTo>
                  <a:pt x="8719" y="13636"/>
                  <a:pt x="9288" y="12887"/>
                  <a:pt x="9482" y="12798"/>
                </a:cubicBezTo>
                <a:cubicBezTo>
                  <a:pt x="9291" y="13297"/>
                  <a:pt x="9292" y="13298"/>
                  <a:pt x="9292" y="13298"/>
                </a:cubicBezTo>
                <a:cubicBezTo>
                  <a:pt x="9696" y="12858"/>
                  <a:pt x="9818" y="12998"/>
                  <a:pt x="10222" y="12559"/>
                </a:cubicBezTo>
                <a:cubicBezTo>
                  <a:pt x="10140" y="12714"/>
                  <a:pt x="9882" y="13105"/>
                  <a:pt x="9662" y="13382"/>
                </a:cubicBezTo>
                <a:cubicBezTo>
                  <a:pt x="10645" y="12267"/>
                  <a:pt x="10645" y="12268"/>
                  <a:pt x="10645" y="12268"/>
                </a:cubicBezTo>
                <a:cubicBezTo>
                  <a:pt x="10654" y="12342"/>
                  <a:pt x="10573" y="12497"/>
                  <a:pt x="10536" y="12611"/>
                </a:cubicBezTo>
                <a:cubicBezTo>
                  <a:pt x="11069" y="11976"/>
                  <a:pt x="11069" y="11977"/>
                  <a:pt x="11069" y="11977"/>
                </a:cubicBezTo>
                <a:cubicBezTo>
                  <a:pt x="10960" y="12320"/>
                  <a:pt x="10373" y="12921"/>
                  <a:pt x="10162" y="13271"/>
                </a:cubicBezTo>
                <a:cubicBezTo>
                  <a:pt x="10833" y="12515"/>
                  <a:pt x="10833" y="12515"/>
                  <a:pt x="10833" y="12515"/>
                </a:cubicBezTo>
                <a:cubicBezTo>
                  <a:pt x="11467" y="11873"/>
                  <a:pt x="12358" y="10840"/>
                  <a:pt x="12700" y="10704"/>
                </a:cubicBezTo>
                <a:cubicBezTo>
                  <a:pt x="13601" y="9745"/>
                  <a:pt x="14519" y="8524"/>
                  <a:pt x="15450" y="7786"/>
                </a:cubicBezTo>
                <a:cubicBezTo>
                  <a:pt x="17027" y="6891"/>
                  <a:pt x="18382" y="4705"/>
                  <a:pt x="19724" y="3193"/>
                </a:cubicBezTo>
                <a:cubicBezTo>
                  <a:pt x="20523" y="2241"/>
                  <a:pt x="20878" y="1432"/>
                  <a:pt x="21391" y="650"/>
                </a:cubicBezTo>
                <a:cubicBezTo>
                  <a:pt x="21207" y="812"/>
                  <a:pt x="21337" y="616"/>
                  <a:pt x="21327" y="542"/>
                </a:cubicBezTo>
                <a:cubicBezTo>
                  <a:pt x="21087" y="671"/>
                  <a:pt x="21435" y="200"/>
                  <a:pt x="21379" y="166"/>
                </a:cubicBezTo>
                <a:lnTo>
                  <a:pt x="21287" y="248"/>
                </a:lnTo>
                <a:cubicBezTo>
                  <a:pt x="20955" y="458"/>
                  <a:pt x="21019" y="155"/>
                  <a:pt x="21101" y="0"/>
                </a:cubicBezTo>
                <a:close/>
              </a:path>
            </a:pathLst>
          </a:custGeom>
          <a:ln w="12700">
            <a:miter lim="400000"/>
          </a:ln>
        </p:spPr>
      </p:pic>
      <p:sp>
        <p:nvSpPr>
          <p:cNvPr id="296" name="文本框 105"/>
          <p:cNvSpPr txBox="1"/>
          <p:nvPr/>
        </p:nvSpPr>
        <p:spPr>
          <a:xfrm>
            <a:off x="319250" y="393784"/>
            <a:ext cx="5496335"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文本领域</a:t>
            </a:r>
          </a:p>
        </p:txBody>
      </p:sp>
      <p:pic>
        <p:nvPicPr>
          <p:cNvPr id="297" name="图片 15" descr="图片 15"/>
          <p:cNvPicPr>
            <a:picLocks noChangeAspect="1"/>
          </p:cNvPicPr>
          <p:nvPr/>
        </p:nvPicPr>
        <p:blipFill>
          <a:blip r:embed="rId4">
            <a:extLst/>
          </a:blip>
          <a:stretch>
            <a:fillRect/>
          </a:stretch>
        </p:blipFill>
        <p:spPr>
          <a:xfrm>
            <a:off x="2777488" y="1238555"/>
            <a:ext cx="6076191" cy="488571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 name="图片 104" descr="图片 104"/>
          <p:cNvPicPr>
            <a:picLocks noChangeAspect="1"/>
          </p:cNvPicPr>
          <p:nvPr/>
        </p:nvPicPr>
        <p:blipFill>
          <a:blip r:embed="rId2">
            <a:extLst/>
          </a:blip>
          <a:srcRect l="57988" t="47917" r="25191" b="29119"/>
          <a:stretch>
            <a:fillRect/>
          </a:stretch>
        </p:blipFill>
        <p:spPr>
          <a:xfrm rot="13833189">
            <a:off x="571772" y="-672445"/>
            <a:ext cx="1661320" cy="2265364"/>
          </a:xfrm>
          <a:custGeom>
            <a:avLst/>
            <a:gdLst/>
            <a:ahLst/>
            <a:cxnLst>
              <a:cxn ang="0">
                <a:pos x="wd2" y="hd2"/>
              </a:cxn>
              <a:cxn ang="5400000">
                <a:pos x="wd2" y="hd2"/>
              </a:cxn>
              <a:cxn ang="10800000">
                <a:pos x="wd2" y="hd2"/>
              </a:cxn>
              <a:cxn ang="16200000">
                <a:pos x="wd2" y="hd2"/>
              </a:cxn>
            </a:cxnLst>
            <a:rect l="0" t="0" r="r" b="b"/>
            <a:pathLst>
              <a:path w="21393" h="21159" extrusionOk="0">
                <a:moveTo>
                  <a:pt x="21102" y="0"/>
                </a:moveTo>
                <a:cubicBezTo>
                  <a:pt x="20826" y="244"/>
                  <a:pt x="20550" y="487"/>
                  <a:pt x="20320" y="690"/>
                </a:cubicBezTo>
                <a:cubicBezTo>
                  <a:pt x="20357" y="575"/>
                  <a:pt x="20448" y="493"/>
                  <a:pt x="20346" y="500"/>
                </a:cubicBezTo>
                <a:cubicBezTo>
                  <a:pt x="20264" y="656"/>
                  <a:pt x="20162" y="664"/>
                  <a:pt x="20070" y="745"/>
                </a:cubicBezTo>
                <a:cubicBezTo>
                  <a:pt x="20326" y="354"/>
                  <a:pt x="19568" y="854"/>
                  <a:pt x="20055" y="260"/>
                </a:cubicBezTo>
                <a:cubicBezTo>
                  <a:pt x="19732" y="544"/>
                  <a:pt x="19733" y="545"/>
                  <a:pt x="19733" y="545"/>
                </a:cubicBezTo>
                <a:cubicBezTo>
                  <a:pt x="19539" y="633"/>
                  <a:pt x="19911" y="307"/>
                  <a:pt x="19901" y="234"/>
                </a:cubicBezTo>
                <a:cubicBezTo>
                  <a:pt x="20056" y="-150"/>
                  <a:pt x="19373" y="532"/>
                  <a:pt x="19620" y="67"/>
                </a:cubicBezTo>
                <a:cubicBezTo>
                  <a:pt x="19170" y="546"/>
                  <a:pt x="19094" y="369"/>
                  <a:pt x="18680" y="734"/>
                </a:cubicBezTo>
                <a:cubicBezTo>
                  <a:pt x="18660" y="586"/>
                  <a:pt x="19348" y="-25"/>
                  <a:pt x="18997" y="37"/>
                </a:cubicBezTo>
                <a:cubicBezTo>
                  <a:pt x="18609" y="214"/>
                  <a:pt x="18444" y="117"/>
                  <a:pt x="17872" y="456"/>
                </a:cubicBezTo>
                <a:cubicBezTo>
                  <a:pt x="18422" y="-441"/>
                  <a:pt x="17078" y="662"/>
                  <a:pt x="17121" y="211"/>
                </a:cubicBezTo>
                <a:cubicBezTo>
                  <a:pt x="16355" y="639"/>
                  <a:pt x="15343" y="1531"/>
                  <a:pt x="14377" y="2384"/>
                </a:cubicBezTo>
                <a:cubicBezTo>
                  <a:pt x="13669" y="3255"/>
                  <a:pt x="12947" y="3640"/>
                  <a:pt x="12220" y="4363"/>
                </a:cubicBezTo>
                <a:cubicBezTo>
                  <a:pt x="11003" y="5270"/>
                  <a:pt x="9661" y="6374"/>
                  <a:pt x="8392" y="7658"/>
                </a:cubicBezTo>
                <a:cubicBezTo>
                  <a:pt x="7655" y="8308"/>
                  <a:pt x="6789" y="9152"/>
                  <a:pt x="6026" y="9990"/>
                </a:cubicBezTo>
                <a:cubicBezTo>
                  <a:pt x="3652" y="12248"/>
                  <a:pt x="2718" y="14141"/>
                  <a:pt x="854" y="16362"/>
                </a:cubicBezTo>
                <a:cubicBezTo>
                  <a:pt x="-166" y="17591"/>
                  <a:pt x="365" y="17703"/>
                  <a:pt x="92" y="18357"/>
                </a:cubicBezTo>
                <a:cubicBezTo>
                  <a:pt x="717" y="17641"/>
                  <a:pt x="1589" y="16459"/>
                  <a:pt x="2382" y="15843"/>
                </a:cubicBezTo>
                <a:cubicBezTo>
                  <a:pt x="2520" y="15722"/>
                  <a:pt x="2300" y="15999"/>
                  <a:pt x="2310" y="16073"/>
                </a:cubicBezTo>
                <a:cubicBezTo>
                  <a:pt x="2366" y="16106"/>
                  <a:pt x="2371" y="16180"/>
                  <a:pt x="2453" y="16025"/>
                </a:cubicBezTo>
                <a:cubicBezTo>
                  <a:pt x="2565" y="16092"/>
                  <a:pt x="2965" y="15990"/>
                  <a:pt x="2571" y="16503"/>
                </a:cubicBezTo>
                <a:cubicBezTo>
                  <a:pt x="3031" y="16097"/>
                  <a:pt x="2555" y="16765"/>
                  <a:pt x="2831" y="16522"/>
                </a:cubicBezTo>
                <a:cubicBezTo>
                  <a:pt x="2091" y="17917"/>
                  <a:pt x="833" y="19682"/>
                  <a:pt x="0" y="21159"/>
                </a:cubicBezTo>
                <a:cubicBezTo>
                  <a:pt x="267" y="20842"/>
                  <a:pt x="266" y="20844"/>
                  <a:pt x="266" y="20844"/>
                </a:cubicBezTo>
                <a:cubicBezTo>
                  <a:pt x="697" y="20216"/>
                  <a:pt x="971" y="19562"/>
                  <a:pt x="1615" y="18994"/>
                </a:cubicBezTo>
                <a:cubicBezTo>
                  <a:pt x="1240" y="19655"/>
                  <a:pt x="626" y="20443"/>
                  <a:pt x="205" y="21144"/>
                </a:cubicBezTo>
                <a:cubicBezTo>
                  <a:pt x="2159" y="18431"/>
                  <a:pt x="2157" y="18434"/>
                  <a:pt x="2157" y="18434"/>
                </a:cubicBezTo>
                <a:cubicBezTo>
                  <a:pt x="2653" y="17914"/>
                  <a:pt x="3334" y="16821"/>
                  <a:pt x="3741" y="16792"/>
                </a:cubicBezTo>
                <a:cubicBezTo>
                  <a:pt x="3458" y="17372"/>
                  <a:pt x="2843" y="18159"/>
                  <a:pt x="2366" y="18827"/>
                </a:cubicBezTo>
                <a:cubicBezTo>
                  <a:pt x="2422" y="18861"/>
                  <a:pt x="2423" y="18861"/>
                  <a:pt x="2423" y="18861"/>
                </a:cubicBezTo>
                <a:cubicBezTo>
                  <a:pt x="2807" y="18274"/>
                  <a:pt x="3280" y="17605"/>
                  <a:pt x="3813" y="16970"/>
                </a:cubicBezTo>
                <a:cubicBezTo>
                  <a:pt x="3392" y="17672"/>
                  <a:pt x="2501" y="18707"/>
                  <a:pt x="2356" y="19165"/>
                </a:cubicBezTo>
                <a:cubicBezTo>
                  <a:pt x="3521" y="17478"/>
                  <a:pt x="3521" y="17478"/>
                  <a:pt x="3521" y="17478"/>
                </a:cubicBezTo>
                <a:cubicBezTo>
                  <a:pt x="4064" y="16917"/>
                  <a:pt x="4293" y="16304"/>
                  <a:pt x="4947" y="15810"/>
                </a:cubicBezTo>
                <a:cubicBezTo>
                  <a:pt x="4865" y="15965"/>
                  <a:pt x="4865" y="15966"/>
                  <a:pt x="4865" y="15966"/>
                </a:cubicBezTo>
                <a:cubicBezTo>
                  <a:pt x="5674" y="15087"/>
                  <a:pt x="5673" y="15087"/>
                  <a:pt x="5673" y="15087"/>
                </a:cubicBezTo>
                <a:cubicBezTo>
                  <a:pt x="5647" y="15275"/>
                  <a:pt x="6257" y="14822"/>
                  <a:pt x="5862" y="15335"/>
                </a:cubicBezTo>
                <a:cubicBezTo>
                  <a:pt x="5954" y="15254"/>
                  <a:pt x="5954" y="15254"/>
                  <a:pt x="5954" y="15254"/>
                </a:cubicBezTo>
                <a:cubicBezTo>
                  <a:pt x="6138" y="15092"/>
                  <a:pt x="6173" y="14975"/>
                  <a:pt x="6256" y="14820"/>
                </a:cubicBezTo>
                <a:cubicBezTo>
                  <a:pt x="6634" y="14569"/>
                  <a:pt x="6874" y="14442"/>
                  <a:pt x="7068" y="14353"/>
                </a:cubicBezTo>
                <a:cubicBezTo>
                  <a:pt x="7601" y="13718"/>
                  <a:pt x="7430" y="14365"/>
                  <a:pt x="8009" y="13690"/>
                </a:cubicBezTo>
                <a:cubicBezTo>
                  <a:pt x="8101" y="13608"/>
                  <a:pt x="7922" y="13845"/>
                  <a:pt x="7978" y="13879"/>
                </a:cubicBezTo>
                <a:cubicBezTo>
                  <a:pt x="8116" y="13757"/>
                  <a:pt x="8249" y="13560"/>
                  <a:pt x="8397" y="13512"/>
                </a:cubicBezTo>
                <a:cubicBezTo>
                  <a:pt x="8351" y="13552"/>
                  <a:pt x="8219" y="13749"/>
                  <a:pt x="8274" y="13782"/>
                </a:cubicBezTo>
                <a:cubicBezTo>
                  <a:pt x="8495" y="13505"/>
                  <a:pt x="8765" y="13188"/>
                  <a:pt x="8995" y="12985"/>
                </a:cubicBezTo>
                <a:cubicBezTo>
                  <a:pt x="9199" y="12971"/>
                  <a:pt x="8745" y="13449"/>
                  <a:pt x="8617" y="13645"/>
                </a:cubicBezTo>
                <a:cubicBezTo>
                  <a:pt x="8719" y="13638"/>
                  <a:pt x="9287" y="12888"/>
                  <a:pt x="9480" y="12800"/>
                </a:cubicBezTo>
                <a:cubicBezTo>
                  <a:pt x="9289" y="13298"/>
                  <a:pt x="9291" y="13300"/>
                  <a:pt x="9291" y="13300"/>
                </a:cubicBezTo>
                <a:cubicBezTo>
                  <a:pt x="9696" y="12861"/>
                  <a:pt x="9817" y="13002"/>
                  <a:pt x="10222" y="12563"/>
                </a:cubicBezTo>
                <a:cubicBezTo>
                  <a:pt x="10139" y="12718"/>
                  <a:pt x="9885" y="13109"/>
                  <a:pt x="9664" y="13386"/>
                </a:cubicBezTo>
                <a:cubicBezTo>
                  <a:pt x="10648" y="12271"/>
                  <a:pt x="10646" y="12270"/>
                  <a:pt x="10646" y="12270"/>
                </a:cubicBezTo>
                <a:cubicBezTo>
                  <a:pt x="10655" y="12344"/>
                  <a:pt x="10575" y="12500"/>
                  <a:pt x="10538" y="12615"/>
                </a:cubicBezTo>
                <a:cubicBezTo>
                  <a:pt x="11071" y="11980"/>
                  <a:pt x="11070" y="11977"/>
                  <a:pt x="11070" y="11977"/>
                </a:cubicBezTo>
                <a:cubicBezTo>
                  <a:pt x="10961" y="12320"/>
                  <a:pt x="10371" y="12924"/>
                  <a:pt x="10160" y="13274"/>
                </a:cubicBezTo>
                <a:cubicBezTo>
                  <a:pt x="10831" y="12518"/>
                  <a:pt x="10835" y="12518"/>
                  <a:pt x="10835" y="12518"/>
                </a:cubicBezTo>
                <a:cubicBezTo>
                  <a:pt x="11469" y="11876"/>
                  <a:pt x="12358" y="10842"/>
                  <a:pt x="12700" y="10706"/>
                </a:cubicBezTo>
                <a:cubicBezTo>
                  <a:pt x="13601" y="9746"/>
                  <a:pt x="14519" y="8526"/>
                  <a:pt x="15450" y="7788"/>
                </a:cubicBezTo>
                <a:cubicBezTo>
                  <a:pt x="17028" y="6892"/>
                  <a:pt x="18386" y="4708"/>
                  <a:pt x="19727" y="3195"/>
                </a:cubicBezTo>
                <a:cubicBezTo>
                  <a:pt x="20527" y="2243"/>
                  <a:pt x="20880" y="1431"/>
                  <a:pt x="21394" y="649"/>
                </a:cubicBezTo>
                <a:cubicBezTo>
                  <a:pt x="21209" y="811"/>
                  <a:pt x="21337" y="619"/>
                  <a:pt x="21327" y="545"/>
                </a:cubicBezTo>
                <a:cubicBezTo>
                  <a:pt x="21087" y="674"/>
                  <a:pt x="21434" y="200"/>
                  <a:pt x="21378" y="167"/>
                </a:cubicBezTo>
                <a:lnTo>
                  <a:pt x="21286" y="248"/>
                </a:lnTo>
                <a:cubicBezTo>
                  <a:pt x="20954" y="459"/>
                  <a:pt x="21020" y="155"/>
                  <a:pt x="21102" y="0"/>
                </a:cubicBezTo>
                <a:close/>
              </a:path>
            </a:pathLst>
          </a:custGeom>
          <a:ln w="12700">
            <a:miter lim="400000"/>
          </a:ln>
        </p:spPr>
      </p:pic>
      <p:sp>
        <p:nvSpPr>
          <p:cNvPr id="302" name="文本框 105"/>
          <p:cNvSpPr txBox="1"/>
          <p:nvPr/>
        </p:nvSpPr>
        <p:spPr>
          <a:xfrm>
            <a:off x="319250" y="393784"/>
            <a:ext cx="5496335"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部分实验结果</a:t>
            </a:r>
          </a:p>
        </p:txBody>
      </p:sp>
      <p:sp>
        <p:nvSpPr>
          <p:cNvPr id="303" name="object 3"/>
          <p:cNvSpPr txBox="1"/>
          <p:nvPr/>
        </p:nvSpPr>
        <p:spPr>
          <a:xfrm>
            <a:off x="669670" y="987661"/>
            <a:ext cx="8090283"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a:solidFill>
                  <a:schemeClr val="accent2"/>
                </a:solidFill>
                <a:latin typeface="Times New Roman"/>
                <a:ea typeface="Times New Roman"/>
                <a:cs typeface="Times New Roman"/>
                <a:sym typeface="Times New Roman"/>
              </a:defRPr>
            </a:lvl1pPr>
          </a:lstStyle>
          <a:p>
            <a:r>
              <a:t>IMDB数据集: 25,000 训练文本和25,000测试文本</a:t>
            </a:r>
          </a:p>
        </p:txBody>
      </p:sp>
      <p:graphicFrame>
        <p:nvGraphicFramePr>
          <p:cNvPr id="304" name="表格 2"/>
          <p:cNvGraphicFramePr/>
          <p:nvPr/>
        </p:nvGraphicFramePr>
        <p:xfrm>
          <a:off x="877737" y="3313510"/>
          <a:ext cx="2898735" cy="3122591"/>
        </p:xfrm>
        <a:graphic>
          <a:graphicData uri="http://schemas.openxmlformats.org/drawingml/2006/table">
            <a:tbl>
              <a:tblPr firstRow="1" bandRow="1">
                <a:tableStyleId>{4C3C2611-4C71-4FC5-86AE-919BDF0F9419}</a:tableStyleId>
              </a:tblPr>
              <a:tblGrid>
                <a:gridCol w="1626336">
                  <a:extLst>
                    <a:ext uri="{9D8B030D-6E8A-4147-A177-3AD203B41FA5}">
                      <a16:colId xmlns:a16="http://schemas.microsoft.com/office/drawing/2014/main" val="20000"/>
                    </a:ext>
                  </a:extLst>
                </a:gridCol>
                <a:gridCol w="1272398">
                  <a:extLst>
                    <a:ext uri="{9D8B030D-6E8A-4147-A177-3AD203B41FA5}">
                      <a16:colId xmlns:a16="http://schemas.microsoft.com/office/drawing/2014/main" val="20001"/>
                    </a:ext>
                  </a:extLst>
                </a:gridCol>
              </a:tblGrid>
              <a:tr h="536529">
                <a:tc>
                  <a:txBody>
                    <a:bodyPr/>
                    <a:lstStyle/>
                    <a:p>
                      <a:pPr algn="l">
                        <a:defRPr sz="1800" b="0">
                          <a:solidFill>
                            <a:srgbClr val="000000"/>
                          </a:solidFill>
                        </a:defRPr>
                      </a:pPr>
                      <a:r>
                        <a:rPr b="1">
                          <a:solidFill>
                            <a:srgbClr val="FFFFFF"/>
                          </a:solidFill>
                          <a:latin typeface="Times New Roman"/>
                          <a:ea typeface="Times New Roman"/>
                          <a:cs typeface="Times New Roman"/>
                          <a:sym typeface="Times New Roman"/>
                        </a:rPr>
                        <a:t>方法</a:t>
                      </a:r>
                    </a:p>
                  </a:txBody>
                  <a:tcPr marL="45720" marR="45720" horzOverflow="overflow"/>
                </a:tc>
                <a:tc>
                  <a:txBody>
                    <a:bodyPr/>
                    <a:lstStyle/>
                    <a:p>
                      <a:pPr algn="l">
                        <a:defRPr sz="1800" b="0">
                          <a:solidFill>
                            <a:srgbClr val="000000"/>
                          </a:solidFill>
                        </a:defRPr>
                      </a:pPr>
                      <a:r>
                        <a:rPr b="1">
                          <a:solidFill>
                            <a:srgbClr val="FFFFFF"/>
                          </a:solidFill>
                          <a:latin typeface="Times New Roman"/>
                          <a:ea typeface="Times New Roman"/>
                          <a:cs typeface="Times New Roman"/>
                          <a:sym typeface="Times New Roman"/>
                        </a:rPr>
                        <a:t>2.5K</a:t>
                      </a:r>
                    </a:p>
                  </a:txBody>
                  <a:tcPr marL="45720" marR="45720" horzOverflow="overflow"/>
                </a:tc>
                <a:extLst>
                  <a:ext uri="{0D108BD9-81ED-4DB2-BD59-A6C34878D82A}">
                    <a16:rowId xmlns:a16="http://schemas.microsoft.com/office/drawing/2014/main" val="10000"/>
                  </a:ext>
                </a:extLst>
              </a:tr>
              <a:tr h="373219">
                <a:tc>
                  <a:txBody>
                    <a:bodyPr/>
                    <a:lstStyle/>
                    <a:p>
                      <a:pPr algn="l">
                        <a:defRPr sz="1800"/>
                      </a:pPr>
                      <a:r>
                        <a:rPr>
                          <a:latin typeface="Times New Roman"/>
                          <a:ea typeface="Times New Roman"/>
                          <a:cs typeface="Times New Roman"/>
                          <a:sym typeface="Times New Roman"/>
                        </a:rPr>
                        <a:t>LSTM</a:t>
                      </a:r>
                    </a:p>
                  </a:txBody>
                  <a:tcPr marL="45720" marR="45720" horzOverflow="overflow"/>
                </a:tc>
                <a:tc>
                  <a:txBody>
                    <a:bodyPr/>
                    <a:lstStyle/>
                    <a:p>
                      <a:pPr algn="l">
                        <a:defRPr sz="1800"/>
                      </a:pPr>
                      <a:r>
                        <a:rPr>
                          <a:latin typeface="Times New Roman"/>
                          <a:ea typeface="Times New Roman"/>
                          <a:cs typeface="Times New Roman"/>
                          <a:sym typeface="Times New Roman"/>
                        </a:rPr>
                        <a:t>17.97%</a:t>
                      </a:r>
                    </a:p>
                  </a:txBody>
                  <a:tcPr marL="45720" marR="45720" horzOverflow="overflow"/>
                </a:tc>
                <a:extLst>
                  <a:ext uri="{0D108BD9-81ED-4DB2-BD59-A6C34878D82A}">
                    <a16:rowId xmlns:a16="http://schemas.microsoft.com/office/drawing/2014/main" val="10001"/>
                  </a:ext>
                </a:extLst>
              </a:tr>
              <a:tr h="365097">
                <a:tc>
                  <a:txBody>
                    <a:bodyPr/>
                    <a:lstStyle/>
                    <a:p>
                      <a:pPr algn="l">
                        <a:defRPr sz="1800"/>
                      </a:pPr>
                      <a:r>
                        <a:rPr>
                          <a:latin typeface="Times New Roman"/>
                          <a:ea typeface="Times New Roman"/>
                          <a:cs typeface="Times New Roman"/>
                          <a:sym typeface="Times New Roman"/>
                        </a:rPr>
                        <a:t>SSVAE-vallia</a:t>
                      </a:r>
                    </a:p>
                  </a:txBody>
                  <a:tcPr marL="45720" marR="45720" horzOverflow="overflow"/>
                </a:tc>
                <a:tc>
                  <a:txBody>
                    <a:bodyPr/>
                    <a:lstStyle/>
                    <a:p>
                      <a:pPr algn="l">
                        <a:defRPr sz="1800"/>
                      </a:pPr>
                      <a:r>
                        <a:rPr>
                          <a:latin typeface="Times New Roman"/>
                          <a:ea typeface="Times New Roman"/>
                          <a:cs typeface="Times New Roman"/>
                          <a:sym typeface="Times New Roman"/>
                        </a:rPr>
                        <a:t>17.76%</a:t>
                      </a:r>
                    </a:p>
                  </a:txBody>
                  <a:tcPr marL="45720" marR="45720" horzOverflow="overflow"/>
                </a:tc>
                <a:extLst>
                  <a:ext uri="{0D108BD9-81ED-4DB2-BD59-A6C34878D82A}">
                    <a16:rowId xmlns:a16="http://schemas.microsoft.com/office/drawing/2014/main" val="10002"/>
                  </a:ext>
                </a:extLst>
              </a:tr>
              <a:tr h="352130">
                <a:tc>
                  <a:txBody>
                    <a:bodyPr/>
                    <a:lstStyle/>
                    <a:p>
                      <a:pPr algn="l">
                        <a:defRPr sz="1800"/>
                      </a:pPr>
                      <a:r>
                        <a:rPr>
                          <a:latin typeface="Times New Roman"/>
                          <a:ea typeface="Times New Roman"/>
                          <a:cs typeface="Times New Roman"/>
                          <a:sym typeface="Times New Roman"/>
                        </a:rPr>
                        <a:t>LM-LSTM</a:t>
                      </a:r>
                    </a:p>
                  </a:txBody>
                  <a:tcPr marL="45720" marR="45720" horzOverflow="overflow"/>
                </a:tc>
                <a:tc>
                  <a:txBody>
                    <a:bodyPr/>
                    <a:lstStyle/>
                    <a:p>
                      <a:pPr algn="l">
                        <a:defRPr sz="1800"/>
                      </a:pPr>
                      <a:r>
                        <a:rPr>
                          <a:latin typeface="Times New Roman"/>
                          <a:ea typeface="Times New Roman"/>
                          <a:cs typeface="Times New Roman"/>
                          <a:sym typeface="Times New Roman"/>
                        </a:rPr>
                        <a:t>9.41%</a:t>
                      </a:r>
                    </a:p>
                  </a:txBody>
                  <a:tcPr marL="45720" marR="45720" horzOverflow="overflow"/>
                </a:tc>
                <a:extLst>
                  <a:ext uri="{0D108BD9-81ED-4DB2-BD59-A6C34878D82A}">
                    <a16:rowId xmlns:a16="http://schemas.microsoft.com/office/drawing/2014/main" val="10003"/>
                  </a:ext>
                </a:extLst>
              </a:tr>
              <a:tr h="422557">
                <a:tc>
                  <a:txBody>
                    <a:bodyPr/>
                    <a:lstStyle/>
                    <a:p>
                      <a:pPr algn="l">
                        <a:defRPr sz="1800"/>
                      </a:pPr>
                      <a:r>
                        <a:rPr>
                          <a:latin typeface="Times New Roman"/>
                          <a:ea typeface="Times New Roman"/>
                          <a:cs typeface="Times New Roman"/>
                          <a:sym typeface="Times New Roman"/>
                        </a:rPr>
                        <a:t>SSVAE-II,LM</a:t>
                      </a:r>
                    </a:p>
                  </a:txBody>
                  <a:tcPr marL="45720" marR="45720" horzOverflow="overflow"/>
                </a:tc>
                <a:tc>
                  <a:txBody>
                    <a:bodyPr/>
                    <a:lstStyle/>
                    <a:p>
                      <a:pPr algn="l">
                        <a:defRPr sz="1800"/>
                      </a:pPr>
                      <a:r>
                        <a:rPr>
                          <a:latin typeface="Times New Roman"/>
                          <a:ea typeface="Times New Roman"/>
                          <a:cs typeface="Times New Roman"/>
                          <a:sym typeface="Times New Roman"/>
                        </a:rPr>
                        <a:t>8.61%</a:t>
                      </a:r>
                    </a:p>
                  </a:txBody>
                  <a:tcPr marL="45720" marR="45720" horzOverflow="overflow"/>
                </a:tc>
                <a:extLst>
                  <a:ext uri="{0D108BD9-81ED-4DB2-BD59-A6C34878D82A}">
                    <a16:rowId xmlns:a16="http://schemas.microsoft.com/office/drawing/2014/main" val="10004"/>
                  </a:ext>
                </a:extLst>
              </a:tr>
              <a:tr h="536529">
                <a:tc>
                  <a:txBody>
                    <a:bodyPr/>
                    <a:lstStyle/>
                    <a:p>
                      <a:pPr algn="l">
                        <a:defRPr sz="1800"/>
                      </a:pPr>
                      <a:r>
                        <a:rPr>
                          <a:latin typeface="Times New Roman"/>
                          <a:ea typeface="Times New Roman"/>
                          <a:cs typeface="Times New Roman"/>
                          <a:sym typeface="Times New Roman"/>
                        </a:rPr>
                        <a:t>SSVAE-II,S1</a:t>
                      </a:r>
                    </a:p>
                  </a:txBody>
                  <a:tcPr marL="45720" marR="45720" horzOverflow="overflow"/>
                </a:tc>
                <a:tc>
                  <a:txBody>
                    <a:bodyPr/>
                    <a:lstStyle/>
                    <a:p>
                      <a:pPr algn="l">
                        <a:defRPr sz="1800"/>
                      </a:pPr>
                      <a:r>
                        <a:rPr>
                          <a:latin typeface="Times New Roman"/>
                          <a:ea typeface="Times New Roman"/>
                          <a:cs typeface="Times New Roman"/>
                          <a:sym typeface="Times New Roman"/>
                        </a:rPr>
                        <a:t>9.40%</a:t>
                      </a:r>
                    </a:p>
                  </a:txBody>
                  <a:tcPr marL="45720" marR="45720" horzOverflow="overflow"/>
                </a:tc>
                <a:extLst>
                  <a:ext uri="{0D108BD9-81ED-4DB2-BD59-A6C34878D82A}">
                    <a16:rowId xmlns:a16="http://schemas.microsoft.com/office/drawing/2014/main" val="10005"/>
                  </a:ext>
                </a:extLst>
              </a:tr>
              <a:tr h="536529">
                <a:tc>
                  <a:txBody>
                    <a:bodyPr/>
                    <a:lstStyle/>
                    <a:p>
                      <a:pPr algn="l">
                        <a:defRPr sz="1800"/>
                      </a:pPr>
                      <a:r>
                        <a:rPr>
                          <a:latin typeface="Times New Roman"/>
                          <a:ea typeface="Times New Roman"/>
                          <a:cs typeface="Times New Roman"/>
                          <a:sym typeface="Times New Roman"/>
                        </a:rPr>
                        <a:t>SSVAE+MR</a:t>
                      </a:r>
                    </a:p>
                  </a:txBody>
                  <a:tcPr marL="45720" marR="45720" horzOverflow="overflow"/>
                </a:tc>
                <a:tc>
                  <a:txBody>
                    <a:bodyPr/>
                    <a:lstStyle/>
                    <a:p>
                      <a:pPr algn="l">
                        <a:defRPr sz="1800"/>
                      </a:pPr>
                      <a:r>
                        <a:rPr>
                          <a:latin typeface="Times New Roman"/>
                          <a:ea typeface="Times New Roman"/>
                          <a:cs typeface="Times New Roman"/>
                          <a:sym typeface="Times New Roman"/>
                        </a:rPr>
                        <a:t>8.17%</a:t>
                      </a:r>
                    </a:p>
                  </a:txBody>
                  <a:tcPr marL="45720" marR="45720" horzOverflow="overflow"/>
                </a:tc>
                <a:extLst>
                  <a:ext uri="{0D108BD9-81ED-4DB2-BD59-A6C34878D82A}">
                    <a16:rowId xmlns:a16="http://schemas.microsoft.com/office/drawing/2014/main" val="10006"/>
                  </a:ext>
                </a:extLst>
              </a:tr>
            </a:tbl>
          </a:graphicData>
        </a:graphic>
      </p:graphicFrame>
      <p:pic>
        <p:nvPicPr>
          <p:cNvPr id="305" name="图片 3" descr="图片 3"/>
          <p:cNvPicPr>
            <a:picLocks noChangeAspect="1"/>
          </p:cNvPicPr>
          <p:nvPr/>
        </p:nvPicPr>
        <p:blipFill>
          <a:blip r:embed="rId3">
            <a:extLst/>
          </a:blip>
          <a:stretch>
            <a:fillRect/>
          </a:stretch>
        </p:blipFill>
        <p:spPr>
          <a:xfrm>
            <a:off x="877737" y="1445099"/>
            <a:ext cx="10307396" cy="173838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图片 104" descr="图片 104"/>
          <p:cNvPicPr>
            <a:picLocks noChangeAspect="1"/>
          </p:cNvPicPr>
          <p:nvPr/>
        </p:nvPicPr>
        <p:blipFill>
          <a:blip r:embed="rId3">
            <a:extLst/>
          </a:blip>
          <a:srcRect l="57988" t="47917" r="25192" b="29117"/>
          <a:stretch>
            <a:fillRect/>
          </a:stretch>
        </p:blipFill>
        <p:spPr>
          <a:xfrm rot="13833189">
            <a:off x="1460372" y="-2553982"/>
            <a:ext cx="4242198" cy="5785248"/>
          </a:xfrm>
          <a:custGeom>
            <a:avLst/>
            <a:gdLst/>
            <a:ahLst/>
            <a:cxnLst>
              <a:cxn ang="0">
                <a:pos x="wd2" y="hd2"/>
              </a:cxn>
              <a:cxn ang="5400000">
                <a:pos x="wd2" y="hd2"/>
              </a:cxn>
              <a:cxn ang="10800000">
                <a:pos x="wd2" y="hd2"/>
              </a:cxn>
              <a:cxn ang="16200000">
                <a:pos x="wd2" y="hd2"/>
              </a:cxn>
            </a:cxnLst>
            <a:rect l="0" t="0" r="r" b="b"/>
            <a:pathLst>
              <a:path w="21391" h="21157" extrusionOk="0">
                <a:moveTo>
                  <a:pt x="21101" y="0"/>
                </a:moveTo>
                <a:cubicBezTo>
                  <a:pt x="20825" y="243"/>
                  <a:pt x="20549" y="486"/>
                  <a:pt x="20319" y="689"/>
                </a:cubicBezTo>
                <a:cubicBezTo>
                  <a:pt x="20355" y="575"/>
                  <a:pt x="20446" y="493"/>
                  <a:pt x="20345" y="500"/>
                </a:cubicBezTo>
                <a:cubicBezTo>
                  <a:pt x="20262" y="655"/>
                  <a:pt x="20160" y="663"/>
                  <a:pt x="20068" y="744"/>
                </a:cubicBezTo>
                <a:cubicBezTo>
                  <a:pt x="20325" y="353"/>
                  <a:pt x="19568" y="855"/>
                  <a:pt x="20054" y="261"/>
                </a:cubicBezTo>
                <a:cubicBezTo>
                  <a:pt x="19732" y="545"/>
                  <a:pt x="19732" y="545"/>
                  <a:pt x="19732" y="545"/>
                </a:cubicBezTo>
                <a:cubicBezTo>
                  <a:pt x="19538" y="634"/>
                  <a:pt x="19908" y="309"/>
                  <a:pt x="19898" y="235"/>
                </a:cubicBezTo>
                <a:cubicBezTo>
                  <a:pt x="20053" y="-149"/>
                  <a:pt x="19371" y="533"/>
                  <a:pt x="19618" y="68"/>
                </a:cubicBezTo>
                <a:cubicBezTo>
                  <a:pt x="19168" y="547"/>
                  <a:pt x="19092" y="366"/>
                  <a:pt x="18678" y="731"/>
                </a:cubicBezTo>
                <a:cubicBezTo>
                  <a:pt x="18658" y="583"/>
                  <a:pt x="19349" y="-25"/>
                  <a:pt x="18998" y="37"/>
                </a:cubicBezTo>
                <a:cubicBezTo>
                  <a:pt x="18610" y="214"/>
                  <a:pt x="18443" y="115"/>
                  <a:pt x="17871" y="454"/>
                </a:cubicBezTo>
                <a:cubicBezTo>
                  <a:pt x="18420" y="-443"/>
                  <a:pt x="17075" y="659"/>
                  <a:pt x="17119" y="209"/>
                </a:cubicBezTo>
                <a:cubicBezTo>
                  <a:pt x="16353" y="636"/>
                  <a:pt x="15339" y="1529"/>
                  <a:pt x="14373" y="2381"/>
                </a:cubicBezTo>
                <a:cubicBezTo>
                  <a:pt x="13666" y="3252"/>
                  <a:pt x="12946" y="3639"/>
                  <a:pt x="12220" y="4363"/>
                </a:cubicBezTo>
                <a:cubicBezTo>
                  <a:pt x="11003" y="5270"/>
                  <a:pt x="9658" y="6372"/>
                  <a:pt x="8389" y="7656"/>
                </a:cubicBezTo>
                <a:cubicBezTo>
                  <a:pt x="7653" y="8305"/>
                  <a:pt x="6789" y="9149"/>
                  <a:pt x="6026" y="9987"/>
                </a:cubicBezTo>
                <a:cubicBezTo>
                  <a:pt x="3652" y="12244"/>
                  <a:pt x="2719" y="14139"/>
                  <a:pt x="855" y="16360"/>
                </a:cubicBezTo>
                <a:cubicBezTo>
                  <a:pt x="-165" y="17589"/>
                  <a:pt x="365" y="17699"/>
                  <a:pt x="92" y="18353"/>
                </a:cubicBezTo>
                <a:cubicBezTo>
                  <a:pt x="717" y="17637"/>
                  <a:pt x="1587" y="16456"/>
                  <a:pt x="2379" y="15840"/>
                </a:cubicBezTo>
                <a:cubicBezTo>
                  <a:pt x="2518" y="15719"/>
                  <a:pt x="2298" y="15996"/>
                  <a:pt x="2307" y="16070"/>
                </a:cubicBezTo>
                <a:cubicBezTo>
                  <a:pt x="2363" y="16103"/>
                  <a:pt x="2373" y="16177"/>
                  <a:pt x="2456" y="16022"/>
                </a:cubicBezTo>
                <a:cubicBezTo>
                  <a:pt x="2567" y="16088"/>
                  <a:pt x="2964" y="15985"/>
                  <a:pt x="2570" y="16498"/>
                </a:cubicBezTo>
                <a:cubicBezTo>
                  <a:pt x="3030" y="16092"/>
                  <a:pt x="2554" y="16760"/>
                  <a:pt x="2830" y="16517"/>
                </a:cubicBezTo>
                <a:cubicBezTo>
                  <a:pt x="2089" y="17912"/>
                  <a:pt x="832" y="19681"/>
                  <a:pt x="0" y="21157"/>
                </a:cubicBezTo>
                <a:cubicBezTo>
                  <a:pt x="266" y="20840"/>
                  <a:pt x="266" y="20839"/>
                  <a:pt x="266" y="20839"/>
                </a:cubicBezTo>
                <a:cubicBezTo>
                  <a:pt x="697" y="20212"/>
                  <a:pt x="971" y="19558"/>
                  <a:pt x="1615" y="18990"/>
                </a:cubicBezTo>
                <a:cubicBezTo>
                  <a:pt x="1240" y="19651"/>
                  <a:pt x="625" y="20441"/>
                  <a:pt x="204" y="21142"/>
                </a:cubicBezTo>
                <a:cubicBezTo>
                  <a:pt x="2158" y="18430"/>
                  <a:pt x="2157" y="18430"/>
                  <a:pt x="2157" y="18430"/>
                </a:cubicBezTo>
                <a:cubicBezTo>
                  <a:pt x="2654" y="17910"/>
                  <a:pt x="3331" y="16817"/>
                  <a:pt x="3738" y="16788"/>
                </a:cubicBezTo>
                <a:cubicBezTo>
                  <a:pt x="3455" y="17368"/>
                  <a:pt x="2840" y="18157"/>
                  <a:pt x="2363" y="18825"/>
                </a:cubicBezTo>
                <a:cubicBezTo>
                  <a:pt x="2419" y="18858"/>
                  <a:pt x="2419" y="18858"/>
                  <a:pt x="2419" y="18858"/>
                </a:cubicBezTo>
                <a:cubicBezTo>
                  <a:pt x="2804" y="18271"/>
                  <a:pt x="3282" y="17604"/>
                  <a:pt x="3814" y="16970"/>
                </a:cubicBezTo>
                <a:cubicBezTo>
                  <a:pt x="3393" y="17671"/>
                  <a:pt x="2502" y="18703"/>
                  <a:pt x="2357" y="19161"/>
                </a:cubicBezTo>
                <a:cubicBezTo>
                  <a:pt x="3522" y="17475"/>
                  <a:pt x="3522" y="17475"/>
                  <a:pt x="3522" y="17475"/>
                </a:cubicBezTo>
                <a:cubicBezTo>
                  <a:pt x="4065" y="16914"/>
                  <a:pt x="4291" y="16301"/>
                  <a:pt x="4945" y="15807"/>
                </a:cubicBezTo>
                <a:cubicBezTo>
                  <a:pt x="4863" y="15962"/>
                  <a:pt x="4863" y="15962"/>
                  <a:pt x="4863" y="15962"/>
                </a:cubicBezTo>
                <a:cubicBezTo>
                  <a:pt x="5672" y="15084"/>
                  <a:pt x="5671" y="15084"/>
                  <a:pt x="5671" y="15084"/>
                </a:cubicBezTo>
                <a:cubicBezTo>
                  <a:pt x="5645" y="15273"/>
                  <a:pt x="6254" y="14818"/>
                  <a:pt x="5860" y="15331"/>
                </a:cubicBezTo>
                <a:cubicBezTo>
                  <a:pt x="5952" y="15250"/>
                  <a:pt x="5952" y="15251"/>
                  <a:pt x="5952" y="15251"/>
                </a:cubicBezTo>
                <a:cubicBezTo>
                  <a:pt x="6136" y="15089"/>
                  <a:pt x="6172" y="14974"/>
                  <a:pt x="6254" y="14819"/>
                </a:cubicBezTo>
                <a:cubicBezTo>
                  <a:pt x="6632" y="14568"/>
                  <a:pt x="6872" y="14440"/>
                  <a:pt x="7066" y="14351"/>
                </a:cubicBezTo>
                <a:cubicBezTo>
                  <a:pt x="7599" y="13717"/>
                  <a:pt x="7428" y="14362"/>
                  <a:pt x="8007" y="13687"/>
                </a:cubicBezTo>
                <a:cubicBezTo>
                  <a:pt x="8099" y="13605"/>
                  <a:pt x="7923" y="13842"/>
                  <a:pt x="7979" y="13875"/>
                </a:cubicBezTo>
                <a:cubicBezTo>
                  <a:pt x="8117" y="13753"/>
                  <a:pt x="8245" y="13557"/>
                  <a:pt x="8393" y="13509"/>
                </a:cubicBezTo>
                <a:cubicBezTo>
                  <a:pt x="8347" y="13550"/>
                  <a:pt x="8219" y="13746"/>
                  <a:pt x="8275" y="13779"/>
                </a:cubicBezTo>
                <a:cubicBezTo>
                  <a:pt x="8495" y="13503"/>
                  <a:pt x="8761" y="13185"/>
                  <a:pt x="8992" y="12983"/>
                </a:cubicBezTo>
                <a:cubicBezTo>
                  <a:pt x="9195" y="12968"/>
                  <a:pt x="8746" y="13447"/>
                  <a:pt x="8617" y="13643"/>
                </a:cubicBezTo>
                <a:cubicBezTo>
                  <a:pt x="8719" y="13636"/>
                  <a:pt x="9288" y="12887"/>
                  <a:pt x="9482" y="12798"/>
                </a:cubicBezTo>
                <a:cubicBezTo>
                  <a:pt x="9291" y="13297"/>
                  <a:pt x="9292" y="13298"/>
                  <a:pt x="9292" y="13298"/>
                </a:cubicBezTo>
                <a:cubicBezTo>
                  <a:pt x="9696" y="12858"/>
                  <a:pt x="9818" y="12998"/>
                  <a:pt x="10222" y="12559"/>
                </a:cubicBezTo>
                <a:cubicBezTo>
                  <a:pt x="10140" y="12714"/>
                  <a:pt x="9882" y="13105"/>
                  <a:pt x="9662" y="13382"/>
                </a:cubicBezTo>
                <a:cubicBezTo>
                  <a:pt x="10645" y="12267"/>
                  <a:pt x="10645" y="12268"/>
                  <a:pt x="10645" y="12268"/>
                </a:cubicBezTo>
                <a:cubicBezTo>
                  <a:pt x="10654" y="12342"/>
                  <a:pt x="10573" y="12497"/>
                  <a:pt x="10536" y="12611"/>
                </a:cubicBezTo>
                <a:cubicBezTo>
                  <a:pt x="11069" y="11976"/>
                  <a:pt x="11069" y="11977"/>
                  <a:pt x="11069" y="11977"/>
                </a:cubicBezTo>
                <a:cubicBezTo>
                  <a:pt x="10960" y="12320"/>
                  <a:pt x="10373" y="12921"/>
                  <a:pt x="10162" y="13271"/>
                </a:cubicBezTo>
                <a:cubicBezTo>
                  <a:pt x="10833" y="12515"/>
                  <a:pt x="10833" y="12515"/>
                  <a:pt x="10833" y="12515"/>
                </a:cubicBezTo>
                <a:cubicBezTo>
                  <a:pt x="11467" y="11873"/>
                  <a:pt x="12358" y="10840"/>
                  <a:pt x="12700" y="10704"/>
                </a:cubicBezTo>
                <a:cubicBezTo>
                  <a:pt x="13601" y="9745"/>
                  <a:pt x="14519" y="8524"/>
                  <a:pt x="15450" y="7786"/>
                </a:cubicBezTo>
                <a:cubicBezTo>
                  <a:pt x="17027" y="6891"/>
                  <a:pt x="18382" y="4705"/>
                  <a:pt x="19724" y="3193"/>
                </a:cubicBezTo>
                <a:cubicBezTo>
                  <a:pt x="20523" y="2241"/>
                  <a:pt x="20878" y="1432"/>
                  <a:pt x="21391" y="650"/>
                </a:cubicBezTo>
                <a:cubicBezTo>
                  <a:pt x="21207" y="812"/>
                  <a:pt x="21337" y="616"/>
                  <a:pt x="21327" y="542"/>
                </a:cubicBezTo>
                <a:cubicBezTo>
                  <a:pt x="21087" y="671"/>
                  <a:pt x="21435" y="200"/>
                  <a:pt x="21379" y="166"/>
                </a:cubicBezTo>
                <a:lnTo>
                  <a:pt x="21287" y="248"/>
                </a:lnTo>
                <a:cubicBezTo>
                  <a:pt x="20955" y="458"/>
                  <a:pt x="21019" y="155"/>
                  <a:pt x="21101" y="0"/>
                </a:cubicBezTo>
                <a:close/>
              </a:path>
            </a:pathLst>
          </a:custGeom>
          <a:ln w="12700">
            <a:miter lim="400000"/>
          </a:ln>
        </p:spPr>
      </p:pic>
      <p:sp>
        <p:nvSpPr>
          <p:cNvPr id="308" name="文本框 105"/>
          <p:cNvSpPr txBox="1"/>
          <p:nvPr/>
        </p:nvSpPr>
        <p:spPr>
          <a:xfrm>
            <a:off x="319250" y="393784"/>
            <a:ext cx="5496335" cy="3727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SSVAE</a:t>
            </a:r>
          </a:p>
        </p:txBody>
      </p:sp>
      <p:sp>
        <p:nvSpPr>
          <p:cNvPr id="309" name="object 3"/>
          <p:cNvSpPr txBox="1"/>
          <p:nvPr/>
        </p:nvSpPr>
        <p:spPr>
          <a:xfrm>
            <a:off x="687958" y="1442790"/>
            <a:ext cx="6340471"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t>Max-Margin 深度生成模型</a:t>
            </a:r>
          </a:p>
        </p:txBody>
      </p:sp>
      <p:pic>
        <p:nvPicPr>
          <p:cNvPr id="310" name="图片 2" descr="图片 2"/>
          <p:cNvPicPr>
            <a:picLocks noChangeAspect="1"/>
          </p:cNvPicPr>
          <p:nvPr/>
        </p:nvPicPr>
        <p:blipFill>
          <a:blip r:embed="rId4">
            <a:extLst/>
          </a:blip>
          <a:stretch>
            <a:fillRect/>
          </a:stretch>
        </p:blipFill>
        <p:spPr>
          <a:xfrm>
            <a:off x="1043536" y="2076339"/>
            <a:ext cx="5752383" cy="685715"/>
          </a:xfrm>
          <a:prstGeom prst="rect">
            <a:avLst/>
          </a:prstGeom>
          <a:ln w="12700">
            <a:miter lim="400000"/>
          </a:ln>
        </p:spPr>
      </p:pic>
      <p:pic>
        <p:nvPicPr>
          <p:cNvPr id="311" name="图片 4" descr="图片 4"/>
          <p:cNvPicPr>
            <a:picLocks noChangeAspect="1"/>
          </p:cNvPicPr>
          <p:nvPr/>
        </p:nvPicPr>
        <p:blipFill>
          <a:blip r:embed="rId5">
            <a:extLst/>
          </a:blip>
          <a:stretch>
            <a:fillRect/>
          </a:stretch>
        </p:blipFill>
        <p:spPr>
          <a:xfrm>
            <a:off x="985366" y="4097694"/>
            <a:ext cx="5360572" cy="1238477"/>
          </a:xfrm>
          <a:prstGeom prst="rect">
            <a:avLst/>
          </a:prstGeom>
          <a:ln w="12700">
            <a:miter lim="400000"/>
          </a:ln>
        </p:spPr>
      </p:pic>
      <p:pic>
        <p:nvPicPr>
          <p:cNvPr id="312" name="图片 5" descr="图片 5"/>
          <p:cNvPicPr>
            <a:picLocks noChangeAspect="1"/>
          </p:cNvPicPr>
          <p:nvPr/>
        </p:nvPicPr>
        <p:blipFill>
          <a:blip r:embed="rId6">
            <a:extLst/>
          </a:blip>
          <a:stretch>
            <a:fillRect/>
          </a:stretch>
        </p:blipFill>
        <p:spPr>
          <a:xfrm>
            <a:off x="990332" y="3004924"/>
            <a:ext cx="6038096" cy="809525"/>
          </a:xfrm>
          <a:prstGeom prst="rect">
            <a:avLst/>
          </a:prstGeom>
          <a:ln w="12700">
            <a:miter lim="400000"/>
          </a:ln>
        </p:spPr>
      </p:pic>
      <p:pic>
        <p:nvPicPr>
          <p:cNvPr id="313" name="图片 6" descr="图片 6"/>
          <p:cNvPicPr>
            <a:picLocks noChangeAspect="1"/>
          </p:cNvPicPr>
          <p:nvPr/>
        </p:nvPicPr>
        <p:blipFill>
          <a:blip r:embed="rId7">
            <a:extLst/>
          </a:blip>
          <a:stretch>
            <a:fillRect/>
          </a:stretch>
        </p:blipFill>
        <p:spPr>
          <a:xfrm>
            <a:off x="1043536" y="5571699"/>
            <a:ext cx="4825252" cy="707227"/>
          </a:xfrm>
          <a:prstGeom prst="rect">
            <a:avLst/>
          </a:prstGeom>
          <a:ln w="12700">
            <a:miter lim="400000"/>
          </a:ln>
        </p:spPr>
      </p:pic>
      <p:sp>
        <p:nvSpPr>
          <p:cNvPr id="314" name="直接箭头连接符 8"/>
          <p:cNvSpPr/>
          <p:nvPr/>
        </p:nvSpPr>
        <p:spPr>
          <a:xfrm flipV="1">
            <a:off x="6795917" y="2183824"/>
            <a:ext cx="894187" cy="235374"/>
          </a:xfrm>
          <a:prstGeom prst="line">
            <a:avLst/>
          </a:prstGeom>
          <a:ln w="6350">
            <a:solidFill>
              <a:schemeClr val="accent1"/>
            </a:solidFill>
            <a:miter/>
            <a:tailEnd type="triangle"/>
          </a:ln>
        </p:spPr>
        <p:txBody>
          <a:bodyPr lIns="45719" rIns="45719"/>
          <a:lstStyle/>
          <a:p>
            <a:endParaRPr/>
          </a:p>
        </p:txBody>
      </p:sp>
      <p:sp>
        <p:nvSpPr>
          <p:cNvPr id="315" name="文本框 23"/>
          <p:cNvSpPr txBox="1"/>
          <p:nvPr/>
        </p:nvSpPr>
        <p:spPr>
          <a:xfrm>
            <a:off x="7911680" y="1991605"/>
            <a:ext cx="1247141" cy="408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有标签数据</a:t>
            </a:r>
          </a:p>
        </p:txBody>
      </p:sp>
      <p:sp>
        <p:nvSpPr>
          <p:cNvPr id="316" name="直接箭头连接符 25"/>
          <p:cNvSpPr/>
          <p:nvPr/>
        </p:nvSpPr>
        <p:spPr>
          <a:xfrm flipV="1">
            <a:off x="7162786" y="3319271"/>
            <a:ext cx="865646" cy="90416"/>
          </a:xfrm>
          <a:prstGeom prst="line">
            <a:avLst/>
          </a:prstGeom>
          <a:ln w="6350">
            <a:solidFill>
              <a:schemeClr val="accent1"/>
            </a:solidFill>
            <a:miter/>
            <a:tailEnd type="triangle"/>
          </a:ln>
        </p:spPr>
        <p:txBody>
          <a:bodyPr lIns="45719" rIns="45719"/>
          <a:lstStyle/>
          <a:p>
            <a:endParaRPr/>
          </a:p>
        </p:txBody>
      </p:sp>
      <p:sp>
        <p:nvSpPr>
          <p:cNvPr id="317" name="文本框 89"/>
          <p:cNvSpPr txBox="1"/>
          <p:nvPr/>
        </p:nvSpPr>
        <p:spPr>
          <a:xfrm>
            <a:off x="8153120" y="3179813"/>
            <a:ext cx="1247141" cy="408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无标签数据</a:t>
            </a:r>
          </a:p>
        </p:txBody>
      </p:sp>
      <p:sp>
        <p:nvSpPr>
          <p:cNvPr id="318" name="直接箭头连接符 27"/>
          <p:cNvSpPr/>
          <p:nvPr/>
        </p:nvSpPr>
        <p:spPr>
          <a:xfrm flipV="1">
            <a:off x="6345937" y="4345394"/>
            <a:ext cx="449982" cy="356204"/>
          </a:xfrm>
          <a:prstGeom prst="line">
            <a:avLst/>
          </a:prstGeom>
          <a:ln w="6350">
            <a:solidFill>
              <a:schemeClr val="accent1"/>
            </a:solidFill>
            <a:miter/>
            <a:tailEnd type="triangle"/>
          </a:ln>
        </p:spPr>
        <p:txBody>
          <a:bodyPr lIns="45719" rIns="45719"/>
          <a:lstStyle/>
          <a:p>
            <a:endParaRPr/>
          </a:p>
        </p:txBody>
      </p:sp>
      <p:sp>
        <p:nvSpPr>
          <p:cNvPr id="319" name="文本框 92"/>
          <p:cNvSpPr txBox="1"/>
          <p:nvPr/>
        </p:nvSpPr>
        <p:spPr>
          <a:xfrm>
            <a:off x="6795917" y="4138147"/>
            <a:ext cx="1018541" cy="408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全部数据</a:t>
            </a:r>
          </a:p>
        </p:txBody>
      </p:sp>
      <p:sp>
        <p:nvSpPr>
          <p:cNvPr id="320" name="直接箭头连接符 29"/>
          <p:cNvSpPr/>
          <p:nvPr/>
        </p:nvSpPr>
        <p:spPr>
          <a:xfrm>
            <a:off x="5943600" y="5925311"/>
            <a:ext cx="402338" cy="91441"/>
          </a:xfrm>
          <a:prstGeom prst="line">
            <a:avLst/>
          </a:prstGeom>
          <a:ln w="6350">
            <a:solidFill>
              <a:schemeClr val="accent1"/>
            </a:solidFill>
            <a:miter/>
            <a:tailEnd type="triangle"/>
          </a:ln>
        </p:spPr>
        <p:txBody>
          <a:bodyPr lIns="45719" rIns="45719"/>
          <a:lstStyle/>
          <a:p>
            <a:endParaRPr/>
          </a:p>
        </p:txBody>
      </p:sp>
      <p:sp>
        <p:nvSpPr>
          <p:cNvPr id="321" name="文本框 95"/>
          <p:cNvSpPr txBox="1"/>
          <p:nvPr/>
        </p:nvSpPr>
        <p:spPr>
          <a:xfrm>
            <a:off x="6397485" y="5909593"/>
            <a:ext cx="1171462" cy="350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Hinge loss</a:t>
            </a:r>
          </a:p>
        </p:txBody>
      </p:sp>
      <p:sp>
        <p:nvSpPr>
          <p:cNvPr id="322" name="直接箭头连接符 69"/>
          <p:cNvSpPr/>
          <p:nvPr/>
        </p:nvSpPr>
        <p:spPr>
          <a:xfrm>
            <a:off x="7690104" y="4701597"/>
            <a:ext cx="338329" cy="227019"/>
          </a:xfrm>
          <a:prstGeom prst="line">
            <a:avLst/>
          </a:prstGeom>
          <a:ln w="6350">
            <a:solidFill>
              <a:schemeClr val="accent1"/>
            </a:solidFill>
            <a:miter/>
            <a:tailEnd type="triangle"/>
          </a:ln>
        </p:spPr>
        <p:txBody>
          <a:bodyPr lIns="45719" rIns="45719"/>
          <a:lstStyle/>
          <a:p>
            <a:endParaRPr/>
          </a:p>
        </p:txBody>
      </p:sp>
      <p:sp>
        <p:nvSpPr>
          <p:cNvPr id="323" name="直接箭头连接符 71"/>
          <p:cNvSpPr/>
          <p:nvPr/>
        </p:nvSpPr>
        <p:spPr>
          <a:xfrm flipV="1">
            <a:off x="7243011" y="5096481"/>
            <a:ext cx="668671" cy="813113"/>
          </a:xfrm>
          <a:prstGeom prst="line">
            <a:avLst/>
          </a:prstGeom>
          <a:ln w="6350">
            <a:solidFill>
              <a:schemeClr val="accent1"/>
            </a:solidFill>
            <a:miter/>
            <a:tailEnd type="triangle"/>
          </a:ln>
        </p:spPr>
        <p:txBody>
          <a:bodyPr lIns="45719" rIns="45719"/>
          <a:lstStyle/>
          <a:p>
            <a:endParaRPr/>
          </a:p>
        </p:txBody>
      </p:sp>
      <p:grpSp>
        <p:nvGrpSpPr>
          <p:cNvPr id="326" name="矩形 163"/>
          <p:cNvGrpSpPr/>
          <p:nvPr/>
        </p:nvGrpSpPr>
        <p:grpSpPr>
          <a:xfrm>
            <a:off x="7869734" y="4862460"/>
            <a:ext cx="3005731" cy="373180"/>
            <a:chOff x="0" y="0"/>
            <a:chExt cx="3005730" cy="373179"/>
          </a:xfrm>
        </p:grpSpPr>
        <p:sp>
          <p:nvSpPr>
            <p:cNvPr id="324" name="矩形"/>
            <p:cNvSpPr/>
            <p:nvPr/>
          </p:nvSpPr>
          <p:spPr>
            <a:xfrm>
              <a:off x="-1" y="-1"/>
              <a:ext cx="3005732" cy="373181"/>
            </a:xfrm>
            <a:prstGeom prst="rect">
              <a:avLst/>
            </a:prstGeom>
            <a:blipFill rotWithShape="1">
              <a:blip r:embed="rId8"/>
              <a:srcRect/>
              <a:stretch>
                <a:fillRect/>
              </a:stretch>
            </a:blipFill>
            <a:ln w="12700" cap="flat">
              <a:noFill/>
              <a:miter lim="400000"/>
            </a:ln>
            <a:effectLst/>
          </p:spPr>
          <p:txBody>
            <a:bodyPr wrap="square" lIns="45719" tIns="45719" rIns="45719" bIns="45719" numCol="1" anchor="t">
              <a:noAutofit/>
            </a:bodyPr>
            <a:lstStyle/>
            <a:p>
              <a:endParaRPr/>
            </a:p>
          </p:txBody>
        </p:sp>
        <p:sp>
          <p:nvSpPr>
            <p:cNvPr id="325" name="文本"/>
            <p:cNvSpPr txBox="1"/>
            <p:nvPr/>
          </p:nvSpPr>
          <p:spPr>
            <a:xfrm>
              <a:off x="-1" y="-1"/>
              <a:ext cx="3005732" cy="350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r>
                <a:t> </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 name="图片 104" descr="图片 104"/>
          <p:cNvPicPr>
            <a:picLocks noChangeAspect="1"/>
          </p:cNvPicPr>
          <p:nvPr/>
        </p:nvPicPr>
        <p:blipFill>
          <a:blip r:embed="rId2">
            <a:extLst/>
          </a:blip>
          <a:srcRect l="57988" t="47917" r="25192" b="29117"/>
          <a:stretch>
            <a:fillRect/>
          </a:stretch>
        </p:blipFill>
        <p:spPr>
          <a:xfrm rot="13833189">
            <a:off x="1460372" y="-2553982"/>
            <a:ext cx="4242198" cy="5785248"/>
          </a:xfrm>
          <a:custGeom>
            <a:avLst/>
            <a:gdLst/>
            <a:ahLst/>
            <a:cxnLst>
              <a:cxn ang="0">
                <a:pos x="wd2" y="hd2"/>
              </a:cxn>
              <a:cxn ang="5400000">
                <a:pos x="wd2" y="hd2"/>
              </a:cxn>
              <a:cxn ang="10800000">
                <a:pos x="wd2" y="hd2"/>
              </a:cxn>
              <a:cxn ang="16200000">
                <a:pos x="wd2" y="hd2"/>
              </a:cxn>
            </a:cxnLst>
            <a:rect l="0" t="0" r="r" b="b"/>
            <a:pathLst>
              <a:path w="21391" h="21157" extrusionOk="0">
                <a:moveTo>
                  <a:pt x="21101" y="0"/>
                </a:moveTo>
                <a:cubicBezTo>
                  <a:pt x="20825" y="243"/>
                  <a:pt x="20549" y="486"/>
                  <a:pt x="20319" y="689"/>
                </a:cubicBezTo>
                <a:cubicBezTo>
                  <a:pt x="20355" y="575"/>
                  <a:pt x="20446" y="493"/>
                  <a:pt x="20345" y="500"/>
                </a:cubicBezTo>
                <a:cubicBezTo>
                  <a:pt x="20262" y="655"/>
                  <a:pt x="20160" y="663"/>
                  <a:pt x="20068" y="744"/>
                </a:cubicBezTo>
                <a:cubicBezTo>
                  <a:pt x="20325" y="353"/>
                  <a:pt x="19568" y="855"/>
                  <a:pt x="20054" y="261"/>
                </a:cubicBezTo>
                <a:cubicBezTo>
                  <a:pt x="19732" y="545"/>
                  <a:pt x="19732" y="545"/>
                  <a:pt x="19732" y="545"/>
                </a:cubicBezTo>
                <a:cubicBezTo>
                  <a:pt x="19538" y="634"/>
                  <a:pt x="19908" y="309"/>
                  <a:pt x="19898" y="235"/>
                </a:cubicBezTo>
                <a:cubicBezTo>
                  <a:pt x="20053" y="-149"/>
                  <a:pt x="19371" y="533"/>
                  <a:pt x="19618" y="68"/>
                </a:cubicBezTo>
                <a:cubicBezTo>
                  <a:pt x="19168" y="547"/>
                  <a:pt x="19092" y="366"/>
                  <a:pt x="18678" y="731"/>
                </a:cubicBezTo>
                <a:cubicBezTo>
                  <a:pt x="18658" y="583"/>
                  <a:pt x="19349" y="-25"/>
                  <a:pt x="18998" y="37"/>
                </a:cubicBezTo>
                <a:cubicBezTo>
                  <a:pt x="18610" y="214"/>
                  <a:pt x="18443" y="115"/>
                  <a:pt x="17871" y="454"/>
                </a:cubicBezTo>
                <a:cubicBezTo>
                  <a:pt x="18420" y="-443"/>
                  <a:pt x="17075" y="659"/>
                  <a:pt x="17119" y="209"/>
                </a:cubicBezTo>
                <a:cubicBezTo>
                  <a:pt x="16353" y="636"/>
                  <a:pt x="15339" y="1529"/>
                  <a:pt x="14373" y="2381"/>
                </a:cubicBezTo>
                <a:cubicBezTo>
                  <a:pt x="13666" y="3252"/>
                  <a:pt x="12946" y="3639"/>
                  <a:pt x="12220" y="4363"/>
                </a:cubicBezTo>
                <a:cubicBezTo>
                  <a:pt x="11003" y="5270"/>
                  <a:pt x="9658" y="6372"/>
                  <a:pt x="8389" y="7656"/>
                </a:cubicBezTo>
                <a:cubicBezTo>
                  <a:pt x="7653" y="8305"/>
                  <a:pt x="6789" y="9149"/>
                  <a:pt x="6026" y="9987"/>
                </a:cubicBezTo>
                <a:cubicBezTo>
                  <a:pt x="3652" y="12244"/>
                  <a:pt x="2719" y="14139"/>
                  <a:pt x="855" y="16360"/>
                </a:cubicBezTo>
                <a:cubicBezTo>
                  <a:pt x="-165" y="17589"/>
                  <a:pt x="365" y="17699"/>
                  <a:pt x="92" y="18353"/>
                </a:cubicBezTo>
                <a:cubicBezTo>
                  <a:pt x="717" y="17637"/>
                  <a:pt x="1587" y="16456"/>
                  <a:pt x="2379" y="15840"/>
                </a:cubicBezTo>
                <a:cubicBezTo>
                  <a:pt x="2518" y="15719"/>
                  <a:pt x="2298" y="15996"/>
                  <a:pt x="2307" y="16070"/>
                </a:cubicBezTo>
                <a:cubicBezTo>
                  <a:pt x="2363" y="16103"/>
                  <a:pt x="2373" y="16177"/>
                  <a:pt x="2456" y="16022"/>
                </a:cubicBezTo>
                <a:cubicBezTo>
                  <a:pt x="2567" y="16088"/>
                  <a:pt x="2964" y="15985"/>
                  <a:pt x="2570" y="16498"/>
                </a:cubicBezTo>
                <a:cubicBezTo>
                  <a:pt x="3030" y="16092"/>
                  <a:pt x="2554" y="16760"/>
                  <a:pt x="2830" y="16517"/>
                </a:cubicBezTo>
                <a:cubicBezTo>
                  <a:pt x="2089" y="17912"/>
                  <a:pt x="832" y="19681"/>
                  <a:pt x="0" y="21157"/>
                </a:cubicBezTo>
                <a:cubicBezTo>
                  <a:pt x="266" y="20840"/>
                  <a:pt x="266" y="20839"/>
                  <a:pt x="266" y="20839"/>
                </a:cubicBezTo>
                <a:cubicBezTo>
                  <a:pt x="697" y="20212"/>
                  <a:pt x="971" y="19558"/>
                  <a:pt x="1615" y="18990"/>
                </a:cubicBezTo>
                <a:cubicBezTo>
                  <a:pt x="1240" y="19651"/>
                  <a:pt x="625" y="20441"/>
                  <a:pt x="204" y="21142"/>
                </a:cubicBezTo>
                <a:cubicBezTo>
                  <a:pt x="2158" y="18430"/>
                  <a:pt x="2157" y="18430"/>
                  <a:pt x="2157" y="18430"/>
                </a:cubicBezTo>
                <a:cubicBezTo>
                  <a:pt x="2654" y="17910"/>
                  <a:pt x="3331" y="16817"/>
                  <a:pt x="3738" y="16788"/>
                </a:cubicBezTo>
                <a:cubicBezTo>
                  <a:pt x="3455" y="17368"/>
                  <a:pt x="2840" y="18157"/>
                  <a:pt x="2363" y="18825"/>
                </a:cubicBezTo>
                <a:cubicBezTo>
                  <a:pt x="2419" y="18858"/>
                  <a:pt x="2419" y="18858"/>
                  <a:pt x="2419" y="18858"/>
                </a:cubicBezTo>
                <a:cubicBezTo>
                  <a:pt x="2804" y="18271"/>
                  <a:pt x="3282" y="17604"/>
                  <a:pt x="3814" y="16970"/>
                </a:cubicBezTo>
                <a:cubicBezTo>
                  <a:pt x="3393" y="17671"/>
                  <a:pt x="2502" y="18703"/>
                  <a:pt x="2357" y="19161"/>
                </a:cubicBezTo>
                <a:cubicBezTo>
                  <a:pt x="3522" y="17475"/>
                  <a:pt x="3522" y="17475"/>
                  <a:pt x="3522" y="17475"/>
                </a:cubicBezTo>
                <a:cubicBezTo>
                  <a:pt x="4065" y="16914"/>
                  <a:pt x="4291" y="16301"/>
                  <a:pt x="4945" y="15807"/>
                </a:cubicBezTo>
                <a:cubicBezTo>
                  <a:pt x="4863" y="15962"/>
                  <a:pt x="4863" y="15962"/>
                  <a:pt x="4863" y="15962"/>
                </a:cubicBezTo>
                <a:cubicBezTo>
                  <a:pt x="5672" y="15084"/>
                  <a:pt x="5671" y="15084"/>
                  <a:pt x="5671" y="15084"/>
                </a:cubicBezTo>
                <a:cubicBezTo>
                  <a:pt x="5645" y="15273"/>
                  <a:pt x="6254" y="14818"/>
                  <a:pt x="5860" y="15331"/>
                </a:cubicBezTo>
                <a:cubicBezTo>
                  <a:pt x="5952" y="15250"/>
                  <a:pt x="5952" y="15251"/>
                  <a:pt x="5952" y="15251"/>
                </a:cubicBezTo>
                <a:cubicBezTo>
                  <a:pt x="6136" y="15089"/>
                  <a:pt x="6172" y="14974"/>
                  <a:pt x="6254" y="14819"/>
                </a:cubicBezTo>
                <a:cubicBezTo>
                  <a:pt x="6632" y="14568"/>
                  <a:pt x="6872" y="14440"/>
                  <a:pt x="7066" y="14351"/>
                </a:cubicBezTo>
                <a:cubicBezTo>
                  <a:pt x="7599" y="13717"/>
                  <a:pt x="7428" y="14362"/>
                  <a:pt x="8007" y="13687"/>
                </a:cubicBezTo>
                <a:cubicBezTo>
                  <a:pt x="8099" y="13605"/>
                  <a:pt x="7923" y="13842"/>
                  <a:pt x="7979" y="13875"/>
                </a:cubicBezTo>
                <a:cubicBezTo>
                  <a:pt x="8117" y="13753"/>
                  <a:pt x="8245" y="13557"/>
                  <a:pt x="8393" y="13509"/>
                </a:cubicBezTo>
                <a:cubicBezTo>
                  <a:pt x="8347" y="13550"/>
                  <a:pt x="8219" y="13746"/>
                  <a:pt x="8275" y="13779"/>
                </a:cubicBezTo>
                <a:cubicBezTo>
                  <a:pt x="8495" y="13503"/>
                  <a:pt x="8761" y="13185"/>
                  <a:pt x="8992" y="12983"/>
                </a:cubicBezTo>
                <a:cubicBezTo>
                  <a:pt x="9195" y="12968"/>
                  <a:pt x="8746" y="13447"/>
                  <a:pt x="8617" y="13643"/>
                </a:cubicBezTo>
                <a:cubicBezTo>
                  <a:pt x="8719" y="13636"/>
                  <a:pt x="9288" y="12887"/>
                  <a:pt x="9482" y="12798"/>
                </a:cubicBezTo>
                <a:cubicBezTo>
                  <a:pt x="9291" y="13297"/>
                  <a:pt x="9292" y="13298"/>
                  <a:pt x="9292" y="13298"/>
                </a:cubicBezTo>
                <a:cubicBezTo>
                  <a:pt x="9696" y="12858"/>
                  <a:pt x="9818" y="12998"/>
                  <a:pt x="10222" y="12559"/>
                </a:cubicBezTo>
                <a:cubicBezTo>
                  <a:pt x="10140" y="12714"/>
                  <a:pt x="9882" y="13105"/>
                  <a:pt x="9662" y="13382"/>
                </a:cubicBezTo>
                <a:cubicBezTo>
                  <a:pt x="10645" y="12267"/>
                  <a:pt x="10645" y="12268"/>
                  <a:pt x="10645" y="12268"/>
                </a:cubicBezTo>
                <a:cubicBezTo>
                  <a:pt x="10654" y="12342"/>
                  <a:pt x="10573" y="12497"/>
                  <a:pt x="10536" y="12611"/>
                </a:cubicBezTo>
                <a:cubicBezTo>
                  <a:pt x="11069" y="11976"/>
                  <a:pt x="11069" y="11977"/>
                  <a:pt x="11069" y="11977"/>
                </a:cubicBezTo>
                <a:cubicBezTo>
                  <a:pt x="10960" y="12320"/>
                  <a:pt x="10373" y="12921"/>
                  <a:pt x="10162" y="13271"/>
                </a:cubicBezTo>
                <a:cubicBezTo>
                  <a:pt x="10833" y="12515"/>
                  <a:pt x="10833" y="12515"/>
                  <a:pt x="10833" y="12515"/>
                </a:cubicBezTo>
                <a:cubicBezTo>
                  <a:pt x="11467" y="11873"/>
                  <a:pt x="12358" y="10840"/>
                  <a:pt x="12700" y="10704"/>
                </a:cubicBezTo>
                <a:cubicBezTo>
                  <a:pt x="13601" y="9745"/>
                  <a:pt x="14519" y="8524"/>
                  <a:pt x="15450" y="7786"/>
                </a:cubicBezTo>
                <a:cubicBezTo>
                  <a:pt x="17027" y="6891"/>
                  <a:pt x="18382" y="4705"/>
                  <a:pt x="19724" y="3193"/>
                </a:cubicBezTo>
                <a:cubicBezTo>
                  <a:pt x="20523" y="2241"/>
                  <a:pt x="20878" y="1432"/>
                  <a:pt x="21391" y="650"/>
                </a:cubicBezTo>
                <a:cubicBezTo>
                  <a:pt x="21207" y="812"/>
                  <a:pt x="21337" y="616"/>
                  <a:pt x="21327" y="542"/>
                </a:cubicBezTo>
                <a:cubicBezTo>
                  <a:pt x="21087" y="671"/>
                  <a:pt x="21435" y="200"/>
                  <a:pt x="21379" y="166"/>
                </a:cubicBezTo>
                <a:lnTo>
                  <a:pt x="21287" y="248"/>
                </a:lnTo>
                <a:cubicBezTo>
                  <a:pt x="20955" y="458"/>
                  <a:pt x="21019" y="155"/>
                  <a:pt x="21101" y="0"/>
                </a:cubicBezTo>
                <a:close/>
              </a:path>
            </a:pathLst>
          </a:custGeom>
          <a:ln w="12700">
            <a:miter lim="400000"/>
          </a:ln>
        </p:spPr>
      </p:pic>
      <p:sp>
        <p:nvSpPr>
          <p:cNvPr id="331" name="文本框 105"/>
          <p:cNvSpPr txBox="1"/>
          <p:nvPr/>
        </p:nvSpPr>
        <p:spPr>
          <a:xfrm>
            <a:off x="319250" y="393784"/>
            <a:ext cx="5496335" cy="3727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SSVAE</a:t>
            </a:r>
          </a:p>
        </p:txBody>
      </p:sp>
      <p:pic>
        <p:nvPicPr>
          <p:cNvPr id="332" name="图片 1" descr="图片 1"/>
          <p:cNvPicPr>
            <a:picLocks noChangeAspect="1"/>
          </p:cNvPicPr>
          <p:nvPr/>
        </p:nvPicPr>
        <p:blipFill>
          <a:blip r:embed="rId3">
            <a:extLst/>
          </a:blip>
          <a:stretch>
            <a:fillRect/>
          </a:stretch>
        </p:blipFill>
        <p:spPr>
          <a:xfrm>
            <a:off x="676691" y="1853127"/>
            <a:ext cx="5842178" cy="3130353"/>
          </a:xfrm>
          <a:prstGeom prst="rect">
            <a:avLst/>
          </a:prstGeom>
          <a:ln w="12700">
            <a:miter lim="400000"/>
          </a:ln>
        </p:spPr>
      </p:pic>
      <p:pic>
        <p:nvPicPr>
          <p:cNvPr id="333" name="图片 3" descr="图片 3"/>
          <p:cNvPicPr>
            <a:picLocks noChangeAspect="1"/>
          </p:cNvPicPr>
          <p:nvPr/>
        </p:nvPicPr>
        <p:blipFill>
          <a:blip r:embed="rId4">
            <a:extLst/>
          </a:blip>
          <a:stretch>
            <a:fillRect/>
          </a:stretch>
        </p:blipFill>
        <p:spPr>
          <a:xfrm>
            <a:off x="6818396" y="1442713"/>
            <a:ext cx="4867637" cy="3668783"/>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图片 104" descr="图片 104"/>
          <p:cNvPicPr>
            <a:picLocks noChangeAspect="1"/>
          </p:cNvPicPr>
          <p:nvPr/>
        </p:nvPicPr>
        <p:blipFill>
          <a:blip r:embed="rId2">
            <a:extLst/>
          </a:blip>
          <a:srcRect l="57988" t="47917" r="25191" b="29119"/>
          <a:stretch>
            <a:fillRect/>
          </a:stretch>
        </p:blipFill>
        <p:spPr>
          <a:xfrm rot="13833189">
            <a:off x="571772" y="-672445"/>
            <a:ext cx="1661320" cy="2265364"/>
          </a:xfrm>
          <a:custGeom>
            <a:avLst/>
            <a:gdLst/>
            <a:ahLst/>
            <a:cxnLst>
              <a:cxn ang="0">
                <a:pos x="wd2" y="hd2"/>
              </a:cxn>
              <a:cxn ang="5400000">
                <a:pos x="wd2" y="hd2"/>
              </a:cxn>
              <a:cxn ang="10800000">
                <a:pos x="wd2" y="hd2"/>
              </a:cxn>
              <a:cxn ang="16200000">
                <a:pos x="wd2" y="hd2"/>
              </a:cxn>
            </a:cxnLst>
            <a:rect l="0" t="0" r="r" b="b"/>
            <a:pathLst>
              <a:path w="21393" h="21159" extrusionOk="0">
                <a:moveTo>
                  <a:pt x="21102" y="0"/>
                </a:moveTo>
                <a:cubicBezTo>
                  <a:pt x="20826" y="244"/>
                  <a:pt x="20550" y="487"/>
                  <a:pt x="20320" y="690"/>
                </a:cubicBezTo>
                <a:cubicBezTo>
                  <a:pt x="20357" y="575"/>
                  <a:pt x="20448" y="493"/>
                  <a:pt x="20346" y="500"/>
                </a:cubicBezTo>
                <a:cubicBezTo>
                  <a:pt x="20264" y="656"/>
                  <a:pt x="20162" y="664"/>
                  <a:pt x="20070" y="745"/>
                </a:cubicBezTo>
                <a:cubicBezTo>
                  <a:pt x="20326" y="354"/>
                  <a:pt x="19568" y="854"/>
                  <a:pt x="20055" y="260"/>
                </a:cubicBezTo>
                <a:cubicBezTo>
                  <a:pt x="19732" y="544"/>
                  <a:pt x="19733" y="545"/>
                  <a:pt x="19733" y="545"/>
                </a:cubicBezTo>
                <a:cubicBezTo>
                  <a:pt x="19539" y="633"/>
                  <a:pt x="19911" y="307"/>
                  <a:pt x="19901" y="234"/>
                </a:cubicBezTo>
                <a:cubicBezTo>
                  <a:pt x="20056" y="-150"/>
                  <a:pt x="19373" y="532"/>
                  <a:pt x="19620" y="67"/>
                </a:cubicBezTo>
                <a:cubicBezTo>
                  <a:pt x="19170" y="546"/>
                  <a:pt x="19094" y="369"/>
                  <a:pt x="18680" y="734"/>
                </a:cubicBezTo>
                <a:cubicBezTo>
                  <a:pt x="18660" y="586"/>
                  <a:pt x="19348" y="-25"/>
                  <a:pt x="18997" y="37"/>
                </a:cubicBezTo>
                <a:cubicBezTo>
                  <a:pt x="18609" y="214"/>
                  <a:pt x="18444" y="117"/>
                  <a:pt x="17872" y="456"/>
                </a:cubicBezTo>
                <a:cubicBezTo>
                  <a:pt x="18422" y="-441"/>
                  <a:pt x="17078" y="662"/>
                  <a:pt x="17121" y="211"/>
                </a:cubicBezTo>
                <a:cubicBezTo>
                  <a:pt x="16355" y="639"/>
                  <a:pt x="15343" y="1531"/>
                  <a:pt x="14377" y="2384"/>
                </a:cubicBezTo>
                <a:cubicBezTo>
                  <a:pt x="13669" y="3255"/>
                  <a:pt x="12947" y="3640"/>
                  <a:pt x="12220" y="4363"/>
                </a:cubicBezTo>
                <a:cubicBezTo>
                  <a:pt x="11003" y="5270"/>
                  <a:pt x="9661" y="6374"/>
                  <a:pt x="8392" y="7658"/>
                </a:cubicBezTo>
                <a:cubicBezTo>
                  <a:pt x="7655" y="8308"/>
                  <a:pt x="6789" y="9152"/>
                  <a:pt x="6026" y="9990"/>
                </a:cubicBezTo>
                <a:cubicBezTo>
                  <a:pt x="3652" y="12248"/>
                  <a:pt x="2718" y="14141"/>
                  <a:pt x="854" y="16362"/>
                </a:cubicBezTo>
                <a:cubicBezTo>
                  <a:pt x="-166" y="17591"/>
                  <a:pt x="365" y="17703"/>
                  <a:pt x="92" y="18357"/>
                </a:cubicBezTo>
                <a:cubicBezTo>
                  <a:pt x="717" y="17641"/>
                  <a:pt x="1589" y="16459"/>
                  <a:pt x="2382" y="15843"/>
                </a:cubicBezTo>
                <a:cubicBezTo>
                  <a:pt x="2520" y="15722"/>
                  <a:pt x="2300" y="15999"/>
                  <a:pt x="2310" y="16073"/>
                </a:cubicBezTo>
                <a:cubicBezTo>
                  <a:pt x="2366" y="16106"/>
                  <a:pt x="2371" y="16180"/>
                  <a:pt x="2453" y="16025"/>
                </a:cubicBezTo>
                <a:cubicBezTo>
                  <a:pt x="2565" y="16092"/>
                  <a:pt x="2965" y="15990"/>
                  <a:pt x="2571" y="16503"/>
                </a:cubicBezTo>
                <a:cubicBezTo>
                  <a:pt x="3031" y="16097"/>
                  <a:pt x="2555" y="16765"/>
                  <a:pt x="2831" y="16522"/>
                </a:cubicBezTo>
                <a:cubicBezTo>
                  <a:pt x="2091" y="17917"/>
                  <a:pt x="833" y="19682"/>
                  <a:pt x="0" y="21159"/>
                </a:cubicBezTo>
                <a:cubicBezTo>
                  <a:pt x="267" y="20842"/>
                  <a:pt x="266" y="20844"/>
                  <a:pt x="266" y="20844"/>
                </a:cubicBezTo>
                <a:cubicBezTo>
                  <a:pt x="697" y="20216"/>
                  <a:pt x="971" y="19562"/>
                  <a:pt x="1615" y="18994"/>
                </a:cubicBezTo>
                <a:cubicBezTo>
                  <a:pt x="1240" y="19655"/>
                  <a:pt x="626" y="20443"/>
                  <a:pt x="205" y="21144"/>
                </a:cubicBezTo>
                <a:cubicBezTo>
                  <a:pt x="2159" y="18431"/>
                  <a:pt x="2157" y="18434"/>
                  <a:pt x="2157" y="18434"/>
                </a:cubicBezTo>
                <a:cubicBezTo>
                  <a:pt x="2653" y="17914"/>
                  <a:pt x="3334" y="16821"/>
                  <a:pt x="3741" y="16792"/>
                </a:cubicBezTo>
                <a:cubicBezTo>
                  <a:pt x="3458" y="17372"/>
                  <a:pt x="2843" y="18159"/>
                  <a:pt x="2366" y="18827"/>
                </a:cubicBezTo>
                <a:cubicBezTo>
                  <a:pt x="2422" y="18861"/>
                  <a:pt x="2423" y="18861"/>
                  <a:pt x="2423" y="18861"/>
                </a:cubicBezTo>
                <a:cubicBezTo>
                  <a:pt x="2807" y="18274"/>
                  <a:pt x="3280" y="17605"/>
                  <a:pt x="3813" y="16970"/>
                </a:cubicBezTo>
                <a:cubicBezTo>
                  <a:pt x="3392" y="17672"/>
                  <a:pt x="2501" y="18707"/>
                  <a:pt x="2356" y="19165"/>
                </a:cubicBezTo>
                <a:cubicBezTo>
                  <a:pt x="3521" y="17478"/>
                  <a:pt x="3521" y="17478"/>
                  <a:pt x="3521" y="17478"/>
                </a:cubicBezTo>
                <a:cubicBezTo>
                  <a:pt x="4064" y="16917"/>
                  <a:pt x="4293" y="16304"/>
                  <a:pt x="4947" y="15810"/>
                </a:cubicBezTo>
                <a:cubicBezTo>
                  <a:pt x="4865" y="15965"/>
                  <a:pt x="4865" y="15966"/>
                  <a:pt x="4865" y="15966"/>
                </a:cubicBezTo>
                <a:cubicBezTo>
                  <a:pt x="5674" y="15087"/>
                  <a:pt x="5673" y="15087"/>
                  <a:pt x="5673" y="15087"/>
                </a:cubicBezTo>
                <a:cubicBezTo>
                  <a:pt x="5647" y="15275"/>
                  <a:pt x="6257" y="14822"/>
                  <a:pt x="5862" y="15335"/>
                </a:cubicBezTo>
                <a:cubicBezTo>
                  <a:pt x="5954" y="15254"/>
                  <a:pt x="5954" y="15254"/>
                  <a:pt x="5954" y="15254"/>
                </a:cubicBezTo>
                <a:cubicBezTo>
                  <a:pt x="6138" y="15092"/>
                  <a:pt x="6173" y="14975"/>
                  <a:pt x="6256" y="14820"/>
                </a:cubicBezTo>
                <a:cubicBezTo>
                  <a:pt x="6634" y="14569"/>
                  <a:pt x="6874" y="14442"/>
                  <a:pt x="7068" y="14353"/>
                </a:cubicBezTo>
                <a:cubicBezTo>
                  <a:pt x="7601" y="13718"/>
                  <a:pt x="7430" y="14365"/>
                  <a:pt x="8009" y="13690"/>
                </a:cubicBezTo>
                <a:cubicBezTo>
                  <a:pt x="8101" y="13608"/>
                  <a:pt x="7922" y="13845"/>
                  <a:pt x="7978" y="13879"/>
                </a:cubicBezTo>
                <a:cubicBezTo>
                  <a:pt x="8116" y="13757"/>
                  <a:pt x="8249" y="13560"/>
                  <a:pt x="8397" y="13512"/>
                </a:cubicBezTo>
                <a:cubicBezTo>
                  <a:pt x="8351" y="13552"/>
                  <a:pt x="8219" y="13749"/>
                  <a:pt x="8274" y="13782"/>
                </a:cubicBezTo>
                <a:cubicBezTo>
                  <a:pt x="8495" y="13505"/>
                  <a:pt x="8765" y="13188"/>
                  <a:pt x="8995" y="12985"/>
                </a:cubicBezTo>
                <a:cubicBezTo>
                  <a:pt x="9199" y="12971"/>
                  <a:pt x="8745" y="13449"/>
                  <a:pt x="8617" y="13645"/>
                </a:cubicBezTo>
                <a:cubicBezTo>
                  <a:pt x="8719" y="13638"/>
                  <a:pt x="9287" y="12888"/>
                  <a:pt x="9480" y="12800"/>
                </a:cubicBezTo>
                <a:cubicBezTo>
                  <a:pt x="9289" y="13298"/>
                  <a:pt x="9291" y="13300"/>
                  <a:pt x="9291" y="13300"/>
                </a:cubicBezTo>
                <a:cubicBezTo>
                  <a:pt x="9696" y="12861"/>
                  <a:pt x="9817" y="13002"/>
                  <a:pt x="10222" y="12563"/>
                </a:cubicBezTo>
                <a:cubicBezTo>
                  <a:pt x="10139" y="12718"/>
                  <a:pt x="9885" y="13109"/>
                  <a:pt x="9664" y="13386"/>
                </a:cubicBezTo>
                <a:cubicBezTo>
                  <a:pt x="10648" y="12271"/>
                  <a:pt x="10646" y="12270"/>
                  <a:pt x="10646" y="12270"/>
                </a:cubicBezTo>
                <a:cubicBezTo>
                  <a:pt x="10655" y="12344"/>
                  <a:pt x="10575" y="12500"/>
                  <a:pt x="10538" y="12615"/>
                </a:cubicBezTo>
                <a:cubicBezTo>
                  <a:pt x="11071" y="11980"/>
                  <a:pt x="11070" y="11977"/>
                  <a:pt x="11070" y="11977"/>
                </a:cubicBezTo>
                <a:cubicBezTo>
                  <a:pt x="10961" y="12320"/>
                  <a:pt x="10371" y="12924"/>
                  <a:pt x="10160" y="13274"/>
                </a:cubicBezTo>
                <a:cubicBezTo>
                  <a:pt x="10831" y="12518"/>
                  <a:pt x="10835" y="12518"/>
                  <a:pt x="10835" y="12518"/>
                </a:cubicBezTo>
                <a:cubicBezTo>
                  <a:pt x="11469" y="11876"/>
                  <a:pt x="12358" y="10842"/>
                  <a:pt x="12700" y="10706"/>
                </a:cubicBezTo>
                <a:cubicBezTo>
                  <a:pt x="13601" y="9746"/>
                  <a:pt x="14519" y="8526"/>
                  <a:pt x="15450" y="7788"/>
                </a:cubicBezTo>
                <a:cubicBezTo>
                  <a:pt x="17028" y="6892"/>
                  <a:pt x="18386" y="4708"/>
                  <a:pt x="19727" y="3195"/>
                </a:cubicBezTo>
                <a:cubicBezTo>
                  <a:pt x="20527" y="2243"/>
                  <a:pt x="20880" y="1431"/>
                  <a:pt x="21394" y="649"/>
                </a:cubicBezTo>
                <a:cubicBezTo>
                  <a:pt x="21209" y="811"/>
                  <a:pt x="21337" y="619"/>
                  <a:pt x="21327" y="545"/>
                </a:cubicBezTo>
                <a:cubicBezTo>
                  <a:pt x="21087" y="674"/>
                  <a:pt x="21434" y="200"/>
                  <a:pt x="21378" y="167"/>
                </a:cubicBezTo>
                <a:lnTo>
                  <a:pt x="21286" y="248"/>
                </a:lnTo>
                <a:cubicBezTo>
                  <a:pt x="20954" y="459"/>
                  <a:pt x="21020" y="155"/>
                  <a:pt x="21102" y="0"/>
                </a:cubicBezTo>
                <a:close/>
              </a:path>
            </a:pathLst>
          </a:custGeom>
          <a:ln w="12700">
            <a:miter lim="400000"/>
          </a:ln>
        </p:spPr>
      </p:pic>
      <p:sp>
        <p:nvSpPr>
          <p:cNvPr id="336" name="文本框 105"/>
          <p:cNvSpPr txBox="1"/>
          <p:nvPr/>
        </p:nvSpPr>
        <p:spPr>
          <a:xfrm>
            <a:off x="319250" y="393784"/>
            <a:ext cx="5496335"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部分实验结果</a:t>
            </a:r>
          </a:p>
        </p:txBody>
      </p:sp>
      <p:sp>
        <p:nvSpPr>
          <p:cNvPr id="337" name="object 3"/>
          <p:cNvSpPr txBox="1"/>
          <p:nvPr/>
        </p:nvSpPr>
        <p:spPr>
          <a:xfrm>
            <a:off x="669670" y="879197"/>
            <a:ext cx="10513443"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a:solidFill>
                  <a:schemeClr val="accent2"/>
                </a:solidFill>
                <a:latin typeface="Times New Roman"/>
                <a:ea typeface="Times New Roman"/>
                <a:cs typeface="Times New Roman"/>
                <a:sym typeface="Times New Roman"/>
              </a:defRPr>
            </a:lvl1pPr>
          </a:lstStyle>
          <a:p>
            <a:r>
              <a:t>MNIST 数据集: 50,000训练图片, 10,000 验证图片和10,000 测试图片，大小都为28 * 28</a:t>
            </a:r>
          </a:p>
        </p:txBody>
      </p:sp>
      <p:graphicFrame>
        <p:nvGraphicFramePr>
          <p:cNvPr id="338" name="表格 2"/>
          <p:cNvGraphicFramePr/>
          <p:nvPr/>
        </p:nvGraphicFramePr>
        <p:xfrm>
          <a:off x="1945426" y="1605062"/>
          <a:ext cx="4918376" cy="4293537"/>
        </p:xfrm>
        <a:graphic>
          <a:graphicData uri="http://schemas.openxmlformats.org/drawingml/2006/table">
            <a:tbl>
              <a:tblPr firstRow="1" bandRow="1">
                <a:tableStyleId>{4C3C2611-4C71-4FC5-86AE-919BDF0F9419}</a:tableStyleId>
              </a:tblPr>
              <a:tblGrid>
                <a:gridCol w="2213422">
                  <a:extLst>
                    <a:ext uri="{9D8B030D-6E8A-4147-A177-3AD203B41FA5}">
                      <a16:colId xmlns:a16="http://schemas.microsoft.com/office/drawing/2014/main" val="20000"/>
                    </a:ext>
                  </a:extLst>
                </a:gridCol>
                <a:gridCol w="1449358">
                  <a:extLst>
                    <a:ext uri="{9D8B030D-6E8A-4147-A177-3AD203B41FA5}">
                      <a16:colId xmlns:a16="http://schemas.microsoft.com/office/drawing/2014/main" val="20001"/>
                    </a:ext>
                  </a:extLst>
                </a:gridCol>
                <a:gridCol w="1255594">
                  <a:extLst>
                    <a:ext uri="{9D8B030D-6E8A-4147-A177-3AD203B41FA5}">
                      <a16:colId xmlns:a16="http://schemas.microsoft.com/office/drawing/2014/main" val="20002"/>
                    </a:ext>
                  </a:extLst>
                </a:gridCol>
              </a:tblGrid>
              <a:tr h="339050">
                <a:tc>
                  <a:txBody>
                    <a:bodyPr/>
                    <a:lstStyle/>
                    <a:p>
                      <a:pPr algn="l">
                        <a:defRPr sz="1800" b="0">
                          <a:solidFill>
                            <a:srgbClr val="000000"/>
                          </a:solidFill>
                        </a:defRPr>
                      </a:pPr>
                      <a:r>
                        <a:rPr b="1">
                          <a:solidFill>
                            <a:srgbClr val="FFFFFF"/>
                          </a:solidFill>
                          <a:latin typeface="Times New Roman"/>
                          <a:ea typeface="Times New Roman"/>
                          <a:cs typeface="Times New Roman"/>
                          <a:sym typeface="Times New Roman"/>
                        </a:rPr>
                        <a:t>Method</a:t>
                      </a:r>
                    </a:p>
                  </a:txBody>
                  <a:tcPr marL="45720" marR="45720" horzOverflow="overflow"/>
                </a:tc>
                <a:tc>
                  <a:txBody>
                    <a:bodyPr/>
                    <a:lstStyle/>
                    <a:p>
                      <a:pPr algn="l">
                        <a:defRPr sz="1800" b="0">
                          <a:solidFill>
                            <a:srgbClr val="000000"/>
                          </a:solidFill>
                        </a:defRPr>
                      </a:pPr>
                      <a:r>
                        <a:rPr b="1">
                          <a:solidFill>
                            <a:srgbClr val="FFFFFF"/>
                          </a:solidFill>
                          <a:latin typeface="Times New Roman"/>
                          <a:ea typeface="Times New Roman"/>
                          <a:cs typeface="Times New Roman"/>
                          <a:sym typeface="Times New Roman"/>
                        </a:rPr>
                        <a:t>n=100</a:t>
                      </a:r>
                    </a:p>
                  </a:txBody>
                  <a:tcPr marL="45720" marR="45720" horzOverflow="overflow"/>
                </a:tc>
                <a:tc>
                  <a:txBody>
                    <a:bodyPr/>
                    <a:lstStyle/>
                    <a:p>
                      <a:pPr algn="l">
                        <a:defRPr sz="1800" b="0">
                          <a:solidFill>
                            <a:srgbClr val="000000"/>
                          </a:solidFill>
                        </a:defRPr>
                      </a:pPr>
                      <a:r>
                        <a:rPr b="1">
                          <a:solidFill>
                            <a:srgbClr val="FFFFFF"/>
                          </a:solidFill>
                          <a:latin typeface="Times New Roman"/>
                          <a:ea typeface="Times New Roman"/>
                          <a:cs typeface="Times New Roman"/>
                          <a:sym typeface="Times New Roman"/>
                        </a:rPr>
                        <a:t>n=1000</a:t>
                      </a:r>
                    </a:p>
                  </a:txBody>
                  <a:tcPr marL="45720" marR="45720" horzOverflow="overflow"/>
                </a:tc>
                <a:extLst>
                  <a:ext uri="{0D108BD9-81ED-4DB2-BD59-A6C34878D82A}">
                    <a16:rowId xmlns:a16="http://schemas.microsoft.com/office/drawing/2014/main" val="10000"/>
                  </a:ext>
                </a:extLst>
              </a:tr>
              <a:tr h="311618">
                <a:tc>
                  <a:txBody>
                    <a:bodyPr/>
                    <a:lstStyle/>
                    <a:p>
                      <a:pPr algn="l">
                        <a:defRPr sz="1800"/>
                      </a:pPr>
                      <a:r>
                        <a:rPr>
                          <a:latin typeface="Times New Roman"/>
                          <a:ea typeface="Times New Roman"/>
                          <a:cs typeface="Times New Roman"/>
                          <a:sym typeface="Times New Roman"/>
                        </a:rPr>
                        <a:t>M1+M2</a:t>
                      </a:r>
                    </a:p>
                  </a:txBody>
                  <a:tcPr marL="45720" marR="45720" horzOverflow="overflow"/>
                </a:tc>
                <a:tc>
                  <a:txBody>
                    <a:bodyPr/>
                    <a:lstStyle/>
                    <a:p>
                      <a:pPr algn="l">
                        <a:defRPr sz="1800"/>
                      </a:pPr>
                      <a:r>
                        <a:rPr>
                          <a:latin typeface="Times New Roman"/>
                          <a:ea typeface="Times New Roman"/>
                          <a:cs typeface="Times New Roman"/>
                          <a:sym typeface="Times New Roman"/>
                        </a:rPr>
                        <a:t>3.33 ±0.14</a:t>
                      </a:r>
                    </a:p>
                  </a:txBody>
                  <a:tcPr marL="45720" marR="45720" horzOverflow="overflow"/>
                </a:tc>
                <a:tc>
                  <a:txBody>
                    <a:bodyPr/>
                    <a:lstStyle/>
                    <a:p>
                      <a:pPr algn="l">
                        <a:defRPr sz="1800"/>
                      </a:pPr>
                      <a:r>
                        <a:rPr>
                          <a:latin typeface="Times New Roman"/>
                          <a:ea typeface="Times New Roman"/>
                          <a:cs typeface="Times New Roman"/>
                          <a:sym typeface="Times New Roman"/>
                        </a:rPr>
                        <a:t>2.4± 0.02</a:t>
                      </a:r>
                    </a:p>
                  </a:txBody>
                  <a:tcPr marL="45720" marR="45720" horzOverflow="overflow"/>
                </a:tc>
                <a:extLst>
                  <a:ext uri="{0D108BD9-81ED-4DB2-BD59-A6C34878D82A}">
                    <a16:rowId xmlns:a16="http://schemas.microsoft.com/office/drawing/2014/main" val="10001"/>
                  </a:ext>
                </a:extLst>
              </a:tr>
              <a:tr h="320762">
                <a:tc>
                  <a:txBody>
                    <a:bodyPr/>
                    <a:lstStyle/>
                    <a:p>
                      <a:pPr algn="l">
                        <a:defRPr sz="1800"/>
                      </a:pPr>
                      <a:r>
                        <a:rPr>
                          <a:latin typeface="Times New Roman"/>
                          <a:ea typeface="Times New Roman"/>
                          <a:cs typeface="Times New Roman"/>
                          <a:sym typeface="Times New Roman"/>
                        </a:rPr>
                        <a:t>VAT</a:t>
                      </a:r>
                    </a:p>
                  </a:txBody>
                  <a:tcPr marL="45720" marR="45720" horzOverflow="overflow"/>
                </a:tc>
                <a:tc>
                  <a:txBody>
                    <a:bodyPr/>
                    <a:lstStyle/>
                    <a:p>
                      <a:pPr algn="l">
                        <a:defRPr sz="1800"/>
                      </a:pPr>
                      <a:r>
                        <a:rPr>
                          <a:latin typeface="Times New Roman"/>
                          <a:ea typeface="Times New Roman"/>
                          <a:cs typeface="Times New Roman"/>
                          <a:sym typeface="Times New Roman"/>
                        </a:rPr>
                        <a:t>2.33</a:t>
                      </a:r>
                    </a:p>
                  </a:txBody>
                  <a:tcPr marL="45720" marR="45720" horzOverflow="overflow"/>
                </a:tc>
                <a:tc>
                  <a:txBody>
                    <a:bodyPr/>
                    <a:lstStyle/>
                    <a:p>
                      <a:pPr algn="l">
                        <a:defRPr sz="1800"/>
                      </a:pPr>
                      <a:r>
                        <a:rPr>
                          <a:latin typeface="Times New Roman"/>
                          <a:ea typeface="Times New Roman"/>
                          <a:cs typeface="Times New Roman"/>
                          <a:sym typeface="Times New Roman"/>
                        </a:rPr>
                        <a:t>1.36</a:t>
                      </a:r>
                    </a:p>
                  </a:txBody>
                  <a:tcPr marL="45720" marR="45720" horzOverflow="overflow"/>
                </a:tc>
                <a:extLst>
                  <a:ext uri="{0D108BD9-81ED-4DB2-BD59-A6C34878D82A}">
                    <a16:rowId xmlns:a16="http://schemas.microsoft.com/office/drawing/2014/main" val="10002"/>
                  </a:ext>
                </a:extLst>
              </a:tr>
              <a:tr h="302474">
                <a:tc>
                  <a:txBody>
                    <a:bodyPr/>
                    <a:lstStyle/>
                    <a:p>
                      <a:pPr algn="l">
                        <a:defRPr sz="1800"/>
                      </a:pPr>
                      <a:r>
                        <a:rPr>
                          <a:latin typeface="Times New Roman"/>
                          <a:ea typeface="Times New Roman"/>
                          <a:cs typeface="Times New Roman"/>
                          <a:sym typeface="Times New Roman"/>
                        </a:rPr>
                        <a:t>Ladder</a:t>
                      </a:r>
                    </a:p>
                  </a:txBody>
                  <a:tcPr marL="45720" marR="45720" horzOverflow="overflow"/>
                </a:tc>
                <a:tc>
                  <a:txBody>
                    <a:bodyPr/>
                    <a:lstStyle/>
                    <a:p>
                      <a:pPr algn="l">
                        <a:defRPr sz="1800"/>
                      </a:pPr>
                      <a:r>
                        <a:rPr>
                          <a:latin typeface="Times New Roman"/>
                          <a:ea typeface="Times New Roman"/>
                          <a:cs typeface="Times New Roman"/>
                          <a:sym typeface="Times New Roman"/>
                        </a:rPr>
                        <a:t>1.06± 0.37</a:t>
                      </a:r>
                    </a:p>
                  </a:txBody>
                  <a:tcPr marL="45720" marR="45720" horzOverflow="overflow"/>
                </a:tc>
                <a:tc>
                  <a:txBody>
                    <a:bodyPr/>
                    <a:lstStyle/>
                    <a:p>
                      <a:pPr algn="l">
                        <a:defRPr sz="1800"/>
                      </a:pPr>
                      <a:r>
                        <a:rPr>
                          <a:latin typeface="Times New Roman"/>
                          <a:ea typeface="Times New Roman"/>
                          <a:cs typeface="Times New Roman"/>
                          <a:sym typeface="Times New Roman"/>
                        </a:rPr>
                        <a:t>0.84 ±0.08</a:t>
                      </a:r>
                    </a:p>
                  </a:txBody>
                  <a:tcPr marL="45720" marR="45720" horzOverflow="overflow"/>
                </a:tc>
                <a:extLst>
                  <a:ext uri="{0D108BD9-81ED-4DB2-BD59-A6C34878D82A}">
                    <a16:rowId xmlns:a16="http://schemas.microsoft.com/office/drawing/2014/main" val="10003"/>
                  </a:ext>
                </a:extLst>
              </a:tr>
              <a:tr h="359503">
                <a:tc>
                  <a:txBody>
                    <a:bodyPr/>
                    <a:lstStyle/>
                    <a:p>
                      <a:pPr algn="l">
                        <a:defRPr sz="1800"/>
                      </a:pPr>
                      <a:r>
                        <a:rPr>
                          <a:latin typeface="Times New Roman"/>
                          <a:ea typeface="Times New Roman"/>
                          <a:cs typeface="Times New Roman"/>
                          <a:sym typeface="Times New Roman"/>
                        </a:rPr>
                        <a:t>Cat-GAN</a:t>
                      </a:r>
                    </a:p>
                  </a:txBody>
                  <a:tcPr marL="45720" marR="45720" horzOverflow="overflow"/>
                </a:tc>
                <a:tc>
                  <a:txBody>
                    <a:bodyPr/>
                    <a:lstStyle/>
                    <a:p>
                      <a:pPr algn="l">
                        <a:defRPr sz="1800"/>
                      </a:pPr>
                      <a:r>
                        <a:rPr>
                          <a:latin typeface="Times New Roman"/>
                          <a:ea typeface="Times New Roman"/>
                          <a:cs typeface="Times New Roman"/>
                          <a:sym typeface="Times New Roman"/>
                        </a:rPr>
                        <a:t>1.91± 0.01</a:t>
                      </a:r>
                    </a:p>
                  </a:txBody>
                  <a:tcPr marL="45720" marR="45720" horzOverflow="overflow"/>
                </a:tc>
                <a:tc>
                  <a:txBody>
                    <a:bodyPr/>
                    <a:lstStyle/>
                    <a:p>
                      <a:pPr algn="l">
                        <a:defRPr sz="1800"/>
                      </a:pPr>
                      <a:r>
                        <a:rPr>
                          <a:latin typeface="Times New Roman"/>
                          <a:ea typeface="Times New Roman"/>
                          <a:cs typeface="Times New Roman"/>
                          <a:sym typeface="Times New Roman"/>
                        </a:rPr>
                        <a:t>1.73 ±0.18</a:t>
                      </a:r>
                    </a:p>
                  </a:txBody>
                  <a:tcPr marL="45720" marR="45720" horzOverflow="overflow"/>
                </a:tc>
                <a:extLst>
                  <a:ext uri="{0D108BD9-81ED-4DB2-BD59-A6C34878D82A}">
                    <a16:rowId xmlns:a16="http://schemas.microsoft.com/office/drawing/2014/main" val="10004"/>
                  </a:ext>
                </a:extLst>
              </a:tr>
              <a:tr h="320762">
                <a:tc>
                  <a:txBody>
                    <a:bodyPr/>
                    <a:lstStyle/>
                    <a:p>
                      <a:pPr algn="l">
                        <a:defRPr sz="1800"/>
                      </a:pPr>
                      <a:r>
                        <a:rPr>
                          <a:latin typeface="Times New Roman"/>
                          <a:ea typeface="Times New Roman"/>
                          <a:cs typeface="Times New Roman"/>
                          <a:sym typeface="Times New Roman"/>
                        </a:rPr>
                        <a:t>ADGM</a:t>
                      </a:r>
                    </a:p>
                  </a:txBody>
                  <a:tcPr marL="45720" marR="45720" horzOverflow="overflow"/>
                </a:tc>
                <a:tc>
                  <a:txBody>
                    <a:bodyPr/>
                    <a:lstStyle/>
                    <a:p>
                      <a:pPr algn="l">
                        <a:defRPr sz="1800"/>
                      </a:pPr>
                      <a:r>
                        <a:rPr>
                          <a:latin typeface="Times New Roman"/>
                          <a:ea typeface="Times New Roman"/>
                          <a:cs typeface="Times New Roman"/>
                          <a:sym typeface="Times New Roman"/>
                        </a:rPr>
                        <a:t>0.96 ±0.02</a:t>
                      </a:r>
                    </a:p>
                  </a:txBody>
                  <a:tcPr marL="45720" marR="45720" horzOverflow="overflow"/>
                </a:tc>
                <a:tc>
                  <a:txBody>
                    <a:bodyPr/>
                    <a:lstStyle/>
                    <a:p>
                      <a:pPr algn="l">
                        <a:defRPr sz="1800"/>
                      </a:pPr>
                      <a:r>
                        <a:rPr>
                          <a:latin typeface="Times New Roman"/>
                          <a:ea typeface="Times New Roman"/>
                          <a:cs typeface="Times New Roman"/>
                          <a:sym typeface="Times New Roman"/>
                        </a:rPr>
                        <a:t>     -</a:t>
                      </a:r>
                    </a:p>
                  </a:txBody>
                  <a:tcPr marL="45720" marR="45720" horzOverflow="overflow"/>
                </a:tc>
                <a:extLst>
                  <a:ext uri="{0D108BD9-81ED-4DB2-BD59-A6C34878D82A}">
                    <a16:rowId xmlns:a16="http://schemas.microsoft.com/office/drawing/2014/main" val="10005"/>
                  </a:ext>
                </a:extLst>
              </a:tr>
              <a:tr h="359503">
                <a:tc>
                  <a:txBody>
                    <a:bodyPr/>
                    <a:lstStyle/>
                    <a:p>
                      <a:pPr algn="l">
                        <a:defRPr sz="1800"/>
                      </a:pPr>
                      <a:r>
                        <a:rPr>
                          <a:latin typeface="Times New Roman"/>
                          <a:ea typeface="Times New Roman"/>
                          <a:cs typeface="Times New Roman"/>
                          <a:sym typeface="Times New Roman"/>
                        </a:rPr>
                        <a:t>SDGM</a:t>
                      </a:r>
                    </a:p>
                  </a:txBody>
                  <a:tcPr marL="45720" marR="45720" horzOverflow="overflow"/>
                </a:tc>
                <a:tc>
                  <a:txBody>
                    <a:bodyPr/>
                    <a:lstStyle/>
                    <a:p>
                      <a:pPr algn="l">
                        <a:defRPr sz="1800"/>
                      </a:pPr>
                      <a:r>
                        <a:rPr>
                          <a:latin typeface="Times New Roman"/>
                          <a:ea typeface="Times New Roman"/>
                          <a:cs typeface="Times New Roman"/>
                          <a:sym typeface="Times New Roman"/>
                        </a:rPr>
                        <a:t>1.32 ±0.07</a:t>
                      </a:r>
                    </a:p>
                  </a:txBody>
                  <a:tcPr marL="45720" marR="45720" horzOverflow="overflow"/>
                </a:tc>
                <a:tc>
                  <a:txBody>
                    <a:bodyPr/>
                    <a:lstStyle/>
                    <a:p>
                      <a:pPr algn="l">
                        <a:defRPr sz="1800"/>
                      </a:pPr>
                      <a:r>
                        <a:rPr>
                          <a:latin typeface="Times New Roman"/>
                          <a:ea typeface="Times New Roman"/>
                          <a:cs typeface="Times New Roman"/>
                          <a:sym typeface="Times New Roman"/>
                        </a:rPr>
                        <a:t>     -</a:t>
                      </a:r>
                    </a:p>
                  </a:txBody>
                  <a:tcPr marL="45720" marR="45720" horzOverflow="overflow"/>
                </a:tc>
                <a:extLst>
                  <a:ext uri="{0D108BD9-81ED-4DB2-BD59-A6C34878D82A}">
                    <a16:rowId xmlns:a16="http://schemas.microsoft.com/office/drawing/2014/main" val="10006"/>
                  </a:ext>
                </a:extLst>
              </a:tr>
              <a:tr h="376479">
                <a:tc>
                  <a:txBody>
                    <a:bodyPr/>
                    <a:lstStyle/>
                    <a:p>
                      <a:pPr algn="l">
                        <a:defRPr sz="1800"/>
                      </a:pPr>
                      <a:r>
                        <a:rPr>
                          <a:latin typeface="Times New Roman"/>
                          <a:ea typeface="Times New Roman"/>
                          <a:cs typeface="Times New Roman"/>
                          <a:sym typeface="Times New Roman"/>
                        </a:rPr>
                        <a:t>Conv-CatGAN</a:t>
                      </a:r>
                    </a:p>
                  </a:txBody>
                  <a:tcPr marL="45720" marR="45720" horzOverflow="overflow"/>
                </a:tc>
                <a:tc>
                  <a:txBody>
                    <a:bodyPr/>
                    <a:lstStyle/>
                    <a:p>
                      <a:pPr algn="l">
                        <a:defRPr sz="1800"/>
                      </a:pPr>
                      <a:r>
                        <a:rPr>
                          <a:latin typeface="Times New Roman"/>
                          <a:ea typeface="Times New Roman"/>
                          <a:cs typeface="Times New Roman"/>
                          <a:sym typeface="Times New Roman"/>
                        </a:rPr>
                        <a:t>1.39 ±0.28</a:t>
                      </a:r>
                    </a:p>
                  </a:txBody>
                  <a:tcPr marL="45720" marR="45720" horzOverflow="overflow"/>
                </a:tc>
                <a:tc>
                  <a:txBody>
                    <a:bodyPr/>
                    <a:lstStyle/>
                    <a:p>
                      <a:pPr algn="l">
                        <a:defRPr sz="1800"/>
                      </a:pPr>
                      <a:r>
                        <a:rPr>
                          <a:latin typeface="Times New Roman"/>
                          <a:ea typeface="Times New Roman"/>
                          <a:cs typeface="Times New Roman"/>
                          <a:sym typeface="Times New Roman"/>
                        </a:rPr>
                        <a:t>     -</a:t>
                      </a:r>
                    </a:p>
                  </a:txBody>
                  <a:tcPr marL="45720" marR="45720" horzOverflow="overflow"/>
                </a:tc>
                <a:extLst>
                  <a:ext uri="{0D108BD9-81ED-4DB2-BD59-A6C34878D82A}">
                    <a16:rowId xmlns:a16="http://schemas.microsoft.com/office/drawing/2014/main" val="10007"/>
                  </a:ext>
                </a:extLst>
              </a:tr>
              <a:tr h="359503">
                <a:tc>
                  <a:txBody>
                    <a:bodyPr/>
                    <a:lstStyle/>
                    <a:p>
                      <a:pPr algn="l">
                        <a:defRPr sz="1800"/>
                      </a:pPr>
                      <a:r>
                        <a:rPr>
                          <a:latin typeface="Times New Roman"/>
                          <a:ea typeface="Times New Roman"/>
                          <a:cs typeface="Times New Roman"/>
                          <a:sym typeface="Times New Roman"/>
                        </a:rPr>
                        <a:t>Improved-GAN</a:t>
                      </a:r>
                    </a:p>
                  </a:txBody>
                  <a:tcPr marL="45720" marR="45720" horzOverflow="overflow"/>
                </a:tc>
                <a:tc>
                  <a:txBody>
                    <a:bodyPr/>
                    <a:lstStyle/>
                    <a:p>
                      <a:pPr algn="l">
                        <a:defRPr sz="1800"/>
                      </a:pPr>
                      <a:r>
                        <a:rPr>
                          <a:latin typeface="Times New Roman"/>
                          <a:ea typeface="Times New Roman"/>
                          <a:cs typeface="Times New Roman"/>
                          <a:sym typeface="Times New Roman"/>
                        </a:rPr>
                        <a:t>0.96 ±0.07</a:t>
                      </a:r>
                    </a:p>
                  </a:txBody>
                  <a:tcPr marL="45720" marR="45720" horzOverflow="overflow"/>
                </a:tc>
                <a:tc>
                  <a:txBody>
                    <a:bodyPr/>
                    <a:lstStyle/>
                    <a:p>
                      <a:pPr algn="l">
                        <a:defRPr sz="1800"/>
                      </a:pPr>
                      <a:r>
                        <a:rPr>
                          <a:latin typeface="Times New Roman"/>
                          <a:ea typeface="Times New Roman"/>
                          <a:cs typeface="Times New Roman"/>
                          <a:sym typeface="Times New Roman"/>
                        </a:rPr>
                        <a:t>     -</a:t>
                      </a:r>
                    </a:p>
                  </a:txBody>
                  <a:tcPr marL="45720" marR="45720" horzOverflow="overflow"/>
                </a:tc>
                <a:extLst>
                  <a:ext uri="{0D108BD9-81ED-4DB2-BD59-A6C34878D82A}">
                    <a16:rowId xmlns:a16="http://schemas.microsoft.com/office/drawing/2014/main" val="10008"/>
                  </a:ext>
                </a:extLst>
              </a:tr>
              <a:tr h="359503">
                <a:tc>
                  <a:txBody>
                    <a:bodyPr/>
                    <a:lstStyle/>
                    <a:p>
                      <a:pPr algn="l">
                        <a:defRPr sz="1800"/>
                      </a:pPr>
                      <a:r>
                        <a:rPr>
                          <a:latin typeface="Times New Roman"/>
                          <a:ea typeface="Times New Roman"/>
                          <a:cs typeface="Times New Roman"/>
                          <a:sym typeface="Times New Roman"/>
                        </a:rPr>
                        <a:t>Conv-Ladder</a:t>
                      </a:r>
                    </a:p>
                  </a:txBody>
                  <a:tcPr marL="45720" marR="45720" horzOverflow="overflow"/>
                </a:tc>
                <a:tc>
                  <a:txBody>
                    <a:bodyPr/>
                    <a:lstStyle/>
                    <a:p>
                      <a:pPr algn="l">
                        <a:defRPr sz="1800"/>
                      </a:pPr>
                      <a:r>
                        <a:rPr>
                          <a:latin typeface="Times New Roman"/>
                          <a:ea typeface="Times New Roman"/>
                          <a:cs typeface="Times New Roman"/>
                          <a:sym typeface="Times New Roman"/>
                        </a:rPr>
                        <a:t>0.89± 0.50</a:t>
                      </a:r>
                    </a:p>
                  </a:txBody>
                  <a:tcPr marL="45720" marR="45720" horzOverflow="overflow"/>
                </a:tc>
                <a:tc>
                  <a:txBody>
                    <a:bodyPr/>
                    <a:lstStyle/>
                    <a:p>
                      <a:pPr algn="l">
                        <a:defRPr sz="1800"/>
                      </a:pPr>
                      <a:r>
                        <a:rPr>
                          <a:latin typeface="Times New Roman"/>
                          <a:ea typeface="Times New Roman"/>
                          <a:cs typeface="Times New Roman"/>
                          <a:sym typeface="Times New Roman"/>
                        </a:rPr>
                        <a:t>     -</a:t>
                      </a:r>
                    </a:p>
                  </a:txBody>
                  <a:tcPr marL="45720" marR="45720" horzOverflow="overflow"/>
                </a:tc>
                <a:extLst>
                  <a:ext uri="{0D108BD9-81ED-4DB2-BD59-A6C34878D82A}">
                    <a16:rowId xmlns:a16="http://schemas.microsoft.com/office/drawing/2014/main" val="10009"/>
                  </a:ext>
                </a:extLst>
              </a:tr>
              <a:tr h="389297">
                <a:tc>
                  <a:txBody>
                    <a:bodyPr/>
                    <a:lstStyle/>
                    <a:p>
                      <a:pPr algn="l">
                        <a:defRPr sz="1800"/>
                      </a:pPr>
                      <a:r>
                        <a:rPr>
                          <a:latin typeface="Times New Roman"/>
                          <a:ea typeface="Times New Roman"/>
                          <a:cs typeface="Times New Roman"/>
                          <a:sym typeface="Times New Roman"/>
                        </a:rPr>
                        <a:t>Conv-MMCVA</a:t>
                      </a:r>
                    </a:p>
                  </a:txBody>
                  <a:tcPr marL="45720" marR="45720" horzOverflow="overflow"/>
                </a:tc>
                <a:tc>
                  <a:txBody>
                    <a:bodyPr/>
                    <a:lstStyle/>
                    <a:p>
                      <a:pPr algn="l">
                        <a:defRPr sz="1800"/>
                      </a:pPr>
                      <a:r>
                        <a:rPr>
                          <a:latin typeface="Times New Roman"/>
                          <a:ea typeface="Times New Roman"/>
                          <a:cs typeface="Times New Roman"/>
                          <a:sym typeface="Times New Roman"/>
                        </a:rPr>
                        <a:t>1.24 ±0.54</a:t>
                      </a:r>
                    </a:p>
                  </a:txBody>
                  <a:tcPr marL="45720" marR="45720" horzOverflow="overflow"/>
                </a:tc>
                <a:tc>
                  <a:txBody>
                    <a:bodyPr/>
                    <a:lstStyle/>
                    <a:p>
                      <a:pPr algn="l">
                        <a:defRPr sz="1800"/>
                      </a:pPr>
                      <a:r>
                        <a:rPr>
                          <a:latin typeface="Times New Roman"/>
                          <a:ea typeface="Times New Roman"/>
                          <a:cs typeface="Times New Roman"/>
                          <a:sym typeface="Times New Roman"/>
                        </a:rPr>
                        <a:t>0.54± 0.04</a:t>
                      </a:r>
                    </a:p>
                  </a:txBody>
                  <a:tcPr marL="45720" marR="45720" horzOverflow="overflow"/>
                </a:tc>
                <a:extLst>
                  <a:ext uri="{0D108BD9-81ED-4DB2-BD59-A6C34878D82A}">
                    <a16:rowId xmlns:a16="http://schemas.microsoft.com/office/drawing/2014/main" val="10010"/>
                  </a:ext>
                </a:extLst>
              </a:tr>
              <a:tr h="495082">
                <a:tc>
                  <a:txBody>
                    <a:bodyPr/>
                    <a:lstStyle/>
                    <a:p>
                      <a:pPr algn="l">
                        <a:defRPr sz="1800"/>
                      </a:pPr>
                      <a:r>
                        <a:rPr>
                          <a:latin typeface="Times New Roman"/>
                          <a:ea typeface="Times New Roman"/>
                          <a:cs typeface="Times New Roman"/>
                          <a:sym typeface="Times New Roman"/>
                        </a:rPr>
                        <a:t>Conv-MMDGM+MR</a:t>
                      </a:r>
                    </a:p>
                  </a:txBody>
                  <a:tcPr marL="45720" marR="45720" horzOverflow="overflow"/>
                </a:tc>
                <a:tc>
                  <a:txBody>
                    <a:bodyPr/>
                    <a:lstStyle/>
                    <a:p>
                      <a:pPr algn="l">
                        <a:defRPr sz="1800"/>
                      </a:pPr>
                      <a:r>
                        <a:rPr>
                          <a:latin typeface="Times New Roman"/>
                          <a:ea typeface="Times New Roman"/>
                          <a:cs typeface="Times New Roman"/>
                          <a:sym typeface="Times New Roman"/>
                        </a:rPr>
                        <a:t>0.93±0.04</a:t>
                      </a:r>
                    </a:p>
                  </a:txBody>
                  <a:tcPr marL="45720" marR="45720" horzOverflow="overflow"/>
                </a:tc>
                <a:tc>
                  <a:txBody>
                    <a:bodyPr/>
                    <a:lstStyle/>
                    <a:p>
                      <a:pPr algn="l">
                        <a:defRPr sz="1800"/>
                      </a:pPr>
                      <a:r>
                        <a:rPr>
                          <a:latin typeface="Times New Roman"/>
                          <a:ea typeface="Times New Roman"/>
                          <a:cs typeface="Times New Roman"/>
                          <a:sym typeface="Times New Roman"/>
                        </a:rPr>
                        <a:t>0.59±0.03</a:t>
                      </a:r>
                    </a:p>
                  </a:txBody>
                  <a:tcPr marL="45720" marR="45720" horzOverflow="overflow"/>
                </a:tc>
                <a:extLst>
                  <a:ext uri="{0D108BD9-81ED-4DB2-BD59-A6C34878D82A}">
                    <a16:rowId xmlns:a16="http://schemas.microsoft.com/office/drawing/2014/main" val="10011"/>
                  </a:ext>
                </a:extLst>
              </a:tr>
            </a:tbl>
          </a:graphicData>
        </a:graphic>
      </p:graphicFrame>
      <p:pic>
        <p:nvPicPr>
          <p:cNvPr id="339" name="图片 6" descr="图片 6"/>
          <p:cNvPicPr>
            <a:picLocks noChangeAspect="1"/>
          </p:cNvPicPr>
          <p:nvPr/>
        </p:nvPicPr>
        <p:blipFill>
          <a:blip r:embed="rId3">
            <a:extLst/>
          </a:blip>
          <a:stretch>
            <a:fillRect/>
          </a:stretch>
        </p:blipFill>
        <p:spPr>
          <a:xfrm>
            <a:off x="7481951" y="2623826"/>
            <a:ext cx="3514998" cy="717533"/>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图片 3" descr="图片 3"/>
          <p:cNvPicPr>
            <a:picLocks noChangeAspect="1"/>
          </p:cNvPicPr>
          <p:nvPr/>
        </p:nvPicPr>
        <p:blipFill>
          <a:blip r:embed="rId3">
            <a:extLst/>
          </a:blip>
          <a:srcRect l="49117" t="41409" r="16668" b="25334"/>
          <a:stretch>
            <a:fillRect/>
          </a:stretch>
        </p:blipFill>
        <p:spPr>
          <a:xfrm rot="13833189">
            <a:off x="3029144" y="167186"/>
            <a:ext cx="6050942" cy="5874147"/>
          </a:xfrm>
          <a:custGeom>
            <a:avLst/>
            <a:gdLst/>
            <a:ahLst/>
            <a:cxnLst>
              <a:cxn ang="0">
                <a:pos x="wd2" y="hd2"/>
              </a:cxn>
              <a:cxn ang="5400000">
                <a:pos x="wd2" y="hd2"/>
              </a:cxn>
              <a:cxn ang="10800000">
                <a:pos x="wd2" y="hd2"/>
              </a:cxn>
              <a:cxn ang="16200000">
                <a:pos x="wd2" y="hd2"/>
              </a:cxn>
            </a:cxnLst>
            <a:rect l="0" t="0" r="r" b="b"/>
            <a:pathLst>
              <a:path w="21594" h="21576" extrusionOk="0">
                <a:moveTo>
                  <a:pt x="15289" y="0"/>
                </a:moveTo>
                <a:cubicBezTo>
                  <a:pt x="15289" y="0"/>
                  <a:pt x="15289" y="-1"/>
                  <a:pt x="15248" y="97"/>
                </a:cubicBezTo>
                <a:cubicBezTo>
                  <a:pt x="15248" y="97"/>
                  <a:pt x="15248" y="98"/>
                  <a:pt x="15237" y="89"/>
                </a:cubicBezTo>
                <a:cubicBezTo>
                  <a:pt x="15237" y="89"/>
                  <a:pt x="15237" y="88"/>
                  <a:pt x="15215" y="185"/>
                </a:cubicBezTo>
                <a:cubicBezTo>
                  <a:pt x="15233" y="162"/>
                  <a:pt x="15251" y="140"/>
                  <a:pt x="15249" y="119"/>
                </a:cubicBezTo>
                <a:cubicBezTo>
                  <a:pt x="15249" y="119"/>
                  <a:pt x="15250" y="118"/>
                  <a:pt x="15271" y="116"/>
                </a:cubicBezTo>
                <a:cubicBezTo>
                  <a:pt x="15271" y="116"/>
                  <a:pt x="15270" y="117"/>
                  <a:pt x="15292" y="135"/>
                </a:cubicBezTo>
                <a:cubicBezTo>
                  <a:pt x="15292" y="135"/>
                  <a:pt x="15293" y="135"/>
                  <a:pt x="15295" y="156"/>
                </a:cubicBezTo>
                <a:cubicBezTo>
                  <a:pt x="15295" y="156"/>
                  <a:pt x="15294" y="156"/>
                  <a:pt x="15285" y="167"/>
                </a:cubicBezTo>
                <a:cubicBezTo>
                  <a:pt x="15285" y="167"/>
                  <a:pt x="15284" y="168"/>
                  <a:pt x="15283" y="262"/>
                </a:cubicBezTo>
                <a:cubicBezTo>
                  <a:pt x="15283" y="262"/>
                  <a:pt x="15283" y="262"/>
                  <a:pt x="15237" y="414"/>
                </a:cubicBezTo>
                <a:cubicBezTo>
                  <a:pt x="15237" y="414"/>
                  <a:pt x="15237" y="413"/>
                  <a:pt x="15193" y="376"/>
                </a:cubicBezTo>
                <a:cubicBezTo>
                  <a:pt x="15193" y="376"/>
                  <a:pt x="15193" y="376"/>
                  <a:pt x="15161" y="369"/>
                </a:cubicBezTo>
                <a:cubicBezTo>
                  <a:pt x="15161" y="369"/>
                  <a:pt x="15162" y="368"/>
                  <a:pt x="15178" y="325"/>
                </a:cubicBezTo>
                <a:cubicBezTo>
                  <a:pt x="15178" y="325"/>
                  <a:pt x="15178" y="326"/>
                  <a:pt x="15112" y="269"/>
                </a:cubicBezTo>
                <a:cubicBezTo>
                  <a:pt x="15112" y="269"/>
                  <a:pt x="15112" y="268"/>
                  <a:pt x="15118" y="331"/>
                </a:cubicBezTo>
                <a:cubicBezTo>
                  <a:pt x="15118" y="331"/>
                  <a:pt x="15118" y="332"/>
                  <a:pt x="15098" y="334"/>
                </a:cubicBezTo>
                <a:cubicBezTo>
                  <a:pt x="15098" y="334"/>
                  <a:pt x="15098" y="334"/>
                  <a:pt x="15081" y="262"/>
                </a:cubicBezTo>
                <a:lnTo>
                  <a:pt x="15057" y="280"/>
                </a:lnTo>
                <a:lnTo>
                  <a:pt x="15062" y="284"/>
                </a:lnTo>
                <a:lnTo>
                  <a:pt x="15041" y="341"/>
                </a:lnTo>
                <a:lnTo>
                  <a:pt x="15048" y="348"/>
                </a:lnTo>
                <a:cubicBezTo>
                  <a:pt x="15048" y="348"/>
                  <a:pt x="15048" y="349"/>
                  <a:pt x="15067" y="326"/>
                </a:cubicBezTo>
                <a:cubicBezTo>
                  <a:pt x="15067" y="326"/>
                  <a:pt x="15065" y="325"/>
                  <a:pt x="15101" y="374"/>
                </a:cubicBezTo>
                <a:cubicBezTo>
                  <a:pt x="15101" y="374"/>
                  <a:pt x="15102" y="374"/>
                  <a:pt x="15164" y="389"/>
                </a:cubicBezTo>
                <a:cubicBezTo>
                  <a:pt x="15164" y="389"/>
                  <a:pt x="15164" y="390"/>
                  <a:pt x="15146" y="412"/>
                </a:cubicBezTo>
                <a:cubicBezTo>
                  <a:pt x="15223" y="478"/>
                  <a:pt x="15136" y="518"/>
                  <a:pt x="15187" y="523"/>
                </a:cubicBezTo>
                <a:cubicBezTo>
                  <a:pt x="15187" y="523"/>
                  <a:pt x="15186" y="524"/>
                  <a:pt x="15176" y="629"/>
                </a:cubicBezTo>
                <a:cubicBezTo>
                  <a:pt x="15176" y="629"/>
                  <a:pt x="15176" y="630"/>
                  <a:pt x="15144" y="622"/>
                </a:cubicBezTo>
                <a:cubicBezTo>
                  <a:pt x="15144" y="622"/>
                  <a:pt x="15145" y="622"/>
                  <a:pt x="15116" y="635"/>
                </a:cubicBezTo>
                <a:cubicBezTo>
                  <a:pt x="15116" y="635"/>
                  <a:pt x="15115" y="636"/>
                  <a:pt x="15113" y="615"/>
                </a:cubicBezTo>
                <a:lnTo>
                  <a:pt x="15130" y="602"/>
                </a:lnTo>
                <a:lnTo>
                  <a:pt x="15119" y="561"/>
                </a:lnTo>
                <a:cubicBezTo>
                  <a:pt x="15119" y="561"/>
                  <a:pt x="15119" y="562"/>
                  <a:pt x="15045" y="538"/>
                </a:cubicBezTo>
                <a:cubicBezTo>
                  <a:pt x="15045" y="538"/>
                  <a:pt x="15046" y="537"/>
                  <a:pt x="15051" y="484"/>
                </a:cubicBezTo>
                <a:cubicBezTo>
                  <a:pt x="15051" y="484"/>
                  <a:pt x="15050" y="484"/>
                  <a:pt x="15024" y="424"/>
                </a:cubicBezTo>
                <a:cubicBezTo>
                  <a:pt x="15024" y="424"/>
                  <a:pt x="15024" y="424"/>
                  <a:pt x="15031" y="392"/>
                </a:cubicBezTo>
                <a:cubicBezTo>
                  <a:pt x="15031" y="392"/>
                  <a:pt x="15031" y="392"/>
                  <a:pt x="15020" y="383"/>
                </a:cubicBezTo>
                <a:cubicBezTo>
                  <a:pt x="15020" y="383"/>
                  <a:pt x="15020" y="382"/>
                  <a:pt x="15011" y="393"/>
                </a:cubicBezTo>
                <a:cubicBezTo>
                  <a:pt x="15011" y="393"/>
                  <a:pt x="15012" y="393"/>
                  <a:pt x="15006" y="541"/>
                </a:cubicBezTo>
                <a:cubicBezTo>
                  <a:pt x="15006" y="541"/>
                  <a:pt x="15005" y="541"/>
                  <a:pt x="14996" y="552"/>
                </a:cubicBezTo>
                <a:cubicBezTo>
                  <a:pt x="14996" y="552"/>
                  <a:pt x="14996" y="552"/>
                  <a:pt x="14941" y="506"/>
                </a:cubicBezTo>
                <a:cubicBezTo>
                  <a:pt x="14941" y="506"/>
                  <a:pt x="14940" y="506"/>
                  <a:pt x="14948" y="473"/>
                </a:cubicBezTo>
                <a:lnTo>
                  <a:pt x="14969" y="418"/>
                </a:lnTo>
                <a:lnTo>
                  <a:pt x="14952" y="408"/>
                </a:lnTo>
                <a:cubicBezTo>
                  <a:pt x="14957" y="410"/>
                  <a:pt x="14967" y="415"/>
                  <a:pt x="14950" y="401"/>
                </a:cubicBezTo>
                <a:cubicBezTo>
                  <a:pt x="14950" y="401"/>
                  <a:pt x="14951" y="400"/>
                  <a:pt x="14929" y="382"/>
                </a:cubicBezTo>
                <a:cubicBezTo>
                  <a:pt x="14929" y="382"/>
                  <a:pt x="14929" y="381"/>
                  <a:pt x="14924" y="319"/>
                </a:cubicBezTo>
                <a:cubicBezTo>
                  <a:pt x="14924" y="319"/>
                  <a:pt x="14923" y="319"/>
                  <a:pt x="14907" y="363"/>
                </a:cubicBezTo>
                <a:cubicBezTo>
                  <a:pt x="14907" y="363"/>
                  <a:pt x="14907" y="363"/>
                  <a:pt x="14915" y="446"/>
                </a:cubicBezTo>
                <a:cubicBezTo>
                  <a:pt x="14915" y="446"/>
                  <a:pt x="14915" y="445"/>
                  <a:pt x="14890" y="500"/>
                </a:cubicBezTo>
                <a:cubicBezTo>
                  <a:pt x="14854" y="660"/>
                  <a:pt x="14810" y="529"/>
                  <a:pt x="14823" y="559"/>
                </a:cubicBezTo>
                <a:cubicBezTo>
                  <a:pt x="14823" y="559"/>
                  <a:pt x="14824" y="559"/>
                  <a:pt x="14827" y="485"/>
                </a:cubicBezTo>
                <a:cubicBezTo>
                  <a:pt x="14827" y="485"/>
                  <a:pt x="14827" y="485"/>
                  <a:pt x="14773" y="459"/>
                </a:cubicBezTo>
                <a:cubicBezTo>
                  <a:pt x="14773" y="459"/>
                  <a:pt x="14773" y="460"/>
                  <a:pt x="14800" y="425"/>
                </a:cubicBezTo>
                <a:cubicBezTo>
                  <a:pt x="14800" y="425"/>
                  <a:pt x="14801" y="426"/>
                  <a:pt x="14761" y="430"/>
                </a:cubicBezTo>
                <a:cubicBezTo>
                  <a:pt x="14761" y="430"/>
                  <a:pt x="14761" y="429"/>
                  <a:pt x="14793" y="342"/>
                </a:cubicBezTo>
                <a:cubicBezTo>
                  <a:pt x="14793" y="342"/>
                  <a:pt x="14793" y="342"/>
                  <a:pt x="14724" y="360"/>
                </a:cubicBezTo>
                <a:cubicBezTo>
                  <a:pt x="14724" y="360"/>
                  <a:pt x="14724" y="359"/>
                  <a:pt x="14695" y="278"/>
                </a:cubicBezTo>
                <a:cubicBezTo>
                  <a:pt x="14695" y="278"/>
                  <a:pt x="14696" y="278"/>
                  <a:pt x="14595" y="288"/>
                </a:cubicBezTo>
                <a:cubicBezTo>
                  <a:pt x="14595" y="288"/>
                  <a:pt x="14594" y="289"/>
                  <a:pt x="14571" y="364"/>
                </a:cubicBezTo>
                <a:cubicBezTo>
                  <a:pt x="14571" y="364"/>
                  <a:pt x="14572" y="365"/>
                  <a:pt x="14531" y="369"/>
                </a:cubicBezTo>
                <a:cubicBezTo>
                  <a:pt x="14531" y="369"/>
                  <a:pt x="14531" y="368"/>
                  <a:pt x="14533" y="389"/>
                </a:cubicBezTo>
                <a:cubicBezTo>
                  <a:pt x="14599" y="445"/>
                  <a:pt x="14509" y="465"/>
                  <a:pt x="14551" y="482"/>
                </a:cubicBezTo>
                <a:cubicBezTo>
                  <a:pt x="14551" y="482"/>
                  <a:pt x="14552" y="482"/>
                  <a:pt x="14523" y="495"/>
                </a:cubicBezTo>
                <a:cubicBezTo>
                  <a:pt x="14523" y="495"/>
                  <a:pt x="14522" y="495"/>
                  <a:pt x="14514" y="412"/>
                </a:cubicBezTo>
                <a:cubicBezTo>
                  <a:pt x="14514" y="412"/>
                  <a:pt x="14515" y="412"/>
                  <a:pt x="14494" y="414"/>
                </a:cubicBezTo>
                <a:cubicBezTo>
                  <a:pt x="14494" y="414"/>
                  <a:pt x="14494" y="414"/>
                  <a:pt x="14493" y="299"/>
                </a:cubicBezTo>
                <a:cubicBezTo>
                  <a:pt x="14493" y="299"/>
                  <a:pt x="14493" y="299"/>
                  <a:pt x="14455" y="323"/>
                </a:cubicBezTo>
                <a:cubicBezTo>
                  <a:pt x="14466" y="333"/>
                  <a:pt x="14466" y="334"/>
                  <a:pt x="14466" y="334"/>
                </a:cubicBezTo>
                <a:cubicBezTo>
                  <a:pt x="14466" y="334"/>
                  <a:pt x="14467" y="334"/>
                  <a:pt x="14467" y="449"/>
                </a:cubicBezTo>
                <a:cubicBezTo>
                  <a:pt x="14467" y="449"/>
                  <a:pt x="14468" y="448"/>
                  <a:pt x="14480" y="688"/>
                </a:cubicBezTo>
                <a:cubicBezTo>
                  <a:pt x="14480" y="688"/>
                  <a:pt x="14479" y="688"/>
                  <a:pt x="14433" y="745"/>
                </a:cubicBezTo>
                <a:cubicBezTo>
                  <a:pt x="14363" y="647"/>
                  <a:pt x="14461" y="711"/>
                  <a:pt x="14453" y="628"/>
                </a:cubicBezTo>
                <a:cubicBezTo>
                  <a:pt x="14453" y="628"/>
                  <a:pt x="14453" y="627"/>
                  <a:pt x="14435" y="650"/>
                </a:cubicBezTo>
                <a:cubicBezTo>
                  <a:pt x="14418" y="578"/>
                  <a:pt x="14414" y="653"/>
                  <a:pt x="14424" y="641"/>
                </a:cubicBezTo>
                <a:cubicBezTo>
                  <a:pt x="14424" y="641"/>
                  <a:pt x="14424" y="641"/>
                  <a:pt x="14397" y="675"/>
                </a:cubicBezTo>
                <a:cubicBezTo>
                  <a:pt x="14397" y="675"/>
                  <a:pt x="14396" y="674"/>
                  <a:pt x="14358" y="490"/>
                </a:cubicBezTo>
                <a:cubicBezTo>
                  <a:pt x="14358" y="490"/>
                  <a:pt x="14359" y="490"/>
                  <a:pt x="14331" y="525"/>
                </a:cubicBezTo>
                <a:cubicBezTo>
                  <a:pt x="14341" y="513"/>
                  <a:pt x="14337" y="471"/>
                  <a:pt x="14356" y="449"/>
                </a:cubicBezTo>
                <a:cubicBezTo>
                  <a:pt x="14356" y="449"/>
                  <a:pt x="14355" y="448"/>
                  <a:pt x="14303" y="443"/>
                </a:cubicBezTo>
                <a:cubicBezTo>
                  <a:pt x="14303" y="443"/>
                  <a:pt x="14303" y="444"/>
                  <a:pt x="14290" y="414"/>
                </a:cubicBezTo>
                <a:cubicBezTo>
                  <a:pt x="14290" y="414"/>
                  <a:pt x="14291" y="413"/>
                  <a:pt x="14251" y="417"/>
                </a:cubicBezTo>
                <a:cubicBezTo>
                  <a:pt x="14251" y="417"/>
                  <a:pt x="14250" y="418"/>
                  <a:pt x="14184" y="476"/>
                </a:cubicBezTo>
                <a:cubicBezTo>
                  <a:pt x="14184" y="476"/>
                  <a:pt x="14185" y="476"/>
                  <a:pt x="14193" y="559"/>
                </a:cubicBezTo>
                <a:cubicBezTo>
                  <a:pt x="14193" y="559"/>
                  <a:pt x="14193" y="559"/>
                  <a:pt x="14147" y="616"/>
                </a:cubicBezTo>
                <a:cubicBezTo>
                  <a:pt x="14147" y="616"/>
                  <a:pt x="14148" y="616"/>
                  <a:pt x="14152" y="657"/>
                </a:cubicBezTo>
                <a:cubicBezTo>
                  <a:pt x="14152" y="657"/>
                  <a:pt x="14151" y="657"/>
                  <a:pt x="14129" y="638"/>
                </a:cubicBezTo>
                <a:cubicBezTo>
                  <a:pt x="14129" y="638"/>
                  <a:pt x="14129" y="639"/>
                  <a:pt x="14128" y="733"/>
                </a:cubicBezTo>
                <a:cubicBezTo>
                  <a:pt x="14128" y="733"/>
                  <a:pt x="14127" y="734"/>
                  <a:pt x="14162" y="667"/>
                </a:cubicBezTo>
                <a:cubicBezTo>
                  <a:pt x="14162" y="667"/>
                  <a:pt x="14162" y="667"/>
                  <a:pt x="14187" y="822"/>
                </a:cubicBezTo>
                <a:cubicBezTo>
                  <a:pt x="14187" y="822"/>
                  <a:pt x="14187" y="821"/>
                  <a:pt x="14153" y="887"/>
                </a:cubicBezTo>
                <a:cubicBezTo>
                  <a:pt x="14153" y="887"/>
                  <a:pt x="14153" y="887"/>
                  <a:pt x="14130" y="869"/>
                </a:cubicBezTo>
                <a:cubicBezTo>
                  <a:pt x="14130" y="869"/>
                  <a:pt x="14130" y="869"/>
                  <a:pt x="14145" y="804"/>
                </a:cubicBezTo>
                <a:cubicBezTo>
                  <a:pt x="14145" y="804"/>
                  <a:pt x="14145" y="805"/>
                  <a:pt x="14139" y="743"/>
                </a:cubicBezTo>
                <a:cubicBezTo>
                  <a:pt x="14114" y="913"/>
                  <a:pt x="14140" y="764"/>
                  <a:pt x="14102" y="788"/>
                </a:cubicBezTo>
                <a:cubicBezTo>
                  <a:pt x="14102" y="788"/>
                  <a:pt x="14102" y="788"/>
                  <a:pt x="14119" y="860"/>
                </a:cubicBezTo>
                <a:cubicBezTo>
                  <a:pt x="14119" y="860"/>
                  <a:pt x="14119" y="860"/>
                  <a:pt x="14079" y="979"/>
                </a:cubicBezTo>
                <a:cubicBezTo>
                  <a:pt x="14079" y="979"/>
                  <a:pt x="14080" y="979"/>
                  <a:pt x="14021" y="1006"/>
                </a:cubicBezTo>
                <a:cubicBezTo>
                  <a:pt x="14021" y="1006"/>
                  <a:pt x="14021" y="1005"/>
                  <a:pt x="13992" y="1019"/>
                </a:cubicBezTo>
                <a:cubicBezTo>
                  <a:pt x="13992" y="1019"/>
                  <a:pt x="13992" y="1018"/>
                  <a:pt x="13986" y="956"/>
                </a:cubicBezTo>
                <a:cubicBezTo>
                  <a:pt x="13986" y="956"/>
                  <a:pt x="13986" y="956"/>
                  <a:pt x="14016" y="943"/>
                </a:cubicBezTo>
                <a:cubicBezTo>
                  <a:pt x="14016" y="943"/>
                  <a:pt x="14016" y="944"/>
                  <a:pt x="13972" y="906"/>
                </a:cubicBezTo>
                <a:cubicBezTo>
                  <a:pt x="13972" y="906"/>
                  <a:pt x="13971" y="906"/>
                  <a:pt x="13963" y="823"/>
                </a:cubicBezTo>
                <a:cubicBezTo>
                  <a:pt x="13963" y="823"/>
                  <a:pt x="13963" y="823"/>
                  <a:pt x="13989" y="768"/>
                </a:cubicBezTo>
                <a:cubicBezTo>
                  <a:pt x="13989" y="768"/>
                  <a:pt x="13989" y="767"/>
                  <a:pt x="13969" y="769"/>
                </a:cubicBezTo>
                <a:cubicBezTo>
                  <a:pt x="13969" y="769"/>
                  <a:pt x="13969" y="770"/>
                  <a:pt x="13950" y="793"/>
                </a:cubicBezTo>
                <a:cubicBezTo>
                  <a:pt x="13936" y="881"/>
                  <a:pt x="13925" y="927"/>
                  <a:pt x="13917" y="950"/>
                </a:cubicBezTo>
                <a:lnTo>
                  <a:pt x="13912" y="953"/>
                </a:lnTo>
                <a:lnTo>
                  <a:pt x="13908" y="985"/>
                </a:lnTo>
                <a:cubicBezTo>
                  <a:pt x="13908" y="985"/>
                  <a:pt x="13907" y="985"/>
                  <a:pt x="13847" y="1106"/>
                </a:cubicBezTo>
                <a:cubicBezTo>
                  <a:pt x="13847" y="1106"/>
                  <a:pt x="13848" y="1107"/>
                  <a:pt x="13868" y="1105"/>
                </a:cubicBezTo>
                <a:cubicBezTo>
                  <a:pt x="13868" y="1105"/>
                  <a:pt x="13868" y="1104"/>
                  <a:pt x="13863" y="1157"/>
                </a:cubicBezTo>
                <a:cubicBezTo>
                  <a:pt x="13863" y="1157"/>
                  <a:pt x="13863" y="1157"/>
                  <a:pt x="13832" y="1150"/>
                </a:cubicBezTo>
                <a:cubicBezTo>
                  <a:pt x="13832" y="1150"/>
                  <a:pt x="13832" y="1151"/>
                  <a:pt x="13728" y="1234"/>
                </a:cubicBezTo>
                <a:cubicBezTo>
                  <a:pt x="13728" y="1234"/>
                  <a:pt x="13728" y="1233"/>
                  <a:pt x="13711" y="1162"/>
                </a:cubicBezTo>
                <a:cubicBezTo>
                  <a:pt x="13711" y="1162"/>
                  <a:pt x="13711" y="1163"/>
                  <a:pt x="13681" y="1176"/>
                </a:cubicBezTo>
                <a:cubicBezTo>
                  <a:pt x="13681" y="1176"/>
                  <a:pt x="13681" y="1176"/>
                  <a:pt x="13649" y="1054"/>
                </a:cubicBezTo>
                <a:cubicBezTo>
                  <a:pt x="13649" y="1054"/>
                  <a:pt x="13650" y="1053"/>
                  <a:pt x="13677" y="1019"/>
                </a:cubicBezTo>
                <a:cubicBezTo>
                  <a:pt x="13620" y="951"/>
                  <a:pt x="13703" y="870"/>
                  <a:pt x="13679" y="831"/>
                </a:cubicBezTo>
                <a:cubicBezTo>
                  <a:pt x="13679" y="831"/>
                  <a:pt x="13679" y="829"/>
                  <a:pt x="13670" y="841"/>
                </a:cubicBezTo>
                <a:cubicBezTo>
                  <a:pt x="13670" y="841"/>
                  <a:pt x="13669" y="841"/>
                  <a:pt x="13567" y="831"/>
                </a:cubicBezTo>
                <a:cubicBezTo>
                  <a:pt x="13567" y="831"/>
                  <a:pt x="13567" y="831"/>
                  <a:pt x="13527" y="835"/>
                </a:cubicBezTo>
                <a:cubicBezTo>
                  <a:pt x="13527" y="835"/>
                  <a:pt x="13526" y="834"/>
                  <a:pt x="13492" y="901"/>
                </a:cubicBezTo>
                <a:cubicBezTo>
                  <a:pt x="13492" y="901"/>
                  <a:pt x="13492" y="901"/>
                  <a:pt x="13507" y="952"/>
                </a:cubicBezTo>
                <a:cubicBezTo>
                  <a:pt x="13519" y="867"/>
                  <a:pt x="13548" y="947"/>
                  <a:pt x="13555" y="915"/>
                </a:cubicBezTo>
                <a:cubicBezTo>
                  <a:pt x="13555" y="915"/>
                  <a:pt x="13555" y="916"/>
                  <a:pt x="13592" y="985"/>
                </a:cubicBezTo>
                <a:cubicBezTo>
                  <a:pt x="13592" y="985"/>
                  <a:pt x="13592" y="985"/>
                  <a:pt x="13555" y="1030"/>
                </a:cubicBezTo>
                <a:cubicBezTo>
                  <a:pt x="13535" y="1032"/>
                  <a:pt x="13501" y="1004"/>
                  <a:pt x="13509" y="972"/>
                </a:cubicBezTo>
                <a:cubicBezTo>
                  <a:pt x="13509" y="972"/>
                  <a:pt x="13510" y="973"/>
                  <a:pt x="13473" y="1019"/>
                </a:cubicBezTo>
                <a:cubicBezTo>
                  <a:pt x="13473" y="1019"/>
                  <a:pt x="13473" y="1018"/>
                  <a:pt x="13490" y="1090"/>
                </a:cubicBezTo>
                <a:cubicBezTo>
                  <a:pt x="13490" y="1090"/>
                  <a:pt x="13490" y="1090"/>
                  <a:pt x="13429" y="1096"/>
                </a:cubicBezTo>
                <a:cubicBezTo>
                  <a:pt x="13429" y="1096"/>
                  <a:pt x="13429" y="1095"/>
                  <a:pt x="13455" y="1041"/>
                </a:cubicBezTo>
                <a:cubicBezTo>
                  <a:pt x="13455" y="1041"/>
                  <a:pt x="13454" y="1041"/>
                  <a:pt x="13422" y="918"/>
                </a:cubicBezTo>
                <a:lnTo>
                  <a:pt x="13415" y="997"/>
                </a:lnTo>
                <a:lnTo>
                  <a:pt x="13419" y="992"/>
                </a:lnTo>
                <a:cubicBezTo>
                  <a:pt x="13419" y="992"/>
                  <a:pt x="13419" y="992"/>
                  <a:pt x="13407" y="1077"/>
                </a:cubicBezTo>
                <a:cubicBezTo>
                  <a:pt x="13407" y="1077"/>
                  <a:pt x="13407" y="1077"/>
                  <a:pt x="13409" y="1097"/>
                </a:cubicBezTo>
                <a:cubicBezTo>
                  <a:pt x="13409" y="1097"/>
                  <a:pt x="13409" y="1098"/>
                  <a:pt x="13384" y="1153"/>
                </a:cubicBezTo>
                <a:cubicBezTo>
                  <a:pt x="13384" y="1153"/>
                  <a:pt x="13384" y="1153"/>
                  <a:pt x="13407" y="1172"/>
                </a:cubicBezTo>
                <a:cubicBezTo>
                  <a:pt x="13407" y="1172"/>
                  <a:pt x="13406" y="1172"/>
                  <a:pt x="13384" y="1478"/>
                </a:cubicBezTo>
                <a:cubicBezTo>
                  <a:pt x="13384" y="1478"/>
                  <a:pt x="13384" y="1477"/>
                  <a:pt x="13334" y="1492"/>
                </a:cubicBezTo>
                <a:cubicBezTo>
                  <a:pt x="13334" y="1492"/>
                  <a:pt x="13335" y="1493"/>
                  <a:pt x="13343" y="1576"/>
                </a:cubicBezTo>
                <a:cubicBezTo>
                  <a:pt x="13343" y="1576"/>
                  <a:pt x="13343" y="1575"/>
                  <a:pt x="13322" y="1672"/>
                </a:cubicBezTo>
                <a:cubicBezTo>
                  <a:pt x="13322" y="1672"/>
                  <a:pt x="13321" y="1672"/>
                  <a:pt x="13289" y="1874"/>
                </a:cubicBezTo>
                <a:cubicBezTo>
                  <a:pt x="13289" y="1874"/>
                  <a:pt x="13290" y="1875"/>
                  <a:pt x="13310" y="1873"/>
                </a:cubicBezTo>
                <a:cubicBezTo>
                  <a:pt x="13310" y="1873"/>
                  <a:pt x="13310" y="1873"/>
                  <a:pt x="13357" y="1836"/>
                </a:cubicBezTo>
                <a:cubicBezTo>
                  <a:pt x="13357" y="1836"/>
                  <a:pt x="13357" y="1837"/>
                  <a:pt x="13394" y="1791"/>
                </a:cubicBezTo>
                <a:cubicBezTo>
                  <a:pt x="13394" y="1791"/>
                  <a:pt x="13394" y="1790"/>
                  <a:pt x="13407" y="1820"/>
                </a:cubicBezTo>
                <a:cubicBezTo>
                  <a:pt x="13407" y="1820"/>
                  <a:pt x="13406" y="1821"/>
                  <a:pt x="13361" y="2202"/>
                </a:cubicBezTo>
                <a:cubicBezTo>
                  <a:pt x="13361" y="2202"/>
                  <a:pt x="13361" y="2203"/>
                  <a:pt x="13307" y="2386"/>
                </a:cubicBezTo>
                <a:cubicBezTo>
                  <a:pt x="13307" y="2386"/>
                  <a:pt x="13307" y="2385"/>
                  <a:pt x="13251" y="2433"/>
                </a:cubicBezTo>
                <a:cubicBezTo>
                  <a:pt x="13251" y="2433"/>
                  <a:pt x="13251" y="2433"/>
                  <a:pt x="13256" y="2380"/>
                </a:cubicBezTo>
                <a:cubicBezTo>
                  <a:pt x="13256" y="2380"/>
                  <a:pt x="13256" y="2380"/>
                  <a:pt x="13296" y="2376"/>
                </a:cubicBezTo>
                <a:cubicBezTo>
                  <a:pt x="13296" y="2376"/>
                  <a:pt x="13297" y="2376"/>
                  <a:pt x="13286" y="2367"/>
                </a:cubicBezTo>
                <a:cubicBezTo>
                  <a:pt x="13286" y="2367"/>
                  <a:pt x="13285" y="2367"/>
                  <a:pt x="13283" y="2347"/>
                </a:cubicBezTo>
                <a:cubicBezTo>
                  <a:pt x="13283" y="2347"/>
                  <a:pt x="13284" y="2346"/>
                  <a:pt x="13264" y="2348"/>
                </a:cubicBezTo>
                <a:cubicBezTo>
                  <a:pt x="13264" y="2348"/>
                  <a:pt x="13264" y="2348"/>
                  <a:pt x="13247" y="2277"/>
                </a:cubicBezTo>
                <a:cubicBezTo>
                  <a:pt x="13247" y="2277"/>
                  <a:pt x="13247" y="2276"/>
                  <a:pt x="13248" y="2182"/>
                </a:cubicBezTo>
                <a:cubicBezTo>
                  <a:pt x="13248" y="2182"/>
                  <a:pt x="13248" y="2181"/>
                  <a:pt x="13273" y="2127"/>
                </a:cubicBezTo>
                <a:cubicBezTo>
                  <a:pt x="13370" y="2075"/>
                  <a:pt x="13285" y="2137"/>
                  <a:pt x="13316" y="2144"/>
                </a:cubicBezTo>
                <a:cubicBezTo>
                  <a:pt x="13316" y="2144"/>
                  <a:pt x="13315" y="2144"/>
                  <a:pt x="13344" y="2131"/>
                </a:cubicBezTo>
                <a:cubicBezTo>
                  <a:pt x="13344" y="2131"/>
                  <a:pt x="13344" y="2131"/>
                  <a:pt x="13320" y="2092"/>
                </a:cubicBezTo>
                <a:cubicBezTo>
                  <a:pt x="13320" y="2092"/>
                  <a:pt x="13320" y="2091"/>
                  <a:pt x="13347" y="2057"/>
                </a:cubicBezTo>
                <a:cubicBezTo>
                  <a:pt x="13347" y="2057"/>
                  <a:pt x="13347" y="2058"/>
                  <a:pt x="13341" y="1995"/>
                </a:cubicBezTo>
                <a:cubicBezTo>
                  <a:pt x="13341" y="1995"/>
                  <a:pt x="13342" y="1994"/>
                  <a:pt x="13333" y="2006"/>
                </a:cubicBezTo>
                <a:cubicBezTo>
                  <a:pt x="13333" y="2006"/>
                  <a:pt x="13333" y="2006"/>
                  <a:pt x="13353" y="1889"/>
                </a:cubicBezTo>
                <a:cubicBezTo>
                  <a:pt x="13353" y="1889"/>
                  <a:pt x="13352" y="1889"/>
                  <a:pt x="13343" y="1901"/>
                </a:cubicBezTo>
                <a:cubicBezTo>
                  <a:pt x="13343" y="1901"/>
                  <a:pt x="13343" y="1900"/>
                  <a:pt x="13293" y="1915"/>
                </a:cubicBezTo>
                <a:cubicBezTo>
                  <a:pt x="13293" y="1915"/>
                  <a:pt x="13293" y="1916"/>
                  <a:pt x="13282" y="1906"/>
                </a:cubicBezTo>
                <a:cubicBezTo>
                  <a:pt x="13282" y="1906"/>
                  <a:pt x="13282" y="1906"/>
                  <a:pt x="13237" y="1963"/>
                </a:cubicBezTo>
                <a:cubicBezTo>
                  <a:pt x="13237" y="1963"/>
                  <a:pt x="13237" y="1964"/>
                  <a:pt x="13266" y="1950"/>
                </a:cubicBezTo>
                <a:cubicBezTo>
                  <a:pt x="13266" y="1950"/>
                  <a:pt x="13267" y="1949"/>
                  <a:pt x="13271" y="1991"/>
                </a:cubicBezTo>
                <a:cubicBezTo>
                  <a:pt x="13271" y="1991"/>
                  <a:pt x="13271" y="1992"/>
                  <a:pt x="13320" y="1976"/>
                </a:cubicBezTo>
                <a:cubicBezTo>
                  <a:pt x="13320" y="1976"/>
                  <a:pt x="13319" y="1977"/>
                  <a:pt x="13327" y="2060"/>
                </a:cubicBezTo>
                <a:cubicBezTo>
                  <a:pt x="13327" y="2060"/>
                  <a:pt x="13327" y="2059"/>
                  <a:pt x="13316" y="2049"/>
                </a:cubicBezTo>
                <a:cubicBezTo>
                  <a:pt x="13316" y="2049"/>
                  <a:pt x="13317" y="2050"/>
                  <a:pt x="13238" y="2078"/>
                </a:cubicBezTo>
                <a:cubicBezTo>
                  <a:pt x="13238" y="2078"/>
                  <a:pt x="13238" y="2078"/>
                  <a:pt x="13239" y="2099"/>
                </a:cubicBezTo>
                <a:cubicBezTo>
                  <a:pt x="13239" y="2099"/>
                  <a:pt x="13240" y="2100"/>
                  <a:pt x="13244" y="2141"/>
                </a:cubicBezTo>
                <a:cubicBezTo>
                  <a:pt x="13244" y="2141"/>
                  <a:pt x="13244" y="2140"/>
                  <a:pt x="13210" y="2207"/>
                </a:cubicBezTo>
                <a:cubicBezTo>
                  <a:pt x="13239" y="2193"/>
                  <a:pt x="13225" y="2257"/>
                  <a:pt x="13227" y="2278"/>
                </a:cubicBezTo>
                <a:cubicBezTo>
                  <a:pt x="13227" y="2278"/>
                  <a:pt x="13226" y="2278"/>
                  <a:pt x="13166" y="2284"/>
                </a:cubicBezTo>
                <a:cubicBezTo>
                  <a:pt x="13166" y="2284"/>
                  <a:pt x="13166" y="2284"/>
                  <a:pt x="13164" y="2264"/>
                </a:cubicBezTo>
                <a:cubicBezTo>
                  <a:pt x="13164" y="2264"/>
                  <a:pt x="13164" y="2264"/>
                  <a:pt x="13098" y="2323"/>
                </a:cubicBezTo>
                <a:cubicBezTo>
                  <a:pt x="13098" y="2323"/>
                  <a:pt x="13099" y="2322"/>
                  <a:pt x="13189" y="2303"/>
                </a:cubicBezTo>
                <a:cubicBezTo>
                  <a:pt x="13222" y="2331"/>
                  <a:pt x="13203" y="2354"/>
                  <a:pt x="13194" y="2366"/>
                </a:cubicBezTo>
                <a:cubicBezTo>
                  <a:pt x="13194" y="2366"/>
                  <a:pt x="13194" y="2365"/>
                  <a:pt x="13213" y="2342"/>
                </a:cubicBezTo>
                <a:cubicBezTo>
                  <a:pt x="13224" y="2352"/>
                  <a:pt x="13234" y="2362"/>
                  <a:pt x="13225" y="2373"/>
                </a:cubicBezTo>
                <a:cubicBezTo>
                  <a:pt x="13225" y="2373"/>
                  <a:pt x="13226" y="2372"/>
                  <a:pt x="13153" y="2463"/>
                </a:cubicBezTo>
                <a:cubicBezTo>
                  <a:pt x="13153" y="2463"/>
                  <a:pt x="13152" y="2464"/>
                  <a:pt x="13126" y="2404"/>
                </a:cubicBezTo>
                <a:cubicBezTo>
                  <a:pt x="13126" y="2404"/>
                  <a:pt x="13126" y="2403"/>
                  <a:pt x="13081" y="2460"/>
                </a:cubicBezTo>
                <a:cubicBezTo>
                  <a:pt x="13081" y="2460"/>
                  <a:pt x="13080" y="2460"/>
                  <a:pt x="13058" y="2441"/>
                </a:cubicBezTo>
                <a:cubicBezTo>
                  <a:pt x="13058" y="2441"/>
                  <a:pt x="13059" y="2442"/>
                  <a:pt x="13011" y="2478"/>
                </a:cubicBezTo>
                <a:cubicBezTo>
                  <a:pt x="13011" y="2478"/>
                  <a:pt x="13011" y="2478"/>
                  <a:pt x="12970" y="2482"/>
                </a:cubicBezTo>
                <a:cubicBezTo>
                  <a:pt x="12970" y="2482"/>
                  <a:pt x="12971" y="2482"/>
                  <a:pt x="12941" y="2590"/>
                </a:cubicBezTo>
                <a:cubicBezTo>
                  <a:pt x="12941" y="2590"/>
                  <a:pt x="12941" y="2590"/>
                  <a:pt x="12963" y="2609"/>
                </a:cubicBezTo>
                <a:lnTo>
                  <a:pt x="12963" y="2640"/>
                </a:lnTo>
                <a:lnTo>
                  <a:pt x="12968" y="2640"/>
                </a:lnTo>
                <a:cubicBezTo>
                  <a:pt x="12975" y="2639"/>
                  <a:pt x="12976" y="2638"/>
                  <a:pt x="12976" y="2638"/>
                </a:cubicBezTo>
                <a:cubicBezTo>
                  <a:pt x="12976" y="2638"/>
                  <a:pt x="12969" y="2686"/>
                  <a:pt x="12965" y="2662"/>
                </a:cubicBezTo>
                <a:lnTo>
                  <a:pt x="12963" y="2640"/>
                </a:lnTo>
                <a:lnTo>
                  <a:pt x="12915" y="2644"/>
                </a:lnTo>
                <a:cubicBezTo>
                  <a:pt x="12915" y="2644"/>
                  <a:pt x="12915" y="2644"/>
                  <a:pt x="12908" y="2676"/>
                </a:cubicBezTo>
                <a:cubicBezTo>
                  <a:pt x="12908" y="2676"/>
                  <a:pt x="12907" y="2677"/>
                  <a:pt x="12948" y="2673"/>
                </a:cubicBezTo>
                <a:cubicBezTo>
                  <a:pt x="12948" y="2673"/>
                  <a:pt x="12948" y="2672"/>
                  <a:pt x="12902" y="2939"/>
                </a:cubicBezTo>
                <a:cubicBezTo>
                  <a:pt x="12902" y="2939"/>
                  <a:pt x="12902" y="2940"/>
                  <a:pt x="12873" y="2953"/>
                </a:cubicBezTo>
                <a:cubicBezTo>
                  <a:pt x="12873" y="2953"/>
                  <a:pt x="12873" y="2953"/>
                  <a:pt x="12880" y="2921"/>
                </a:cubicBezTo>
                <a:cubicBezTo>
                  <a:pt x="12880" y="2921"/>
                  <a:pt x="12880" y="2920"/>
                  <a:pt x="12840" y="2924"/>
                </a:cubicBezTo>
                <a:cubicBezTo>
                  <a:pt x="12840" y="2924"/>
                  <a:pt x="12839" y="2924"/>
                  <a:pt x="12856" y="2880"/>
                </a:cubicBezTo>
                <a:cubicBezTo>
                  <a:pt x="12856" y="2880"/>
                  <a:pt x="12857" y="2881"/>
                  <a:pt x="12877" y="2879"/>
                </a:cubicBezTo>
                <a:cubicBezTo>
                  <a:pt x="12877" y="2879"/>
                  <a:pt x="12877" y="2879"/>
                  <a:pt x="12884" y="2847"/>
                </a:cubicBezTo>
                <a:cubicBezTo>
                  <a:pt x="12884" y="2847"/>
                  <a:pt x="12884" y="2847"/>
                  <a:pt x="12873" y="2838"/>
                </a:cubicBezTo>
                <a:cubicBezTo>
                  <a:pt x="12873" y="2838"/>
                  <a:pt x="12872" y="2837"/>
                  <a:pt x="12830" y="2820"/>
                </a:cubicBezTo>
                <a:cubicBezTo>
                  <a:pt x="12830" y="2820"/>
                  <a:pt x="12831" y="2821"/>
                  <a:pt x="12815" y="2864"/>
                </a:cubicBezTo>
                <a:cubicBezTo>
                  <a:pt x="12815" y="2864"/>
                  <a:pt x="12814" y="2864"/>
                  <a:pt x="12793" y="2866"/>
                </a:cubicBezTo>
                <a:cubicBezTo>
                  <a:pt x="12793" y="2866"/>
                  <a:pt x="12794" y="2865"/>
                  <a:pt x="12779" y="2815"/>
                </a:cubicBezTo>
                <a:cubicBezTo>
                  <a:pt x="12779" y="2815"/>
                  <a:pt x="12779" y="2816"/>
                  <a:pt x="12849" y="2799"/>
                </a:cubicBezTo>
                <a:cubicBezTo>
                  <a:pt x="12849" y="2799"/>
                  <a:pt x="12849" y="2797"/>
                  <a:pt x="12863" y="2733"/>
                </a:cubicBezTo>
                <a:cubicBezTo>
                  <a:pt x="12863" y="2733"/>
                  <a:pt x="12863" y="2733"/>
                  <a:pt x="12825" y="2758"/>
                </a:cubicBezTo>
                <a:cubicBezTo>
                  <a:pt x="12825" y="2758"/>
                  <a:pt x="12824" y="2758"/>
                  <a:pt x="12782" y="2742"/>
                </a:cubicBezTo>
                <a:cubicBezTo>
                  <a:pt x="12782" y="2742"/>
                  <a:pt x="12782" y="2741"/>
                  <a:pt x="12755" y="2775"/>
                </a:cubicBezTo>
                <a:cubicBezTo>
                  <a:pt x="12755" y="2775"/>
                  <a:pt x="12755" y="2775"/>
                  <a:pt x="12734" y="2871"/>
                </a:cubicBezTo>
                <a:cubicBezTo>
                  <a:pt x="12790" y="2824"/>
                  <a:pt x="12755" y="2891"/>
                  <a:pt x="12766" y="2901"/>
                </a:cubicBezTo>
                <a:cubicBezTo>
                  <a:pt x="12766" y="2901"/>
                  <a:pt x="12767" y="2900"/>
                  <a:pt x="12740" y="2934"/>
                </a:cubicBezTo>
                <a:cubicBezTo>
                  <a:pt x="12740" y="2934"/>
                  <a:pt x="12739" y="2934"/>
                  <a:pt x="12686" y="2908"/>
                </a:cubicBezTo>
                <a:cubicBezTo>
                  <a:pt x="12686" y="2908"/>
                  <a:pt x="12686" y="2909"/>
                  <a:pt x="12690" y="2950"/>
                </a:cubicBezTo>
                <a:cubicBezTo>
                  <a:pt x="12598" y="2949"/>
                  <a:pt x="12682" y="2982"/>
                  <a:pt x="12653" y="2995"/>
                </a:cubicBezTo>
                <a:cubicBezTo>
                  <a:pt x="12653" y="2995"/>
                  <a:pt x="12654" y="2995"/>
                  <a:pt x="12602" y="2990"/>
                </a:cubicBezTo>
                <a:cubicBezTo>
                  <a:pt x="12602" y="2990"/>
                  <a:pt x="12602" y="2990"/>
                  <a:pt x="12585" y="2918"/>
                </a:cubicBezTo>
                <a:cubicBezTo>
                  <a:pt x="12585" y="2918"/>
                  <a:pt x="12585" y="2919"/>
                  <a:pt x="12612" y="2885"/>
                </a:cubicBezTo>
                <a:cubicBezTo>
                  <a:pt x="12612" y="2885"/>
                  <a:pt x="12612" y="2884"/>
                  <a:pt x="12646" y="2818"/>
                </a:cubicBezTo>
                <a:cubicBezTo>
                  <a:pt x="12646" y="2818"/>
                  <a:pt x="12647" y="2818"/>
                  <a:pt x="12636" y="2809"/>
                </a:cubicBezTo>
                <a:cubicBezTo>
                  <a:pt x="12636" y="2809"/>
                  <a:pt x="12636" y="2809"/>
                  <a:pt x="12681" y="2752"/>
                </a:cubicBezTo>
                <a:cubicBezTo>
                  <a:pt x="12681" y="2752"/>
                  <a:pt x="12680" y="2752"/>
                  <a:pt x="12636" y="2714"/>
                </a:cubicBezTo>
                <a:cubicBezTo>
                  <a:pt x="12636" y="2714"/>
                  <a:pt x="12636" y="2714"/>
                  <a:pt x="12662" y="2659"/>
                </a:cubicBezTo>
                <a:cubicBezTo>
                  <a:pt x="12662" y="2659"/>
                  <a:pt x="12678" y="2647"/>
                  <a:pt x="12697" y="2632"/>
                </a:cubicBezTo>
                <a:cubicBezTo>
                  <a:pt x="12696" y="2646"/>
                  <a:pt x="12698" y="2661"/>
                  <a:pt x="12703" y="2656"/>
                </a:cubicBezTo>
                <a:cubicBezTo>
                  <a:pt x="12703" y="2656"/>
                  <a:pt x="12702" y="2655"/>
                  <a:pt x="12711" y="2644"/>
                </a:cubicBezTo>
                <a:cubicBezTo>
                  <a:pt x="12711" y="2644"/>
                  <a:pt x="12711" y="2644"/>
                  <a:pt x="12744" y="2557"/>
                </a:cubicBezTo>
                <a:cubicBezTo>
                  <a:pt x="12744" y="2557"/>
                  <a:pt x="12744" y="2557"/>
                  <a:pt x="12735" y="2568"/>
                </a:cubicBezTo>
                <a:cubicBezTo>
                  <a:pt x="12735" y="2568"/>
                  <a:pt x="12735" y="2568"/>
                  <a:pt x="12666" y="2586"/>
                </a:cubicBezTo>
                <a:cubicBezTo>
                  <a:pt x="12666" y="2586"/>
                  <a:pt x="12665" y="2586"/>
                  <a:pt x="12663" y="2565"/>
                </a:cubicBezTo>
                <a:cubicBezTo>
                  <a:pt x="12663" y="2565"/>
                  <a:pt x="12664" y="2565"/>
                  <a:pt x="12642" y="2546"/>
                </a:cubicBezTo>
                <a:cubicBezTo>
                  <a:pt x="12642" y="2546"/>
                  <a:pt x="12641" y="2546"/>
                  <a:pt x="12650" y="2535"/>
                </a:cubicBezTo>
                <a:cubicBezTo>
                  <a:pt x="12650" y="2535"/>
                  <a:pt x="12651" y="2535"/>
                  <a:pt x="12725" y="2465"/>
                </a:cubicBezTo>
                <a:cubicBezTo>
                  <a:pt x="12725" y="2465"/>
                  <a:pt x="12725" y="2465"/>
                  <a:pt x="12732" y="2433"/>
                </a:cubicBezTo>
                <a:cubicBezTo>
                  <a:pt x="12732" y="2433"/>
                  <a:pt x="12731" y="2432"/>
                  <a:pt x="12673" y="2459"/>
                </a:cubicBezTo>
                <a:lnTo>
                  <a:pt x="12680" y="2446"/>
                </a:lnTo>
                <a:lnTo>
                  <a:pt x="12677" y="2443"/>
                </a:lnTo>
                <a:cubicBezTo>
                  <a:pt x="12672" y="2438"/>
                  <a:pt x="12661" y="2430"/>
                  <a:pt x="12639" y="2411"/>
                </a:cubicBezTo>
                <a:cubicBezTo>
                  <a:pt x="12639" y="2411"/>
                  <a:pt x="12638" y="2411"/>
                  <a:pt x="12655" y="2367"/>
                </a:cubicBezTo>
                <a:cubicBezTo>
                  <a:pt x="12655" y="2367"/>
                  <a:pt x="12655" y="2367"/>
                  <a:pt x="12599" y="2320"/>
                </a:cubicBezTo>
                <a:cubicBezTo>
                  <a:pt x="12599" y="2320"/>
                  <a:pt x="12599" y="2320"/>
                  <a:pt x="12500" y="2351"/>
                </a:cubicBezTo>
                <a:cubicBezTo>
                  <a:pt x="12500" y="2351"/>
                  <a:pt x="12500" y="2350"/>
                  <a:pt x="12496" y="2309"/>
                </a:cubicBezTo>
                <a:cubicBezTo>
                  <a:pt x="12496" y="2309"/>
                  <a:pt x="12496" y="2310"/>
                  <a:pt x="12438" y="2336"/>
                </a:cubicBezTo>
                <a:cubicBezTo>
                  <a:pt x="12438" y="2336"/>
                  <a:pt x="12438" y="2335"/>
                  <a:pt x="12405" y="2307"/>
                </a:cubicBezTo>
                <a:cubicBezTo>
                  <a:pt x="12405" y="2307"/>
                  <a:pt x="12405" y="2308"/>
                  <a:pt x="12401" y="2267"/>
                </a:cubicBezTo>
                <a:cubicBezTo>
                  <a:pt x="12401" y="2267"/>
                  <a:pt x="12401" y="2267"/>
                  <a:pt x="12363" y="2291"/>
                </a:cubicBezTo>
                <a:cubicBezTo>
                  <a:pt x="12363" y="2291"/>
                  <a:pt x="12363" y="2291"/>
                  <a:pt x="12377" y="2227"/>
                </a:cubicBezTo>
                <a:cubicBezTo>
                  <a:pt x="12377" y="2227"/>
                  <a:pt x="12377" y="2227"/>
                  <a:pt x="12357" y="2229"/>
                </a:cubicBezTo>
                <a:cubicBezTo>
                  <a:pt x="12357" y="2229"/>
                  <a:pt x="12356" y="2229"/>
                  <a:pt x="12354" y="2208"/>
                </a:cubicBezTo>
                <a:cubicBezTo>
                  <a:pt x="12354" y="2208"/>
                  <a:pt x="12355" y="2208"/>
                  <a:pt x="12402" y="2172"/>
                </a:cubicBezTo>
                <a:cubicBezTo>
                  <a:pt x="12402" y="2172"/>
                  <a:pt x="12400" y="2145"/>
                  <a:pt x="12397" y="2109"/>
                </a:cubicBezTo>
                <a:cubicBezTo>
                  <a:pt x="12395" y="2088"/>
                  <a:pt x="12394" y="2089"/>
                  <a:pt x="12394" y="2089"/>
                </a:cubicBezTo>
                <a:cubicBezTo>
                  <a:pt x="12396" y="2109"/>
                  <a:pt x="12394" y="2097"/>
                  <a:pt x="12395" y="2109"/>
                </a:cubicBezTo>
                <a:cubicBezTo>
                  <a:pt x="12395" y="2109"/>
                  <a:pt x="12395" y="2110"/>
                  <a:pt x="12336" y="2116"/>
                </a:cubicBezTo>
                <a:cubicBezTo>
                  <a:pt x="12256" y="2158"/>
                  <a:pt x="12213" y="2182"/>
                  <a:pt x="12193" y="2194"/>
                </a:cubicBezTo>
                <a:lnTo>
                  <a:pt x="12191" y="2197"/>
                </a:lnTo>
                <a:lnTo>
                  <a:pt x="12197" y="2194"/>
                </a:lnTo>
                <a:cubicBezTo>
                  <a:pt x="12201" y="2192"/>
                  <a:pt x="12200" y="2192"/>
                  <a:pt x="12200" y="2192"/>
                </a:cubicBezTo>
                <a:lnTo>
                  <a:pt x="12197" y="2202"/>
                </a:lnTo>
                <a:lnTo>
                  <a:pt x="12240" y="2194"/>
                </a:lnTo>
                <a:cubicBezTo>
                  <a:pt x="12257" y="2192"/>
                  <a:pt x="12269" y="2193"/>
                  <a:pt x="12262" y="2207"/>
                </a:cubicBezTo>
                <a:cubicBezTo>
                  <a:pt x="12262" y="2207"/>
                  <a:pt x="12263" y="2207"/>
                  <a:pt x="12196" y="2245"/>
                </a:cubicBezTo>
                <a:cubicBezTo>
                  <a:pt x="12195" y="2234"/>
                  <a:pt x="12191" y="2228"/>
                  <a:pt x="12190" y="2220"/>
                </a:cubicBezTo>
                <a:lnTo>
                  <a:pt x="12197" y="2202"/>
                </a:lnTo>
                <a:lnTo>
                  <a:pt x="12189" y="2204"/>
                </a:lnTo>
                <a:lnTo>
                  <a:pt x="12191" y="2197"/>
                </a:lnTo>
                <a:lnTo>
                  <a:pt x="12172" y="2205"/>
                </a:lnTo>
                <a:cubicBezTo>
                  <a:pt x="12172" y="2205"/>
                  <a:pt x="12171" y="2206"/>
                  <a:pt x="12206" y="2140"/>
                </a:cubicBezTo>
                <a:cubicBezTo>
                  <a:pt x="12206" y="2140"/>
                  <a:pt x="12205" y="2139"/>
                  <a:pt x="12194" y="2129"/>
                </a:cubicBezTo>
                <a:cubicBezTo>
                  <a:pt x="12194" y="2129"/>
                  <a:pt x="12195" y="2130"/>
                  <a:pt x="12231" y="2084"/>
                </a:cubicBezTo>
                <a:cubicBezTo>
                  <a:pt x="12231" y="2084"/>
                  <a:pt x="12231" y="2084"/>
                  <a:pt x="12218" y="2054"/>
                </a:cubicBezTo>
                <a:cubicBezTo>
                  <a:pt x="12218" y="2054"/>
                  <a:pt x="12218" y="2054"/>
                  <a:pt x="12245" y="2020"/>
                </a:cubicBezTo>
                <a:cubicBezTo>
                  <a:pt x="12095" y="2046"/>
                  <a:pt x="12259" y="1956"/>
                  <a:pt x="12167" y="1955"/>
                </a:cubicBezTo>
                <a:cubicBezTo>
                  <a:pt x="12167" y="1955"/>
                  <a:pt x="12167" y="1954"/>
                  <a:pt x="12142" y="2008"/>
                </a:cubicBezTo>
                <a:cubicBezTo>
                  <a:pt x="12142" y="2008"/>
                  <a:pt x="12143" y="2009"/>
                  <a:pt x="12102" y="2013"/>
                </a:cubicBezTo>
                <a:cubicBezTo>
                  <a:pt x="12102" y="2013"/>
                  <a:pt x="12102" y="2014"/>
                  <a:pt x="12108" y="2004"/>
                </a:cubicBezTo>
                <a:lnTo>
                  <a:pt x="12108" y="2001"/>
                </a:lnTo>
                <a:lnTo>
                  <a:pt x="12105" y="2001"/>
                </a:lnTo>
                <a:cubicBezTo>
                  <a:pt x="12105" y="1987"/>
                  <a:pt x="12111" y="1955"/>
                  <a:pt x="12106" y="1960"/>
                </a:cubicBezTo>
                <a:cubicBezTo>
                  <a:pt x="12106" y="1960"/>
                  <a:pt x="12107" y="1960"/>
                  <a:pt x="12094" y="1930"/>
                </a:cubicBezTo>
                <a:cubicBezTo>
                  <a:pt x="12094" y="1930"/>
                  <a:pt x="12093" y="1930"/>
                  <a:pt x="12099" y="1992"/>
                </a:cubicBezTo>
                <a:cubicBezTo>
                  <a:pt x="12099" y="1992"/>
                  <a:pt x="12100" y="1992"/>
                  <a:pt x="12080" y="1994"/>
                </a:cubicBezTo>
                <a:cubicBezTo>
                  <a:pt x="12080" y="1994"/>
                  <a:pt x="12080" y="1995"/>
                  <a:pt x="12082" y="2016"/>
                </a:cubicBezTo>
                <a:cubicBezTo>
                  <a:pt x="12039" y="2093"/>
                  <a:pt x="12053" y="2028"/>
                  <a:pt x="12033" y="2030"/>
                </a:cubicBezTo>
                <a:cubicBezTo>
                  <a:pt x="12045" y="1945"/>
                  <a:pt x="12089" y="1983"/>
                  <a:pt x="12047" y="1966"/>
                </a:cubicBezTo>
                <a:cubicBezTo>
                  <a:pt x="11926" y="1978"/>
                  <a:pt x="12015" y="1959"/>
                  <a:pt x="12013" y="1939"/>
                </a:cubicBezTo>
                <a:cubicBezTo>
                  <a:pt x="12051" y="1961"/>
                  <a:pt x="12055" y="1949"/>
                  <a:pt x="12054" y="1930"/>
                </a:cubicBezTo>
                <a:lnTo>
                  <a:pt x="12064" y="1886"/>
                </a:lnTo>
                <a:lnTo>
                  <a:pt x="12067" y="1892"/>
                </a:lnTo>
                <a:lnTo>
                  <a:pt x="12075" y="1871"/>
                </a:lnTo>
                <a:lnTo>
                  <a:pt x="12068" y="1870"/>
                </a:lnTo>
                <a:lnTo>
                  <a:pt x="12068" y="1867"/>
                </a:lnTo>
                <a:lnTo>
                  <a:pt x="12067" y="1869"/>
                </a:lnTo>
                <a:cubicBezTo>
                  <a:pt x="12056" y="1879"/>
                  <a:pt x="12035" y="1899"/>
                  <a:pt x="11993" y="1940"/>
                </a:cubicBezTo>
                <a:cubicBezTo>
                  <a:pt x="11993" y="1940"/>
                  <a:pt x="11993" y="1940"/>
                  <a:pt x="12000" y="1908"/>
                </a:cubicBezTo>
                <a:cubicBezTo>
                  <a:pt x="12000" y="1908"/>
                  <a:pt x="12001" y="1908"/>
                  <a:pt x="11961" y="1912"/>
                </a:cubicBezTo>
                <a:cubicBezTo>
                  <a:pt x="11961" y="1912"/>
                  <a:pt x="11961" y="1912"/>
                  <a:pt x="11978" y="1984"/>
                </a:cubicBezTo>
                <a:cubicBezTo>
                  <a:pt x="11978" y="1984"/>
                  <a:pt x="11977" y="1983"/>
                  <a:pt x="11934" y="2061"/>
                </a:cubicBezTo>
                <a:cubicBezTo>
                  <a:pt x="11934" y="2061"/>
                  <a:pt x="11933" y="2061"/>
                  <a:pt x="11893" y="2065"/>
                </a:cubicBezTo>
                <a:cubicBezTo>
                  <a:pt x="11893" y="2065"/>
                  <a:pt x="11893" y="2065"/>
                  <a:pt x="11866" y="2099"/>
                </a:cubicBezTo>
                <a:cubicBezTo>
                  <a:pt x="11866" y="2099"/>
                  <a:pt x="11866" y="2100"/>
                  <a:pt x="11915" y="2084"/>
                </a:cubicBezTo>
                <a:cubicBezTo>
                  <a:pt x="11915" y="2084"/>
                  <a:pt x="11916" y="2084"/>
                  <a:pt x="11881" y="2150"/>
                </a:cubicBezTo>
                <a:cubicBezTo>
                  <a:pt x="11881" y="2150"/>
                  <a:pt x="11881" y="2151"/>
                  <a:pt x="11876" y="2151"/>
                </a:cubicBezTo>
                <a:lnTo>
                  <a:pt x="11861" y="2153"/>
                </a:lnTo>
                <a:lnTo>
                  <a:pt x="11856" y="2176"/>
                </a:lnTo>
                <a:cubicBezTo>
                  <a:pt x="11853" y="2179"/>
                  <a:pt x="11850" y="2179"/>
                  <a:pt x="11846" y="2172"/>
                </a:cubicBezTo>
                <a:lnTo>
                  <a:pt x="11840" y="2159"/>
                </a:lnTo>
                <a:lnTo>
                  <a:pt x="11840" y="2162"/>
                </a:lnTo>
                <a:cubicBezTo>
                  <a:pt x="11840" y="2168"/>
                  <a:pt x="11838" y="2180"/>
                  <a:pt x="11836" y="2207"/>
                </a:cubicBezTo>
                <a:cubicBezTo>
                  <a:pt x="11836" y="2207"/>
                  <a:pt x="11835" y="2207"/>
                  <a:pt x="11788" y="2243"/>
                </a:cubicBezTo>
                <a:cubicBezTo>
                  <a:pt x="11788" y="2243"/>
                  <a:pt x="11788" y="2244"/>
                  <a:pt x="11768" y="2246"/>
                </a:cubicBezTo>
                <a:cubicBezTo>
                  <a:pt x="11768" y="2246"/>
                  <a:pt x="11768" y="2246"/>
                  <a:pt x="11693" y="2316"/>
                </a:cubicBezTo>
                <a:cubicBezTo>
                  <a:pt x="11693" y="2316"/>
                  <a:pt x="11693" y="2315"/>
                  <a:pt x="11650" y="2299"/>
                </a:cubicBezTo>
                <a:cubicBezTo>
                  <a:pt x="11650" y="2299"/>
                  <a:pt x="11651" y="2299"/>
                  <a:pt x="11718" y="2261"/>
                </a:cubicBezTo>
                <a:cubicBezTo>
                  <a:pt x="11718" y="2261"/>
                  <a:pt x="11718" y="2261"/>
                  <a:pt x="11687" y="2253"/>
                </a:cubicBezTo>
                <a:cubicBezTo>
                  <a:pt x="11687" y="2253"/>
                  <a:pt x="11687" y="2253"/>
                  <a:pt x="11696" y="2242"/>
                </a:cubicBezTo>
                <a:cubicBezTo>
                  <a:pt x="11696" y="2242"/>
                  <a:pt x="11697" y="2242"/>
                  <a:pt x="11724" y="2208"/>
                </a:cubicBezTo>
                <a:cubicBezTo>
                  <a:pt x="11724" y="2208"/>
                  <a:pt x="11724" y="2207"/>
                  <a:pt x="11674" y="2223"/>
                </a:cubicBezTo>
                <a:cubicBezTo>
                  <a:pt x="11674" y="2223"/>
                  <a:pt x="11674" y="2223"/>
                  <a:pt x="11642" y="2310"/>
                </a:cubicBezTo>
                <a:lnTo>
                  <a:pt x="11601" y="2288"/>
                </a:lnTo>
                <a:lnTo>
                  <a:pt x="11597" y="2291"/>
                </a:lnTo>
                <a:cubicBezTo>
                  <a:pt x="11585" y="2300"/>
                  <a:pt x="11560" y="2318"/>
                  <a:pt x="11513" y="2354"/>
                </a:cubicBezTo>
                <a:cubicBezTo>
                  <a:pt x="11513" y="2354"/>
                  <a:pt x="11513" y="2354"/>
                  <a:pt x="11468" y="2411"/>
                </a:cubicBezTo>
                <a:cubicBezTo>
                  <a:pt x="11457" y="2401"/>
                  <a:pt x="11455" y="2382"/>
                  <a:pt x="11446" y="2393"/>
                </a:cubicBezTo>
                <a:cubicBezTo>
                  <a:pt x="11446" y="2393"/>
                  <a:pt x="11446" y="2393"/>
                  <a:pt x="11517" y="2281"/>
                </a:cubicBezTo>
                <a:cubicBezTo>
                  <a:pt x="11528" y="2290"/>
                  <a:pt x="11472" y="2244"/>
                  <a:pt x="11521" y="2229"/>
                </a:cubicBezTo>
                <a:cubicBezTo>
                  <a:pt x="11521" y="2229"/>
                  <a:pt x="11522" y="2228"/>
                  <a:pt x="11489" y="2199"/>
                </a:cubicBezTo>
                <a:lnTo>
                  <a:pt x="11519" y="2159"/>
                </a:lnTo>
                <a:lnTo>
                  <a:pt x="11514" y="2157"/>
                </a:lnTo>
                <a:cubicBezTo>
                  <a:pt x="11516" y="2144"/>
                  <a:pt x="11541" y="2123"/>
                  <a:pt x="11533" y="2140"/>
                </a:cubicBezTo>
                <a:lnTo>
                  <a:pt x="11519" y="2159"/>
                </a:lnTo>
                <a:lnTo>
                  <a:pt x="11536" y="2163"/>
                </a:lnTo>
                <a:cubicBezTo>
                  <a:pt x="11468" y="2201"/>
                  <a:pt x="11529" y="2195"/>
                  <a:pt x="11520" y="2207"/>
                </a:cubicBezTo>
                <a:cubicBezTo>
                  <a:pt x="11520" y="2207"/>
                  <a:pt x="11520" y="2207"/>
                  <a:pt x="11589" y="2189"/>
                </a:cubicBezTo>
                <a:cubicBezTo>
                  <a:pt x="11589" y="2189"/>
                  <a:pt x="11589" y="2190"/>
                  <a:pt x="11591" y="2211"/>
                </a:cubicBezTo>
                <a:cubicBezTo>
                  <a:pt x="11591" y="2211"/>
                  <a:pt x="11591" y="2210"/>
                  <a:pt x="11621" y="2197"/>
                </a:cubicBezTo>
                <a:cubicBezTo>
                  <a:pt x="11621" y="2197"/>
                  <a:pt x="11620" y="2198"/>
                  <a:pt x="11622" y="2218"/>
                </a:cubicBezTo>
                <a:cubicBezTo>
                  <a:pt x="11622" y="2218"/>
                  <a:pt x="11622" y="2218"/>
                  <a:pt x="11640" y="2195"/>
                </a:cubicBezTo>
                <a:cubicBezTo>
                  <a:pt x="11657" y="2152"/>
                  <a:pt x="11669" y="2117"/>
                  <a:pt x="11677" y="2090"/>
                </a:cubicBezTo>
                <a:lnTo>
                  <a:pt x="11687" y="2060"/>
                </a:lnTo>
                <a:lnTo>
                  <a:pt x="11682" y="2054"/>
                </a:lnTo>
                <a:lnTo>
                  <a:pt x="11679" y="2055"/>
                </a:lnTo>
                <a:cubicBezTo>
                  <a:pt x="11679" y="2055"/>
                  <a:pt x="11678" y="2055"/>
                  <a:pt x="11676" y="2035"/>
                </a:cubicBezTo>
                <a:lnTo>
                  <a:pt x="11689" y="1991"/>
                </a:lnTo>
                <a:lnTo>
                  <a:pt x="11687" y="1991"/>
                </a:lnTo>
                <a:cubicBezTo>
                  <a:pt x="11682" y="1991"/>
                  <a:pt x="11672" y="1993"/>
                  <a:pt x="11652" y="1995"/>
                </a:cubicBezTo>
                <a:cubicBezTo>
                  <a:pt x="11652" y="1995"/>
                  <a:pt x="11653" y="1995"/>
                  <a:pt x="11680" y="1960"/>
                </a:cubicBezTo>
                <a:cubicBezTo>
                  <a:pt x="11680" y="1960"/>
                  <a:pt x="11680" y="1961"/>
                  <a:pt x="11676" y="1920"/>
                </a:cubicBezTo>
                <a:cubicBezTo>
                  <a:pt x="11676" y="1920"/>
                  <a:pt x="11675" y="1919"/>
                  <a:pt x="11684" y="1908"/>
                </a:cubicBezTo>
                <a:cubicBezTo>
                  <a:pt x="11652" y="1785"/>
                  <a:pt x="11683" y="1887"/>
                  <a:pt x="11701" y="1864"/>
                </a:cubicBezTo>
                <a:lnTo>
                  <a:pt x="11708" y="1871"/>
                </a:lnTo>
                <a:lnTo>
                  <a:pt x="11710" y="1870"/>
                </a:lnTo>
                <a:lnTo>
                  <a:pt x="11689" y="1835"/>
                </a:lnTo>
                <a:cubicBezTo>
                  <a:pt x="11689" y="1835"/>
                  <a:pt x="11688" y="1835"/>
                  <a:pt x="11697" y="1823"/>
                </a:cubicBezTo>
                <a:cubicBezTo>
                  <a:pt x="11697" y="1823"/>
                  <a:pt x="11698" y="1824"/>
                  <a:pt x="11758" y="1818"/>
                </a:cubicBezTo>
                <a:cubicBezTo>
                  <a:pt x="11758" y="1818"/>
                  <a:pt x="11757" y="1816"/>
                  <a:pt x="11724" y="1788"/>
                </a:cubicBezTo>
                <a:cubicBezTo>
                  <a:pt x="11724" y="1788"/>
                  <a:pt x="11724" y="1789"/>
                  <a:pt x="11704" y="1791"/>
                </a:cubicBezTo>
                <a:cubicBezTo>
                  <a:pt x="11704" y="1791"/>
                  <a:pt x="11704" y="1792"/>
                  <a:pt x="11656" y="1713"/>
                </a:cubicBezTo>
                <a:cubicBezTo>
                  <a:pt x="11656" y="1713"/>
                  <a:pt x="11656" y="1712"/>
                  <a:pt x="11687" y="1720"/>
                </a:cubicBezTo>
                <a:cubicBezTo>
                  <a:pt x="11692" y="1691"/>
                  <a:pt x="11694" y="1674"/>
                  <a:pt x="11693" y="1666"/>
                </a:cubicBezTo>
                <a:lnTo>
                  <a:pt x="11687" y="1662"/>
                </a:lnTo>
                <a:cubicBezTo>
                  <a:pt x="11685" y="1664"/>
                  <a:pt x="11685" y="1669"/>
                  <a:pt x="11684" y="1672"/>
                </a:cubicBezTo>
                <a:cubicBezTo>
                  <a:pt x="11679" y="1675"/>
                  <a:pt x="11672" y="1680"/>
                  <a:pt x="11655" y="1691"/>
                </a:cubicBezTo>
                <a:cubicBezTo>
                  <a:pt x="11573" y="1584"/>
                  <a:pt x="11654" y="1691"/>
                  <a:pt x="11639" y="1640"/>
                </a:cubicBezTo>
                <a:cubicBezTo>
                  <a:pt x="11639" y="1640"/>
                  <a:pt x="11640" y="1640"/>
                  <a:pt x="11599" y="1644"/>
                </a:cubicBezTo>
                <a:cubicBezTo>
                  <a:pt x="11599" y="1644"/>
                  <a:pt x="11599" y="1645"/>
                  <a:pt x="11595" y="1603"/>
                </a:cubicBezTo>
                <a:cubicBezTo>
                  <a:pt x="11595" y="1603"/>
                  <a:pt x="11595" y="1602"/>
                  <a:pt x="11615" y="1600"/>
                </a:cubicBezTo>
                <a:cubicBezTo>
                  <a:pt x="11606" y="1612"/>
                  <a:pt x="11605" y="1613"/>
                  <a:pt x="11616" y="1622"/>
                </a:cubicBezTo>
                <a:cubicBezTo>
                  <a:pt x="11616" y="1622"/>
                  <a:pt x="11618" y="1621"/>
                  <a:pt x="11670" y="1532"/>
                </a:cubicBezTo>
                <a:cubicBezTo>
                  <a:pt x="11670" y="1532"/>
                  <a:pt x="11670" y="1533"/>
                  <a:pt x="11679" y="1522"/>
                </a:cubicBezTo>
                <a:cubicBezTo>
                  <a:pt x="11679" y="1522"/>
                  <a:pt x="11679" y="1522"/>
                  <a:pt x="11707" y="1393"/>
                </a:cubicBezTo>
                <a:cubicBezTo>
                  <a:pt x="11707" y="1393"/>
                  <a:pt x="11707" y="1393"/>
                  <a:pt x="11703" y="1351"/>
                </a:cubicBezTo>
                <a:cubicBezTo>
                  <a:pt x="11703" y="1351"/>
                  <a:pt x="11704" y="1351"/>
                  <a:pt x="11674" y="1364"/>
                </a:cubicBezTo>
                <a:cubicBezTo>
                  <a:pt x="11674" y="1364"/>
                  <a:pt x="11673" y="1364"/>
                  <a:pt x="11636" y="1294"/>
                </a:cubicBezTo>
                <a:cubicBezTo>
                  <a:pt x="11636" y="1294"/>
                  <a:pt x="11637" y="1295"/>
                  <a:pt x="11653" y="1252"/>
                </a:cubicBezTo>
                <a:cubicBezTo>
                  <a:pt x="11618" y="1203"/>
                  <a:pt x="11642" y="1242"/>
                  <a:pt x="11642" y="1242"/>
                </a:cubicBezTo>
                <a:cubicBezTo>
                  <a:pt x="11642" y="1242"/>
                  <a:pt x="11642" y="1242"/>
                  <a:pt x="11616" y="1297"/>
                </a:cubicBezTo>
                <a:cubicBezTo>
                  <a:pt x="11582" y="1154"/>
                  <a:pt x="11575" y="1281"/>
                  <a:pt x="11584" y="1269"/>
                </a:cubicBezTo>
                <a:cubicBezTo>
                  <a:pt x="11584" y="1269"/>
                  <a:pt x="11583" y="1269"/>
                  <a:pt x="11570" y="1239"/>
                </a:cubicBezTo>
                <a:cubicBezTo>
                  <a:pt x="11570" y="1239"/>
                  <a:pt x="11571" y="1238"/>
                  <a:pt x="11553" y="1261"/>
                </a:cubicBezTo>
                <a:cubicBezTo>
                  <a:pt x="11553" y="1261"/>
                  <a:pt x="11553" y="1262"/>
                  <a:pt x="11538" y="1326"/>
                </a:cubicBezTo>
                <a:cubicBezTo>
                  <a:pt x="11538" y="1326"/>
                  <a:pt x="11537" y="1325"/>
                  <a:pt x="11572" y="1374"/>
                </a:cubicBezTo>
                <a:cubicBezTo>
                  <a:pt x="11572" y="1374"/>
                  <a:pt x="11573" y="1375"/>
                  <a:pt x="11564" y="1386"/>
                </a:cubicBezTo>
                <a:cubicBezTo>
                  <a:pt x="11564" y="1386"/>
                  <a:pt x="11563" y="1386"/>
                  <a:pt x="11516" y="1422"/>
                </a:cubicBezTo>
                <a:cubicBezTo>
                  <a:pt x="11516" y="1422"/>
                  <a:pt x="11516" y="1422"/>
                  <a:pt x="11527" y="1431"/>
                </a:cubicBezTo>
                <a:cubicBezTo>
                  <a:pt x="11500" y="1465"/>
                  <a:pt x="11557" y="1417"/>
                  <a:pt x="11568" y="1427"/>
                </a:cubicBezTo>
                <a:cubicBezTo>
                  <a:pt x="11568" y="1427"/>
                  <a:pt x="11568" y="1428"/>
                  <a:pt x="11524" y="1506"/>
                </a:cubicBezTo>
                <a:cubicBezTo>
                  <a:pt x="11524" y="1506"/>
                  <a:pt x="11525" y="1505"/>
                  <a:pt x="11536" y="1514"/>
                </a:cubicBezTo>
                <a:cubicBezTo>
                  <a:pt x="11536" y="1514"/>
                  <a:pt x="11535" y="1515"/>
                  <a:pt x="11555" y="1513"/>
                </a:cubicBezTo>
                <a:cubicBezTo>
                  <a:pt x="11555" y="1513"/>
                  <a:pt x="11556" y="1512"/>
                  <a:pt x="11605" y="1497"/>
                </a:cubicBezTo>
                <a:cubicBezTo>
                  <a:pt x="11599" y="1644"/>
                  <a:pt x="11556" y="1513"/>
                  <a:pt x="11571" y="1564"/>
                </a:cubicBezTo>
                <a:lnTo>
                  <a:pt x="11548" y="1558"/>
                </a:lnTo>
                <a:lnTo>
                  <a:pt x="11548" y="1618"/>
                </a:lnTo>
                <a:lnTo>
                  <a:pt x="11550" y="1640"/>
                </a:lnTo>
                <a:lnTo>
                  <a:pt x="11554" y="1641"/>
                </a:lnTo>
                <a:lnTo>
                  <a:pt x="11570" y="1627"/>
                </a:lnTo>
                <a:lnTo>
                  <a:pt x="11565" y="1616"/>
                </a:lnTo>
                <a:cubicBezTo>
                  <a:pt x="11586" y="1614"/>
                  <a:pt x="11585" y="1613"/>
                  <a:pt x="11585" y="1613"/>
                </a:cubicBezTo>
                <a:lnTo>
                  <a:pt x="11570" y="1627"/>
                </a:lnTo>
                <a:lnTo>
                  <a:pt x="11578" y="1647"/>
                </a:lnTo>
                <a:cubicBezTo>
                  <a:pt x="11578" y="1647"/>
                  <a:pt x="11579" y="1647"/>
                  <a:pt x="11581" y="1667"/>
                </a:cubicBezTo>
                <a:cubicBezTo>
                  <a:pt x="11581" y="1667"/>
                  <a:pt x="11581" y="1666"/>
                  <a:pt x="11548" y="1753"/>
                </a:cubicBezTo>
                <a:cubicBezTo>
                  <a:pt x="11548" y="1753"/>
                  <a:pt x="11549" y="1754"/>
                  <a:pt x="11546" y="1828"/>
                </a:cubicBezTo>
                <a:cubicBezTo>
                  <a:pt x="11546" y="1828"/>
                  <a:pt x="11545" y="1827"/>
                  <a:pt x="11517" y="1861"/>
                </a:cubicBezTo>
                <a:cubicBezTo>
                  <a:pt x="11517" y="1861"/>
                  <a:pt x="11518" y="1862"/>
                  <a:pt x="11492" y="1801"/>
                </a:cubicBezTo>
                <a:cubicBezTo>
                  <a:pt x="11492" y="1801"/>
                  <a:pt x="11492" y="1801"/>
                  <a:pt x="11502" y="1905"/>
                </a:cubicBezTo>
                <a:cubicBezTo>
                  <a:pt x="11502" y="1905"/>
                  <a:pt x="11501" y="1905"/>
                  <a:pt x="11446" y="1974"/>
                </a:cubicBezTo>
                <a:cubicBezTo>
                  <a:pt x="11446" y="1974"/>
                  <a:pt x="11446" y="1974"/>
                  <a:pt x="11359" y="2014"/>
                </a:cubicBezTo>
                <a:cubicBezTo>
                  <a:pt x="11359" y="2014"/>
                  <a:pt x="11360" y="2014"/>
                  <a:pt x="11285" y="2084"/>
                </a:cubicBezTo>
                <a:cubicBezTo>
                  <a:pt x="11285" y="2084"/>
                  <a:pt x="11284" y="2085"/>
                  <a:pt x="11282" y="2064"/>
                </a:cubicBezTo>
                <a:cubicBezTo>
                  <a:pt x="11269" y="2034"/>
                  <a:pt x="11307" y="2009"/>
                  <a:pt x="11327" y="2007"/>
                </a:cubicBezTo>
                <a:cubicBezTo>
                  <a:pt x="11303" y="1968"/>
                  <a:pt x="11364" y="1960"/>
                  <a:pt x="11349" y="1909"/>
                </a:cubicBezTo>
                <a:cubicBezTo>
                  <a:pt x="11342" y="1941"/>
                  <a:pt x="11361" y="1920"/>
                  <a:pt x="11352" y="1931"/>
                </a:cubicBezTo>
                <a:cubicBezTo>
                  <a:pt x="11357" y="1878"/>
                  <a:pt x="11361" y="1837"/>
                  <a:pt x="11364" y="1806"/>
                </a:cubicBezTo>
                <a:lnTo>
                  <a:pt x="11364" y="1801"/>
                </a:lnTo>
                <a:lnTo>
                  <a:pt x="11354" y="1818"/>
                </a:lnTo>
                <a:lnTo>
                  <a:pt x="11347" y="1812"/>
                </a:lnTo>
                <a:lnTo>
                  <a:pt x="11292" y="1841"/>
                </a:lnTo>
                <a:lnTo>
                  <a:pt x="11295" y="1844"/>
                </a:lnTo>
                <a:lnTo>
                  <a:pt x="11313" y="1835"/>
                </a:lnTo>
                <a:cubicBezTo>
                  <a:pt x="11321" y="1831"/>
                  <a:pt x="11327" y="1829"/>
                  <a:pt x="11322" y="1829"/>
                </a:cubicBezTo>
                <a:cubicBezTo>
                  <a:pt x="11322" y="1829"/>
                  <a:pt x="11322" y="1828"/>
                  <a:pt x="11303" y="1851"/>
                </a:cubicBezTo>
                <a:lnTo>
                  <a:pt x="11295" y="1844"/>
                </a:lnTo>
                <a:lnTo>
                  <a:pt x="11289" y="1845"/>
                </a:lnTo>
                <a:cubicBezTo>
                  <a:pt x="11283" y="1847"/>
                  <a:pt x="11281" y="1847"/>
                  <a:pt x="11291" y="1841"/>
                </a:cubicBezTo>
                <a:lnTo>
                  <a:pt x="11289" y="1838"/>
                </a:lnTo>
                <a:cubicBezTo>
                  <a:pt x="11291" y="1832"/>
                  <a:pt x="11295" y="1827"/>
                  <a:pt x="11289" y="1822"/>
                </a:cubicBezTo>
                <a:cubicBezTo>
                  <a:pt x="11289" y="1822"/>
                  <a:pt x="11290" y="1822"/>
                  <a:pt x="11306" y="1778"/>
                </a:cubicBezTo>
                <a:lnTo>
                  <a:pt x="11347" y="1812"/>
                </a:lnTo>
                <a:lnTo>
                  <a:pt x="11360" y="1804"/>
                </a:lnTo>
                <a:lnTo>
                  <a:pt x="11366" y="1794"/>
                </a:lnTo>
                <a:lnTo>
                  <a:pt x="11366" y="1793"/>
                </a:lnTo>
                <a:lnTo>
                  <a:pt x="11370" y="1785"/>
                </a:lnTo>
                <a:lnTo>
                  <a:pt x="11373" y="1758"/>
                </a:lnTo>
                <a:lnTo>
                  <a:pt x="11370" y="1761"/>
                </a:lnTo>
                <a:lnTo>
                  <a:pt x="11371" y="1740"/>
                </a:lnTo>
                <a:cubicBezTo>
                  <a:pt x="11375" y="1713"/>
                  <a:pt x="11378" y="1715"/>
                  <a:pt x="11377" y="1729"/>
                </a:cubicBezTo>
                <a:lnTo>
                  <a:pt x="11373" y="1758"/>
                </a:lnTo>
                <a:lnTo>
                  <a:pt x="11394" y="1737"/>
                </a:lnTo>
                <a:cubicBezTo>
                  <a:pt x="11394" y="1737"/>
                  <a:pt x="11394" y="1737"/>
                  <a:pt x="11370" y="1698"/>
                </a:cubicBezTo>
                <a:cubicBezTo>
                  <a:pt x="11370" y="1698"/>
                  <a:pt x="11370" y="1699"/>
                  <a:pt x="11320" y="1714"/>
                </a:cubicBezTo>
                <a:cubicBezTo>
                  <a:pt x="11320" y="1714"/>
                  <a:pt x="11320" y="1714"/>
                  <a:pt x="11329" y="1702"/>
                </a:cubicBezTo>
                <a:cubicBezTo>
                  <a:pt x="11356" y="1668"/>
                  <a:pt x="11346" y="1659"/>
                  <a:pt x="11353" y="1627"/>
                </a:cubicBezTo>
                <a:cubicBezTo>
                  <a:pt x="11353" y="1627"/>
                  <a:pt x="11353" y="1627"/>
                  <a:pt x="11373" y="1625"/>
                </a:cubicBezTo>
                <a:cubicBezTo>
                  <a:pt x="11312" y="1631"/>
                  <a:pt x="11349" y="1586"/>
                  <a:pt x="11340" y="1597"/>
                </a:cubicBezTo>
                <a:cubicBezTo>
                  <a:pt x="11340" y="1597"/>
                  <a:pt x="11340" y="1597"/>
                  <a:pt x="11367" y="1562"/>
                </a:cubicBezTo>
                <a:cubicBezTo>
                  <a:pt x="11367" y="1562"/>
                  <a:pt x="11367" y="1563"/>
                  <a:pt x="11418" y="1568"/>
                </a:cubicBezTo>
                <a:cubicBezTo>
                  <a:pt x="11418" y="1568"/>
                  <a:pt x="11419" y="1568"/>
                  <a:pt x="11402" y="1612"/>
                </a:cubicBezTo>
                <a:cubicBezTo>
                  <a:pt x="11402" y="1612"/>
                  <a:pt x="11403" y="1611"/>
                  <a:pt x="11414" y="1621"/>
                </a:cubicBezTo>
                <a:cubicBezTo>
                  <a:pt x="11410" y="1579"/>
                  <a:pt x="11445" y="1533"/>
                  <a:pt x="11421" y="1494"/>
                </a:cubicBezTo>
                <a:cubicBezTo>
                  <a:pt x="11421" y="1494"/>
                  <a:pt x="11422" y="1494"/>
                  <a:pt x="11397" y="1549"/>
                </a:cubicBezTo>
                <a:cubicBezTo>
                  <a:pt x="11357" y="1553"/>
                  <a:pt x="11372" y="1510"/>
                  <a:pt x="11370" y="1490"/>
                </a:cubicBezTo>
                <a:cubicBezTo>
                  <a:pt x="11370" y="1490"/>
                  <a:pt x="11370" y="1489"/>
                  <a:pt x="11373" y="1479"/>
                </a:cubicBezTo>
                <a:lnTo>
                  <a:pt x="11393" y="1415"/>
                </a:lnTo>
                <a:lnTo>
                  <a:pt x="11378" y="1427"/>
                </a:lnTo>
                <a:cubicBezTo>
                  <a:pt x="11365" y="1437"/>
                  <a:pt x="11365" y="1431"/>
                  <a:pt x="11370" y="1420"/>
                </a:cubicBezTo>
                <a:lnTo>
                  <a:pt x="11366" y="1422"/>
                </a:lnTo>
                <a:cubicBezTo>
                  <a:pt x="11357" y="1430"/>
                  <a:pt x="11340" y="1444"/>
                  <a:pt x="11308" y="1473"/>
                </a:cubicBezTo>
                <a:cubicBezTo>
                  <a:pt x="11308" y="1473"/>
                  <a:pt x="11308" y="1474"/>
                  <a:pt x="11313" y="1421"/>
                </a:cubicBezTo>
                <a:cubicBezTo>
                  <a:pt x="11307" y="1244"/>
                  <a:pt x="11341" y="1387"/>
                  <a:pt x="11322" y="1294"/>
                </a:cubicBezTo>
                <a:cubicBezTo>
                  <a:pt x="11322" y="1294"/>
                  <a:pt x="11321" y="1295"/>
                  <a:pt x="11319" y="1274"/>
                </a:cubicBezTo>
                <a:cubicBezTo>
                  <a:pt x="11332" y="1304"/>
                  <a:pt x="11330" y="1284"/>
                  <a:pt x="11339" y="1272"/>
                </a:cubicBezTo>
                <a:cubicBezTo>
                  <a:pt x="11339" y="1272"/>
                  <a:pt x="11339" y="1272"/>
                  <a:pt x="11364" y="1217"/>
                </a:cubicBezTo>
                <a:cubicBezTo>
                  <a:pt x="11364" y="1217"/>
                  <a:pt x="11365" y="1217"/>
                  <a:pt x="11336" y="1230"/>
                </a:cubicBezTo>
                <a:cubicBezTo>
                  <a:pt x="11352" y="1187"/>
                  <a:pt x="11335" y="1179"/>
                  <a:pt x="11322" y="1175"/>
                </a:cubicBezTo>
                <a:lnTo>
                  <a:pt x="11310" y="1169"/>
                </a:lnTo>
                <a:lnTo>
                  <a:pt x="11301" y="1182"/>
                </a:lnTo>
                <a:cubicBezTo>
                  <a:pt x="11301" y="1182"/>
                  <a:pt x="11300" y="1181"/>
                  <a:pt x="11279" y="1068"/>
                </a:cubicBezTo>
                <a:cubicBezTo>
                  <a:pt x="11279" y="1068"/>
                  <a:pt x="11280" y="1068"/>
                  <a:pt x="11274" y="1215"/>
                </a:cubicBezTo>
                <a:cubicBezTo>
                  <a:pt x="11274" y="1215"/>
                  <a:pt x="11272" y="1216"/>
                  <a:pt x="11291" y="1194"/>
                </a:cubicBezTo>
                <a:cubicBezTo>
                  <a:pt x="11291" y="1194"/>
                  <a:pt x="11291" y="1193"/>
                  <a:pt x="11302" y="1202"/>
                </a:cubicBezTo>
                <a:lnTo>
                  <a:pt x="11296" y="1275"/>
                </a:lnTo>
                <a:lnTo>
                  <a:pt x="11299" y="1277"/>
                </a:lnTo>
                <a:cubicBezTo>
                  <a:pt x="11320" y="1251"/>
                  <a:pt x="11295" y="1359"/>
                  <a:pt x="11293" y="1312"/>
                </a:cubicBezTo>
                <a:lnTo>
                  <a:pt x="11296" y="1275"/>
                </a:lnTo>
                <a:lnTo>
                  <a:pt x="11292" y="1275"/>
                </a:lnTo>
                <a:cubicBezTo>
                  <a:pt x="11286" y="1275"/>
                  <a:pt x="11274" y="1274"/>
                  <a:pt x="11248" y="1271"/>
                </a:cubicBezTo>
                <a:cubicBezTo>
                  <a:pt x="11248" y="1271"/>
                  <a:pt x="11247" y="1271"/>
                  <a:pt x="11269" y="1290"/>
                </a:cubicBezTo>
                <a:cubicBezTo>
                  <a:pt x="11226" y="1367"/>
                  <a:pt x="11249" y="1292"/>
                  <a:pt x="11231" y="1315"/>
                </a:cubicBezTo>
                <a:cubicBezTo>
                  <a:pt x="11231" y="1315"/>
                  <a:pt x="11231" y="1314"/>
                  <a:pt x="11210" y="1201"/>
                </a:cubicBezTo>
                <a:cubicBezTo>
                  <a:pt x="11210" y="1201"/>
                  <a:pt x="11211" y="1201"/>
                  <a:pt x="11182" y="1214"/>
                </a:cubicBezTo>
                <a:lnTo>
                  <a:pt x="11190" y="1249"/>
                </a:lnTo>
                <a:lnTo>
                  <a:pt x="11200" y="1237"/>
                </a:lnTo>
                <a:cubicBezTo>
                  <a:pt x="11203" y="1233"/>
                  <a:pt x="11203" y="1233"/>
                  <a:pt x="11203" y="1233"/>
                </a:cubicBezTo>
                <a:cubicBezTo>
                  <a:pt x="11203" y="1233"/>
                  <a:pt x="11202" y="1275"/>
                  <a:pt x="11193" y="1256"/>
                </a:cubicBezTo>
                <a:lnTo>
                  <a:pt x="11190" y="1249"/>
                </a:lnTo>
                <a:lnTo>
                  <a:pt x="11176" y="1268"/>
                </a:lnTo>
                <a:cubicBezTo>
                  <a:pt x="11176" y="1268"/>
                  <a:pt x="11177" y="1267"/>
                  <a:pt x="11196" y="1360"/>
                </a:cubicBezTo>
                <a:cubicBezTo>
                  <a:pt x="11196" y="1360"/>
                  <a:pt x="11196" y="1360"/>
                  <a:pt x="11234" y="1335"/>
                </a:cubicBezTo>
                <a:cubicBezTo>
                  <a:pt x="11234" y="1335"/>
                  <a:pt x="11233" y="1335"/>
                  <a:pt x="11217" y="1379"/>
                </a:cubicBezTo>
                <a:cubicBezTo>
                  <a:pt x="11248" y="1386"/>
                  <a:pt x="11227" y="1368"/>
                  <a:pt x="11247" y="1366"/>
                </a:cubicBezTo>
                <a:lnTo>
                  <a:pt x="11240" y="1414"/>
                </a:lnTo>
                <a:lnTo>
                  <a:pt x="11240" y="1421"/>
                </a:lnTo>
                <a:cubicBezTo>
                  <a:pt x="11239" y="1425"/>
                  <a:pt x="11237" y="1426"/>
                  <a:pt x="11238" y="1418"/>
                </a:cubicBezTo>
                <a:lnTo>
                  <a:pt x="11240" y="1414"/>
                </a:lnTo>
                <a:lnTo>
                  <a:pt x="11240" y="1398"/>
                </a:lnTo>
                <a:cubicBezTo>
                  <a:pt x="11240" y="1398"/>
                  <a:pt x="11239" y="1397"/>
                  <a:pt x="11210" y="1411"/>
                </a:cubicBezTo>
                <a:cubicBezTo>
                  <a:pt x="11210" y="1411"/>
                  <a:pt x="11210" y="1410"/>
                  <a:pt x="11199" y="1401"/>
                </a:cubicBezTo>
                <a:cubicBezTo>
                  <a:pt x="11199" y="1401"/>
                  <a:pt x="11199" y="1401"/>
                  <a:pt x="11152" y="1437"/>
                </a:cubicBezTo>
                <a:cubicBezTo>
                  <a:pt x="11170" y="1414"/>
                  <a:pt x="11149" y="1417"/>
                  <a:pt x="11149" y="1417"/>
                </a:cubicBezTo>
                <a:cubicBezTo>
                  <a:pt x="11149" y="1417"/>
                  <a:pt x="11150" y="1416"/>
                  <a:pt x="11128" y="1398"/>
                </a:cubicBezTo>
                <a:cubicBezTo>
                  <a:pt x="11096" y="1411"/>
                  <a:pt x="11071" y="1422"/>
                  <a:pt x="11053" y="1430"/>
                </a:cubicBezTo>
                <a:lnTo>
                  <a:pt x="11040" y="1436"/>
                </a:lnTo>
                <a:lnTo>
                  <a:pt x="11040" y="1439"/>
                </a:lnTo>
                <a:cubicBezTo>
                  <a:pt x="11040" y="1439"/>
                  <a:pt x="11039" y="1438"/>
                  <a:pt x="11034" y="1439"/>
                </a:cubicBezTo>
                <a:lnTo>
                  <a:pt x="11030" y="1439"/>
                </a:lnTo>
                <a:lnTo>
                  <a:pt x="11012" y="1446"/>
                </a:lnTo>
                <a:cubicBezTo>
                  <a:pt x="10995" y="1452"/>
                  <a:pt x="10995" y="1451"/>
                  <a:pt x="11003" y="1446"/>
                </a:cubicBezTo>
                <a:lnTo>
                  <a:pt x="11010" y="1441"/>
                </a:lnTo>
                <a:lnTo>
                  <a:pt x="10999" y="1441"/>
                </a:lnTo>
                <a:cubicBezTo>
                  <a:pt x="10999" y="1441"/>
                  <a:pt x="10999" y="1442"/>
                  <a:pt x="10990" y="1453"/>
                </a:cubicBezTo>
                <a:cubicBezTo>
                  <a:pt x="10990" y="1453"/>
                  <a:pt x="10990" y="1453"/>
                  <a:pt x="11019" y="1325"/>
                </a:cubicBezTo>
                <a:cubicBezTo>
                  <a:pt x="11019" y="1325"/>
                  <a:pt x="11019" y="1325"/>
                  <a:pt x="11057" y="1300"/>
                </a:cubicBezTo>
                <a:cubicBezTo>
                  <a:pt x="11057" y="1300"/>
                  <a:pt x="11058" y="1300"/>
                  <a:pt x="11088" y="1192"/>
                </a:cubicBezTo>
                <a:cubicBezTo>
                  <a:pt x="11088" y="1192"/>
                  <a:pt x="11088" y="1193"/>
                  <a:pt x="11108" y="1191"/>
                </a:cubicBezTo>
                <a:cubicBezTo>
                  <a:pt x="11108" y="1191"/>
                  <a:pt x="11108" y="1190"/>
                  <a:pt x="11121" y="1220"/>
                </a:cubicBezTo>
                <a:cubicBezTo>
                  <a:pt x="11121" y="1220"/>
                  <a:pt x="11120" y="1221"/>
                  <a:pt x="11116" y="1179"/>
                </a:cubicBezTo>
                <a:cubicBezTo>
                  <a:pt x="11116" y="1179"/>
                  <a:pt x="11117" y="1179"/>
                  <a:pt x="11046" y="1176"/>
                </a:cubicBezTo>
                <a:cubicBezTo>
                  <a:pt x="11046" y="1176"/>
                  <a:pt x="11045" y="1175"/>
                  <a:pt x="11057" y="1090"/>
                </a:cubicBezTo>
                <a:cubicBezTo>
                  <a:pt x="11057" y="1090"/>
                  <a:pt x="11058" y="1091"/>
                  <a:pt x="11105" y="1055"/>
                </a:cubicBezTo>
                <a:cubicBezTo>
                  <a:pt x="11105" y="1055"/>
                  <a:pt x="11105" y="1054"/>
                  <a:pt x="11108" y="981"/>
                </a:cubicBezTo>
                <a:cubicBezTo>
                  <a:pt x="11108" y="981"/>
                  <a:pt x="11108" y="981"/>
                  <a:pt x="11097" y="972"/>
                </a:cubicBezTo>
                <a:cubicBezTo>
                  <a:pt x="11112" y="1138"/>
                  <a:pt x="11041" y="1019"/>
                  <a:pt x="11048" y="1102"/>
                </a:cubicBezTo>
                <a:cubicBezTo>
                  <a:pt x="11048" y="1102"/>
                  <a:pt x="11049" y="1102"/>
                  <a:pt x="11009" y="1106"/>
                </a:cubicBezTo>
                <a:cubicBezTo>
                  <a:pt x="11018" y="1071"/>
                  <a:pt x="11025" y="1044"/>
                  <a:pt x="11031" y="1023"/>
                </a:cubicBezTo>
                <a:lnTo>
                  <a:pt x="11036" y="1014"/>
                </a:lnTo>
                <a:lnTo>
                  <a:pt x="11030" y="1010"/>
                </a:lnTo>
                <a:cubicBezTo>
                  <a:pt x="11030" y="1010"/>
                  <a:pt x="11029" y="1010"/>
                  <a:pt x="11031" y="1007"/>
                </a:cubicBezTo>
                <a:lnTo>
                  <a:pt x="11044" y="991"/>
                </a:lnTo>
                <a:lnTo>
                  <a:pt x="11040" y="994"/>
                </a:lnTo>
                <a:cubicBezTo>
                  <a:pt x="11032" y="1001"/>
                  <a:pt x="11015" y="1017"/>
                  <a:pt x="10982" y="1046"/>
                </a:cubicBezTo>
                <a:cubicBezTo>
                  <a:pt x="10982" y="1046"/>
                  <a:pt x="10982" y="1045"/>
                  <a:pt x="10990" y="1128"/>
                </a:cubicBezTo>
                <a:cubicBezTo>
                  <a:pt x="10990" y="1128"/>
                  <a:pt x="10990" y="1129"/>
                  <a:pt x="10961" y="1143"/>
                </a:cubicBezTo>
                <a:cubicBezTo>
                  <a:pt x="11000" y="1233"/>
                  <a:pt x="10906" y="1210"/>
                  <a:pt x="10941" y="1259"/>
                </a:cubicBezTo>
                <a:cubicBezTo>
                  <a:pt x="10941" y="1259"/>
                  <a:pt x="10941" y="1259"/>
                  <a:pt x="10864" y="1309"/>
                </a:cubicBezTo>
                <a:cubicBezTo>
                  <a:pt x="10864" y="1309"/>
                  <a:pt x="10865" y="1309"/>
                  <a:pt x="10832" y="1281"/>
                </a:cubicBezTo>
                <a:cubicBezTo>
                  <a:pt x="10832" y="1281"/>
                  <a:pt x="10831" y="1280"/>
                  <a:pt x="10844" y="1310"/>
                </a:cubicBezTo>
                <a:cubicBezTo>
                  <a:pt x="10865" y="1308"/>
                  <a:pt x="10838" y="1343"/>
                  <a:pt x="10849" y="1353"/>
                </a:cubicBezTo>
                <a:cubicBezTo>
                  <a:pt x="10849" y="1353"/>
                  <a:pt x="10848" y="1352"/>
                  <a:pt x="10820" y="1386"/>
                </a:cubicBezTo>
                <a:cubicBezTo>
                  <a:pt x="10803" y="1362"/>
                  <a:pt x="10803" y="1357"/>
                  <a:pt x="10808" y="1357"/>
                </a:cubicBezTo>
                <a:cubicBezTo>
                  <a:pt x="10803" y="1357"/>
                  <a:pt x="10808" y="1356"/>
                  <a:pt x="10788" y="1358"/>
                </a:cubicBezTo>
                <a:cubicBezTo>
                  <a:pt x="10788" y="1358"/>
                  <a:pt x="10788" y="1358"/>
                  <a:pt x="10803" y="1409"/>
                </a:cubicBezTo>
                <a:cubicBezTo>
                  <a:pt x="10803" y="1409"/>
                  <a:pt x="10803" y="1410"/>
                  <a:pt x="10717" y="1471"/>
                </a:cubicBezTo>
                <a:cubicBezTo>
                  <a:pt x="10717" y="1471"/>
                  <a:pt x="10717" y="1470"/>
                  <a:pt x="10704" y="1440"/>
                </a:cubicBezTo>
                <a:lnTo>
                  <a:pt x="10690" y="1484"/>
                </a:lnTo>
                <a:lnTo>
                  <a:pt x="10693" y="1482"/>
                </a:lnTo>
                <a:cubicBezTo>
                  <a:pt x="10708" y="1481"/>
                  <a:pt x="10708" y="1481"/>
                  <a:pt x="10708" y="1481"/>
                </a:cubicBezTo>
                <a:cubicBezTo>
                  <a:pt x="10715" y="1472"/>
                  <a:pt x="10686" y="1509"/>
                  <a:pt x="10689" y="1487"/>
                </a:cubicBezTo>
                <a:lnTo>
                  <a:pt x="10690" y="1484"/>
                </a:lnTo>
                <a:lnTo>
                  <a:pt x="10587" y="1494"/>
                </a:lnTo>
                <a:cubicBezTo>
                  <a:pt x="10587" y="1494"/>
                  <a:pt x="10587" y="1493"/>
                  <a:pt x="10574" y="1463"/>
                </a:cubicBezTo>
                <a:cubicBezTo>
                  <a:pt x="10574" y="1463"/>
                  <a:pt x="10573" y="1463"/>
                  <a:pt x="10537" y="1508"/>
                </a:cubicBezTo>
                <a:cubicBezTo>
                  <a:pt x="10537" y="1508"/>
                  <a:pt x="10537" y="1509"/>
                  <a:pt x="10506" y="1501"/>
                </a:cubicBezTo>
                <a:cubicBezTo>
                  <a:pt x="10506" y="1501"/>
                  <a:pt x="10507" y="1502"/>
                  <a:pt x="10505" y="1481"/>
                </a:cubicBezTo>
                <a:cubicBezTo>
                  <a:pt x="10505" y="1481"/>
                  <a:pt x="10504" y="1481"/>
                  <a:pt x="10482" y="1462"/>
                </a:cubicBezTo>
                <a:cubicBezTo>
                  <a:pt x="10482" y="1462"/>
                  <a:pt x="10482" y="1462"/>
                  <a:pt x="10509" y="1428"/>
                </a:cubicBezTo>
                <a:cubicBezTo>
                  <a:pt x="10509" y="1428"/>
                  <a:pt x="10509" y="1427"/>
                  <a:pt x="10476" y="1399"/>
                </a:cubicBezTo>
                <a:cubicBezTo>
                  <a:pt x="10476" y="1399"/>
                  <a:pt x="10477" y="1400"/>
                  <a:pt x="10442" y="1466"/>
                </a:cubicBezTo>
                <a:lnTo>
                  <a:pt x="10428" y="1443"/>
                </a:lnTo>
                <a:lnTo>
                  <a:pt x="10408" y="1439"/>
                </a:lnTo>
                <a:cubicBezTo>
                  <a:pt x="10550" y="1215"/>
                  <a:pt x="10464" y="1369"/>
                  <a:pt x="10475" y="1379"/>
                </a:cubicBezTo>
                <a:cubicBezTo>
                  <a:pt x="10475" y="1379"/>
                  <a:pt x="10475" y="1378"/>
                  <a:pt x="10514" y="1259"/>
                </a:cubicBezTo>
                <a:cubicBezTo>
                  <a:pt x="10514" y="1259"/>
                  <a:pt x="10514" y="1260"/>
                  <a:pt x="10554" y="1256"/>
                </a:cubicBezTo>
                <a:cubicBezTo>
                  <a:pt x="10554" y="1256"/>
                  <a:pt x="10553" y="1256"/>
                  <a:pt x="10570" y="1213"/>
                </a:cubicBezTo>
                <a:cubicBezTo>
                  <a:pt x="10570" y="1213"/>
                  <a:pt x="10571" y="1212"/>
                  <a:pt x="10517" y="1186"/>
                </a:cubicBezTo>
                <a:cubicBezTo>
                  <a:pt x="10517" y="1186"/>
                  <a:pt x="10517" y="1186"/>
                  <a:pt x="10540" y="1111"/>
                </a:cubicBezTo>
                <a:cubicBezTo>
                  <a:pt x="10540" y="1111"/>
                  <a:pt x="10541" y="1110"/>
                  <a:pt x="10557" y="1067"/>
                </a:cubicBezTo>
                <a:cubicBezTo>
                  <a:pt x="10557" y="1067"/>
                  <a:pt x="10557" y="1067"/>
                  <a:pt x="10533" y="1027"/>
                </a:cubicBezTo>
                <a:cubicBezTo>
                  <a:pt x="10533" y="1027"/>
                  <a:pt x="10533" y="1028"/>
                  <a:pt x="10476" y="1076"/>
                </a:cubicBezTo>
                <a:cubicBezTo>
                  <a:pt x="10476" y="1076"/>
                  <a:pt x="10476" y="1075"/>
                  <a:pt x="10523" y="924"/>
                </a:cubicBezTo>
                <a:cubicBezTo>
                  <a:pt x="10523" y="924"/>
                  <a:pt x="10523" y="924"/>
                  <a:pt x="10537" y="860"/>
                </a:cubicBezTo>
                <a:cubicBezTo>
                  <a:pt x="10537" y="860"/>
                  <a:pt x="10537" y="859"/>
                  <a:pt x="10480" y="906"/>
                </a:cubicBezTo>
                <a:cubicBezTo>
                  <a:pt x="10480" y="906"/>
                  <a:pt x="10480" y="907"/>
                  <a:pt x="10478" y="886"/>
                </a:cubicBezTo>
                <a:cubicBezTo>
                  <a:pt x="10478" y="886"/>
                  <a:pt x="10478" y="886"/>
                  <a:pt x="10514" y="841"/>
                </a:cubicBezTo>
                <a:cubicBezTo>
                  <a:pt x="10514" y="841"/>
                  <a:pt x="10514" y="841"/>
                  <a:pt x="10497" y="769"/>
                </a:cubicBezTo>
                <a:lnTo>
                  <a:pt x="10536" y="702"/>
                </a:lnTo>
                <a:lnTo>
                  <a:pt x="10512" y="705"/>
                </a:lnTo>
                <a:cubicBezTo>
                  <a:pt x="10530" y="654"/>
                  <a:pt x="10543" y="626"/>
                  <a:pt x="10553" y="612"/>
                </a:cubicBezTo>
                <a:lnTo>
                  <a:pt x="10554" y="611"/>
                </a:lnTo>
                <a:lnTo>
                  <a:pt x="10554" y="606"/>
                </a:lnTo>
                <a:cubicBezTo>
                  <a:pt x="10554" y="606"/>
                  <a:pt x="10553" y="606"/>
                  <a:pt x="10594" y="602"/>
                </a:cubicBezTo>
                <a:cubicBezTo>
                  <a:pt x="10594" y="602"/>
                  <a:pt x="10594" y="602"/>
                  <a:pt x="10616" y="621"/>
                </a:cubicBezTo>
                <a:lnTo>
                  <a:pt x="10622" y="576"/>
                </a:lnTo>
                <a:lnTo>
                  <a:pt x="10550" y="565"/>
                </a:lnTo>
                <a:cubicBezTo>
                  <a:pt x="10550" y="565"/>
                  <a:pt x="10549" y="565"/>
                  <a:pt x="10544" y="618"/>
                </a:cubicBezTo>
                <a:cubicBezTo>
                  <a:pt x="10544" y="618"/>
                  <a:pt x="10544" y="617"/>
                  <a:pt x="10500" y="695"/>
                </a:cubicBezTo>
                <a:cubicBezTo>
                  <a:pt x="10500" y="695"/>
                  <a:pt x="10501" y="695"/>
                  <a:pt x="10461" y="699"/>
                </a:cubicBezTo>
                <a:cubicBezTo>
                  <a:pt x="10461" y="699"/>
                  <a:pt x="10460" y="700"/>
                  <a:pt x="10418" y="683"/>
                </a:cubicBezTo>
                <a:cubicBezTo>
                  <a:pt x="10418" y="683"/>
                  <a:pt x="10418" y="682"/>
                  <a:pt x="10394" y="643"/>
                </a:cubicBezTo>
                <a:cubicBezTo>
                  <a:pt x="10394" y="643"/>
                  <a:pt x="10394" y="643"/>
                  <a:pt x="10352" y="627"/>
                </a:cubicBezTo>
                <a:cubicBezTo>
                  <a:pt x="10352" y="627"/>
                  <a:pt x="10352" y="627"/>
                  <a:pt x="10313" y="651"/>
                </a:cubicBezTo>
                <a:cubicBezTo>
                  <a:pt x="10313" y="651"/>
                  <a:pt x="10313" y="651"/>
                  <a:pt x="10337" y="691"/>
                </a:cubicBezTo>
                <a:cubicBezTo>
                  <a:pt x="10337" y="691"/>
                  <a:pt x="10337" y="691"/>
                  <a:pt x="10369" y="698"/>
                </a:cubicBezTo>
                <a:cubicBezTo>
                  <a:pt x="10369" y="698"/>
                  <a:pt x="10368" y="699"/>
                  <a:pt x="10350" y="721"/>
                </a:cubicBezTo>
                <a:cubicBezTo>
                  <a:pt x="10418" y="683"/>
                  <a:pt x="10370" y="719"/>
                  <a:pt x="10381" y="729"/>
                </a:cubicBezTo>
                <a:cubicBezTo>
                  <a:pt x="10381" y="729"/>
                  <a:pt x="10382" y="728"/>
                  <a:pt x="10388" y="790"/>
                </a:cubicBezTo>
                <a:cubicBezTo>
                  <a:pt x="10388" y="790"/>
                  <a:pt x="10388" y="790"/>
                  <a:pt x="10371" y="834"/>
                </a:cubicBezTo>
                <a:cubicBezTo>
                  <a:pt x="10371" y="834"/>
                  <a:pt x="10371" y="833"/>
                  <a:pt x="10311" y="839"/>
                </a:cubicBezTo>
                <a:cubicBezTo>
                  <a:pt x="10310" y="839"/>
                  <a:pt x="10311" y="840"/>
                  <a:pt x="10306" y="893"/>
                </a:cubicBezTo>
                <a:cubicBezTo>
                  <a:pt x="10306" y="893"/>
                  <a:pt x="10305" y="894"/>
                  <a:pt x="10296" y="905"/>
                </a:cubicBezTo>
                <a:cubicBezTo>
                  <a:pt x="10218" y="881"/>
                  <a:pt x="10176" y="863"/>
                  <a:pt x="10158" y="850"/>
                </a:cubicBezTo>
                <a:lnTo>
                  <a:pt x="10156" y="825"/>
                </a:lnTo>
                <a:lnTo>
                  <a:pt x="10136" y="826"/>
                </a:lnTo>
                <a:cubicBezTo>
                  <a:pt x="10136" y="826"/>
                  <a:pt x="10137" y="826"/>
                  <a:pt x="10121" y="870"/>
                </a:cubicBezTo>
                <a:cubicBezTo>
                  <a:pt x="10121" y="870"/>
                  <a:pt x="10120" y="870"/>
                  <a:pt x="10142" y="889"/>
                </a:cubicBezTo>
                <a:cubicBezTo>
                  <a:pt x="10142" y="889"/>
                  <a:pt x="10142" y="888"/>
                  <a:pt x="10172" y="874"/>
                </a:cubicBezTo>
                <a:cubicBezTo>
                  <a:pt x="10172" y="874"/>
                  <a:pt x="10172" y="875"/>
                  <a:pt x="10156" y="918"/>
                </a:cubicBezTo>
                <a:cubicBezTo>
                  <a:pt x="10156" y="918"/>
                  <a:pt x="10156" y="919"/>
                  <a:pt x="10207" y="924"/>
                </a:cubicBezTo>
                <a:cubicBezTo>
                  <a:pt x="10207" y="924"/>
                  <a:pt x="10208" y="924"/>
                  <a:pt x="10192" y="968"/>
                </a:cubicBezTo>
                <a:cubicBezTo>
                  <a:pt x="10192" y="968"/>
                  <a:pt x="10190" y="967"/>
                  <a:pt x="10170" y="969"/>
                </a:cubicBezTo>
                <a:cubicBezTo>
                  <a:pt x="10170" y="969"/>
                  <a:pt x="10170" y="970"/>
                  <a:pt x="10107" y="1049"/>
                </a:cubicBezTo>
                <a:cubicBezTo>
                  <a:pt x="10107" y="1049"/>
                  <a:pt x="10107" y="1048"/>
                  <a:pt x="10067" y="1052"/>
                </a:cubicBezTo>
                <a:cubicBezTo>
                  <a:pt x="10067" y="1052"/>
                  <a:pt x="10067" y="1053"/>
                  <a:pt x="10094" y="1019"/>
                </a:cubicBezTo>
                <a:cubicBezTo>
                  <a:pt x="10094" y="1019"/>
                  <a:pt x="10094" y="1019"/>
                  <a:pt x="10082" y="1010"/>
                </a:cubicBezTo>
                <a:cubicBezTo>
                  <a:pt x="10082" y="1010"/>
                  <a:pt x="10083" y="1010"/>
                  <a:pt x="9992" y="1124"/>
                </a:cubicBezTo>
                <a:cubicBezTo>
                  <a:pt x="9992" y="1124"/>
                  <a:pt x="9992" y="1124"/>
                  <a:pt x="10031" y="1214"/>
                </a:cubicBezTo>
                <a:cubicBezTo>
                  <a:pt x="10031" y="1214"/>
                  <a:pt x="10031" y="1214"/>
                  <a:pt x="10000" y="1322"/>
                </a:cubicBezTo>
                <a:cubicBezTo>
                  <a:pt x="10000" y="1322"/>
                  <a:pt x="10001" y="1321"/>
                  <a:pt x="10012" y="1331"/>
                </a:cubicBezTo>
                <a:cubicBezTo>
                  <a:pt x="10012" y="1331"/>
                  <a:pt x="10012" y="1330"/>
                  <a:pt x="10067" y="1262"/>
                </a:cubicBezTo>
                <a:cubicBezTo>
                  <a:pt x="10067" y="1262"/>
                  <a:pt x="10066" y="1263"/>
                  <a:pt x="10101" y="1197"/>
                </a:cubicBezTo>
                <a:cubicBezTo>
                  <a:pt x="10101" y="1197"/>
                  <a:pt x="10101" y="1197"/>
                  <a:pt x="10162" y="1191"/>
                </a:cubicBezTo>
                <a:cubicBezTo>
                  <a:pt x="10162" y="1191"/>
                  <a:pt x="10161" y="1190"/>
                  <a:pt x="10165" y="1232"/>
                </a:cubicBezTo>
                <a:cubicBezTo>
                  <a:pt x="10165" y="1232"/>
                  <a:pt x="10165" y="1232"/>
                  <a:pt x="10194" y="1218"/>
                </a:cubicBezTo>
                <a:cubicBezTo>
                  <a:pt x="10229" y="1152"/>
                  <a:pt x="10153" y="1202"/>
                  <a:pt x="10200" y="1166"/>
                </a:cubicBezTo>
                <a:lnTo>
                  <a:pt x="10267" y="1115"/>
                </a:lnTo>
                <a:lnTo>
                  <a:pt x="10241" y="1067"/>
                </a:lnTo>
                <a:cubicBezTo>
                  <a:pt x="10241" y="1067"/>
                  <a:pt x="10241" y="1067"/>
                  <a:pt x="10279" y="1042"/>
                </a:cubicBezTo>
                <a:cubicBezTo>
                  <a:pt x="10279" y="1042"/>
                  <a:pt x="10280" y="1042"/>
                  <a:pt x="10281" y="947"/>
                </a:cubicBezTo>
                <a:cubicBezTo>
                  <a:pt x="10281" y="947"/>
                  <a:pt x="10281" y="948"/>
                  <a:pt x="10261" y="950"/>
                </a:cubicBezTo>
                <a:cubicBezTo>
                  <a:pt x="10261" y="950"/>
                  <a:pt x="10261" y="950"/>
                  <a:pt x="10268" y="918"/>
                </a:cubicBezTo>
                <a:cubicBezTo>
                  <a:pt x="10268" y="918"/>
                  <a:pt x="10268" y="918"/>
                  <a:pt x="10299" y="925"/>
                </a:cubicBezTo>
                <a:cubicBezTo>
                  <a:pt x="10299" y="925"/>
                  <a:pt x="10299" y="925"/>
                  <a:pt x="10349" y="909"/>
                </a:cubicBezTo>
                <a:cubicBezTo>
                  <a:pt x="10349" y="909"/>
                  <a:pt x="10349" y="909"/>
                  <a:pt x="10342" y="941"/>
                </a:cubicBezTo>
                <a:cubicBezTo>
                  <a:pt x="10342" y="941"/>
                  <a:pt x="10342" y="941"/>
                  <a:pt x="10373" y="949"/>
                </a:cubicBezTo>
                <a:cubicBezTo>
                  <a:pt x="10373" y="949"/>
                  <a:pt x="10372" y="950"/>
                  <a:pt x="10374" y="971"/>
                </a:cubicBezTo>
                <a:cubicBezTo>
                  <a:pt x="10374" y="971"/>
                  <a:pt x="10375" y="969"/>
                  <a:pt x="10411" y="924"/>
                </a:cubicBezTo>
                <a:cubicBezTo>
                  <a:pt x="10411" y="924"/>
                  <a:pt x="10411" y="925"/>
                  <a:pt x="10407" y="883"/>
                </a:cubicBezTo>
                <a:cubicBezTo>
                  <a:pt x="10407" y="883"/>
                  <a:pt x="10406" y="882"/>
                  <a:pt x="10427" y="880"/>
                </a:cubicBezTo>
                <a:cubicBezTo>
                  <a:pt x="10427" y="880"/>
                  <a:pt x="10427" y="882"/>
                  <a:pt x="10458" y="889"/>
                </a:cubicBezTo>
                <a:cubicBezTo>
                  <a:pt x="10458" y="889"/>
                  <a:pt x="10458" y="888"/>
                  <a:pt x="10463" y="950"/>
                </a:cubicBezTo>
                <a:cubicBezTo>
                  <a:pt x="10463" y="950"/>
                  <a:pt x="10465" y="951"/>
                  <a:pt x="10478" y="981"/>
                </a:cubicBezTo>
                <a:cubicBezTo>
                  <a:pt x="10478" y="981"/>
                  <a:pt x="10478" y="981"/>
                  <a:pt x="10463" y="1045"/>
                </a:cubicBezTo>
                <a:cubicBezTo>
                  <a:pt x="10463" y="1045"/>
                  <a:pt x="10462" y="1044"/>
                  <a:pt x="10404" y="1071"/>
                </a:cubicBezTo>
                <a:cubicBezTo>
                  <a:pt x="10404" y="1071"/>
                  <a:pt x="10405" y="1072"/>
                  <a:pt x="10421" y="1029"/>
                </a:cubicBezTo>
                <a:cubicBezTo>
                  <a:pt x="10421" y="1029"/>
                  <a:pt x="10420" y="1028"/>
                  <a:pt x="10373" y="1064"/>
                </a:cubicBezTo>
                <a:cubicBezTo>
                  <a:pt x="10373" y="1064"/>
                  <a:pt x="10373" y="1065"/>
                  <a:pt x="10325" y="1195"/>
                </a:cubicBezTo>
                <a:cubicBezTo>
                  <a:pt x="10325" y="1195"/>
                  <a:pt x="10325" y="1194"/>
                  <a:pt x="10374" y="1179"/>
                </a:cubicBezTo>
                <a:cubicBezTo>
                  <a:pt x="10374" y="1179"/>
                  <a:pt x="10374" y="1179"/>
                  <a:pt x="10367" y="1211"/>
                </a:cubicBezTo>
                <a:cubicBezTo>
                  <a:pt x="10367" y="1211"/>
                  <a:pt x="10366" y="1212"/>
                  <a:pt x="10363" y="1218"/>
                </a:cubicBezTo>
                <a:lnTo>
                  <a:pt x="10353" y="1242"/>
                </a:lnTo>
                <a:lnTo>
                  <a:pt x="10360" y="1243"/>
                </a:lnTo>
                <a:cubicBezTo>
                  <a:pt x="10360" y="1243"/>
                  <a:pt x="10359" y="1244"/>
                  <a:pt x="10363" y="1285"/>
                </a:cubicBezTo>
                <a:cubicBezTo>
                  <a:pt x="10486" y="1085"/>
                  <a:pt x="10377" y="1316"/>
                  <a:pt x="10448" y="1204"/>
                </a:cubicBezTo>
                <a:cubicBezTo>
                  <a:pt x="10448" y="1204"/>
                  <a:pt x="10448" y="1203"/>
                  <a:pt x="10422" y="1258"/>
                </a:cubicBezTo>
                <a:cubicBezTo>
                  <a:pt x="10422" y="1258"/>
                  <a:pt x="10423" y="1258"/>
                  <a:pt x="10339" y="1339"/>
                </a:cubicBezTo>
                <a:cubicBezTo>
                  <a:pt x="10339" y="1339"/>
                  <a:pt x="10337" y="1356"/>
                  <a:pt x="10335" y="1404"/>
                </a:cubicBezTo>
                <a:cubicBezTo>
                  <a:pt x="10334" y="1411"/>
                  <a:pt x="10335" y="1404"/>
                  <a:pt x="10335" y="1414"/>
                </a:cubicBezTo>
                <a:cubicBezTo>
                  <a:pt x="10335" y="1414"/>
                  <a:pt x="10336" y="1414"/>
                  <a:pt x="10318" y="1437"/>
                </a:cubicBezTo>
                <a:cubicBezTo>
                  <a:pt x="10335" y="1404"/>
                  <a:pt x="10337" y="1401"/>
                  <a:pt x="10335" y="1404"/>
                </a:cubicBezTo>
                <a:cubicBezTo>
                  <a:pt x="10332" y="1406"/>
                  <a:pt x="10326" y="1415"/>
                  <a:pt x="10325" y="1405"/>
                </a:cubicBezTo>
                <a:cubicBezTo>
                  <a:pt x="10325" y="1405"/>
                  <a:pt x="10324" y="1404"/>
                  <a:pt x="10291" y="1376"/>
                </a:cubicBezTo>
                <a:cubicBezTo>
                  <a:pt x="10291" y="1376"/>
                  <a:pt x="10291" y="1376"/>
                  <a:pt x="10336" y="1319"/>
                </a:cubicBezTo>
                <a:cubicBezTo>
                  <a:pt x="10336" y="1319"/>
                  <a:pt x="10337" y="1320"/>
                  <a:pt x="10240" y="1371"/>
                </a:cubicBezTo>
                <a:cubicBezTo>
                  <a:pt x="10240" y="1371"/>
                  <a:pt x="10239" y="1370"/>
                  <a:pt x="10252" y="1401"/>
                </a:cubicBezTo>
                <a:lnTo>
                  <a:pt x="10183" y="1428"/>
                </a:lnTo>
                <a:lnTo>
                  <a:pt x="10184" y="1439"/>
                </a:lnTo>
                <a:cubicBezTo>
                  <a:pt x="10184" y="1439"/>
                  <a:pt x="10185" y="1440"/>
                  <a:pt x="10218" y="1468"/>
                </a:cubicBezTo>
                <a:cubicBezTo>
                  <a:pt x="10218" y="1468"/>
                  <a:pt x="10217" y="1467"/>
                  <a:pt x="10190" y="1501"/>
                </a:cubicBezTo>
                <a:cubicBezTo>
                  <a:pt x="10190" y="1501"/>
                  <a:pt x="10191" y="1502"/>
                  <a:pt x="10156" y="1568"/>
                </a:cubicBezTo>
                <a:cubicBezTo>
                  <a:pt x="10156" y="1568"/>
                  <a:pt x="10157" y="1567"/>
                  <a:pt x="10148" y="1578"/>
                </a:cubicBezTo>
                <a:lnTo>
                  <a:pt x="10128" y="1625"/>
                </a:lnTo>
                <a:lnTo>
                  <a:pt x="10131" y="1622"/>
                </a:lnTo>
                <a:cubicBezTo>
                  <a:pt x="10137" y="1614"/>
                  <a:pt x="10106" y="1680"/>
                  <a:pt x="10118" y="1648"/>
                </a:cubicBezTo>
                <a:lnTo>
                  <a:pt x="10128" y="1625"/>
                </a:lnTo>
                <a:lnTo>
                  <a:pt x="10125" y="1627"/>
                </a:lnTo>
                <a:cubicBezTo>
                  <a:pt x="10119" y="1631"/>
                  <a:pt x="10108" y="1641"/>
                  <a:pt x="10084" y="1659"/>
                </a:cubicBezTo>
                <a:cubicBezTo>
                  <a:pt x="10084" y="1659"/>
                  <a:pt x="10084" y="1658"/>
                  <a:pt x="10071" y="1628"/>
                </a:cubicBezTo>
                <a:cubicBezTo>
                  <a:pt x="10071" y="1628"/>
                  <a:pt x="10071" y="1629"/>
                  <a:pt x="10020" y="1739"/>
                </a:cubicBezTo>
                <a:cubicBezTo>
                  <a:pt x="10020" y="1739"/>
                  <a:pt x="10020" y="1738"/>
                  <a:pt x="10000" y="1740"/>
                </a:cubicBezTo>
                <a:cubicBezTo>
                  <a:pt x="9985" y="1689"/>
                  <a:pt x="9989" y="1732"/>
                  <a:pt x="9989" y="1732"/>
                </a:cubicBezTo>
                <a:cubicBezTo>
                  <a:pt x="9989" y="1732"/>
                  <a:pt x="9989" y="1731"/>
                  <a:pt x="9993" y="1772"/>
                </a:cubicBezTo>
                <a:cubicBezTo>
                  <a:pt x="9993" y="1772"/>
                  <a:pt x="9992" y="1772"/>
                  <a:pt x="9972" y="1774"/>
                </a:cubicBezTo>
                <a:lnTo>
                  <a:pt x="9986" y="1797"/>
                </a:lnTo>
                <a:lnTo>
                  <a:pt x="9990" y="1796"/>
                </a:lnTo>
                <a:lnTo>
                  <a:pt x="9988" y="1800"/>
                </a:lnTo>
                <a:lnTo>
                  <a:pt x="9996" y="1815"/>
                </a:lnTo>
                <a:lnTo>
                  <a:pt x="9983" y="1810"/>
                </a:lnTo>
                <a:lnTo>
                  <a:pt x="9982" y="1815"/>
                </a:lnTo>
                <a:cubicBezTo>
                  <a:pt x="9979" y="1824"/>
                  <a:pt x="9974" y="1842"/>
                  <a:pt x="9962" y="1880"/>
                </a:cubicBezTo>
                <a:cubicBezTo>
                  <a:pt x="9962" y="1880"/>
                  <a:pt x="9962" y="1880"/>
                  <a:pt x="9952" y="1886"/>
                </a:cubicBezTo>
                <a:lnTo>
                  <a:pt x="9917" y="1909"/>
                </a:lnTo>
                <a:lnTo>
                  <a:pt x="9908" y="1922"/>
                </a:lnTo>
                <a:cubicBezTo>
                  <a:pt x="9902" y="1935"/>
                  <a:pt x="9900" y="1947"/>
                  <a:pt x="9908" y="1949"/>
                </a:cubicBezTo>
                <a:cubicBezTo>
                  <a:pt x="9908" y="1949"/>
                  <a:pt x="9908" y="1949"/>
                  <a:pt x="9901" y="1981"/>
                </a:cubicBezTo>
                <a:cubicBezTo>
                  <a:pt x="9901" y="1981"/>
                  <a:pt x="9900" y="1980"/>
                  <a:pt x="9880" y="1982"/>
                </a:cubicBezTo>
                <a:cubicBezTo>
                  <a:pt x="9880" y="1982"/>
                  <a:pt x="9881" y="1982"/>
                  <a:pt x="9883" y="2003"/>
                </a:cubicBezTo>
                <a:cubicBezTo>
                  <a:pt x="9883" y="2003"/>
                  <a:pt x="9883" y="2003"/>
                  <a:pt x="9826" y="2051"/>
                </a:cubicBezTo>
                <a:lnTo>
                  <a:pt x="9837" y="2007"/>
                </a:lnTo>
                <a:lnTo>
                  <a:pt x="9822" y="2007"/>
                </a:lnTo>
                <a:cubicBezTo>
                  <a:pt x="9821" y="2002"/>
                  <a:pt x="9826" y="1994"/>
                  <a:pt x="9830" y="1990"/>
                </a:cubicBezTo>
                <a:lnTo>
                  <a:pt x="9840" y="1992"/>
                </a:lnTo>
                <a:lnTo>
                  <a:pt x="9837" y="1966"/>
                </a:lnTo>
                <a:cubicBezTo>
                  <a:pt x="9837" y="1966"/>
                  <a:pt x="9838" y="1965"/>
                  <a:pt x="9728" y="2102"/>
                </a:cubicBezTo>
                <a:cubicBezTo>
                  <a:pt x="9728" y="2102"/>
                  <a:pt x="9729" y="2102"/>
                  <a:pt x="9758" y="2089"/>
                </a:cubicBezTo>
                <a:cubicBezTo>
                  <a:pt x="9758" y="2089"/>
                  <a:pt x="9758" y="2089"/>
                  <a:pt x="9771" y="2119"/>
                </a:cubicBezTo>
                <a:cubicBezTo>
                  <a:pt x="9771" y="2119"/>
                  <a:pt x="9771" y="2120"/>
                  <a:pt x="9784" y="2150"/>
                </a:cubicBezTo>
                <a:cubicBezTo>
                  <a:pt x="9756" y="2170"/>
                  <a:pt x="9735" y="2184"/>
                  <a:pt x="9718" y="2195"/>
                </a:cubicBezTo>
                <a:lnTo>
                  <a:pt x="9714" y="2197"/>
                </a:lnTo>
                <a:cubicBezTo>
                  <a:pt x="9717" y="2187"/>
                  <a:pt x="9717" y="2188"/>
                  <a:pt x="9717" y="2188"/>
                </a:cubicBezTo>
                <a:cubicBezTo>
                  <a:pt x="9722" y="2164"/>
                  <a:pt x="9633" y="2242"/>
                  <a:pt x="9682" y="2217"/>
                </a:cubicBezTo>
                <a:lnTo>
                  <a:pt x="9713" y="2198"/>
                </a:lnTo>
                <a:lnTo>
                  <a:pt x="9693" y="2264"/>
                </a:lnTo>
                <a:cubicBezTo>
                  <a:pt x="9585" y="2306"/>
                  <a:pt x="9673" y="2265"/>
                  <a:pt x="9653" y="2267"/>
                </a:cubicBezTo>
                <a:cubicBezTo>
                  <a:pt x="9653" y="2267"/>
                  <a:pt x="9653" y="2266"/>
                  <a:pt x="9676" y="2191"/>
                </a:cubicBezTo>
                <a:cubicBezTo>
                  <a:pt x="9676" y="2191"/>
                  <a:pt x="9677" y="2191"/>
                  <a:pt x="9584" y="2284"/>
                </a:cubicBezTo>
                <a:cubicBezTo>
                  <a:pt x="9584" y="2284"/>
                  <a:pt x="9583" y="2284"/>
                  <a:pt x="9605" y="2303"/>
                </a:cubicBezTo>
                <a:cubicBezTo>
                  <a:pt x="9605" y="2303"/>
                  <a:pt x="9606" y="2303"/>
                  <a:pt x="9590" y="2347"/>
                </a:cubicBezTo>
                <a:cubicBezTo>
                  <a:pt x="9590" y="2347"/>
                  <a:pt x="9589" y="2347"/>
                  <a:pt x="9578" y="2338"/>
                </a:cubicBezTo>
                <a:lnTo>
                  <a:pt x="9587" y="2357"/>
                </a:lnTo>
                <a:lnTo>
                  <a:pt x="9592" y="2357"/>
                </a:lnTo>
                <a:cubicBezTo>
                  <a:pt x="9600" y="2356"/>
                  <a:pt x="9601" y="2355"/>
                  <a:pt x="9601" y="2355"/>
                </a:cubicBezTo>
                <a:cubicBezTo>
                  <a:pt x="9595" y="2351"/>
                  <a:pt x="9593" y="2365"/>
                  <a:pt x="9591" y="2370"/>
                </a:cubicBezTo>
                <a:lnTo>
                  <a:pt x="9587" y="2357"/>
                </a:lnTo>
                <a:lnTo>
                  <a:pt x="9540" y="2363"/>
                </a:lnTo>
                <a:cubicBezTo>
                  <a:pt x="9514" y="2407"/>
                  <a:pt x="9500" y="2431"/>
                  <a:pt x="9495" y="2443"/>
                </a:cubicBezTo>
                <a:lnTo>
                  <a:pt x="9496" y="2447"/>
                </a:lnTo>
                <a:lnTo>
                  <a:pt x="9485" y="2456"/>
                </a:lnTo>
                <a:lnTo>
                  <a:pt x="9482" y="2504"/>
                </a:lnTo>
                <a:cubicBezTo>
                  <a:pt x="9482" y="2504"/>
                  <a:pt x="9481" y="2504"/>
                  <a:pt x="9388" y="2597"/>
                </a:cubicBezTo>
                <a:cubicBezTo>
                  <a:pt x="9388" y="2597"/>
                  <a:pt x="9389" y="2597"/>
                  <a:pt x="9347" y="2695"/>
                </a:cubicBezTo>
                <a:cubicBezTo>
                  <a:pt x="9347" y="2695"/>
                  <a:pt x="9348" y="2695"/>
                  <a:pt x="9319" y="2708"/>
                </a:cubicBezTo>
                <a:cubicBezTo>
                  <a:pt x="9319" y="2708"/>
                  <a:pt x="9318" y="2709"/>
                  <a:pt x="9308" y="2815"/>
                </a:cubicBezTo>
                <a:cubicBezTo>
                  <a:pt x="9308" y="2815"/>
                  <a:pt x="9308" y="2815"/>
                  <a:pt x="9268" y="2819"/>
                </a:cubicBezTo>
                <a:cubicBezTo>
                  <a:pt x="9268" y="2819"/>
                  <a:pt x="9268" y="2819"/>
                  <a:pt x="9261" y="2851"/>
                </a:cubicBezTo>
                <a:cubicBezTo>
                  <a:pt x="9261" y="2851"/>
                  <a:pt x="9260" y="2851"/>
                  <a:pt x="9286" y="2911"/>
                </a:cubicBezTo>
                <a:cubicBezTo>
                  <a:pt x="9222" y="2933"/>
                  <a:pt x="9188" y="2942"/>
                  <a:pt x="9170" y="2944"/>
                </a:cubicBezTo>
                <a:lnTo>
                  <a:pt x="9163" y="2939"/>
                </a:lnTo>
                <a:lnTo>
                  <a:pt x="9148" y="2946"/>
                </a:lnTo>
                <a:cubicBezTo>
                  <a:pt x="9148" y="2946"/>
                  <a:pt x="9148" y="2946"/>
                  <a:pt x="9155" y="2914"/>
                </a:cubicBezTo>
                <a:cubicBezTo>
                  <a:pt x="9155" y="2914"/>
                  <a:pt x="9155" y="2913"/>
                  <a:pt x="9136" y="2936"/>
                </a:cubicBezTo>
                <a:cubicBezTo>
                  <a:pt x="9136" y="2936"/>
                  <a:pt x="9137" y="2936"/>
                  <a:pt x="9141" y="2978"/>
                </a:cubicBezTo>
                <a:cubicBezTo>
                  <a:pt x="9141" y="2978"/>
                  <a:pt x="9140" y="2978"/>
                  <a:pt x="9071" y="3111"/>
                </a:cubicBezTo>
                <a:cubicBezTo>
                  <a:pt x="9071" y="3111"/>
                  <a:pt x="9072" y="3111"/>
                  <a:pt x="9039" y="3083"/>
                </a:cubicBezTo>
                <a:cubicBezTo>
                  <a:pt x="9039" y="3083"/>
                  <a:pt x="9038" y="3082"/>
                  <a:pt x="9029" y="3093"/>
                </a:cubicBezTo>
                <a:cubicBezTo>
                  <a:pt x="9029" y="3093"/>
                  <a:pt x="9030" y="3093"/>
                  <a:pt x="9074" y="3131"/>
                </a:cubicBezTo>
                <a:cubicBezTo>
                  <a:pt x="9074" y="3131"/>
                  <a:pt x="9073" y="3131"/>
                  <a:pt x="9026" y="3167"/>
                </a:cubicBezTo>
                <a:cubicBezTo>
                  <a:pt x="9026" y="3167"/>
                  <a:pt x="9026" y="3167"/>
                  <a:pt x="8988" y="3192"/>
                </a:cubicBezTo>
                <a:cubicBezTo>
                  <a:pt x="8988" y="3192"/>
                  <a:pt x="8988" y="3193"/>
                  <a:pt x="8917" y="3304"/>
                </a:cubicBezTo>
                <a:cubicBezTo>
                  <a:pt x="8917" y="3304"/>
                  <a:pt x="8917" y="3304"/>
                  <a:pt x="8921" y="3345"/>
                </a:cubicBezTo>
                <a:cubicBezTo>
                  <a:pt x="8921" y="3345"/>
                  <a:pt x="8921" y="3345"/>
                  <a:pt x="8901" y="3347"/>
                </a:cubicBezTo>
                <a:lnTo>
                  <a:pt x="8910" y="3425"/>
                </a:lnTo>
                <a:lnTo>
                  <a:pt x="8915" y="3402"/>
                </a:lnTo>
                <a:cubicBezTo>
                  <a:pt x="8915" y="3404"/>
                  <a:pt x="8915" y="3403"/>
                  <a:pt x="8915" y="3408"/>
                </a:cubicBezTo>
                <a:lnTo>
                  <a:pt x="8914" y="3424"/>
                </a:lnTo>
                <a:lnTo>
                  <a:pt x="8958" y="3383"/>
                </a:lnTo>
                <a:cubicBezTo>
                  <a:pt x="8968" y="3356"/>
                  <a:pt x="8975" y="3324"/>
                  <a:pt x="8989" y="3307"/>
                </a:cubicBezTo>
                <a:cubicBezTo>
                  <a:pt x="8989" y="3307"/>
                  <a:pt x="8988" y="3308"/>
                  <a:pt x="9017" y="3294"/>
                </a:cubicBezTo>
                <a:cubicBezTo>
                  <a:pt x="9017" y="3294"/>
                  <a:pt x="9018" y="3294"/>
                  <a:pt x="8996" y="3275"/>
                </a:cubicBezTo>
                <a:cubicBezTo>
                  <a:pt x="8996" y="3275"/>
                  <a:pt x="8995" y="3275"/>
                  <a:pt x="9036" y="3271"/>
                </a:cubicBezTo>
                <a:cubicBezTo>
                  <a:pt x="9001" y="3222"/>
                  <a:pt x="9012" y="3231"/>
                  <a:pt x="9030" y="3208"/>
                </a:cubicBezTo>
                <a:cubicBezTo>
                  <a:pt x="9030" y="3208"/>
                  <a:pt x="9031" y="3208"/>
                  <a:pt x="9060" y="3195"/>
                </a:cubicBezTo>
                <a:cubicBezTo>
                  <a:pt x="9060" y="3195"/>
                  <a:pt x="9059" y="3195"/>
                  <a:pt x="9054" y="3248"/>
                </a:cubicBezTo>
                <a:cubicBezTo>
                  <a:pt x="9070" y="3204"/>
                  <a:pt x="9108" y="3180"/>
                  <a:pt x="9134" y="3125"/>
                </a:cubicBezTo>
                <a:cubicBezTo>
                  <a:pt x="9134" y="3125"/>
                  <a:pt x="9133" y="3125"/>
                  <a:pt x="9172" y="3100"/>
                </a:cubicBezTo>
                <a:cubicBezTo>
                  <a:pt x="9172" y="3100"/>
                  <a:pt x="9172" y="3100"/>
                  <a:pt x="9176" y="3141"/>
                </a:cubicBezTo>
                <a:cubicBezTo>
                  <a:pt x="9176" y="3141"/>
                  <a:pt x="9176" y="3142"/>
                  <a:pt x="9227" y="3032"/>
                </a:cubicBezTo>
                <a:cubicBezTo>
                  <a:pt x="9453" y="2842"/>
                  <a:pt x="9195" y="2910"/>
                  <a:pt x="9336" y="2896"/>
                </a:cubicBezTo>
                <a:cubicBezTo>
                  <a:pt x="9336" y="2896"/>
                  <a:pt x="9336" y="2895"/>
                  <a:pt x="9381" y="2838"/>
                </a:cubicBezTo>
                <a:cubicBezTo>
                  <a:pt x="9381" y="2838"/>
                  <a:pt x="9382" y="2839"/>
                  <a:pt x="9393" y="2848"/>
                </a:cubicBezTo>
                <a:cubicBezTo>
                  <a:pt x="9393" y="2848"/>
                  <a:pt x="9393" y="2848"/>
                  <a:pt x="9418" y="2793"/>
                </a:cubicBezTo>
                <a:cubicBezTo>
                  <a:pt x="9418" y="2793"/>
                  <a:pt x="9418" y="2793"/>
                  <a:pt x="9476" y="2767"/>
                </a:cubicBezTo>
                <a:cubicBezTo>
                  <a:pt x="9476" y="2767"/>
                  <a:pt x="9477" y="2766"/>
                  <a:pt x="9557" y="2643"/>
                </a:cubicBezTo>
                <a:cubicBezTo>
                  <a:pt x="9557" y="2643"/>
                  <a:pt x="9557" y="2644"/>
                  <a:pt x="9621" y="2564"/>
                </a:cubicBezTo>
                <a:cubicBezTo>
                  <a:pt x="9621" y="2564"/>
                  <a:pt x="9620" y="2563"/>
                  <a:pt x="9631" y="2573"/>
                </a:cubicBezTo>
                <a:lnTo>
                  <a:pt x="9568" y="2670"/>
                </a:lnTo>
                <a:lnTo>
                  <a:pt x="9570" y="2673"/>
                </a:lnTo>
                <a:lnTo>
                  <a:pt x="9558" y="2688"/>
                </a:lnTo>
                <a:lnTo>
                  <a:pt x="9539" y="2781"/>
                </a:lnTo>
                <a:cubicBezTo>
                  <a:pt x="9539" y="2781"/>
                  <a:pt x="9540" y="2781"/>
                  <a:pt x="9496" y="2858"/>
                </a:cubicBezTo>
                <a:cubicBezTo>
                  <a:pt x="9496" y="2858"/>
                  <a:pt x="9495" y="2859"/>
                  <a:pt x="9448" y="2895"/>
                </a:cubicBezTo>
                <a:cubicBezTo>
                  <a:pt x="9448" y="2895"/>
                  <a:pt x="9448" y="2895"/>
                  <a:pt x="9461" y="2925"/>
                </a:cubicBezTo>
                <a:cubicBezTo>
                  <a:pt x="9461" y="2925"/>
                  <a:pt x="9461" y="2925"/>
                  <a:pt x="9427" y="2991"/>
                </a:cubicBezTo>
                <a:cubicBezTo>
                  <a:pt x="9427" y="2991"/>
                  <a:pt x="9427" y="2992"/>
                  <a:pt x="9362" y="3051"/>
                </a:cubicBezTo>
                <a:cubicBezTo>
                  <a:pt x="9362" y="3051"/>
                  <a:pt x="9361" y="3051"/>
                  <a:pt x="9210" y="3285"/>
                </a:cubicBezTo>
                <a:cubicBezTo>
                  <a:pt x="9210" y="3285"/>
                  <a:pt x="9210" y="3285"/>
                  <a:pt x="9190" y="3287"/>
                </a:cubicBezTo>
                <a:cubicBezTo>
                  <a:pt x="9190" y="3287"/>
                  <a:pt x="9190" y="3287"/>
                  <a:pt x="9067" y="3488"/>
                </a:cubicBezTo>
                <a:cubicBezTo>
                  <a:pt x="9067" y="3488"/>
                  <a:pt x="9066" y="3488"/>
                  <a:pt x="8981" y="3549"/>
                </a:cubicBezTo>
                <a:cubicBezTo>
                  <a:pt x="8981" y="3549"/>
                  <a:pt x="8982" y="3549"/>
                  <a:pt x="8945" y="3595"/>
                </a:cubicBezTo>
                <a:cubicBezTo>
                  <a:pt x="8945" y="3595"/>
                  <a:pt x="8945" y="3595"/>
                  <a:pt x="8996" y="3600"/>
                </a:cubicBezTo>
                <a:cubicBezTo>
                  <a:pt x="8996" y="3600"/>
                  <a:pt x="8996" y="3600"/>
                  <a:pt x="9060" y="3520"/>
                </a:cubicBezTo>
                <a:cubicBezTo>
                  <a:pt x="9060" y="3520"/>
                  <a:pt x="9060" y="3520"/>
                  <a:pt x="9238" y="3250"/>
                </a:cubicBezTo>
                <a:cubicBezTo>
                  <a:pt x="9238" y="3250"/>
                  <a:pt x="9237" y="3251"/>
                  <a:pt x="9248" y="3261"/>
                </a:cubicBezTo>
                <a:cubicBezTo>
                  <a:pt x="9232" y="3304"/>
                  <a:pt x="9260" y="3270"/>
                  <a:pt x="9251" y="3281"/>
                </a:cubicBezTo>
                <a:cubicBezTo>
                  <a:pt x="9251" y="3281"/>
                  <a:pt x="9251" y="3281"/>
                  <a:pt x="9296" y="3224"/>
                </a:cubicBezTo>
                <a:cubicBezTo>
                  <a:pt x="9296" y="3224"/>
                  <a:pt x="9297" y="3224"/>
                  <a:pt x="9329" y="3137"/>
                </a:cubicBezTo>
                <a:cubicBezTo>
                  <a:pt x="9329" y="3137"/>
                  <a:pt x="9328" y="3137"/>
                  <a:pt x="9357" y="3124"/>
                </a:cubicBezTo>
                <a:cubicBezTo>
                  <a:pt x="9383" y="3184"/>
                  <a:pt x="9316" y="3222"/>
                  <a:pt x="9311" y="3275"/>
                </a:cubicBezTo>
                <a:cubicBezTo>
                  <a:pt x="9311" y="3275"/>
                  <a:pt x="9312" y="3275"/>
                  <a:pt x="9138" y="3586"/>
                </a:cubicBezTo>
                <a:cubicBezTo>
                  <a:pt x="9138" y="3586"/>
                  <a:pt x="9137" y="3586"/>
                  <a:pt x="9090" y="3622"/>
                </a:cubicBezTo>
                <a:cubicBezTo>
                  <a:pt x="9090" y="3622"/>
                  <a:pt x="9090" y="3622"/>
                  <a:pt x="9067" y="3698"/>
                </a:cubicBezTo>
                <a:cubicBezTo>
                  <a:pt x="9067" y="3698"/>
                  <a:pt x="9067" y="3697"/>
                  <a:pt x="9010" y="3745"/>
                </a:cubicBezTo>
                <a:cubicBezTo>
                  <a:pt x="9010" y="3745"/>
                  <a:pt x="9010" y="3745"/>
                  <a:pt x="8955" y="3813"/>
                </a:cubicBezTo>
                <a:cubicBezTo>
                  <a:pt x="8955" y="3813"/>
                  <a:pt x="8955" y="3813"/>
                  <a:pt x="8935" y="3930"/>
                </a:cubicBezTo>
                <a:cubicBezTo>
                  <a:pt x="8935" y="3930"/>
                  <a:pt x="8936" y="3930"/>
                  <a:pt x="8982" y="3873"/>
                </a:cubicBezTo>
                <a:cubicBezTo>
                  <a:pt x="8982" y="3873"/>
                  <a:pt x="8982" y="3874"/>
                  <a:pt x="8978" y="3832"/>
                </a:cubicBezTo>
                <a:cubicBezTo>
                  <a:pt x="8978" y="3832"/>
                  <a:pt x="8978" y="3832"/>
                  <a:pt x="9047" y="3815"/>
                </a:cubicBezTo>
                <a:cubicBezTo>
                  <a:pt x="9047" y="3815"/>
                  <a:pt x="9047" y="3815"/>
                  <a:pt x="9033" y="3879"/>
                </a:cubicBezTo>
                <a:cubicBezTo>
                  <a:pt x="9033" y="3879"/>
                  <a:pt x="9032" y="3879"/>
                  <a:pt x="8956" y="4043"/>
                </a:cubicBezTo>
                <a:cubicBezTo>
                  <a:pt x="8956" y="4043"/>
                  <a:pt x="8957" y="4043"/>
                  <a:pt x="8952" y="4096"/>
                </a:cubicBezTo>
                <a:cubicBezTo>
                  <a:pt x="8952" y="4096"/>
                  <a:pt x="8951" y="4097"/>
                  <a:pt x="8931" y="4099"/>
                </a:cubicBezTo>
                <a:cubicBezTo>
                  <a:pt x="8931" y="4099"/>
                  <a:pt x="8931" y="4099"/>
                  <a:pt x="8900" y="4092"/>
                </a:cubicBezTo>
                <a:cubicBezTo>
                  <a:pt x="8900" y="4092"/>
                  <a:pt x="8901" y="4091"/>
                  <a:pt x="8949" y="3960"/>
                </a:cubicBezTo>
                <a:cubicBezTo>
                  <a:pt x="8949" y="3960"/>
                  <a:pt x="8949" y="3960"/>
                  <a:pt x="8927" y="3941"/>
                </a:cubicBezTo>
                <a:cubicBezTo>
                  <a:pt x="8927" y="3941"/>
                  <a:pt x="8927" y="3941"/>
                  <a:pt x="8881" y="3998"/>
                </a:cubicBezTo>
                <a:lnTo>
                  <a:pt x="8925" y="3971"/>
                </a:lnTo>
                <a:lnTo>
                  <a:pt x="8924" y="3968"/>
                </a:lnTo>
                <a:cubicBezTo>
                  <a:pt x="8932" y="3957"/>
                  <a:pt x="8955" y="3949"/>
                  <a:pt x="8939" y="3962"/>
                </a:cubicBezTo>
                <a:lnTo>
                  <a:pt x="8925" y="3971"/>
                </a:lnTo>
                <a:lnTo>
                  <a:pt x="8931" y="3984"/>
                </a:lnTo>
                <a:cubicBezTo>
                  <a:pt x="8931" y="3984"/>
                  <a:pt x="8931" y="3984"/>
                  <a:pt x="8924" y="4016"/>
                </a:cubicBezTo>
                <a:cubicBezTo>
                  <a:pt x="8924" y="4016"/>
                  <a:pt x="8923" y="4016"/>
                  <a:pt x="8863" y="4022"/>
                </a:cubicBezTo>
                <a:cubicBezTo>
                  <a:pt x="8961" y="4085"/>
                  <a:pt x="8825" y="4046"/>
                  <a:pt x="8880" y="4093"/>
                </a:cubicBezTo>
                <a:cubicBezTo>
                  <a:pt x="8880" y="4093"/>
                  <a:pt x="8880" y="4093"/>
                  <a:pt x="8866" y="4157"/>
                </a:cubicBezTo>
                <a:cubicBezTo>
                  <a:pt x="8822" y="4120"/>
                  <a:pt x="8848" y="4180"/>
                  <a:pt x="8828" y="4182"/>
                </a:cubicBezTo>
                <a:cubicBezTo>
                  <a:pt x="8828" y="4182"/>
                  <a:pt x="8827" y="4183"/>
                  <a:pt x="8785" y="4166"/>
                </a:cubicBezTo>
                <a:cubicBezTo>
                  <a:pt x="8785" y="4166"/>
                  <a:pt x="8785" y="4165"/>
                  <a:pt x="8789" y="4207"/>
                </a:cubicBezTo>
                <a:cubicBezTo>
                  <a:pt x="8789" y="4207"/>
                  <a:pt x="8789" y="4207"/>
                  <a:pt x="8760" y="4220"/>
                </a:cubicBezTo>
                <a:cubicBezTo>
                  <a:pt x="8760" y="4220"/>
                  <a:pt x="8760" y="4220"/>
                  <a:pt x="8777" y="4291"/>
                </a:cubicBezTo>
                <a:cubicBezTo>
                  <a:pt x="8777" y="4291"/>
                  <a:pt x="8776" y="4292"/>
                  <a:pt x="8733" y="4370"/>
                </a:cubicBezTo>
                <a:cubicBezTo>
                  <a:pt x="8733" y="4370"/>
                  <a:pt x="8733" y="4370"/>
                  <a:pt x="8774" y="4366"/>
                </a:cubicBezTo>
                <a:cubicBezTo>
                  <a:pt x="8809" y="4415"/>
                  <a:pt x="8769" y="4418"/>
                  <a:pt x="8760" y="4430"/>
                </a:cubicBezTo>
                <a:cubicBezTo>
                  <a:pt x="8760" y="4430"/>
                  <a:pt x="8759" y="4429"/>
                  <a:pt x="8686" y="4405"/>
                </a:cubicBezTo>
                <a:cubicBezTo>
                  <a:pt x="8686" y="4405"/>
                  <a:pt x="8686" y="4406"/>
                  <a:pt x="8659" y="4440"/>
                </a:cubicBezTo>
                <a:cubicBezTo>
                  <a:pt x="8659" y="4440"/>
                  <a:pt x="8658" y="4439"/>
                  <a:pt x="8592" y="4498"/>
                </a:cubicBezTo>
                <a:cubicBezTo>
                  <a:pt x="8592" y="4498"/>
                  <a:pt x="8593" y="4499"/>
                  <a:pt x="8622" y="4485"/>
                </a:cubicBezTo>
                <a:cubicBezTo>
                  <a:pt x="8622" y="4485"/>
                  <a:pt x="8622" y="4485"/>
                  <a:pt x="8639" y="4557"/>
                </a:cubicBezTo>
                <a:cubicBezTo>
                  <a:pt x="8639" y="4557"/>
                  <a:pt x="8640" y="4557"/>
                  <a:pt x="8592" y="4593"/>
                </a:cubicBezTo>
                <a:cubicBezTo>
                  <a:pt x="8592" y="4593"/>
                  <a:pt x="8591" y="4592"/>
                  <a:pt x="8602" y="4602"/>
                </a:cubicBezTo>
                <a:cubicBezTo>
                  <a:pt x="8730" y="4558"/>
                  <a:pt x="8648" y="4545"/>
                  <a:pt x="8723" y="4475"/>
                </a:cubicBezTo>
                <a:cubicBezTo>
                  <a:pt x="8723" y="4475"/>
                  <a:pt x="8722" y="4476"/>
                  <a:pt x="8719" y="4434"/>
                </a:cubicBezTo>
                <a:cubicBezTo>
                  <a:pt x="8765" y="4492"/>
                  <a:pt x="8739" y="4432"/>
                  <a:pt x="8750" y="4441"/>
                </a:cubicBezTo>
                <a:cubicBezTo>
                  <a:pt x="8750" y="4441"/>
                  <a:pt x="8751" y="4440"/>
                  <a:pt x="8764" y="4471"/>
                </a:cubicBezTo>
                <a:cubicBezTo>
                  <a:pt x="8764" y="4471"/>
                  <a:pt x="8763" y="4471"/>
                  <a:pt x="8624" y="4716"/>
                </a:cubicBezTo>
                <a:cubicBezTo>
                  <a:pt x="8624" y="4716"/>
                  <a:pt x="8623" y="4715"/>
                  <a:pt x="8594" y="4729"/>
                </a:cubicBezTo>
                <a:cubicBezTo>
                  <a:pt x="8594" y="4729"/>
                  <a:pt x="8595" y="4728"/>
                  <a:pt x="8583" y="4813"/>
                </a:cubicBezTo>
                <a:cubicBezTo>
                  <a:pt x="8583" y="4813"/>
                  <a:pt x="8583" y="4814"/>
                  <a:pt x="8563" y="4816"/>
                </a:cubicBezTo>
                <a:cubicBezTo>
                  <a:pt x="8563" y="4816"/>
                  <a:pt x="8563" y="4816"/>
                  <a:pt x="8466" y="4982"/>
                </a:cubicBezTo>
                <a:cubicBezTo>
                  <a:pt x="8466" y="4982"/>
                  <a:pt x="8466" y="4982"/>
                  <a:pt x="8459" y="5014"/>
                </a:cubicBezTo>
                <a:cubicBezTo>
                  <a:pt x="8459" y="5014"/>
                  <a:pt x="8459" y="5014"/>
                  <a:pt x="8430" y="5027"/>
                </a:cubicBezTo>
                <a:cubicBezTo>
                  <a:pt x="8404" y="5077"/>
                  <a:pt x="8384" y="5116"/>
                  <a:pt x="8369" y="5146"/>
                </a:cubicBezTo>
                <a:lnTo>
                  <a:pt x="8340" y="5198"/>
                </a:lnTo>
                <a:lnTo>
                  <a:pt x="8336" y="5216"/>
                </a:lnTo>
                <a:cubicBezTo>
                  <a:pt x="8336" y="5216"/>
                  <a:pt x="8335" y="5216"/>
                  <a:pt x="8372" y="5170"/>
                </a:cubicBezTo>
                <a:cubicBezTo>
                  <a:pt x="8372" y="5170"/>
                  <a:pt x="8371" y="5169"/>
                  <a:pt x="8384" y="5199"/>
                </a:cubicBezTo>
                <a:cubicBezTo>
                  <a:pt x="8384" y="5199"/>
                  <a:pt x="8385" y="5200"/>
                  <a:pt x="8316" y="5332"/>
                </a:cubicBezTo>
                <a:cubicBezTo>
                  <a:pt x="8316" y="5332"/>
                  <a:pt x="8317" y="5332"/>
                  <a:pt x="8240" y="5382"/>
                </a:cubicBezTo>
                <a:cubicBezTo>
                  <a:pt x="8240" y="5382"/>
                  <a:pt x="8239" y="5382"/>
                  <a:pt x="8217" y="5363"/>
                </a:cubicBezTo>
                <a:cubicBezTo>
                  <a:pt x="8217" y="5363"/>
                  <a:pt x="8218" y="5363"/>
                  <a:pt x="8209" y="5374"/>
                </a:cubicBezTo>
                <a:cubicBezTo>
                  <a:pt x="8209" y="5374"/>
                  <a:pt x="8208" y="5375"/>
                  <a:pt x="8185" y="5450"/>
                </a:cubicBezTo>
                <a:cubicBezTo>
                  <a:pt x="8185" y="5450"/>
                  <a:pt x="8185" y="5450"/>
                  <a:pt x="8094" y="5564"/>
                </a:cubicBezTo>
                <a:cubicBezTo>
                  <a:pt x="8094" y="5564"/>
                  <a:pt x="8094" y="5565"/>
                  <a:pt x="8104" y="5459"/>
                </a:cubicBezTo>
                <a:cubicBezTo>
                  <a:pt x="8104" y="5459"/>
                  <a:pt x="8104" y="5459"/>
                  <a:pt x="8073" y="5452"/>
                </a:cubicBezTo>
                <a:cubicBezTo>
                  <a:pt x="8073" y="5452"/>
                  <a:pt x="8073" y="5450"/>
                  <a:pt x="8080" y="5418"/>
                </a:cubicBezTo>
                <a:cubicBezTo>
                  <a:pt x="8080" y="5418"/>
                  <a:pt x="8080" y="5418"/>
                  <a:pt x="8141" y="5412"/>
                </a:cubicBezTo>
                <a:cubicBezTo>
                  <a:pt x="8141" y="5412"/>
                  <a:pt x="8141" y="5413"/>
                  <a:pt x="8166" y="5358"/>
                </a:cubicBezTo>
                <a:cubicBezTo>
                  <a:pt x="8166" y="5358"/>
                  <a:pt x="8165" y="5358"/>
                  <a:pt x="8206" y="5354"/>
                </a:cubicBezTo>
                <a:cubicBezTo>
                  <a:pt x="8206" y="5354"/>
                  <a:pt x="8206" y="5354"/>
                  <a:pt x="8204" y="5334"/>
                </a:cubicBezTo>
                <a:cubicBezTo>
                  <a:pt x="8204" y="5334"/>
                  <a:pt x="8204" y="5333"/>
                  <a:pt x="8189" y="5283"/>
                </a:cubicBezTo>
                <a:cubicBezTo>
                  <a:pt x="8218" y="5269"/>
                  <a:pt x="8246" y="5234"/>
                  <a:pt x="8262" y="5191"/>
                </a:cubicBezTo>
                <a:cubicBezTo>
                  <a:pt x="8262" y="5191"/>
                  <a:pt x="8262" y="5191"/>
                  <a:pt x="8301" y="5166"/>
                </a:cubicBezTo>
                <a:cubicBezTo>
                  <a:pt x="8326" y="5111"/>
                  <a:pt x="8331" y="5058"/>
                  <a:pt x="8367" y="5013"/>
                </a:cubicBezTo>
                <a:cubicBezTo>
                  <a:pt x="8367" y="5013"/>
                  <a:pt x="8367" y="5013"/>
                  <a:pt x="8306" y="5019"/>
                </a:cubicBezTo>
                <a:cubicBezTo>
                  <a:pt x="8306" y="5019"/>
                  <a:pt x="8307" y="5020"/>
                  <a:pt x="8318" y="5029"/>
                </a:cubicBezTo>
                <a:lnTo>
                  <a:pt x="8296" y="5071"/>
                </a:lnTo>
                <a:lnTo>
                  <a:pt x="8302" y="5073"/>
                </a:lnTo>
                <a:lnTo>
                  <a:pt x="8295" y="5074"/>
                </a:lnTo>
                <a:lnTo>
                  <a:pt x="8296" y="5071"/>
                </a:lnTo>
                <a:lnTo>
                  <a:pt x="8294" y="5070"/>
                </a:lnTo>
                <a:cubicBezTo>
                  <a:pt x="8286" y="5068"/>
                  <a:pt x="8270" y="5065"/>
                  <a:pt x="8238" y="5058"/>
                </a:cubicBezTo>
                <a:cubicBezTo>
                  <a:pt x="8236" y="5037"/>
                  <a:pt x="8255" y="5013"/>
                  <a:pt x="8275" y="5011"/>
                </a:cubicBezTo>
                <a:cubicBezTo>
                  <a:pt x="8275" y="5011"/>
                  <a:pt x="8276" y="5012"/>
                  <a:pt x="8275" y="5007"/>
                </a:cubicBezTo>
                <a:lnTo>
                  <a:pt x="8274" y="4991"/>
                </a:lnTo>
                <a:lnTo>
                  <a:pt x="8234" y="5054"/>
                </a:lnTo>
                <a:lnTo>
                  <a:pt x="8227" y="5064"/>
                </a:lnTo>
                <a:lnTo>
                  <a:pt x="8224" y="5122"/>
                </a:lnTo>
                <a:cubicBezTo>
                  <a:pt x="8255" y="5130"/>
                  <a:pt x="8263" y="5097"/>
                  <a:pt x="8272" y="5086"/>
                </a:cubicBezTo>
                <a:cubicBezTo>
                  <a:pt x="8272" y="5086"/>
                  <a:pt x="8272" y="5085"/>
                  <a:pt x="8260" y="5170"/>
                </a:cubicBezTo>
                <a:cubicBezTo>
                  <a:pt x="8260" y="5170"/>
                  <a:pt x="8260" y="5171"/>
                  <a:pt x="8202" y="5198"/>
                </a:cubicBezTo>
                <a:cubicBezTo>
                  <a:pt x="8202" y="5198"/>
                  <a:pt x="8202" y="5197"/>
                  <a:pt x="8207" y="5144"/>
                </a:cubicBezTo>
                <a:cubicBezTo>
                  <a:pt x="8207" y="5144"/>
                  <a:pt x="8207" y="5145"/>
                  <a:pt x="8105" y="5249"/>
                </a:cubicBezTo>
                <a:cubicBezTo>
                  <a:pt x="8105" y="5249"/>
                  <a:pt x="8104" y="5249"/>
                  <a:pt x="8102" y="5229"/>
                </a:cubicBezTo>
                <a:cubicBezTo>
                  <a:pt x="8102" y="5229"/>
                  <a:pt x="8102" y="5229"/>
                  <a:pt x="8155" y="5140"/>
                </a:cubicBezTo>
                <a:cubicBezTo>
                  <a:pt x="8155" y="5140"/>
                  <a:pt x="8155" y="5138"/>
                  <a:pt x="8214" y="5017"/>
                </a:cubicBezTo>
                <a:cubicBezTo>
                  <a:pt x="8214" y="5017"/>
                  <a:pt x="8215" y="5018"/>
                  <a:pt x="8219" y="4944"/>
                </a:cubicBezTo>
                <a:lnTo>
                  <a:pt x="8202" y="4893"/>
                </a:lnTo>
                <a:lnTo>
                  <a:pt x="8193" y="4895"/>
                </a:lnTo>
                <a:lnTo>
                  <a:pt x="8185" y="4917"/>
                </a:lnTo>
                <a:cubicBezTo>
                  <a:pt x="8185" y="4917"/>
                  <a:pt x="8185" y="4916"/>
                  <a:pt x="8183" y="4895"/>
                </a:cubicBezTo>
                <a:cubicBezTo>
                  <a:pt x="8183" y="4895"/>
                  <a:pt x="8182" y="4895"/>
                  <a:pt x="8187" y="4895"/>
                </a:cubicBezTo>
                <a:lnTo>
                  <a:pt x="8193" y="4895"/>
                </a:lnTo>
                <a:lnTo>
                  <a:pt x="8197" y="4883"/>
                </a:lnTo>
                <a:cubicBezTo>
                  <a:pt x="8197" y="4878"/>
                  <a:pt x="8196" y="4876"/>
                  <a:pt x="8199" y="4885"/>
                </a:cubicBezTo>
                <a:lnTo>
                  <a:pt x="8202" y="4893"/>
                </a:lnTo>
                <a:lnTo>
                  <a:pt x="8223" y="4892"/>
                </a:lnTo>
                <a:cubicBezTo>
                  <a:pt x="8232" y="4881"/>
                  <a:pt x="8223" y="4891"/>
                  <a:pt x="8234" y="4901"/>
                </a:cubicBezTo>
                <a:cubicBezTo>
                  <a:pt x="8234" y="4901"/>
                  <a:pt x="8235" y="4900"/>
                  <a:pt x="8244" y="4889"/>
                </a:cubicBezTo>
                <a:cubicBezTo>
                  <a:pt x="8244" y="4889"/>
                  <a:pt x="8244" y="4889"/>
                  <a:pt x="8221" y="4870"/>
                </a:cubicBezTo>
                <a:cubicBezTo>
                  <a:pt x="8221" y="4870"/>
                  <a:pt x="8221" y="4870"/>
                  <a:pt x="8274" y="4781"/>
                </a:cubicBezTo>
                <a:cubicBezTo>
                  <a:pt x="8274" y="4781"/>
                  <a:pt x="8274" y="4781"/>
                  <a:pt x="8302" y="4653"/>
                </a:cubicBezTo>
                <a:cubicBezTo>
                  <a:pt x="8336" y="4584"/>
                  <a:pt x="8366" y="4524"/>
                  <a:pt x="8393" y="4471"/>
                </a:cubicBezTo>
                <a:lnTo>
                  <a:pt x="8398" y="4459"/>
                </a:lnTo>
                <a:lnTo>
                  <a:pt x="8360" y="4511"/>
                </a:lnTo>
                <a:cubicBezTo>
                  <a:pt x="8360" y="4511"/>
                  <a:pt x="8360" y="4512"/>
                  <a:pt x="8374" y="4447"/>
                </a:cubicBezTo>
                <a:cubicBezTo>
                  <a:pt x="8374" y="4447"/>
                  <a:pt x="8375" y="4448"/>
                  <a:pt x="8411" y="4402"/>
                </a:cubicBezTo>
                <a:cubicBezTo>
                  <a:pt x="8411" y="4402"/>
                  <a:pt x="8411" y="4401"/>
                  <a:pt x="8489" y="4274"/>
                </a:cubicBezTo>
                <a:lnTo>
                  <a:pt x="8502" y="4252"/>
                </a:lnTo>
                <a:lnTo>
                  <a:pt x="8547" y="4163"/>
                </a:lnTo>
                <a:cubicBezTo>
                  <a:pt x="8583" y="4095"/>
                  <a:pt x="8581" y="4105"/>
                  <a:pt x="8567" y="4143"/>
                </a:cubicBezTo>
                <a:lnTo>
                  <a:pt x="8561" y="4156"/>
                </a:lnTo>
                <a:lnTo>
                  <a:pt x="8595" y="4100"/>
                </a:lnTo>
                <a:cubicBezTo>
                  <a:pt x="8595" y="4100"/>
                  <a:pt x="8595" y="4100"/>
                  <a:pt x="8609" y="4036"/>
                </a:cubicBezTo>
                <a:cubicBezTo>
                  <a:pt x="8609" y="4036"/>
                  <a:pt x="8610" y="4036"/>
                  <a:pt x="8658" y="4000"/>
                </a:cubicBezTo>
                <a:cubicBezTo>
                  <a:pt x="8658" y="4000"/>
                  <a:pt x="8658" y="4000"/>
                  <a:pt x="8670" y="3915"/>
                </a:cubicBezTo>
                <a:cubicBezTo>
                  <a:pt x="8776" y="3852"/>
                  <a:pt x="8721" y="3921"/>
                  <a:pt x="8730" y="3909"/>
                </a:cubicBezTo>
                <a:cubicBezTo>
                  <a:pt x="8730" y="3909"/>
                  <a:pt x="8731" y="3909"/>
                  <a:pt x="8765" y="3842"/>
                </a:cubicBezTo>
                <a:cubicBezTo>
                  <a:pt x="8765" y="3842"/>
                  <a:pt x="8765" y="3842"/>
                  <a:pt x="8743" y="3823"/>
                </a:cubicBezTo>
                <a:cubicBezTo>
                  <a:pt x="8743" y="3823"/>
                  <a:pt x="8743" y="3824"/>
                  <a:pt x="8818" y="3753"/>
                </a:cubicBezTo>
                <a:cubicBezTo>
                  <a:pt x="8818" y="3753"/>
                  <a:pt x="8818" y="3754"/>
                  <a:pt x="8794" y="3714"/>
                </a:cubicBezTo>
                <a:cubicBezTo>
                  <a:pt x="8794" y="3714"/>
                  <a:pt x="8793" y="3715"/>
                  <a:pt x="8744" y="3730"/>
                </a:cubicBezTo>
                <a:cubicBezTo>
                  <a:pt x="8744" y="3730"/>
                  <a:pt x="8744" y="3730"/>
                  <a:pt x="8730" y="3794"/>
                </a:cubicBezTo>
                <a:cubicBezTo>
                  <a:pt x="8730" y="3794"/>
                  <a:pt x="8730" y="3794"/>
                  <a:pt x="8710" y="3796"/>
                </a:cubicBezTo>
                <a:cubicBezTo>
                  <a:pt x="8710" y="3796"/>
                  <a:pt x="8710" y="3796"/>
                  <a:pt x="8677" y="3883"/>
                </a:cubicBezTo>
                <a:cubicBezTo>
                  <a:pt x="8677" y="3883"/>
                  <a:pt x="8677" y="3882"/>
                  <a:pt x="8636" y="3886"/>
                </a:cubicBezTo>
                <a:cubicBezTo>
                  <a:pt x="8636" y="3886"/>
                  <a:pt x="8637" y="3886"/>
                  <a:pt x="8632" y="3892"/>
                </a:cubicBezTo>
                <a:lnTo>
                  <a:pt x="8609" y="3921"/>
                </a:lnTo>
                <a:cubicBezTo>
                  <a:pt x="8609" y="3921"/>
                  <a:pt x="8610" y="3921"/>
                  <a:pt x="8605" y="3927"/>
                </a:cubicBezTo>
                <a:lnTo>
                  <a:pt x="8600" y="3933"/>
                </a:lnTo>
                <a:lnTo>
                  <a:pt x="8573" y="3966"/>
                </a:lnTo>
                <a:cubicBezTo>
                  <a:pt x="8573" y="3966"/>
                  <a:pt x="8573" y="3966"/>
                  <a:pt x="8541" y="3959"/>
                </a:cubicBezTo>
                <a:cubicBezTo>
                  <a:pt x="8541" y="3959"/>
                  <a:pt x="8542" y="3959"/>
                  <a:pt x="8638" y="3793"/>
                </a:cubicBezTo>
                <a:cubicBezTo>
                  <a:pt x="8638" y="3793"/>
                  <a:pt x="8638" y="3792"/>
                  <a:pt x="8625" y="3762"/>
                </a:cubicBezTo>
                <a:cubicBezTo>
                  <a:pt x="8625" y="3762"/>
                  <a:pt x="8625" y="3763"/>
                  <a:pt x="8652" y="3729"/>
                </a:cubicBezTo>
                <a:cubicBezTo>
                  <a:pt x="8652" y="3729"/>
                  <a:pt x="8652" y="3729"/>
                  <a:pt x="8675" y="3748"/>
                </a:cubicBezTo>
                <a:cubicBezTo>
                  <a:pt x="8675" y="3748"/>
                  <a:pt x="8674" y="3746"/>
                  <a:pt x="8710" y="3701"/>
                </a:cubicBezTo>
                <a:cubicBezTo>
                  <a:pt x="8710" y="3701"/>
                  <a:pt x="8710" y="3701"/>
                  <a:pt x="8679" y="3694"/>
                </a:cubicBezTo>
                <a:cubicBezTo>
                  <a:pt x="8679" y="3694"/>
                  <a:pt x="8680" y="3694"/>
                  <a:pt x="8714" y="3628"/>
                </a:cubicBezTo>
                <a:cubicBezTo>
                  <a:pt x="8714" y="3628"/>
                  <a:pt x="8713" y="3628"/>
                  <a:pt x="8700" y="3597"/>
                </a:cubicBezTo>
                <a:cubicBezTo>
                  <a:pt x="8700" y="3597"/>
                  <a:pt x="8701" y="3597"/>
                  <a:pt x="8762" y="3497"/>
                </a:cubicBezTo>
                <a:cubicBezTo>
                  <a:pt x="8762" y="3497"/>
                  <a:pt x="8763" y="3497"/>
                  <a:pt x="8792" y="3484"/>
                </a:cubicBezTo>
                <a:cubicBezTo>
                  <a:pt x="8792" y="3484"/>
                  <a:pt x="8791" y="3484"/>
                  <a:pt x="8768" y="3560"/>
                </a:cubicBezTo>
                <a:lnTo>
                  <a:pt x="8733" y="3682"/>
                </a:lnTo>
                <a:lnTo>
                  <a:pt x="8740" y="3697"/>
                </a:lnTo>
                <a:lnTo>
                  <a:pt x="8744" y="3694"/>
                </a:lnTo>
                <a:lnTo>
                  <a:pt x="8745" y="3698"/>
                </a:lnTo>
                <a:lnTo>
                  <a:pt x="8787" y="3694"/>
                </a:lnTo>
                <a:cubicBezTo>
                  <a:pt x="8791" y="3683"/>
                  <a:pt x="8784" y="3668"/>
                  <a:pt x="8778" y="3663"/>
                </a:cubicBezTo>
                <a:cubicBezTo>
                  <a:pt x="8778" y="3663"/>
                  <a:pt x="8778" y="3664"/>
                  <a:pt x="8767" y="3654"/>
                </a:cubicBezTo>
                <a:cubicBezTo>
                  <a:pt x="8767" y="3654"/>
                  <a:pt x="8768" y="3653"/>
                  <a:pt x="8802" y="3587"/>
                </a:cubicBezTo>
                <a:cubicBezTo>
                  <a:pt x="8802" y="3587"/>
                  <a:pt x="8802" y="3588"/>
                  <a:pt x="8829" y="3554"/>
                </a:cubicBezTo>
                <a:cubicBezTo>
                  <a:pt x="8829" y="3554"/>
                  <a:pt x="8829" y="3554"/>
                  <a:pt x="8836" y="3522"/>
                </a:cubicBezTo>
                <a:cubicBezTo>
                  <a:pt x="8836" y="3522"/>
                  <a:pt x="8836" y="3522"/>
                  <a:pt x="8881" y="3465"/>
                </a:cubicBezTo>
                <a:cubicBezTo>
                  <a:pt x="8881" y="3465"/>
                  <a:pt x="8881" y="3464"/>
                  <a:pt x="8846" y="3415"/>
                </a:cubicBezTo>
                <a:cubicBezTo>
                  <a:pt x="8846" y="3415"/>
                  <a:pt x="8846" y="3415"/>
                  <a:pt x="8815" y="3408"/>
                </a:cubicBezTo>
                <a:cubicBezTo>
                  <a:pt x="8815" y="3408"/>
                  <a:pt x="8816" y="3408"/>
                  <a:pt x="8832" y="3364"/>
                </a:cubicBezTo>
                <a:cubicBezTo>
                  <a:pt x="8832" y="3364"/>
                  <a:pt x="8831" y="3365"/>
                  <a:pt x="8795" y="3411"/>
                </a:cubicBezTo>
                <a:cubicBezTo>
                  <a:pt x="8795" y="3411"/>
                  <a:pt x="8795" y="3410"/>
                  <a:pt x="8753" y="3393"/>
                </a:cubicBezTo>
                <a:cubicBezTo>
                  <a:pt x="8753" y="3393"/>
                  <a:pt x="8753" y="3394"/>
                  <a:pt x="8737" y="3437"/>
                </a:cubicBezTo>
                <a:cubicBezTo>
                  <a:pt x="8737" y="3437"/>
                  <a:pt x="8736" y="3437"/>
                  <a:pt x="8765" y="3424"/>
                </a:cubicBezTo>
                <a:cubicBezTo>
                  <a:pt x="8765" y="3424"/>
                  <a:pt x="8766" y="3424"/>
                  <a:pt x="8788" y="3443"/>
                </a:cubicBezTo>
                <a:cubicBezTo>
                  <a:pt x="8788" y="3443"/>
                  <a:pt x="8787" y="3442"/>
                  <a:pt x="8778" y="3453"/>
                </a:cubicBezTo>
                <a:cubicBezTo>
                  <a:pt x="8671" y="3401"/>
                  <a:pt x="8733" y="3510"/>
                  <a:pt x="8724" y="3522"/>
                </a:cubicBezTo>
                <a:cubicBezTo>
                  <a:pt x="8724" y="3522"/>
                  <a:pt x="8724" y="3521"/>
                  <a:pt x="8726" y="3542"/>
                </a:cubicBezTo>
                <a:cubicBezTo>
                  <a:pt x="8726" y="3542"/>
                  <a:pt x="8726" y="3543"/>
                  <a:pt x="8706" y="3545"/>
                </a:cubicBezTo>
                <a:lnTo>
                  <a:pt x="8662" y="3561"/>
                </a:lnTo>
                <a:lnTo>
                  <a:pt x="8660" y="3580"/>
                </a:lnTo>
                <a:cubicBezTo>
                  <a:pt x="8659" y="3596"/>
                  <a:pt x="8656" y="3607"/>
                  <a:pt x="8641" y="3603"/>
                </a:cubicBezTo>
                <a:cubicBezTo>
                  <a:pt x="8641" y="3603"/>
                  <a:pt x="8641" y="3614"/>
                  <a:pt x="8639" y="3619"/>
                </a:cubicBezTo>
                <a:lnTo>
                  <a:pt x="8648" y="3627"/>
                </a:lnTo>
                <a:cubicBezTo>
                  <a:pt x="8657" y="3636"/>
                  <a:pt x="8660" y="3649"/>
                  <a:pt x="8646" y="3666"/>
                </a:cubicBezTo>
                <a:cubicBezTo>
                  <a:pt x="8698" y="3462"/>
                  <a:pt x="8664" y="3643"/>
                  <a:pt x="8692" y="3609"/>
                </a:cubicBezTo>
                <a:cubicBezTo>
                  <a:pt x="8692" y="3609"/>
                  <a:pt x="8692" y="3609"/>
                  <a:pt x="8685" y="3641"/>
                </a:cubicBezTo>
                <a:cubicBezTo>
                  <a:pt x="8685" y="3641"/>
                  <a:pt x="8684" y="3641"/>
                  <a:pt x="8629" y="3710"/>
                </a:cubicBezTo>
                <a:cubicBezTo>
                  <a:pt x="8629" y="3710"/>
                  <a:pt x="8630" y="3709"/>
                  <a:pt x="8626" y="3667"/>
                </a:cubicBezTo>
                <a:cubicBezTo>
                  <a:pt x="8593" y="3639"/>
                  <a:pt x="8643" y="3624"/>
                  <a:pt x="8602" y="3628"/>
                </a:cubicBezTo>
                <a:cubicBezTo>
                  <a:pt x="8602" y="3628"/>
                  <a:pt x="8602" y="3628"/>
                  <a:pt x="8604" y="3625"/>
                </a:cubicBezTo>
                <a:lnTo>
                  <a:pt x="8619" y="3606"/>
                </a:lnTo>
                <a:lnTo>
                  <a:pt x="8615" y="3603"/>
                </a:lnTo>
                <a:cubicBezTo>
                  <a:pt x="8606" y="3596"/>
                  <a:pt x="8601" y="3590"/>
                  <a:pt x="8612" y="3581"/>
                </a:cubicBezTo>
                <a:lnTo>
                  <a:pt x="8662" y="3561"/>
                </a:lnTo>
                <a:lnTo>
                  <a:pt x="8663" y="3527"/>
                </a:lnTo>
                <a:cubicBezTo>
                  <a:pt x="8663" y="3527"/>
                  <a:pt x="8663" y="3528"/>
                  <a:pt x="8704" y="3430"/>
                </a:cubicBezTo>
                <a:cubicBezTo>
                  <a:pt x="8690" y="3436"/>
                  <a:pt x="8683" y="3438"/>
                  <a:pt x="8679" y="3439"/>
                </a:cubicBezTo>
                <a:lnTo>
                  <a:pt x="8677" y="3437"/>
                </a:lnTo>
                <a:lnTo>
                  <a:pt x="8673" y="3440"/>
                </a:lnTo>
                <a:cubicBezTo>
                  <a:pt x="8661" y="3449"/>
                  <a:pt x="8637" y="3468"/>
                  <a:pt x="8590" y="3504"/>
                </a:cubicBezTo>
                <a:cubicBezTo>
                  <a:pt x="8590" y="3504"/>
                  <a:pt x="8591" y="3504"/>
                  <a:pt x="8592" y="3525"/>
                </a:cubicBezTo>
                <a:cubicBezTo>
                  <a:pt x="8592" y="3525"/>
                  <a:pt x="8592" y="3525"/>
                  <a:pt x="8567" y="3580"/>
                </a:cubicBezTo>
                <a:cubicBezTo>
                  <a:pt x="8567" y="3580"/>
                  <a:pt x="8567" y="3579"/>
                  <a:pt x="8547" y="3581"/>
                </a:cubicBezTo>
                <a:cubicBezTo>
                  <a:pt x="8547" y="3581"/>
                  <a:pt x="8547" y="3581"/>
                  <a:pt x="8556" y="3570"/>
                </a:cubicBezTo>
                <a:cubicBezTo>
                  <a:pt x="8556" y="3570"/>
                  <a:pt x="8556" y="3570"/>
                  <a:pt x="8499" y="3618"/>
                </a:cubicBezTo>
                <a:cubicBezTo>
                  <a:pt x="8499" y="3618"/>
                  <a:pt x="8498" y="3618"/>
                  <a:pt x="8476" y="3599"/>
                </a:cubicBezTo>
                <a:cubicBezTo>
                  <a:pt x="8476" y="3599"/>
                  <a:pt x="8477" y="3598"/>
                  <a:pt x="8464" y="3568"/>
                </a:cubicBezTo>
                <a:cubicBezTo>
                  <a:pt x="8464" y="3568"/>
                  <a:pt x="8464" y="3569"/>
                  <a:pt x="8455" y="3580"/>
                </a:cubicBezTo>
                <a:lnTo>
                  <a:pt x="8502" y="3662"/>
                </a:lnTo>
                <a:lnTo>
                  <a:pt x="8503" y="3659"/>
                </a:lnTo>
                <a:cubicBezTo>
                  <a:pt x="8514" y="3668"/>
                  <a:pt x="8515" y="3669"/>
                  <a:pt x="8515" y="3669"/>
                </a:cubicBezTo>
                <a:cubicBezTo>
                  <a:pt x="8515" y="3669"/>
                  <a:pt x="8515" y="3678"/>
                  <a:pt x="8519" y="3682"/>
                </a:cubicBezTo>
                <a:lnTo>
                  <a:pt x="8526" y="3675"/>
                </a:lnTo>
                <a:lnTo>
                  <a:pt x="8522" y="3640"/>
                </a:lnTo>
                <a:cubicBezTo>
                  <a:pt x="8521" y="3627"/>
                  <a:pt x="8522" y="3618"/>
                  <a:pt x="8530" y="3625"/>
                </a:cubicBezTo>
                <a:cubicBezTo>
                  <a:pt x="8530" y="3625"/>
                  <a:pt x="8530" y="3626"/>
                  <a:pt x="8543" y="3656"/>
                </a:cubicBezTo>
                <a:lnTo>
                  <a:pt x="8526" y="3675"/>
                </a:lnTo>
                <a:lnTo>
                  <a:pt x="8527" y="3682"/>
                </a:lnTo>
                <a:cubicBezTo>
                  <a:pt x="8528" y="3693"/>
                  <a:pt x="8525" y="3697"/>
                  <a:pt x="8515" y="3683"/>
                </a:cubicBezTo>
                <a:lnTo>
                  <a:pt x="8502" y="3662"/>
                </a:lnTo>
                <a:lnTo>
                  <a:pt x="8498" y="3666"/>
                </a:lnTo>
                <a:cubicBezTo>
                  <a:pt x="8492" y="3673"/>
                  <a:pt x="8481" y="3687"/>
                  <a:pt x="8458" y="3716"/>
                </a:cubicBezTo>
                <a:cubicBezTo>
                  <a:pt x="8458" y="3716"/>
                  <a:pt x="8458" y="3716"/>
                  <a:pt x="8507" y="3701"/>
                </a:cubicBezTo>
                <a:cubicBezTo>
                  <a:pt x="8507" y="3701"/>
                  <a:pt x="8507" y="3701"/>
                  <a:pt x="8502" y="3753"/>
                </a:cubicBezTo>
                <a:cubicBezTo>
                  <a:pt x="8502" y="3753"/>
                  <a:pt x="8501" y="3753"/>
                  <a:pt x="8472" y="3767"/>
                </a:cubicBezTo>
                <a:cubicBezTo>
                  <a:pt x="8472" y="3767"/>
                  <a:pt x="8472" y="3767"/>
                  <a:pt x="8468" y="3775"/>
                </a:cubicBezTo>
                <a:lnTo>
                  <a:pt x="8462" y="3765"/>
                </a:lnTo>
                <a:cubicBezTo>
                  <a:pt x="8449" y="3761"/>
                  <a:pt x="8426" y="3767"/>
                  <a:pt x="8430" y="3750"/>
                </a:cubicBezTo>
                <a:cubicBezTo>
                  <a:pt x="8430" y="3750"/>
                  <a:pt x="8430" y="3750"/>
                  <a:pt x="8384" y="3807"/>
                </a:cubicBezTo>
                <a:cubicBezTo>
                  <a:pt x="8384" y="3807"/>
                  <a:pt x="8385" y="3807"/>
                  <a:pt x="8404" y="3899"/>
                </a:cubicBezTo>
                <a:cubicBezTo>
                  <a:pt x="8404" y="3899"/>
                  <a:pt x="8403" y="3899"/>
                  <a:pt x="8312" y="4013"/>
                </a:cubicBezTo>
                <a:cubicBezTo>
                  <a:pt x="8312" y="4013"/>
                  <a:pt x="8313" y="4013"/>
                  <a:pt x="8312" y="4026"/>
                </a:cubicBezTo>
                <a:lnTo>
                  <a:pt x="8304" y="4103"/>
                </a:lnTo>
                <a:lnTo>
                  <a:pt x="8319" y="4076"/>
                </a:lnTo>
                <a:cubicBezTo>
                  <a:pt x="8402" y="4088"/>
                  <a:pt x="8361" y="3977"/>
                  <a:pt x="8428" y="3939"/>
                </a:cubicBezTo>
                <a:cubicBezTo>
                  <a:pt x="8428" y="3939"/>
                  <a:pt x="8428" y="3939"/>
                  <a:pt x="8345" y="4135"/>
                </a:cubicBezTo>
                <a:cubicBezTo>
                  <a:pt x="8345" y="4135"/>
                  <a:pt x="8344" y="4135"/>
                  <a:pt x="8315" y="4148"/>
                </a:cubicBezTo>
                <a:cubicBezTo>
                  <a:pt x="8315" y="4148"/>
                  <a:pt x="8315" y="4149"/>
                  <a:pt x="8281" y="4216"/>
                </a:cubicBezTo>
                <a:lnTo>
                  <a:pt x="8271" y="4199"/>
                </a:lnTo>
                <a:lnTo>
                  <a:pt x="8241" y="4220"/>
                </a:lnTo>
                <a:cubicBezTo>
                  <a:pt x="8241" y="4220"/>
                  <a:pt x="8240" y="4219"/>
                  <a:pt x="8262" y="4237"/>
                </a:cubicBezTo>
                <a:lnTo>
                  <a:pt x="8234" y="4256"/>
                </a:lnTo>
                <a:cubicBezTo>
                  <a:pt x="8235" y="4262"/>
                  <a:pt x="8235" y="4272"/>
                  <a:pt x="8237" y="4293"/>
                </a:cubicBezTo>
                <a:cubicBezTo>
                  <a:pt x="8237" y="4293"/>
                  <a:pt x="8238" y="4293"/>
                  <a:pt x="8216" y="4274"/>
                </a:cubicBezTo>
                <a:cubicBezTo>
                  <a:pt x="8216" y="4274"/>
                  <a:pt x="8215" y="4274"/>
                  <a:pt x="8230" y="4325"/>
                </a:cubicBezTo>
                <a:cubicBezTo>
                  <a:pt x="8230" y="4325"/>
                  <a:pt x="8231" y="4324"/>
                  <a:pt x="8142" y="4459"/>
                </a:cubicBezTo>
                <a:cubicBezTo>
                  <a:pt x="8142" y="4459"/>
                  <a:pt x="8141" y="4459"/>
                  <a:pt x="7979" y="4685"/>
                </a:cubicBezTo>
                <a:cubicBezTo>
                  <a:pt x="7979" y="4685"/>
                  <a:pt x="7980" y="4685"/>
                  <a:pt x="7957" y="4761"/>
                </a:cubicBezTo>
                <a:cubicBezTo>
                  <a:pt x="7957" y="4761"/>
                  <a:pt x="7957" y="4760"/>
                  <a:pt x="7930" y="4794"/>
                </a:cubicBezTo>
                <a:cubicBezTo>
                  <a:pt x="7930" y="4794"/>
                  <a:pt x="7930" y="4796"/>
                  <a:pt x="7923" y="4828"/>
                </a:cubicBezTo>
                <a:cubicBezTo>
                  <a:pt x="7923" y="4828"/>
                  <a:pt x="7922" y="4827"/>
                  <a:pt x="7842" y="4950"/>
                </a:cubicBezTo>
                <a:cubicBezTo>
                  <a:pt x="7842" y="4950"/>
                  <a:pt x="7842" y="4950"/>
                  <a:pt x="7808" y="5016"/>
                </a:cubicBezTo>
                <a:cubicBezTo>
                  <a:pt x="7808" y="5016"/>
                  <a:pt x="7808" y="5016"/>
                  <a:pt x="7737" y="5128"/>
                </a:cubicBezTo>
                <a:cubicBezTo>
                  <a:pt x="7737" y="5128"/>
                  <a:pt x="7737" y="5128"/>
                  <a:pt x="7659" y="5272"/>
                </a:cubicBezTo>
                <a:cubicBezTo>
                  <a:pt x="7659" y="5272"/>
                  <a:pt x="7659" y="5272"/>
                  <a:pt x="7621" y="5297"/>
                </a:cubicBezTo>
                <a:cubicBezTo>
                  <a:pt x="7621" y="5297"/>
                  <a:pt x="7621" y="5298"/>
                  <a:pt x="7588" y="5385"/>
                </a:cubicBezTo>
                <a:cubicBezTo>
                  <a:pt x="7588" y="5385"/>
                  <a:pt x="7588" y="5384"/>
                  <a:pt x="7532" y="5431"/>
                </a:cubicBezTo>
                <a:cubicBezTo>
                  <a:pt x="7532" y="5431"/>
                  <a:pt x="7531" y="5431"/>
                  <a:pt x="7526" y="5484"/>
                </a:cubicBezTo>
                <a:cubicBezTo>
                  <a:pt x="7526" y="5484"/>
                  <a:pt x="7526" y="5484"/>
                  <a:pt x="7455" y="5596"/>
                </a:cubicBezTo>
                <a:cubicBezTo>
                  <a:pt x="7455" y="5596"/>
                  <a:pt x="7455" y="5596"/>
                  <a:pt x="7410" y="5653"/>
                </a:cubicBezTo>
                <a:cubicBezTo>
                  <a:pt x="7410" y="5653"/>
                  <a:pt x="7410" y="5652"/>
                  <a:pt x="7404" y="5590"/>
                </a:cubicBezTo>
                <a:cubicBezTo>
                  <a:pt x="7375" y="5604"/>
                  <a:pt x="7378" y="5625"/>
                  <a:pt x="7389" y="5634"/>
                </a:cubicBezTo>
                <a:cubicBezTo>
                  <a:pt x="7389" y="5634"/>
                  <a:pt x="7388" y="5634"/>
                  <a:pt x="7401" y="5665"/>
                </a:cubicBezTo>
                <a:cubicBezTo>
                  <a:pt x="7401" y="5665"/>
                  <a:pt x="7401" y="5665"/>
                  <a:pt x="7339" y="5765"/>
                </a:cubicBezTo>
                <a:cubicBezTo>
                  <a:pt x="7339" y="5765"/>
                  <a:pt x="7339" y="5764"/>
                  <a:pt x="7101" y="6154"/>
                </a:cubicBezTo>
                <a:cubicBezTo>
                  <a:pt x="7101" y="6154"/>
                  <a:pt x="7102" y="6155"/>
                  <a:pt x="7115" y="6185"/>
                </a:cubicBezTo>
                <a:cubicBezTo>
                  <a:pt x="7115" y="6185"/>
                  <a:pt x="7114" y="6186"/>
                  <a:pt x="7087" y="6220"/>
                </a:cubicBezTo>
                <a:cubicBezTo>
                  <a:pt x="7087" y="6220"/>
                  <a:pt x="7088" y="6219"/>
                  <a:pt x="7001" y="6374"/>
                </a:cubicBezTo>
                <a:cubicBezTo>
                  <a:pt x="7001" y="6374"/>
                  <a:pt x="7001" y="6375"/>
                  <a:pt x="6954" y="6411"/>
                </a:cubicBezTo>
                <a:cubicBezTo>
                  <a:pt x="6954" y="6411"/>
                  <a:pt x="6952" y="6411"/>
                  <a:pt x="6945" y="6443"/>
                </a:cubicBezTo>
                <a:cubicBezTo>
                  <a:pt x="6945" y="6443"/>
                  <a:pt x="6946" y="6443"/>
                  <a:pt x="6865" y="6545"/>
                </a:cubicBezTo>
                <a:cubicBezTo>
                  <a:pt x="6865" y="6545"/>
                  <a:pt x="6864" y="6545"/>
                  <a:pt x="6825" y="6665"/>
                </a:cubicBezTo>
                <a:cubicBezTo>
                  <a:pt x="6825" y="6665"/>
                  <a:pt x="6825" y="6664"/>
                  <a:pt x="6805" y="6666"/>
                </a:cubicBezTo>
                <a:cubicBezTo>
                  <a:pt x="6805" y="6666"/>
                  <a:pt x="6804" y="6666"/>
                  <a:pt x="6788" y="6710"/>
                </a:cubicBezTo>
                <a:cubicBezTo>
                  <a:pt x="6788" y="6710"/>
                  <a:pt x="6789" y="6710"/>
                  <a:pt x="6780" y="6721"/>
                </a:cubicBezTo>
                <a:cubicBezTo>
                  <a:pt x="6780" y="6721"/>
                  <a:pt x="6779" y="6721"/>
                  <a:pt x="6690" y="6855"/>
                </a:cubicBezTo>
                <a:cubicBezTo>
                  <a:pt x="6690" y="6855"/>
                  <a:pt x="6690" y="6855"/>
                  <a:pt x="6601" y="6990"/>
                </a:cubicBezTo>
                <a:cubicBezTo>
                  <a:pt x="6601" y="6990"/>
                  <a:pt x="6602" y="6990"/>
                  <a:pt x="6553" y="7121"/>
                </a:cubicBezTo>
                <a:cubicBezTo>
                  <a:pt x="6553" y="7121"/>
                  <a:pt x="6552" y="7120"/>
                  <a:pt x="6532" y="7122"/>
                </a:cubicBezTo>
                <a:cubicBezTo>
                  <a:pt x="6532" y="7122"/>
                  <a:pt x="6532" y="7123"/>
                  <a:pt x="6523" y="7134"/>
                </a:cubicBezTo>
                <a:cubicBezTo>
                  <a:pt x="6523" y="7134"/>
                  <a:pt x="6524" y="7135"/>
                  <a:pt x="6489" y="7201"/>
                </a:cubicBezTo>
                <a:cubicBezTo>
                  <a:pt x="6489" y="7201"/>
                  <a:pt x="6489" y="7201"/>
                  <a:pt x="6459" y="7214"/>
                </a:cubicBezTo>
                <a:cubicBezTo>
                  <a:pt x="6459" y="7214"/>
                  <a:pt x="6459" y="7214"/>
                  <a:pt x="6416" y="7291"/>
                </a:cubicBezTo>
                <a:cubicBezTo>
                  <a:pt x="6416" y="7291"/>
                  <a:pt x="6416" y="7292"/>
                  <a:pt x="6338" y="7436"/>
                </a:cubicBezTo>
                <a:cubicBezTo>
                  <a:pt x="6338" y="7436"/>
                  <a:pt x="6338" y="7436"/>
                  <a:pt x="6322" y="7479"/>
                </a:cubicBezTo>
                <a:cubicBezTo>
                  <a:pt x="6322" y="7479"/>
                  <a:pt x="6322" y="7479"/>
                  <a:pt x="6180" y="7702"/>
                </a:cubicBezTo>
                <a:cubicBezTo>
                  <a:pt x="6180" y="7702"/>
                  <a:pt x="6181" y="7702"/>
                  <a:pt x="6146" y="7768"/>
                </a:cubicBezTo>
                <a:cubicBezTo>
                  <a:pt x="6146" y="7768"/>
                  <a:pt x="6146" y="7769"/>
                  <a:pt x="6148" y="7790"/>
                </a:cubicBezTo>
                <a:cubicBezTo>
                  <a:pt x="6148" y="7790"/>
                  <a:pt x="6148" y="7789"/>
                  <a:pt x="6128" y="7791"/>
                </a:cubicBezTo>
                <a:cubicBezTo>
                  <a:pt x="6128" y="7791"/>
                  <a:pt x="6128" y="7792"/>
                  <a:pt x="6110" y="7815"/>
                </a:cubicBezTo>
                <a:cubicBezTo>
                  <a:pt x="6110" y="7815"/>
                  <a:pt x="6109" y="7814"/>
                  <a:pt x="6111" y="7835"/>
                </a:cubicBezTo>
                <a:cubicBezTo>
                  <a:pt x="6111" y="7835"/>
                  <a:pt x="6112" y="7835"/>
                  <a:pt x="5959" y="8049"/>
                </a:cubicBezTo>
                <a:cubicBezTo>
                  <a:pt x="5959" y="8049"/>
                  <a:pt x="5959" y="8050"/>
                  <a:pt x="5935" y="8125"/>
                </a:cubicBezTo>
                <a:cubicBezTo>
                  <a:pt x="5935" y="8125"/>
                  <a:pt x="5935" y="8124"/>
                  <a:pt x="5941" y="8186"/>
                </a:cubicBezTo>
                <a:cubicBezTo>
                  <a:pt x="5941" y="8186"/>
                  <a:pt x="5941" y="8186"/>
                  <a:pt x="5934" y="8218"/>
                </a:cubicBezTo>
                <a:cubicBezTo>
                  <a:pt x="5934" y="8218"/>
                  <a:pt x="5934" y="8219"/>
                  <a:pt x="5853" y="8227"/>
                </a:cubicBezTo>
                <a:cubicBezTo>
                  <a:pt x="5853" y="8227"/>
                  <a:pt x="5854" y="8227"/>
                  <a:pt x="5856" y="8248"/>
                </a:cubicBezTo>
                <a:cubicBezTo>
                  <a:pt x="5921" y="8283"/>
                  <a:pt x="5893" y="8318"/>
                  <a:pt x="5862" y="8310"/>
                </a:cubicBezTo>
                <a:cubicBezTo>
                  <a:pt x="5862" y="8310"/>
                  <a:pt x="5862" y="8310"/>
                  <a:pt x="5804" y="8337"/>
                </a:cubicBezTo>
                <a:cubicBezTo>
                  <a:pt x="5804" y="8337"/>
                  <a:pt x="5803" y="8336"/>
                  <a:pt x="5743" y="8458"/>
                </a:cubicBezTo>
                <a:cubicBezTo>
                  <a:pt x="5743" y="8458"/>
                  <a:pt x="5743" y="8458"/>
                  <a:pt x="5747" y="8500"/>
                </a:cubicBezTo>
                <a:cubicBezTo>
                  <a:pt x="5747" y="8500"/>
                  <a:pt x="5747" y="8499"/>
                  <a:pt x="5710" y="8545"/>
                </a:cubicBezTo>
                <a:cubicBezTo>
                  <a:pt x="5710" y="8545"/>
                  <a:pt x="5711" y="8546"/>
                  <a:pt x="5700" y="8536"/>
                </a:cubicBezTo>
                <a:cubicBezTo>
                  <a:pt x="5700" y="8536"/>
                  <a:pt x="5699" y="8536"/>
                  <a:pt x="5556" y="8739"/>
                </a:cubicBezTo>
                <a:cubicBezTo>
                  <a:pt x="5556" y="8739"/>
                  <a:pt x="5556" y="8739"/>
                  <a:pt x="5535" y="8835"/>
                </a:cubicBezTo>
                <a:cubicBezTo>
                  <a:pt x="5535" y="8835"/>
                  <a:pt x="5535" y="8835"/>
                  <a:pt x="5557" y="8854"/>
                </a:cubicBezTo>
                <a:cubicBezTo>
                  <a:pt x="5557" y="8854"/>
                  <a:pt x="5556" y="8854"/>
                  <a:pt x="5547" y="8866"/>
                </a:cubicBezTo>
                <a:cubicBezTo>
                  <a:pt x="5547" y="8866"/>
                  <a:pt x="5548" y="8865"/>
                  <a:pt x="5508" y="8869"/>
                </a:cubicBezTo>
                <a:cubicBezTo>
                  <a:pt x="5508" y="8869"/>
                  <a:pt x="5508" y="8868"/>
                  <a:pt x="5350" y="9135"/>
                </a:cubicBezTo>
                <a:cubicBezTo>
                  <a:pt x="5350" y="9135"/>
                  <a:pt x="5350" y="9136"/>
                  <a:pt x="5273" y="9280"/>
                </a:cubicBezTo>
                <a:cubicBezTo>
                  <a:pt x="5244" y="9327"/>
                  <a:pt x="5221" y="9365"/>
                  <a:pt x="5205" y="9395"/>
                </a:cubicBezTo>
                <a:lnTo>
                  <a:pt x="5192" y="9418"/>
                </a:lnTo>
                <a:lnTo>
                  <a:pt x="5226" y="9431"/>
                </a:lnTo>
                <a:cubicBezTo>
                  <a:pt x="5228" y="9428"/>
                  <a:pt x="5218" y="9441"/>
                  <a:pt x="5205" y="9456"/>
                </a:cubicBezTo>
                <a:lnTo>
                  <a:pt x="5178" y="9482"/>
                </a:lnTo>
                <a:lnTo>
                  <a:pt x="5175" y="9519"/>
                </a:lnTo>
                <a:cubicBezTo>
                  <a:pt x="5173" y="9549"/>
                  <a:pt x="5176" y="9516"/>
                  <a:pt x="5172" y="9497"/>
                </a:cubicBezTo>
                <a:lnTo>
                  <a:pt x="5166" y="9494"/>
                </a:lnTo>
                <a:lnTo>
                  <a:pt x="5178" y="9482"/>
                </a:lnTo>
                <a:lnTo>
                  <a:pt x="5181" y="9440"/>
                </a:lnTo>
                <a:lnTo>
                  <a:pt x="5169" y="9462"/>
                </a:lnTo>
                <a:cubicBezTo>
                  <a:pt x="5162" y="9477"/>
                  <a:pt x="5159" y="9485"/>
                  <a:pt x="5159" y="9490"/>
                </a:cubicBezTo>
                <a:lnTo>
                  <a:pt x="5165" y="9493"/>
                </a:lnTo>
                <a:lnTo>
                  <a:pt x="5159" y="9491"/>
                </a:lnTo>
                <a:lnTo>
                  <a:pt x="5159" y="9497"/>
                </a:lnTo>
                <a:cubicBezTo>
                  <a:pt x="5159" y="9504"/>
                  <a:pt x="5158" y="9517"/>
                  <a:pt x="5155" y="9544"/>
                </a:cubicBezTo>
                <a:cubicBezTo>
                  <a:pt x="5155" y="9544"/>
                  <a:pt x="5154" y="9543"/>
                  <a:pt x="5134" y="9545"/>
                </a:cubicBezTo>
                <a:cubicBezTo>
                  <a:pt x="5134" y="9545"/>
                  <a:pt x="5134" y="9544"/>
                  <a:pt x="5100" y="9611"/>
                </a:cubicBezTo>
                <a:cubicBezTo>
                  <a:pt x="5100" y="9611"/>
                  <a:pt x="5100" y="9612"/>
                  <a:pt x="5086" y="9676"/>
                </a:cubicBezTo>
                <a:cubicBezTo>
                  <a:pt x="5086" y="9676"/>
                  <a:pt x="5085" y="9676"/>
                  <a:pt x="5049" y="9721"/>
                </a:cubicBezTo>
                <a:cubicBezTo>
                  <a:pt x="5049" y="9721"/>
                  <a:pt x="5050" y="9721"/>
                  <a:pt x="5052" y="9742"/>
                </a:cubicBezTo>
                <a:cubicBezTo>
                  <a:pt x="5052" y="9742"/>
                  <a:pt x="5051" y="9741"/>
                  <a:pt x="4964" y="9896"/>
                </a:cubicBezTo>
                <a:cubicBezTo>
                  <a:pt x="4964" y="9896"/>
                  <a:pt x="4964" y="9898"/>
                  <a:pt x="4918" y="9955"/>
                </a:cubicBezTo>
                <a:cubicBezTo>
                  <a:pt x="4918" y="9955"/>
                  <a:pt x="4918" y="9954"/>
                  <a:pt x="4879" y="10073"/>
                </a:cubicBezTo>
                <a:lnTo>
                  <a:pt x="4846" y="10127"/>
                </a:lnTo>
                <a:lnTo>
                  <a:pt x="4856" y="10124"/>
                </a:lnTo>
                <a:cubicBezTo>
                  <a:pt x="4854" y="10135"/>
                  <a:pt x="4826" y="10164"/>
                  <a:pt x="4834" y="10146"/>
                </a:cubicBezTo>
                <a:lnTo>
                  <a:pt x="4846" y="10127"/>
                </a:lnTo>
                <a:lnTo>
                  <a:pt x="4834" y="10130"/>
                </a:lnTo>
                <a:cubicBezTo>
                  <a:pt x="4834" y="10130"/>
                  <a:pt x="4833" y="10131"/>
                  <a:pt x="4828" y="10184"/>
                </a:cubicBezTo>
                <a:cubicBezTo>
                  <a:pt x="4828" y="10184"/>
                  <a:pt x="4828" y="10183"/>
                  <a:pt x="4821" y="10184"/>
                </a:cubicBezTo>
                <a:lnTo>
                  <a:pt x="4788" y="10186"/>
                </a:lnTo>
                <a:lnTo>
                  <a:pt x="4798" y="10198"/>
                </a:lnTo>
                <a:cubicBezTo>
                  <a:pt x="4802" y="10199"/>
                  <a:pt x="4800" y="10197"/>
                  <a:pt x="4768" y="10189"/>
                </a:cubicBezTo>
                <a:lnTo>
                  <a:pt x="4788" y="10186"/>
                </a:lnTo>
                <a:cubicBezTo>
                  <a:pt x="4788" y="10186"/>
                  <a:pt x="4788" y="10186"/>
                  <a:pt x="4766" y="10167"/>
                </a:cubicBezTo>
                <a:cubicBezTo>
                  <a:pt x="4766" y="10167"/>
                  <a:pt x="4766" y="10168"/>
                  <a:pt x="4802" y="10122"/>
                </a:cubicBezTo>
                <a:cubicBezTo>
                  <a:pt x="4802" y="10122"/>
                  <a:pt x="4802" y="10122"/>
                  <a:pt x="4780" y="10103"/>
                </a:cubicBezTo>
                <a:cubicBezTo>
                  <a:pt x="4780" y="10103"/>
                  <a:pt x="4781" y="10104"/>
                  <a:pt x="4749" y="10191"/>
                </a:cubicBezTo>
                <a:cubicBezTo>
                  <a:pt x="4749" y="10191"/>
                  <a:pt x="4748" y="10191"/>
                  <a:pt x="4739" y="10202"/>
                </a:cubicBezTo>
                <a:cubicBezTo>
                  <a:pt x="4739" y="10202"/>
                  <a:pt x="4739" y="10202"/>
                  <a:pt x="4732" y="10235"/>
                </a:cubicBezTo>
                <a:cubicBezTo>
                  <a:pt x="4732" y="10235"/>
                  <a:pt x="4732" y="10234"/>
                  <a:pt x="4750" y="10211"/>
                </a:cubicBezTo>
                <a:cubicBezTo>
                  <a:pt x="4750" y="10211"/>
                  <a:pt x="4750" y="10211"/>
                  <a:pt x="4781" y="10218"/>
                </a:cubicBezTo>
                <a:cubicBezTo>
                  <a:pt x="4781" y="10218"/>
                  <a:pt x="4781" y="10219"/>
                  <a:pt x="4716" y="10393"/>
                </a:cubicBezTo>
                <a:cubicBezTo>
                  <a:pt x="4716" y="10393"/>
                  <a:pt x="4717" y="10394"/>
                  <a:pt x="4669" y="10430"/>
                </a:cubicBezTo>
                <a:cubicBezTo>
                  <a:pt x="4669" y="10430"/>
                  <a:pt x="4669" y="10429"/>
                  <a:pt x="4683" y="10364"/>
                </a:cubicBezTo>
                <a:cubicBezTo>
                  <a:pt x="4683" y="10364"/>
                  <a:pt x="4682" y="10365"/>
                  <a:pt x="4712" y="10351"/>
                </a:cubicBezTo>
                <a:cubicBezTo>
                  <a:pt x="4712" y="10351"/>
                  <a:pt x="4712" y="10352"/>
                  <a:pt x="4706" y="10290"/>
                </a:cubicBezTo>
                <a:cubicBezTo>
                  <a:pt x="4706" y="10290"/>
                  <a:pt x="4706" y="10289"/>
                  <a:pt x="4635" y="10401"/>
                </a:cubicBezTo>
                <a:cubicBezTo>
                  <a:pt x="4635" y="10401"/>
                  <a:pt x="4636" y="10401"/>
                  <a:pt x="4560" y="10565"/>
                </a:cubicBezTo>
                <a:cubicBezTo>
                  <a:pt x="4560" y="10565"/>
                  <a:pt x="4560" y="10565"/>
                  <a:pt x="4591" y="10573"/>
                </a:cubicBezTo>
                <a:cubicBezTo>
                  <a:pt x="4596" y="10520"/>
                  <a:pt x="4643" y="10484"/>
                  <a:pt x="4659" y="10440"/>
                </a:cubicBezTo>
                <a:cubicBezTo>
                  <a:pt x="4651" y="10567"/>
                  <a:pt x="4648" y="10431"/>
                  <a:pt x="4683" y="10479"/>
                </a:cubicBezTo>
                <a:cubicBezTo>
                  <a:pt x="4683" y="10479"/>
                  <a:pt x="4684" y="10481"/>
                  <a:pt x="4641" y="10558"/>
                </a:cubicBezTo>
                <a:cubicBezTo>
                  <a:pt x="4641" y="10558"/>
                  <a:pt x="4641" y="10558"/>
                  <a:pt x="4530" y="10788"/>
                </a:cubicBezTo>
                <a:cubicBezTo>
                  <a:pt x="4530" y="10788"/>
                  <a:pt x="4530" y="10788"/>
                  <a:pt x="4470" y="10794"/>
                </a:cubicBezTo>
                <a:cubicBezTo>
                  <a:pt x="4470" y="10794"/>
                  <a:pt x="4469" y="10795"/>
                  <a:pt x="4437" y="10882"/>
                </a:cubicBezTo>
                <a:cubicBezTo>
                  <a:pt x="4437" y="10882"/>
                  <a:pt x="4437" y="10881"/>
                  <a:pt x="4417" y="10883"/>
                </a:cubicBezTo>
                <a:cubicBezTo>
                  <a:pt x="4417" y="10883"/>
                  <a:pt x="4417" y="10884"/>
                  <a:pt x="4421" y="10925"/>
                </a:cubicBezTo>
                <a:cubicBezTo>
                  <a:pt x="4487" y="10867"/>
                  <a:pt x="4433" y="10955"/>
                  <a:pt x="4462" y="10942"/>
                </a:cubicBezTo>
                <a:cubicBezTo>
                  <a:pt x="4462" y="10942"/>
                  <a:pt x="4463" y="10941"/>
                  <a:pt x="4420" y="11019"/>
                </a:cubicBezTo>
                <a:cubicBezTo>
                  <a:pt x="4420" y="11019"/>
                  <a:pt x="4420" y="11019"/>
                  <a:pt x="4351" y="11036"/>
                </a:cubicBezTo>
                <a:cubicBezTo>
                  <a:pt x="4351" y="11036"/>
                  <a:pt x="4350" y="11037"/>
                  <a:pt x="4318" y="11124"/>
                </a:cubicBezTo>
                <a:cubicBezTo>
                  <a:pt x="4318" y="11124"/>
                  <a:pt x="4318" y="11124"/>
                  <a:pt x="4311" y="11156"/>
                </a:cubicBezTo>
                <a:cubicBezTo>
                  <a:pt x="4311" y="11156"/>
                  <a:pt x="4310" y="11156"/>
                  <a:pt x="4241" y="11288"/>
                </a:cubicBezTo>
                <a:cubicBezTo>
                  <a:pt x="4241" y="11288"/>
                  <a:pt x="4242" y="11289"/>
                  <a:pt x="4257" y="11339"/>
                </a:cubicBezTo>
                <a:cubicBezTo>
                  <a:pt x="4257" y="11339"/>
                  <a:pt x="4257" y="11340"/>
                  <a:pt x="4239" y="11363"/>
                </a:cubicBezTo>
                <a:cubicBezTo>
                  <a:pt x="4239" y="11363"/>
                  <a:pt x="4239" y="11363"/>
                  <a:pt x="4200" y="11388"/>
                </a:cubicBezTo>
                <a:cubicBezTo>
                  <a:pt x="4200" y="11388"/>
                  <a:pt x="4200" y="11387"/>
                  <a:pt x="4186" y="11452"/>
                </a:cubicBezTo>
                <a:cubicBezTo>
                  <a:pt x="4106" y="11460"/>
                  <a:pt x="4176" y="11463"/>
                  <a:pt x="4165" y="11453"/>
                </a:cubicBezTo>
                <a:cubicBezTo>
                  <a:pt x="4165" y="11453"/>
                  <a:pt x="4165" y="11454"/>
                  <a:pt x="4161" y="11297"/>
                </a:cubicBezTo>
                <a:cubicBezTo>
                  <a:pt x="4161" y="11297"/>
                  <a:pt x="4161" y="11296"/>
                  <a:pt x="4135" y="11236"/>
                </a:cubicBezTo>
                <a:cubicBezTo>
                  <a:pt x="4135" y="11236"/>
                  <a:pt x="4135" y="11237"/>
                  <a:pt x="4169" y="11170"/>
                </a:cubicBezTo>
                <a:cubicBezTo>
                  <a:pt x="4169" y="11170"/>
                  <a:pt x="4169" y="11170"/>
                  <a:pt x="4171" y="11191"/>
                </a:cubicBezTo>
                <a:cubicBezTo>
                  <a:pt x="4171" y="11191"/>
                  <a:pt x="4171" y="11190"/>
                  <a:pt x="4172" y="11096"/>
                </a:cubicBezTo>
                <a:cubicBezTo>
                  <a:pt x="4172" y="11096"/>
                  <a:pt x="4173" y="11097"/>
                  <a:pt x="4114" y="11124"/>
                </a:cubicBezTo>
                <a:cubicBezTo>
                  <a:pt x="4114" y="11124"/>
                  <a:pt x="4115" y="11123"/>
                  <a:pt x="4120" y="11070"/>
                </a:cubicBezTo>
                <a:lnTo>
                  <a:pt x="4145" y="11061"/>
                </a:lnTo>
                <a:lnTo>
                  <a:pt x="4154" y="11004"/>
                </a:lnTo>
                <a:cubicBezTo>
                  <a:pt x="4154" y="11004"/>
                  <a:pt x="4154" y="11004"/>
                  <a:pt x="4155" y="10909"/>
                </a:cubicBezTo>
                <a:cubicBezTo>
                  <a:pt x="4157" y="10930"/>
                  <a:pt x="4127" y="10944"/>
                  <a:pt x="4138" y="10953"/>
                </a:cubicBezTo>
                <a:cubicBezTo>
                  <a:pt x="4138" y="10953"/>
                  <a:pt x="4138" y="10953"/>
                  <a:pt x="4118" y="10955"/>
                </a:cubicBezTo>
                <a:cubicBezTo>
                  <a:pt x="4118" y="10955"/>
                  <a:pt x="4119" y="10956"/>
                  <a:pt x="4098" y="10958"/>
                </a:cubicBezTo>
                <a:cubicBezTo>
                  <a:pt x="4098" y="10958"/>
                  <a:pt x="4098" y="10957"/>
                  <a:pt x="4083" y="10907"/>
                </a:cubicBezTo>
                <a:cubicBezTo>
                  <a:pt x="4083" y="10907"/>
                  <a:pt x="4083" y="10907"/>
                  <a:pt x="4151" y="10869"/>
                </a:cubicBezTo>
                <a:cubicBezTo>
                  <a:pt x="4151" y="10869"/>
                  <a:pt x="4150" y="10869"/>
                  <a:pt x="4135" y="10818"/>
                </a:cubicBezTo>
                <a:cubicBezTo>
                  <a:pt x="4160" y="10810"/>
                  <a:pt x="4174" y="10807"/>
                  <a:pt x="4182" y="10806"/>
                </a:cubicBezTo>
                <a:lnTo>
                  <a:pt x="4185" y="10802"/>
                </a:lnTo>
                <a:cubicBezTo>
                  <a:pt x="4185" y="10802"/>
                  <a:pt x="4186" y="10801"/>
                  <a:pt x="4171" y="10751"/>
                </a:cubicBezTo>
                <a:cubicBezTo>
                  <a:pt x="4171" y="10751"/>
                  <a:pt x="4171" y="10751"/>
                  <a:pt x="4178" y="10718"/>
                </a:cubicBezTo>
                <a:cubicBezTo>
                  <a:pt x="4178" y="10718"/>
                  <a:pt x="4178" y="10719"/>
                  <a:pt x="4137" y="10608"/>
                </a:cubicBezTo>
                <a:cubicBezTo>
                  <a:pt x="4131" y="10545"/>
                  <a:pt x="4160" y="10533"/>
                  <a:pt x="4185" y="10478"/>
                </a:cubicBezTo>
                <a:cubicBezTo>
                  <a:pt x="4141" y="10440"/>
                  <a:pt x="4189" y="10425"/>
                  <a:pt x="4200" y="10434"/>
                </a:cubicBezTo>
                <a:cubicBezTo>
                  <a:pt x="4200" y="10434"/>
                  <a:pt x="4200" y="10434"/>
                  <a:pt x="4183" y="10363"/>
                </a:cubicBezTo>
                <a:lnTo>
                  <a:pt x="4200" y="10388"/>
                </a:lnTo>
                <a:cubicBezTo>
                  <a:pt x="4204" y="10383"/>
                  <a:pt x="4211" y="10376"/>
                  <a:pt x="4224" y="10358"/>
                </a:cubicBezTo>
                <a:cubicBezTo>
                  <a:pt x="4251" y="10348"/>
                  <a:pt x="4267" y="10342"/>
                  <a:pt x="4275" y="10341"/>
                </a:cubicBezTo>
                <a:lnTo>
                  <a:pt x="4278" y="10344"/>
                </a:lnTo>
                <a:lnTo>
                  <a:pt x="4283" y="10331"/>
                </a:lnTo>
                <a:cubicBezTo>
                  <a:pt x="4283" y="10331"/>
                  <a:pt x="4283" y="10332"/>
                  <a:pt x="4292" y="10321"/>
                </a:cubicBezTo>
                <a:cubicBezTo>
                  <a:pt x="4292" y="10321"/>
                  <a:pt x="4292" y="10320"/>
                  <a:pt x="4309" y="10182"/>
                </a:cubicBezTo>
                <a:cubicBezTo>
                  <a:pt x="4309" y="10182"/>
                  <a:pt x="4309" y="10182"/>
                  <a:pt x="4325" y="10138"/>
                </a:cubicBezTo>
                <a:cubicBezTo>
                  <a:pt x="4325" y="10138"/>
                  <a:pt x="4325" y="10139"/>
                  <a:pt x="4305" y="10141"/>
                </a:cubicBezTo>
                <a:cubicBezTo>
                  <a:pt x="4305" y="10141"/>
                  <a:pt x="4306" y="10141"/>
                  <a:pt x="4292" y="10111"/>
                </a:cubicBezTo>
                <a:cubicBezTo>
                  <a:pt x="4292" y="10111"/>
                  <a:pt x="4293" y="10111"/>
                  <a:pt x="4312" y="9994"/>
                </a:cubicBezTo>
                <a:cubicBezTo>
                  <a:pt x="4312" y="9994"/>
                  <a:pt x="4312" y="9993"/>
                  <a:pt x="4332" y="9991"/>
                </a:cubicBezTo>
                <a:cubicBezTo>
                  <a:pt x="4332" y="9991"/>
                  <a:pt x="4332" y="9991"/>
                  <a:pt x="4334" y="10011"/>
                </a:cubicBezTo>
                <a:cubicBezTo>
                  <a:pt x="4334" y="10011"/>
                  <a:pt x="4334" y="10012"/>
                  <a:pt x="4318" y="10055"/>
                </a:cubicBezTo>
                <a:cubicBezTo>
                  <a:pt x="4318" y="10055"/>
                  <a:pt x="4317" y="10055"/>
                  <a:pt x="4365" y="10019"/>
                </a:cubicBezTo>
                <a:cubicBezTo>
                  <a:pt x="4350" y="10083"/>
                  <a:pt x="4388" y="10038"/>
                  <a:pt x="4379" y="10049"/>
                </a:cubicBezTo>
                <a:cubicBezTo>
                  <a:pt x="4379" y="10049"/>
                  <a:pt x="4378" y="10049"/>
                  <a:pt x="4380" y="10070"/>
                </a:cubicBezTo>
                <a:cubicBezTo>
                  <a:pt x="4380" y="10070"/>
                  <a:pt x="4380" y="10070"/>
                  <a:pt x="4331" y="10086"/>
                </a:cubicBezTo>
                <a:cubicBezTo>
                  <a:pt x="4331" y="10086"/>
                  <a:pt x="4331" y="10086"/>
                  <a:pt x="4348" y="10157"/>
                </a:cubicBezTo>
                <a:cubicBezTo>
                  <a:pt x="4348" y="10157"/>
                  <a:pt x="4348" y="10158"/>
                  <a:pt x="4353" y="10105"/>
                </a:cubicBezTo>
                <a:cubicBezTo>
                  <a:pt x="4353" y="10105"/>
                  <a:pt x="4353" y="10104"/>
                  <a:pt x="4411" y="10077"/>
                </a:cubicBezTo>
                <a:cubicBezTo>
                  <a:pt x="4411" y="10077"/>
                  <a:pt x="4411" y="10077"/>
                  <a:pt x="4387" y="10038"/>
                </a:cubicBezTo>
                <a:cubicBezTo>
                  <a:pt x="4387" y="10038"/>
                  <a:pt x="4388" y="10039"/>
                  <a:pt x="4413" y="9984"/>
                </a:cubicBezTo>
                <a:cubicBezTo>
                  <a:pt x="4413" y="9984"/>
                  <a:pt x="4412" y="9984"/>
                  <a:pt x="4390" y="9965"/>
                </a:cubicBezTo>
                <a:cubicBezTo>
                  <a:pt x="4390" y="9965"/>
                  <a:pt x="4390" y="9965"/>
                  <a:pt x="4404" y="9901"/>
                </a:cubicBezTo>
                <a:cubicBezTo>
                  <a:pt x="4404" y="9901"/>
                  <a:pt x="4405" y="9900"/>
                  <a:pt x="4414" y="9889"/>
                </a:cubicBezTo>
                <a:cubicBezTo>
                  <a:pt x="4414" y="9889"/>
                  <a:pt x="4414" y="9890"/>
                  <a:pt x="4465" y="9895"/>
                </a:cubicBezTo>
                <a:lnTo>
                  <a:pt x="4484" y="9872"/>
                </a:lnTo>
                <a:cubicBezTo>
                  <a:pt x="4484" y="9872"/>
                  <a:pt x="4483" y="9871"/>
                  <a:pt x="4485" y="9892"/>
                </a:cubicBezTo>
                <a:cubicBezTo>
                  <a:pt x="4516" y="9899"/>
                  <a:pt x="4509" y="9932"/>
                  <a:pt x="4529" y="9930"/>
                </a:cubicBezTo>
                <a:cubicBezTo>
                  <a:pt x="4528" y="9815"/>
                  <a:pt x="4529" y="9929"/>
                  <a:pt x="4554" y="9874"/>
                </a:cubicBezTo>
                <a:cubicBezTo>
                  <a:pt x="4554" y="9874"/>
                  <a:pt x="4555" y="9874"/>
                  <a:pt x="4533" y="9856"/>
                </a:cubicBezTo>
                <a:cubicBezTo>
                  <a:pt x="4533" y="9856"/>
                  <a:pt x="4533" y="9856"/>
                  <a:pt x="4495" y="9880"/>
                </a:cubicBezTo>
                <a:cubicBezTo>
                  <a:pt x="4495" y="9880"/>
                  <a:pt x="4495" y="9881"/>
                  <a:pt x="4498" y="9807"/>
                </a:cubicBezTo>
                <a:cubicBezTo>
                  <a:pt x="4498" y="9807"/>
                  <a:pt x="4498" y="9807"/>
                  <a:pt x="4467" y="9800"/>
                </a:cubicBezTo>
                <a:cubicBezTo>
                  <a:pt x="4467" y="9800"/>
                  <a:pt x="4466" y="9800"/>
                  <a:pt x="4450" y="9844"/>
                </a:cubicBezTo>
                <a:cubicBezTo>
                  <a:pt x="4450" y="9844"/>
                  <a:pt x="4450" y="9843"/>
                  <a:pt x="4430" y="9845"/>
                </a:cubicBezTo>
                <a:cubicBezTo>
                  <a:pt x="4437" y="9813"/>
                  <a:pt x="4398" y="9839"/>
                  <a:pt x="4387" y="9829"/>
                </a:cubicBezTo>
                <a:cubicBezTo>
                  <a:pt x="4387" y="9829"/>
                  <a:pt x="4388" y="9829"/>
                  <a:pt x="4375" y="9799"/>
                </a:cubicBezTo>
                <a:cubicBezTo>
                  <a:pt x="4375" y="9799"/>
                  <a:pt x="4374" y="9798"/>
                  <a:pt x="4409" y="9732"/>
                </a:cubicBezTo>
                <a:cubicBezTo>
                  <a:pt x="4409" y="9732"/>
                  <a:pt x="4409" y="9732"/>
                  <a:pt x="4420" y="9742"/>
                </a:cubicBezTo>
                <a:cubicBezTo>
                  <a:pt x="4384" y="9787"/>
                  <a:pt x="4412" y="9753"/>
                  <a:pt x="4423" y="9762"/>
                </a:cubicBezTo>
                <a:cubicBezTo>
                  <a:pt x="4423" y="9762"/>
                  <a:pt x="4422" y="9763"/>
                  <a:pt x="4443" y="9761"/>
                </a:cubicBezTo>
                <a:cubicBezTo>
                  <a:pt x="4443" y="9761"/>
                  <a:pt x="4443" y="9761"/>
                  <a:pt x="4450" y="9729"/>
                </a:cubicBezTo>
                <a:cubicBezTo>
                  <a:pt x="4450" y="9729"/>
                  <a:pt x="4450" y="9728"/>
                  <a:pt x="4487" y="9682"/>
                </a:cubicBezTo>
                <a:cubicBezTo>
                  <a:pt x="4487" y="9682"/>
                  <a:pt x="4486" y="9683"/>
                  <a:pt x="4464" y="9665"/>
                </a:cubicBezTo>
                <a:cubicBezTo>
                  <a:pt x="4464" y="9665"/>
                  <a:pt x="4464" y="9665"/>
                  <a:pt x="4402" y="9650"/>
                </a:cubicBezTo>
                <a:cubicBezTo>
                  <a:pt x="4402" y="9650"/>
                  <a:pt x="4402" y="9649"/>
                  <a:pt x="4413" y="9659"/>
                </a:cubicBezTo>
                <a:cubicBezTo>
                  <a:pt x="4374" y="9683"/>
                  <a:pt x="4387" y="9714"/>
                  <a:pt x="4389" y="9735"/>
                </a:cubicBezTo>
                <a:cubicBezTo>
                  <a:pt x="4389" y="9735"/>
                  <a:pt x="4389" y="9734"/>
                  <a:pt x="4377" y="9724"/>
                </a:cubicBezTo>
                <a:cubicBezTo>
                  <a:pt x="4377" y="9724"/>
                  <a:pt x="4378" y="9724"/>
                  <a:pt x="4363" y="9673"/>
                </a:cubicBezTo>
                <a:cubicBezTo>
                  <a:pt x="4363" y="9673"/>
                  <a:pt x="4363" y="9674"/>
                  <a:pt x="4397" y="9608"/>
                </a:cubicBezTo>
                <a:cubicBezTo>
                  <a:pt x="4397" y="9608"/>
                  <a:pt x="4397" y="9608"/>
                  <a:pt x="4386" y="9599"/>
                </a:cubicBezTo>
                <a:cubicBezTo>
                  <a:pt x="4388" y="9620"/>
                  <a:pt x="4328" y="9625"/>
                  <a:pt x="4332" y="9666"/>
                </a:cubicBezTo>
                <a:cubicBezTo>
                  <a:pt x="4332" y="9666"/>
                  <a:pt x="4331" y="9667"/>
                  <a:pt x="4335" y="9708"/>
                </a:cubicBezTo>
                <a:cubicBezTo>
                  <a:pt x="4335" y="9708"/>
                  <a:pt x="4336" y="9708"/>
                  <a:pt x="4307" y="9721"/>
                </a:cubicBezTo>
                <a:cubicBezTo>
                  <a:pt x="4307" y="9721"/>
                  <a:pt x="4306" y="9722"/>
                  <a:pt x="4283" y="9797"/>
                </a:cubicBezTo>
                <a:cubicBezTo>
                  <a:pt x="4283" y="9797"/>
                  <a:pt x="4283" y="9798"/>
                  <a:pt x="4212" y="9909"/>
                </a:cubicBezTo>
                <a:cubicBezTo>
                  <a:pt x="4212" y="9909"/>
                  <a:pt x="4212" y="9910"/>
                  <a:pt x="4234" y="9928"/>
                </a:cubicBezTo>
                <a:cubicBezTo>
                  <a:pt x="4234" y="9928"/>
                  <a:pt x="4235" y="9927"/>
                  <a:pt x="4226" y="9939"/>
                </a:cubicBezTo>
                <a:cubicBezTo>
                  <a:pt x="4226" y="9939"/>
                  <a:pt x="4225" y="9938"/>
                  <a:pt x="4196" y="9952"/>
                </a:cubicBezTo>
                <a:cubicBezTo>
                  <a:pt x="4196" y="9952"/>
                  <a:pt x="4196" y="9953"/>
                  <a:pt x="4258" y="9968"/>
                </a:cubicBezTo>
                <a:cubicBezTo>
                  <a:pt x="4258" y="9968"/>
                  <a:pt x="4258" y="9967"/>
                  <a:pt x="4203" y="10035"/>
                </a:cubicBezTo>
                <a:cubicBezTo>
                  <a:pt x="4203" y="10035"/>
                  <a:pt x="4204" y="10036"/>
                  <a:pt x="4200" y="9994"/>
                </a:cubicBezTo>
                <a:cubicBezTo>
                  <a:pt x="4200" y="9994"/>
                  <a:pt x="4201" y="9994"/>
                  <a:pt x="4162" y="10019"/>
                </a:cubicBezTo>
                <a:cubicBezTo>
                  <a:pt x="4162" y="10019"/>
                  <a:pt x="4161" y="10019"/>
                  <a:pt x="4176" y="10070"/>
                </a:cubicBezTo>
                <a:cubicBezTo>
                  <a:pt x="4176" y="10070"/>
                  <a:pt x="4176" y="10070"/>
                  <a:pt x="4215" y="10045"/>
                </a:cubicBezTo>
                <a:cubicBezTo>
                  <a:pt x="4176" y="10070"/>
                  <a:pt x="4199" y="10088"/>
                  <a:pt x="4162" y="10134"/>
                </a:cubicBezTo>
                <a:cubicBezTo>
                  <a:pt x="4162" y="10134"/>
                  <a:pt x="4162" y="10134"/>
                  <a:pt x="4145" y="10063"/>
                </a:cubicBezTo>
                <a:cubicBezTo>
                  <a:pt x="4145" y="10063"/>
                  <a:pt x="4145" y="10062"/>
                  <a:pt x="4113" y="10149"/>
                </a:cubicBezTo>
                <a:lnTo>
                  <a:pt x="4093" y="10121"/>
                </a:lnTo>
                <a:lnTo>
                  <a:pt x="4086" y="10134"/>
                </a:lnTo>
                <a:cubicBezTo>
                  <a:pt x="4088" y="10129"/>
                  <a:pt x="4091" y="10124"/>
                  <a:pt x="4091" y="10119"/>
                </a:cubicBezTo>
                <a:lnTo>
                  <a:pt x="4093" y="10121"/>
                </a:lnTo>
                <a:lnTo>
                  <a:pt x="4115" y="10076"/>
                </a:lnTo>
                <a:cubicBezTo>
                  <a:pt x="4115" y="10076"/>
                  <a:pt x="4115" y="10076"/>
                  <a:pt x="4098" y="10004"/>
                </a:cubicBezTo>
                <a:cubicBezTo>
                  <a:pt x="4098" y="10004"/>
                  <a:pt x="4099" y="10004"/>
                  <a:pt x="4139" y="10000"/>
                </a:cubicBezTo>
                <a:cubicBezTo>
                  <a:pt x="4139" y="10000"/>
                  <a:pt x="4139" y="10000"/>
                  <a:pt x="4154" y="9936"/>
                </a:cubicBezTo>
                <a:cubicBezTo>
                  <a:pt x="4154" y="9936"/>
                  <a:pt x="4153" y="9935"/>
                  <a:pt x="4118" y="9886"/>
                </a:cubicBezTo>
                <a:cubicBezTo>
                  <a:pt x="4118" y="9886"/>
                  <a:pt x="4119" y="9887"/>
                  <a:pt x="4159" y="9883"/>
                </a:cubicBezTo>
                <a:cubicBezTo>
                  <a:pt x="4159" y="9883"/>
                  <a:pt x="4159" y="9883"/>
                  <a:pt x="4192" y="9796"/>
                </a:cubicBezTo>
                <a:cubicBezTo>
                  <a:pt x="4192" y="9796"/>
                  <a:pt x="4191" y="9796"/>
                  <a:pt x="4213" y="9815"/>
                </a:cubicBezTo>
                <a:cubicBezTo>
                  <a:pt x="4189" y="9775"/>
                  <a:pt x="4229" y="9771"/>
                  <a:pt x="4196" y="9743"/>
                </a:cubicBezTo>
                <a:cubicBezTo>
                  <a:pt x="4196" y="9743"/>
                  <a:pt x="4197" y="9743"/>
                  <a:pt x="4213" y="9700"/>
                </a:cubicBezTo>
                <a:cubicBezTo>
                  <a:pt x="4213" y="9700"/>
                  <a:pt x="4213" y="9700"/>
                  <a:pt x="4182" y="9692"/>
                </a:cubicBezTo>
                <a:cubicBezTo>
                  <a:pt x="4182" y="9692"/>
                  <a:pt x="4182" y="9692"/>
                  <a:pt x="4107" y="9762"/>
                </a:cubicBezTo>
                <a:cubicBezTo>
                  <a:pt x="4107" y="9762"/>
                  <a:pt x="4107" y="9763"/>
                  <a:pt x="4113" y="9825"/>
                </a:cubicBezTo>
                <a:cubicBezTo>
                  <a:pt x="4113" y="9825"/>
                  <a:pt x="4113" y="9824"/>
                  <a:pt x="4086" y="9858"/>
                </a:cubicBezTo>
                <a:cubicBezTo>
                  <a:pt x="4086" y="9858"/>
                  <a:pt x="4085" y="9859"/>
                  <a:pt x="4043" y="9842"/>
                </a:cubicBezTo>
                <a:cubicBezTo>
                  <a:pt x="4043" y="9842"/>
                  <a:pt x="4043" y="9842"/>
                  <a:pt x="4030" y="9812"/>
                </a:cubicBezTo>
                <a:cubicBezTo>
                  <a:pt x="4030" y="9812"/>
                  <a:pt x="4030" y="9812"/>
                  <a:pt x="4046" y="9768"/>
                </a:cubicBezTo>
                <a:cubicBezTo>
                  <a:pt x="4046" y="9768"/>
                  <a:pt x="4047" y="9768"/>
                  <a:pt x="4069" y="9787"/>
                </a:cubicBezTo>
                <a:cubicBezTo>
                  <a:pt x="4069" y="9787"/>
                  <a:pt x="4068" y="9788"/>
                  <a:pt x="4072" y="9714"/>
                </a:cubicBezTo>
                <a:cubicBezTo>
                  <a:pt x="4072" y="9714"/>
                  <a:pt x="4071" y="9714"/>
                  <a:pt x="4103" y="9721"/>
                </a:cubicBezTo>
                <a:cubicBezTo>
                  <a:pt x="4103" y="9721"/>
                  <a:pt x="4103" y="9720"/>
                  <a:pt x="4069" y="9577"/>
                </a:cubicBezTo>
                <a:cubicBezTo>
                  <a:pt x="4069" y="9577"/>
                  <a:pt x="4069" y="9577"/>
                  <a:pt x="4006" y="9563"/>
                </a:cubicBezTo>
                <a:cubicBezTo>
                  <a:pt x="4006" y="9563"/>
                  <a:pt x="4007" y="9563"/>
                  <a:pt x="4005" y="9542"/>
                </a:cubicBezTo>
                <a:cubicBezTo>
                  <a:pt x="4005" y="9542"/>
                  <a:pt x="4004" y="9542"/>
                  <a:pt x="4052" y="9506"/>
                </a:cubicBezTo>
                <a:cubicBezTo>
                  <a:pt x="4052" y="9506"/>
                  <a:pt x="4051" y="9505"/>
                  <a:pt x="4067" y="9462"/>
                </a:cubicBezTo>
                <a:cubicBezTo>
                  <a:pt x="4067" y="9462"/>
                  <a:pt x="4068" y="9463"/>
                  <a:pt x="4002" y="9522"/>
                </a:cubicBezTo>
                <a:cubicBezTo>
                  <a:pt x="4002" y="9522"/>
                  <a:pt x="4002" y="9522"/>
                  <a:pt x="4009" y="9490"/>
                </a:cubicBezTo>
                <a:cubicBezTo>
                  <a:pt x="4009" y="9490"/>
                  <a:pt x="4010" y="9489"/>
                  <a:pt x="4019" y="9478"/>
                </a:cubicBezTo>
                <a:cubicBezTo>
                  <a:pt x="4019" y="9478"/>
                  <a:pt x="4018" y="9477"/>
                  <a:pt x="4036" y="9455"/>
                </a:cubicBezTo>
                <a:cubicBezTo>
                  <a:pt x="4036" y="9455"/>
                  <a:pt x="4036" y="9455"/>
                  <a:pt x="4057" y="9358"/>
                </a:cubicBezTo>
                <a:cubicBezTo>
                  <a:pt x="4057" y="9358"/>
                  <a:pt x="4058" y="9358"/>
                  <a:pt x="4029" y="9372"/>
                </a:cubicBezTo>
                <a:cubicBezTo>
                  <a:pt x="4029" y="9372"/>
                  <a:pt x="4029" y="9372"/>
                  <a:pt x="4036" y="9339"/>
                </a:cubicBezTo>
                <a:cubicBezTo>
                  <a:pt x="4036" y="9339"/>
                  <a:pt x="4035" y="9339"/>
                  <a:pt x="4052" y="9296"/>
                </a:cubicBezTo>
                <a:cubicBezTo>
                  <a:pt x="4052" y="9296"/>
                  <a:pt x="4052" y="9296"/>
                  <a:pt x="4013" y="9321"/>
                </a:cubicBezTo>
                <a:cubicBezTo>
                  <a:pt x="4061" y="9284"/>
                  <a:pt x="3988" y="9262"/>
                  <a:pt x="4038" y="9246"/>
                </a:cubicBezTo>
                <a:cubicBezTo>
                  <a:pt x="4038" y="9246"/>
                  <a:pt x="4037" y="9245"/>
                  <a:pt x="4026" y="9236"/>
                </a:cubicBezTo>
                <a:cubicBezTo>
                  <a:pt x="4026" y="9236"/>
                  <a:pt x="4026" y="9237"/>
                  <a:pt x="4053" y="9202"/>
                </a:cubicBezTo>
                <a:cubicBezTo>
                  <a:pt x="4064" y="9212"/>
                  <a:pt x="4007" y="9144"/>
                  <a:pt x="4043" y="9099"/>
                </a:cubicBezTo>
                <a:cubicBezTo>
                  <a:pt x="4043" y="9099"/>
                  <a:pt x="4044" y="9098"/>
                  <a:pt x="3985" y="9125"/>
                </a:cubicBezTo>
                <a:cubicBezTo>
                  <a:pt x="3985" y="9125"/>
                  <a:pt x="3985" y="9125"/>
                  <a:pt x="3955" y="9023"/>
                </a:cubicBezTo>
                <a:cubicBezTo>
                  <a:pt x="3955" y="9023"/>
                  <a:pt x="3954" y="9023"/>
                  <a:pt x="3984" y="9010"/>
                </a:cubicBezTo>
                <a:cubicBezTo>
                  <a:pt x="3984" y="9010"/>
                  <a:pt x="3983" y="9009"/>
                  <a:pt x="3948" y="8960"/>
                </a:cubicBezTo>
                <a:cubicBezTo>
                  <a:pt x="3948" y="8960"/>
                  <a:pt x="3949" y="8962"/>
                  <a:pt x="3965" y="8918"/>
                </a:cubicBezTo>
                <a:cubicBezTo>
                  <a:pt x="3965" y="8918"/>
                  <a:pt x="3965" y="8917"/>
                  <a:pt x="3985" y="8915"/>
                </a:cubicBezTo>
                <a:cubicBezTo>
                  <a:pt x="3985" y="8915"/>
                  <a:pt x="3986" y="8916"/>
                  <a:pt x="3953" y="8888"/>
                </a:cubicBezTo>
                <a:cubicBezTo>
                  <a:pt x="3977" y="8718"/>
                  <a:pt x="3937" y="8627"/>
                  <a:pt x="3964" y="8478"/>
                </a:cubicBezTo>
                <a:cubicBezTo>
                  <a:pt x="3964" y="8478"/>
                  <a:pt x="3965" y="8478"/>
                  <a:pt x="3931" y="8450"/>
                </a:cubicBezTo>
                <a:cubicBezTo>
                  <a:pt x="3931" y="8450"/>
                  <a:pt x="3931" y="8449"/>
                  <a:pt x="3953" y="8353"/>
                </a:cubicBezTo>
                <a:cubicBezTo>
                  <a:pt x="3953" y="8353"/>
                  <a:pt x="3953" y="8353"/>
                  <a:pt x="3936" y="8281"/>
                </a:cubicBezTo>
                <a:cubicBezTo>
                  <a:pt x="3936" y="8281"/>
                  <a:pt x="3935" y="8282"/>
                  <a:pt x="3940" y="8229"/>
                </a:cubicBezTo>
                <a:cubicBezTo>
                  <a:pt x="3940" y="8229"/>
                  <a:pt x="3941" y="8228"/>
                  <a:pt x="3919" y="8210"/>
                </a:cubicBezTo>
                <a:cubicBezTo>
                  <a:pt x="3919" y="8210"/>
                  <a:pt x="3918" y="8210"/>
                  <a:pt x="3945" y="8176"/>
                </a:cubicBezTo>
                <a:cubicBezTo>
                  <a:pt x="3945" y="8176"/>
                  <a:pt x="3946" y="8175"/>
                  <a:pt x="3988" y="8192"/>
                </a:cubicBezTo>
                <a:cubicBezTo>
                  <a:pt x="3988" y="8192"/>
                  <a:pt x="3989" y="8193"/>
                  <a:pt x="3987" y="8172"/>
                </a:cubicBezTo>
                <a:cubicBezTo>
                  <a:pt x="3987" y="8172"/>
                  <a:pt x="3987" y="8172"/>
                  <a:pt x="3962" y="8132"/>
                </a:cubicBezTo>
                <a:cubicBezTo>
                  <a:pt x="3962" y="8132"/>
                  <a:pt x="3962" y="8133"/>
                  <a:pt x="3930" y="8010"/>
                </a:cubicBezTo>
                <a:cubicBezTo>
                  <a:pt x="3930" y="8010"/>
                  <a:pt x="3930" y="8009"/>
                  <a:pt x="3957" y="7975"/>
                </a:cubicBezTo>
                <a:cubicBezTo>
                  <a:pt x="3953" y="7934"/>
                  <a:pt x="3902" y="7929"/>
                  <a:pt x="3907" y="7876"/>
                </a:cubicBezTo>
                <a:cubicBezTo>
                  <a:pt x="3907" y="7876"/>
                  <a:pt x="3907" y="7876"/>
                  <a:pt x="3846" y="7882"/>
                </a:cubicBezTo>
                <a:cubicBezTo>
                  <a:pt x="3846" y="7882"/>
                  <a:pt x="3846" y="7882"/>
                  <a:pt x="3853" y="7850"/>
                </a:cubicBezTo>
                <a:cubicBezTo>
                  <a:pt x="3853" y="7850"/>
                  <a:pt x="3853" y="7849"/>
                  <a:pt x="3862" y="7838"/>
                </a:cubicBezTo>
                <a:cubicBezTo>
                  <a:pt x="3862" y="7838"/>
                  <a:pt x="3863" y="7839"/>
                  <a:pt x="3910" y="7803"/>
                </a:cubicBezTo>
                <a:cubicBezTo>
                  <a:pt x="3910" y="7803"/>
                  <a:pt x="3909" y="7803"/>
                  <a:pt x="3894" y="7752"/>
                </a:cubicBezTo>
                <a:cubicBezTo>
                  <a:pt x="3894" y="7752"/>
                  <a:pt x="3894" y="7751"/>
                  <a:pt x="3821" y="7727"/>
                </a:cubicBezTo>
                <a:cubicBezTo>
                  <a:pt x="3821" y="7727"/>
                  <a:pt x="3822" y="7728"/>
                  <a:pt x="3794" y="7647"/>
                </a:cubicBezTo>
                <a:cubicBezTo>
                  <a:pt x="3794" y="7647"/>
                  <a:pt x="3793" y="7646"/>
                  <a:pt x="3797" y="7688"/>
                </a:cubicBezTo>
                <a:cubicBezTo>
                  <a:pt x="3797" y="7688"/>
                  <a:pt x="3797" y="7687"/>
                  <a:pt x="3777" y="7689"/>
                </a:cubicBezTo>
                <a:cubicBezTo>
                  <a:pt x="3826" y="7674"/>
                  <a:pt x="3726" y="7684"/>
                  <a:pt x="3753" y="7650"/>
                </a:cubicBezTo>
                <a:cubicBezTo>
                  <a:pt x="3753" y="7650"/>
                  <a:pt x="3753" y="7650"/>
                  <a:pt x="3744" y="7662"/>
                </a:cubicBezTo>
                <a:cubicBezTo>
                  <a:pt x="3744" y="7662"/>
                  <a:pt x="3744" y="7662"/>
                  <a:pt x="3740" y="7621"/>
                </a:cubicBezTo>
                <a:cubicBezTo>
                  <a:pt x="3740" y="7621"/>
                  <a:pt x="3739" y="7620"/>
                  <a:pt x="3692" y="7656"/>
                </a:cubicBezTo>
                <a:cubicBezTo>
                  <a:pt x="3692" y="7656"/>
                  <a:pt x="3692" y="7656"/>
                  <a:pt x="3661" y="7648"/>
                </a:cubicBezTo>
                <a:cubicBezTo>
                  <a:pt x="3717" y="7601"/>
                  <a:pt x="3670" y="7637"/>
                  <a:pt x="3668" y="7616"/>
                </a:cubicBezTo>
                <a:cubicBezTo>
                  <a:pt x="3668" y="7616"/>
                  <a:pt x="3668" y="7617"/>
                  <a:pt x="3698" y="7603"/>
                </a:cubicBezTo>
                <a:cubicBezTo>
                  <a:pt x="3698" y="7603"/>
                  <a:pt x="3697" y="7604"/>
                  <a:pt x="3693" y="7562"/>
                </a:cubicBezTo>
                <a:cubicBezTo>
                  <a:pt x="3693" y="7562"/>
                  <a:pt x="3694" y="7562"/>
                  <a:pt x="3712" y="7539"/>
                </a:cubicBezTo>
                <a:cubicBezTo>
                  <a:pt x="3712" y="7539"/>
                  <a:pt x="3713" y="7539"/>
                  <a:pt x="3698" y="7488"/>
                </a:cubicBezTo>
                <a:cubicBezTo>
                  <a:pt x="3698" y="7488"/>
                  <a:pt x="3697" y="7488"/>
                  <a:pt x="3692" y="7541"/>
                </a:cubicBezTo>
                <a:cubicBezTo>
                  <a:pt x="3692" y="7541"/>
                  <a:pt x="3691" y="7541"/>
                  <a:pt x="3658" y="7513"/>
                </a:cubicBezTo>
                <a:cubicBezTo>
                  <a:pt x="3622" y="7558"/>
                  <a:pt x="3640" y="7631"/>
                  <a:pt x="3632" y="7663"/>
                </a:cubicBezTo>
                <a:cubicBezTo>
                  <a:pt x="3632" y="7663"/>
                  <a:pt x="3632" y="7662"/>
                  <a:pt x="3598" y="7634"/>
                </a:cubicBezTo>
                <a:cubicBezTo>
                  <a:pt x="3598" y="7634"/>
                  <a:pt x="3599" y="7634"/>
                  <a:pt x="3604" y="7581"/>
                </a:cubicBezTo>
                <a:cubicBezTo>
                  <a:pt x="3604" y="7581"/>
                  <a:pt x="3604" y="7581"/>
                  <a:pt x="3559" y="7638"/>
                </a:cubicBezTo>
                <a:cubicBezTo>
                  <a:pt x="3537" y="7620"/>
                  <a:pt x="3561" y="7565"/>
                  <a:pt x="3550" y="7555"/>
                </a:cubicBezTo>
                <a:cubicBezTo>
                  <a:pt x="3516" y="7621"/>
                  <a:pt x="3552" y="7577"/>
                  <a:pt x="3532" y="7579"/>
                </a:cubicBezTo>
                <a:cubicBezTo>
                  <a:pt x="3532" y="7579"/>
                  <a:pt x="3532" y="7578"/>
                  <a:pt x="3536" y="7619"/>
                </a:cubicBezTo>
                <a:cubicBezTo>
                  <a:pt x="3536" y="7619"/>
                  <a:pt x="3537" y="7620"/>
                  <a:pt x="3509" y="7654"/>
                </a:cubicBezTo>
                <a:cubicBezTo>
                  <a:pt x="3509" y="7654"/>
                  <a:pt x="3509" y="7653"/>
                  <a:pt x="3485" y="7614"/>
                </a:cubicBezTo>
                <a:cubicBezTo>
                  <a:pt x="3485" y="7614"/>
                  <a:pt x="3486" y="7614"/>
                  <a:pt x="3498" y="7529"/>
                </a:cubicBezTo>
                <a:cubicBezTo>
                  <a:pt x="3498" y="7529"/>
                  <a:pt x="3498" y="7529"/>
                  <a:pt x="3536" y="7504"/>
                </a:cubicBezTo>
                <a:cubicBezTo>
                  <a:pt x="3536" y="7504"/>
                  <a:pt x="3536" y="7505"/>
                  <a:pt x="3501" y="7456"/>
                </a:cubicBezTo>
                <a:cubicBezTo>
                  <a:pt x="3501" y="7456"/>
                  <a:pt x="3500" y="7456"/>
                  <a:pt x="3509" y="7444"/>
                </a:cubicBezTo>
                <a:cubicBezTo>
                  <a:pt x="3509" y="7444"/>
                  <a:pt x="3510" y="7444"/>
                  <a:pt x="3488" y="7425"/>
                </a:cubicBezTo>
                <a:cubicBezTo>
                  <a:pt x="3488" y="7425"/>
                  <a:pt x="3488" y="7426"/>
                  <a:pt x="3502" y="7361"/>
                </a:cubicBezTo>
                <a:cubicBezTo>
                  <a:pt x="3502" y="7361"/>
                  <a:pt x="3502" y="7361"/>
                  <a:pt x="3465" y="7407"/>
                </a:cubicBezTo>
                <a:cubicBezTo>
                  <a:pt x="3465" y="7407"/>
                  <a:pt x="3466" y="7407"/>
                  <a:pt x="3433" y="7379"/>
                </a:cubicBezTo>
                <a:cubicBezTo>
                  <a:pt x="3433" y="7379"/>
                  <a:pt x="3432" y="7379"/>
                  <a:pt x="3423" y="7390"/>
                </a:cubicBezTo>
                <a:cubicBezTo>
                  <a:pt x="3436" y="7421"/>
                  <a:pt x="3449" y="7450"/>
                  <a:pt x="3453" y="7491"/>
                </a:cubicBezTo>
                <a:cubicBezTo>
                  <a:pt x="3453" y="7491"/>
                  <a:pt x="3454" y="7492"/>
                  <a:pt x="3441" y="7577"/>
                </a:cubicBezTo>
                <a:cubicBezTo>
                  <a:pt x="3441" y="7577"/>
                  <a:pt x="3441" y="7577"/>
                  <a:pt x="3410" y="7570"/>
                </a:cubicBezTo>
                <a:cubicBezTo>
                  <a:pt x="3410" y="7570"/>
                  <a:pt x="3410" y="7570"/>
                  <a:pt x="3434" y="7609"/>
                </a:cubicBezTo>
                <a:cubicBezTo>
                  <a:pt x="3434" y="7609"/>
                  <a:pt x="3434" y="7609"/>
                  <a:pt x="3427" y="7641"/>
                </a:cubicBezTo>
                <a:cubicBezTo>
                  <a:pt x="3427" y="7641"/>
                  <a:pt x="3426" y="7641"/>
                  <a:pt x="3368" y="7667"/>
                </a:cubicBezTo>
                <a:cubicBezTo>
                  <a:pt x="3368" y="7667"/>
                  <a:pt x="3368" y="7668"/>
                  <a:pt x="3383" y="7718"/>
                </a:cubicBezTo>
                <a:cubicBezTo>
                  <a:pt x="3383" y="7718"/>
                  <a:pt x="3383" y="7718"/>
                  <a:pt x="3353" y="7732"/>
                </a:cubicBezTo>
                <a:cubicBezTo>
                  <a:pt x="3368" y="7667"/>
                  <a:pt x="3341" y="7702"/>
                  <a:pt x="3341" y="7702"/>
                </a:cubicBezTo>
                <a:cubicBezTo>
                  <a:pt x="3341" y="7702"/>
                  <a:pt x="3341" y="7702"/>
                  <a:pt x="3314" y="7736"/>
                </a:cubicBezTo>
                <a:cubicBezTo>
                  <a:pt x="3314" y="7736"/>
                  <a:pt x="3313" y="7736"/>
                  <a:pt x="3346" y="7764"/>
                </a:cubicBezTo>
                <a:cubicBezTo>
                  <a:pt x="3346" y="7764"/>
                  <a:pt x="3347" y="7765"/>
                  <a:pt x="3366" y="7857"/>
                </a:cubicBezTo>
                <a:cubicBezTo>
                  <a:pt x="3366" y="7857"/>
                  <a:pt x="3365" y="7856"/>
                  <a:pt x="3387" y="7874"/>
                </a:cubicBezTo>
                <a:cubicBezTo>
                  <a:pt x="3387" y="7874"/>
                  <a:pt x="3388" y="7876"/>
                  <a:pt x="3359" y="7889"/>
                </a:cubicBezTo>
                <a:cubicBezTo>
                  <a:pt x="3359" y="7889"/>
                  <a:pt x="3359" y="7888"/>
                  <a:pt x="3358" y="7982"/>
                </a:cubicBezTo>
                <a:cubicBezTo>
                  <a:pt x="3358" y="7982"/>
                  <a:pt x="3357" y="7983"/>
                  <a:pt x="3378" y="7981"/>
                </a:cubicBezTo>
                <a:cubicBezTo>
                  <a:pt x="3378" y="7981"/>
                  <a:pt x="3377" y="7980"/>
                  <a:pt x="3365" y="8065"/>
                </a:cubicBezTo>
                <a:cubicBezTo>
                  <a:pt x="3365" y="8065"/>
                  <a:pt x="3364" y="8066"/>
                  <a:pt x="3378" y="8096"/>
                </a:cubicBezTo>
                <a:cubicBezTo>
                  <a:pt x="3378" y="8096"/>
                  <a:pt x="3378" y="8096"/>
                  <a:pt x="3342" y="8141"/>
                </a:cubicBezTo>
                <a:cubicBezTo>
                  <a:pt x="3414" y="8260"/>
                  <a:pt x="3303" y="8376"/>
                  <a:pt x="3373" y="8474"/>
                </a:cubicBezTo>
                <a:cubicBezTo>
                  <a:pt x="3373" y="8474"/>
                  <a:pt x="3374" y="8474"/>
                  <a:pt x="3358" y="8517"/>
                </a:cubicBezTo>
                <a:cubicBezTo>
                  <a:pt x="3358" y="8517"/>
                  <a:pt x="3357" y="8517"/>
                  <a:pt x="3361" y="8558"/>
                </a:cubicBezTo>
                <a:cubicBezTo>
                  <a:pt x="3361" y="8558"/>
                  <a:pt x="3361" y="8559"/>
                  <a:pt x="3341" y="8561"/>
                </a:cubicBezTo>
                <a:cubicBezTo>
                  <a:pt x="3341" y="8561"/>
                  <a:pt x="3340" y="8560"/>
                  <a:pt x="3329" y="8551"/>
                </a:cubicBezTo>
                <a:cubicBezTo>
                  <a:pt x="3329" y="8551"/>
                  <a:pt x="3329" y="8551"/>
                  <a:pt x="3345" y="8392"/>
                </a:cubicBezTo>
                <a:cubicBezTo>
                  <a:pt x="3345" y="8392"/>
                  <a:pt x="3345" y="8393"/>
                  <a:pt x="3293" y="8272"/>
                </a:cubicBezTo>
                <a:cubicBezTo>
                  <a:pt x="3293" y="8272"/>
                  <a:pt x="3293" y="8272"/>
                  <a:pt x="3273" y="8274"/>
                </a:cubicBezTo>
                <a:cubicBezTo>
                  <a:pt x="3273" y="8274"/>
                  <a:pt x="3273" y="8274"/>
                  <a:pt x="3271" y="8253"/>
                </a:cubicBezTo>
                <a:cubicBezTo>
                  <a:pt x="3271" y="8253"/>
                  <a:pt x="3271" y="8254"/>
                  <a:pt x="3230" y="8258"/>
                </a:cubicBezTo>
                <a:cubicBezTo>
                  <a:pt x="3230" y="8258"/>
                  <a:pt x="3231" y="8257"/>
                  <a:pt x="3257" y="8318"/>
                </a:cubicBezTo>
                <a:cubicBezTo>
                  <a:pt x="3257" y="8318"/>
                  <a:pt x="3257" y="8317"/>
                  <a:pt x="3220" y="8363"/>
                </a:cubicBezTo>
                <a:cubicBezTo>
                  <a:pt x="3220" y="8363"/>
                  <a:pt x="3221" y="8364"/>
                  <a:pt x="3208" y="8334"/>
                </a:cubicBezTo>
                <a:cubicBezTo>
                  <a:pt x="3208" y="8334"/>
                  <a:pt x="3207" y="8333"/>
                  <a:pt x="3223" y="8290"/>
                </a:cubicBezTo>
                <a:cubicBezTo>
                  <a:pt x="3223" y="8290"/>
                  <a:pt x="3223" y="8289"/>
                  <a:pt x="3195" y="8208"/>
                </a:cubicBezTo>
                <a:cubicBezTo>
                  <a:pt x="3195" y="8208"/>
                  <a:pt x="3195" y="8208"/>
                  <a:pt x="3227" y="8121"/>
                </a:cubicBezTo>
                <a:cubicBezTo>
                  <a:pt x="3225" y="8100"/>
                  <a:pt x="3181" y="8063"/>
                  <a:pt x="3186" y="8010"/>
                </a:cubicBezTo>
                <a:cubicBezTo>
                  <a:pt x="3186" y="8010"/>
                  <a:pt x="3187" y="8010"/>
                  <a:pt x="3158" y="8023"/>
                </a:cubicBezTo>
                <a:cubicBezTo>
                  <a:pt x="3222" y="8059"/>
                  <a:pt x="3160" y="8044"/>
                  <a:pt x="3171" y="8054"/>
                </a:cubicBezTo>
                <a:cubicBezTo>
                  <a:pt x="3171" y="8054"/>
                  <a:pt x="3171" y="8054"/>
                  <a:pt x="3140" y="8046"/>
                </a:cubicBezTo>
                <a:cubicBezTo>
                  <a:pt x="3140" y="8046"/>
                  <a:pt x="3140" y="8047"/>
                  <a:pt x="3123" y="7975"/>
                </a:cubicBezTo>
                <a:cubicBezTo>
                  <a:pt x="3086" y="8021"/>
                  <a:pt x="3067" y="8043"/>
                  <a:pt x="3042" y="8097"/>
                </a:cubicBezTo>
                <a:cubicBezTo>
                  <a:pt x="3042" y="8097"/>
                  <a:pt x="3043" y="8098"/>
                  <a:pt x="3089" y="8041"/>
                </a:cubicBezTo>
                <a:cubicBezTo>
                  <a:pt x="3089" y="8041"/>
                  <a:pt x="3088" y="8042"/>
                  <a:pt x="3090" y="8062"/>
                </a:cubicBezTo>
                <a:cubicBezTo>
                  <a:pt x="3072" y="8085"/>
                  <a:pt x="3096" y="8124"/>
                  <a:pt x="3049" y="8160"/>
                </a:cubicBezTo>
                <a:cubicBezTo>
                  <a:pt x="3049" y="8160"/>
                  <a:pt x="3048" y="8160"/>
                  <a:pt x="3028" y="8162"/>
                </a:cubicBezTo>
                <a:cubicBezTo>
                  <a:pt x="3028" y="8162"/>
                  <a:pt x="3029" y="8162"/>
                  <a:pt x="3025" y="8121"/>
                </a:cubicBezTo>
                <a:cubicBezTo>
                  <a:pt x="3025" y="8121"/>
                  <a:pt x="3025" y="8121"/>
                  <a:pt x="2994" y="8114"/>
                </a:cubicBezTo>
                <a:cubicBezTo>
                  <a:pt x="2994" y="8114"/>
                  <a:pt x="2993" y="8113"/>
                  <a:pt x="2972" y="8115"/>
                </a:cubicBezTo>
                <a:cubicBezTo>
                  <a:pt x="2972" y="8115"/>
                  <a:pt x="2973" y="8116"/>
                  <a:pt x="2960" y="8086"/>
                </a:cubicBezTo>
                <a:cubicBezTo>
                  <a:pt x="2960" y="8086"/>
                  <a:pt x="2960" y="8086"/>
                  <a:pt x="2968" y="7959"/>
                </a:cubicBezTo>
                <a:cubicBezTo>
                  <a:pt x="2968" y="7959"/>
                  <a:pt x="2968" y="7959"/>
                  <a:pt x="2946" y="7940"/>
                </a:cubicBezTo>
                <a:cubicBezTo>
                  <a:pt x="2946" y="7940"/>
                  <a:pt x="2946" y="7940"/>
                  <a:pt x="2940" y="7877"/>
                </a:cubicBezTo>
                <a:cubicBezTo>
                  <a:pt x="2918" y="7974"/>
                  <a:pt x="2931" y="7889"/>
                  <a:pt x="2914" y="7933"/>
                </a:cubicBezTo>
                <a:cubicBezTo>
                  <a:pt x="2914" y="7933"/>
                  <a:pt x="2915" y="7932"/>
                  <a:pt x="2886" y="7946"/>
                </a:cubicBezTo>
                <a:cubicBezTo>
                  <a:pt x="2886" y="7946"/>
                  <a:pt x="2886" y="7946"/>
                  <a:pt x="2917" y="7953"/>
                </a:cubicBezTo>
                <a:cubicBezTo>
                  <a:pt x="2917" y="7953"/>
                  <a:pt x="2917" y="7953"/>
                  <a:pt x="2919" y="7974"/>
                </a:cubicBezTo>
                <a:cubicBezTo>
                  <a:pt x="2845" y="7949"/>
                  <a:pt x="2907" y="7965"/>
                  <a:pt x="2889" y="7988"/>
                </a:cubicBezTo>
                <a:cubicBezTo>
                  <a:pt x="2904" y="8039"/>
                  <a:pt x="2901" y="8112"/>
                  <a:pt x="2907" y="8175"/>
                </a:cubicBezTo>
                <a:cubicBezTo>
                  <a:pt x="2907" y="8175"/>
                  <a:pt x="2907" y="8174"/>
                  <a:pt x="2889" y="8197"/>
                </a:cubicBezTo>
                <a:cubicBezTo>
                  <a:pt x="2889" y="8197"/>
                  <a:pt x="2889" y="8197"/>
                  <a:pt x="2853" y="8148"/>
                </a:cubicBezTo>
                <a:cubicBezTo>
                  <a:pt x="2853" y="8148"/>
                  <a:pt x="2853" y="8149"/>
                  <a:pt x="2861" y="8116"/>
                </a:cubicBezTo>
                <a:cubicBezTo>
                  <a:pt x="2806" y="8185"/>
                  <a:pt x="2824" y="8256"/>
                  <a:pt x="2810" y="8321"/>
                </a:cubicBezTo>
                <a:cubicBezTo>
                  <a:pt x="2810" y="8321"/>
                  <a:pt x="2809" y="8321"/>
                  <a:pt x="2800" y="8332"/>
                </a:cubicBezTo>
                <a:cubicBezTo>
                  <a:pt x="2718" y="8225"/>
                  <a:pt x="2782" y="8145"/>
                  <a:pt x="2730" y="8025"/>
                </a:cubicBezTo>
                <a:cubicBezTo>
                  <a:pt x="2730" y="8025"/>
                  <a:pt x="2731" y="8025"/>
                  <a:pt x="2722" y="8036"/>
                </a:cubicBezTo>
                <a:cubicBezTo>
                  <a:pt x="2722" y="8036"/>
                  <a:pt x="2721" y="8035"/>
                  <a:pt x="2705" y="8079"/>
                </a:cubicBezTo>
                <a:cubicBezTo>
                  <a:pt x="2705" y="8079"/>
                  <a:pt x="2705" y="8079"/>
                  <a:pt x="2685" y="8081"/>
                </a:cubicBezTo>
                <a:cubicBezTo>
                  <a:pt x="2685" y="8081"/>
                  <a:pt x="2685" y="8081"/>
                  <a:pt x="2682" y="8154"/>
                </a:cubicBezTo>
                <a:cubicBezTo>
                  <a:pt x="2682" y="8154"/>
                  <a:pt x="2682" y="8154"/>
                  <a:pt x="2651" y="8147"/>
                </a:cubicBezTo>
                <a:cubicBezTo>
                  <a:pt x="2651" y="8147"/>
                  <a:pt x="2651" y="8147"/>
                  <a:pt x="2668" y="8218"/>
                </a:cubicBezTo>
                <a:cubicBezTo>
                  <a:pt x="2668" y="8218"/>
                  <a:pt x="2668" y="8219"/>
                  <a:pt x="2650" y="8242"/>
                </a:cubicBezTo>
                <a:cubicBezTo>
                  <a:pt x="2650" y="8242"/>
                  <a:pt x="2649" y="8241"/>
                  <a:pt x="2590" y="8268"/>
                </a:cubicBezTo>
                <a:cubicBezTo>
                  <a:pt x="2590" y="8268"/>
                  <a:pt x="2591" y="8268"/>
                  <a:pt x="2557" y="8240"/>
                </a:cubicBezTo>
                <a:cubicBezTo>
                  <a:pt x="2557" y="8240"/>
                  <a:pt x="2558" y="8240"/>
                  <a:pt x="2573" y="8081"/>
                </a:cubicBezTo>
                <a:cubicBezTo>
                  <a:pt x="2548" y="8084"/>
                  <a:pt x="2532" y="8077"/>
                  <a:pt x="2523" y="8064"/>
                </a:cubicBezTo>
                <a:lnTo>
                  <a:pt x="2522" y="8058"/>
                </a:lnTo>
                <a:lnTo>
                  <a:pt x="2522" y="8057"/>
                </a:lnTo>
                <a:lnTo>
                  <a:pt x="2521" y="8054"/>
                </a:lnTo>
                <a:lnTo>
                  <a:pt x="2492" y="8090"/>
                </a:lnTo>
                <a:cubicBezTo>
                  <a:pt x="2492" y="8090"/>
                  <a:pt x="2493" y="8089"/>
                  <a:pt x="2497" y="8131"/>
                </a:cubicBezTo>
                <a:cubicBezTo>
                  <a:pt x="2497" y="8131"/>
                  <a:pt x="2497" y="8131"/>
                  <a:pt x="2427" y="8148"/>
                </a:cubicBezTo>
                <a:cubicBezTo>
                  <a:pt x="2427" y="8148"/>
                  <a:pt x="2427" y="8148"/>
                  <a:pt x="2420" y="8181"/>
                </a:cubicBezTo>
                <a:cubicBezTo>
                  <a:pt x="2420" y="8181"/>
                  <a:pt x="2419" y="8181"/>
                  <a:pt x="2441" y="8200"/>
                </a:cubicBezTo>
                <a:cubicBezTo>
                  <a:pt x="2441" y="8200"/>
                  <a:pt x="2442" y="8200"/>
                  <a:pt x="2450" y="8283"/>
                </a:cubicBezTo>
                <a:cubicBezTo>
                  <a:pt x="2450" y="8283"/>
                  <a:pt x="2450" y="8283"/>
                  <a:pt x="2424" y="8338"/>
                </a:cubicBezTo>
                <a:cubicBezTo>
                  <a:pt x="2424" y="8338"/>
                  <a:pt x="2424" y="8338"/>
                  <a:pt x="2457" y="8366"/>
                </a:cubicBezTo>
                <a:cubicBezTo>
                  <a:pt x="2457" y="8366"/>
                  <a:pt x="2457" y="8366"/>
                  <a:pt x="2455" y="8460"/>
                </a:cubicBezTo>
                <a:cubicBezTo>
                  <a:pt x="2455" y="8460"/>
                  <a:pt x="2457" y="8460"/>
                  <a:pt x="2414" y="8443"/>
                </a:cubicBezTo>
                <a:cubicBezTo>
                  <a:pt x="2414" y="8443"/>
                  <a:pt x="2413" y="8444"/>
                  <a:pt x="2417" y="8485"/>
                </a:cubicBezTo>
                <a:cubicBezTo>
                  <a:pt x="2417" y="8485"/>
                  <a:pt x="2418" y="8485"/>
                  <a:pt x="2433" y="8536"/>
                </a:cubicBezTo>
                <a:cubicBezTo>
                  <a:pt x="2433" y="8536"/>
                  <a:pt x="2433" y="8535"/>
                  <a:pt x="2423" y="8641"/>
                </a:cubicBezTo>
                <a:cubicBezTo>
                  <a:pt x="2423" y="8641"/>
                  <a:pt x="2423" y="8642"/>
                  <a:pt x="2412" y="8632"/>
                </a:cubicBezTo>
                <a:cubicBezTo>
                  <a:pt x="2364" y="8669"/>
                  <a:pt x="2369" y="8615"/>
                  <a:pt x="2370" y="8635"/>
                </a:cubicBezTo>
                <a:cubicBezTo>
                  <a:pt x="2370" y="8635"/>
                  <a:pt x="2371" y="8636"/>
                  <a:pt x="2358" y="8606"/>
                </a:cubicBezTo>
                <a:cubicBezTo>
                  <a:pt x="2358" y="8606"/>
                  <a:pt x="2359" y="8606"/>
                  <a:pt x="2362" y="8602"/>
                </a:cubicBezTo>
                <a:lnTo>
                  <a:pt x="2368" y="8595"/>
                </a:lnTo>
                <a:cubicBezTo>
                  <a:pt x="2368" y="8595"/>
                  <a:pt x="2367" y="8594"/>
                  <a:pt x="2370" y="8590"/>
                </a:cubicBezTo>
                <a:lnTo>
                  <a:pt x="2383" y="8574"/>
                </a:lnTo>
                <a:cubicBezTo>
                  <a:pt x="2386" y="8571"/>
                  <a:pt x="2385" y="8571"/>
                  <a:pt x="2385" y="8571"/>
                </a:cubicBezTo>
                <a:lnTo>
                  <a:pt x="2395" y="8561"/>
                </a:lnTo>
                <a:cubicBezTo>
                  <a:pt x="2391" y="8520"/>
                  <a:pt x="2334" y="8567"/>
                  <a:pt x="2348" y="8503"/>
                </a:cubicBezTo>
                <a:cubicBezTo>
                  <a:pt x="2348" y="8503"/>
                  <a:pt x="2349" y="8502"/>
                  <a:pt x="2319" y="8516"/>
                </a:cubicBezTo>
                <a:cubicBezTo>
                  <a:pt x="2319" y="8516"/>
                  <a:pt x="2319" y="8516"/>
                  <a:pt x="2328" y="8714"/>
                </a:cubicBezTo>
                <a:cubicBezTo>
                  <a:pt x="2328" y="8714"/>
                  <a:pt x="2328" y="8713"/>
                  <a:pt x="2286" y="8697"/>
                </a:cubicBezTo>
                <a:cubicBezTo>
                  <a:pt x="2286" y="8697"/>
                  <a:pt x="2286" y="8697"/>
                  <a:pt x="2290" y="8739"/>
                </a:cubicBezTo>
                <a:cubicBezTo>
                  <a:pt x="2290" y="8739"/>
                  <a:pt x="2289" y="8738"/>
                  <a:pt x="2310" y="8736"/>
                </a:cubicBezTo>
                <a:cubicBezTo>
                  <a:pt x="2284" y="8791"/>
                  <a:pt x="2339" y="8722"/>
                  <a:pt x="2334" y="8775"/>
                </a:cubicBezTo>
                <a:cubicBezTo>
                  <a:pt x="2334" y="8775"/>
                  <a:pt x="2333" y="8776"/>
                  <a:pt x="2317" y="8819"/>
                </a:cubicBezTo>
                <a:cubicBezTo>
                  <a:pt x="2317" y="8819"/>
                  <a:pt x="2317" y="8820"/>
                  <a:pt x="2297" y="8822"/>
                </a:cubicBezTo>
                <a:cubicBezTo>
                  <a:pt x="2297" y="8822"/>
                  <a:pt x="2298" y="8822"/>
                  <a:pt x="2283" y="8771"/>
                </a:cubicBezTo>
                <a:cubicBezTo>
                  <a:pt x="2283" y="8771"/>
                  <a:pt x="2282" y="8770"/>
                  <a:pt x="2261" y="8772"/>
                </a:cubicBezTo>
                <a:cubicBezTo>
                  <a:pt x="2261" y="8772"/>
                  <a:pt x="2263" y="8773"/>
                  <a:pt x="2259" y="8732"/>
                </a:cubicBezTo>
                <a:cubicBezTo>
                  <a:pt x="2259" y="8732"/>
                  <a:pt x="2259" y="8731"/>
                  <a:pt x="2225" y="8587"/>
                </a:cubicBezTo>
                <a:cubicBezTo>
                  <a:pt x="2225" y="8587"/>
                  <a:pt x="2224" y="8588"/>
                  <a:pt x="2213" y="8694"/>
                </a:cubicBezTo>
                <a:cubicBezTo>
                  <a:pt x="2213" y="8694"/>
                  <a:pt x="2214" y="8693"/>
                  <a:pt x="2203" y="8799"/>
                </a:cubicBezTo>
                <a:cubicBezTo>
                  <a:pt x="2203" y="8799"/>
                  <a:pt x="2203" y="8799"/>
                  <a:pt x="2192" y="8790"/>
                </a:cubicBezTo>
                <a:cubicBezTo>
                  <a:pt x="2150" y="8773"/>
                  <a:pt x="2187" y="8728"/>
                  <a:pt x="2128" y="8755"/>
                </a:cubicBezTo>
                <a:cubicBezTo>
                  <a:pt x="2128" y="8755"/>
                  <a:pt x="2129" y="8755"/>
                  <a:pt x="2096" y="8517"/>
                </a:cubicBezTo>
                <a:cubicBezTo>
                  <a:pt x="2096" y="8517"/>
                  <a:pt x="2095" y="8516"/>
                  <a:pt x="2084" y="8507"/>
                </a:cubicBezTo>
                <a:cubicBezTo>
                  <a:pt x="2084" y="8507"/>
                  <a:pt x="2084" y="8507"/>
                  <a:pt x="2059" y="8353"/>
                </a:cubicBezTo>
                <a:cubicBezTo>
                  <a:pt x="2059" y="8353"/>
                  <a:pt x="2059" y="8352"/>
                  <a:pt x="1931" y="8511"/>
                </a:cubicBezTo>
                <a:cubicBezTo>
                  <a:pt x="1931" y="8511"/>
                  <a:pt x="1932" y="8512"/>
                  <a:pt x="1940" y="8595"/>
                </a:cubicBezTo>
                <a:cubicBezTo>
                  <a:pt x="1940" y="8595"/>
                  <a:pt x="1939" y="8596"/>
                  <a:pt x="1972" y="8624"/>
                </a:cubicBezTo>
                <a:cubicBezTo>
                  <a:pt x="1959" y="8803"/>
                  <a:pt x="2013" y="9038"/>
                  <a:pt x="1968" y="9210"/>
                </a:cubicBezTo>
                <a:cubicBezTo>
                  <a:pt x="1968" y="9210"/>
                  <a:pt x="1968" y="9210"/>
                  <a:pt x="1974" y="9272"/>
                </a:cubicBezTo>
                <a:cubicBezTo>
                  <a:pt x="1941" y="9244"/>
                  <a:pt x="1915" y="9184"/>
                  <a:pt x="1920" y="9131"/>
                </a:cubicBezTo>
                <a:cubicBezTo>
                  <a:pt x="1920" y="9131"/>
                  <a:pt x="1920" y="9132"/>
                  <a:pt x="1947" y="9097"/>
                </a:cubicBezTo>
                <a:cubicBezTo>
                  <a:pt x="1947" y="9097"/>
                  <a:pt x="1946" y="9096"/>
                  <a:pt x="1913" y="9068"/>
                </a:cubicBezTo>
                <a:cubicBezTo>
                  <a:pt x="1913" y="9068"/>
                  <a:pt x="1914" y="9068"/>
                  <a:pt x="1927" y="8889"/>
                </a:cubicBezTo>
                <a:cubicBezTo>
                  <a:pt x="1927" y="8889"/>
                  <a:pt x="1927" y="8890"/>
                  <a:pt x="1920" y="8713"/>
                </a:cubicBezTo>
                <a:cubicBezTo>
                  <a:pt x="1922" y="8733"/>
                  <a:pt x="1874" y="8769"/>
                  <a:pt x="1869" y="8822"/>
                </a:cubicBezTo>
                <a:cubicBezTo>
                  <a:pt x="1869" y="8822"/>
                  <a:pt x="1869" y="8821"/>
                  <a:pt x="1849" y="8823"/>
                </a:cubicBezTo>
                <a:cubicBezTo>
                  <a:pt x="1913" y="8744"/>
                  <a:pt x="1827" y="8805"/>
                  <a:pt x="1863" y="8759"/>
                </a:cubicBezTo>
                <a:cubicBezTo>
                  <a:pt x="1863" y="8759"/>
                  <a:pt x="1864" y="8760"/>
                  <a:pt x="1827" y="8691"/>
                </a:cubicBezTo>
                <a:cubicBezTo>
                  <a:pt x="1827" y="8691"/>
                  <a:pt x="1827" y="8690"/>
                  <a:pt x="1811" y="8733"/>
                </a:cubicBezTo>
                <a:cubicBezTo>
                  <a:pt x="1812" y="8639"/>
                  <a:pt x="1791" y="8735"/>
                  <a:pt x="1787" y="8694"/>
                </a:cubicBezTo>
                <a:cubicBezTo>
                  <a:pt x="1787" y="8694"/>
                  <a:pt x="1786" y="8694"/>
                  <a:pt x="1631" y="8888"/>
                </a:cubicBezTo>
                <a:cubicBezTo>
                  <a:pt x="1631" y="8888"/>
                  <a:pt x="1631" y="8887"/>
                  <a:pt x="1651" y="9095"/>
                </a:cubicBezTo>
                <a:cubicBezTo>
                  <a:pt x="1651" y="9095"/>
                  <a:pt x="1652" y="9096"/>
                  <a:pt x="1661" y="9084"/>
                </a:cubicBezTo>
                <a:cubicBezTo>
                  <a:pt x="1661" y="9084"/>
                  <a:pt x="1661" y="9084"/>
                  <a:pt x="1664" y="9220"/>
                </a:cubicBezTo>
                <a:cubicBezTo>
                  <a:pt x="1668" y="9261"/>
                  <a:pt x="1537" y="9284"/>
                  <a:pt x="1576" y="9374"/>
                </a:cubicBezTo>
                <a:cubicBezTo>
                  <a:pt x="1576" y="9374"/>
                  <a:pt x="1577" y="9374"/>
                  <a:pt x="1555" y="9356"/>
                </a:cubicBezTo>
                <a:cubicBezTo>
                  <a:pt x="1555" y="9356"/>
                  <a:pt x="1554" y="9356"/>
                  <a:pt x="1550" y="9315"/>
                </a:cubicBezTo>
                <a:cubicBezTo>
                  <a:pt x="1550" y="9315"/>
                  <a:pt x="1551" y="9315"/>
                  <a:pt x="1512" y="9339"/>
                </a:cubicBezTo>
                <a:cubicBezTo>
                  <a:pt x="1512" y="9339"/>
                  <a:pt x="1511" y="9339"/>
                  <a:pt x="1491" y="9341"/>
                </a:cubicBezTo>
                <a:cubicBezTo>
                  <a:pt x="1491" y="9341"/>
                  <a:pt x="1491" y="9341"/>
                  <a:pt x="1490" y="9321"/>
                </a:cubicBezTo>
                <a:cubicBezTo>
                  <a:pt x="1490" y="9321"/>
                  <a:pt x="1490" y="9321"/>
                  <a:pt x="1577" y="9281"/>
                </a:cubicBezTo>
                <a:cubicBezTo>
                  <a:pt x="1526" y="9276"/>
                  <a:pt x="1569" y="9292"/>
                  <a:pt x="1558" y="9283"/>
                </a:cubicBezTo>
                <a:cubicBezTo>
                  <a:pt x="1558" y="9283"/>
                  <a:pt x="1557" y="9282"/>
                  <a:pt x="1567" y="9176"/>
                </a:cubicBezTo>
                <a:cubicBezTo>
                  <a:pt x="1567" y="9176"/>
                  <a:pt x="1567" y="9176"/>
                  <a:pt x="1536" y="9169"/>
                </a:cubicBezTo>
                <a:cubicBezTo>
                  <a:pt x="1536" y="9169"/>
                  <a:pt x="1537" y="9170"/>
                  <a:pt x="1531" y="9108"/>
                </a:cubicBezTo>
                <a:cubicBezTo>
                  <a:pt x="1531" y="9108"/>
                  <a:pt x="1531" y="9107"/>
                  <a:pt x="1563" y="9020"/>
                </a:cubicBezTo>
                <a:cubicBezTo>
                  <a:pt x="1563" y="9020"/>
                  <a:pt x="1563" y="9020"/>
                  <a:pt x="1541" y="9001"/>
                </a:cubicBezTo>
                <a:cubicBezTo>
                  <a:pt x="1541" y="9001"/>
                  <a:pt x="1541" y="9002"/>
                  <a:pt x="1378" y="9207"/>
                </a:cubicBezTo>
                <a:cubicBezTo>
                  <a:pt x="1378" y="9207"/>
                  <a:pt x="1377" y="9206"/>
                  <a:pt x="1383" y="9268"/>
                </a:cubicBezTo>
                <a:cubicBezTo>
                  <a:pt x="1383" y="9268"/>
                  <a:pt x="1383" y="9269"/>
                  <a:pt x="1403" y="9267"/>
                </a:cubicBezTo>
                <a:cubicBezTo>
                  <a:pt x="1403" y="9267"/>
                  <a:pt x="1403" y="9266"/>
                  <a:pt x="1389" y="9331"/>
                </a:cubicBezTo>
                <a:cubicBezTo>
                  <a:pt x="1389" y="9331"/>
                  <a:pt x="1389" y="9331"/>
                  <a:pt x="1429" y="9421"/>
                </a:cubicBezTo>
                <a:cubicBezTo>
                  <a:pt x="1433" y="9463"/>
                  <a:pt x="1395" y="9508"/>
                  <a:pt x="1399" y="9549"/>
                </a:cubicBezTo>
                <a:cubicBezTo>
                  <a:pt x="1399" y="9549"/>
                  <a:pt x="1399" y="9549"/>
                  <a:pt x="1379" y="9551"/>
                </a:cubicBezTo>
                <a:cubicBezTo>
                  <a:pt x="1379" y="9551"/>
                  <a:pt x="1379" y="9552"/>
                  <a:pt x="1375" y="9510"/>
                </a:cubicBezTo>
                <a:cubicBezTo>
                  <a:pt x="1375" y="9510"/>
                  <a:pt x="1375" y="9509"/>
                  <a:pt x="1355" y="9511"/>
                </a:cubicBezTo>
                <a:cubicBezTo>
                  <a:pt x="1355" y="9511"/>
                  <a:pt x="1355" y="9512"/>
                  <a:pt x="1334" y="9399"/>
                </a:cubicBezTo>
                <a:cubicBezTo>
                  <a:pt x="1334" y="9399"/>
                  <a:pt x="1335" y="9399"/>
                  <a:pt x="1312" y="9380"/>
                </a:cubicBezTo>
                <a:cubicBezTo>
                  <a:pt x="1312" y="9380"/>
                  <a:pt x="1312" y="9380"/>
                  <a:pt x="1328" y="9337"/>
                </a:cubicBezTo>
                <a:cubicBezTo>
                  <a:pt x="1328" y="9337"/>
                  <a:pt x="1328" y="9337"/>
                  <a:pt x="1259" y="9354"/>
                </a:cubicBezTo>
                <a:cubicBezTo>
                  <a:pt x="1259" y="9354"/>
                  <a:pt x="1259" y="9354"/>
                  <a:pt x="1131" y="9513"/>
                </a:cubicBezTo>
                <a:cubicBezTo>
                  <a:pt x="1131" y="9513"/>
                  <a:pt x="1131" y="9513"/>
                  <a:pt x="1099" y="9600"/>
                </a:cubicBezTo>
                <a:cubicBezTo>
                  <a:pt x="1099" y="9600"/>
                  <a:pt x="1099" y="9600"/>
                  <a:pt x="1123" y="9640"/>
                </a:cubicBezTo>
                <a:cubicBezTo>
                  <a:pt x="1142" y="9732"/>
                  <a:pt x="1143" y="9848"/>
                  <a:pt x="1121" y="9944"/>
                </a:cubicBezTo>
                <a:cubicBezTo>
                  <a:pt x="1121" y="9944"/>
                  <a:pt x="1122" y="9944"/>
                  <a:pt x="1063" y="9971"/>
                </a:cubicBezTo>
                <a:lnTo>
                  <a:pt x="1089" y="9995"/>
                </a:lnTo>
                <a:lnTo>
                  <a:pt x="1090" y="9995"/>
                </a:lnTo>
                <a:lnTo>
                  <a:pt x="1106" y="9987"/>
                </a:lnTo>
                <a:cubicBezTo>
                  <a:pt x="1093" y="10072"/>
                  <a:pt x="1118" y="10017"/>
                  <a:pt x="1118" y="10017"/>
                </a:cubicBezTo>
                <a:cubicBezTo>
                  <a:pt x="1118" y="10017"/>
                  <a:pt x="1118" y="10018"/>
                  <a:pt x="1138" y="10016"/>
                </a:cubicBezTo>
                <a:cubicBezTo>
                  <a:pt x="1131" y="10048"/>
                  <a:pt x="1115" y="10091"/>
                  <a:pt x="1148" y="10119"/>
                </a:cubicBezTo>
                <a:cubicBezTo>
                  <a:pt x="1174" y="10180"/>
                  <a:pt x="1170" y="10348"/>
                  <a:pt x="1189" y="10440"/>
                </a:cubicBezTo>
                <a:cubicBezTo>
                  <a:pt x="1189" y="10440"/>
                  <a:pt x="1189" y="10439"/>
                  <a:pt x="1209" y="10437"/>
                </a:cubicBezTo>
                <a:cubicBezTo>
                  <a:pt x="1145" y="10517"/>
                  <a:pt x="1220" y="10657"/>
                  <a:pt x="1189" y="10765"/>
                </a:cubicBezTo>
                <a:cubicBezTo>
                  <a:pt x="1189" y="10765"/>
                  <a:pt x="1189" y="10764"/>
                  <a:pt x="1209" y="10762"/>
                </a:cubicBezTo>
                <a:cubicBezTo>
                  <a:pt x="1228" y="11179"/>
                  <a:pt x="1260" y="11606"/>
                  <a:pt x="1277" y="12003"/>
                </a:cubicBezTo>
                <a:cubicBezTo>
                  <a:pt x="1277" y="12003"/>
                  <a:pt x="1276" y="12002"/>
                  <a:pt x="1304" y="12083"/>
                </a:cubicBezTo>
                <a:cubicBezTo>
                  <a:pt x="1304" y="12083"/>
                  <a:pt x="1305" y="12083"/>
                  <a:pt x="1280" y="12138"/>
                </a:cubicBezTo>
                <a:cubicBezTo>
                  <a:pt x="1280" y="12138"/>
                  <a:pt x="1280" y="12138"/>
                  <a:pt x="1304" y="12178"/>
                </a:cubicBezTo>
                <a:cubicBezTo>
                  <a:pt x="1304" y="12178"/>
                  <a:pt x="1303" y="12177"/>
                  <a:pt x="1291" y="12262"/>
                </a:cubicBezTo>
                <a:cubicBezTo>
                  <a:pt x="1293" y="12283"/>
                  <a:pt x="1295" y="12303"/>
                  <a:pt x="1324" y="12290"/>
                </a:cubicBezTo>
                <a:cubicBezTo>
                  <a:pt x="1324" y="12290"/>
                  <a:pt x="1325" y="12290"/>
                  <a:pt x="1300" y="12345"/>
                </a:cubicBezTo>
                <a:cubicBezTo>
                  <a:pt x="1300" y="12345"/>
                  <a:pt x="1299" y="12345"/>
                  <a:pt x="1301" y="12357"/>
                </a:cubicBezTo>
                <a:lnTo>
                  <a:pt x="1318" y="12437"/>
                </a:lnTo>
                <a:lnTo>
                  <a:pt x="1277" y="12442"/>
                </a:lnTo>
                <a:cubicBezTo>
                  <a:pt x="1317" y="12438"/>
                  <a:pt x="1318" y="12439"/>
                  <a:pt x="1318" y="12439"/>
                </a:cubicBezTo>
                <a:lnTo>
                  <a:pt x="1308" y="12449"/>
                </a:lnTo>
                <a:cubicBezTo>
                  <a:pt x="1308" y="12449"/>
                  <a:pt x="1309" y="12450"/>
                  <a:pt x="1304" y="12503"/>
                </a:cubicBezTo>
                <a:cubicBezTo>
                  <a:pt x="1304" y="12503"/>
                  <a:pt x="1304" y="12502"/>
                  <a:pt x="1324" y="12500"/>
                </a:cubicBezTo>
                <a:cubicBezTo>
                  <a:pt x="1324" y="12500"/>
                  <a:pt x="1324" y="12500"/>
                  <a:pt x="1317" y="12742"/>
                </a:cubicBezTo>
                <a:cubicBezTo>
                  <a:pt x="1317" y="12742"/>
                  <a:pt x="1317" y="12742"/>
                  <a:pt x="1298" y="12765"/>
                </a:cubicBezTo>
                <a:cubicBezTo>
                  <a:pt x="1298" y="12765"/>
                  <a:pt x="1297" y="12765"/>
                  <a:pt x="1305" y="12848"/>
                </a:cubicBezTo>
                <a:cubicBezTo>
                  <a:pt x="1305" y="12848"/>
                  <a:pt x="1306" y="12848"/>
                  <a:pt x="1348" y="12864"/>
                </a:cubicBezTo>
                <a:cubicBezTo>
                  <a:pt x="1348" y="12864"/>
                  <a:pt x="1348" y="12864"/>
                  <a:pt x="1321" y="12898"/>
                </a:cubicBezTo>
                <a:cubicBezTo>
                  <a:pt x="1321" y="12898"/>
                  <a:pt x="1321" y="12899"/>
                  <a:pt x="1318" y="12972"/>
                </a:cubicBezTo>
                <a:cubicBezTo>
                  <a:pt x="1318" y="12972"/>
                  <a:pt x="1318" y="12972"/>
                  <a:pt x="1351" y="13000"/>
                </a:cubicBezTo>
                <a:cubicBezTo>
                  <a:pt x="1351" y="13000"/>
                  <a:pt x="1351" y="13001"/>
                  <a:pt x="1317" y="13067"/>
                </a:cubicBezTo>
                <a:cubicBezTo>
                  <a:pt x="1317" y="13067"/>
                  <a:pt x="1317" y="13067"/>
                  <a:pt x="1332" y="13118"/>
                </a:cubicBezTo>
                <a:cubicBezTo>
                  <a:pt x="1332" y="13118"/>
                  <a:pt x="1332" y="13117"/>
                  <a:pt x="1315" y="13160"/>
                </a:cubicBezTo>
                <a:lnTo>
                  <a:pt x="1355" y="13175"/>
                </a:lnTo>
                <a:lnTo>
                  <a:pt x="1355" y="13173"/>
                </a:lnTo>
                <a:cubicBezTo>
                  <a:pt x="1356" y="13158"/>
                  <a:pt x="1356" y="13157"/>
                  <a:pt x="1356" y="13157"/>
                </a:cubicBezTo>
                <a:cubicBezTo>
                  <a:pt x="1361" y="13152"/>
                  <a:pt x="1369" y="13169"/>
                  <a:pt x="1368" y="13179"/>
                </a:cubicBezTo>
                <a:lnTo>
                  <a:pt x="1355" y="13175"/>
                </a:lnTo>
                <a:lnTo>
                  <a:pt x="1348" y="13283"/>
                </a:lnTo>
                <a:cubicBezTo>
                  <a:pt x="1348" y="13283"/>
                  <a:pt x="1347" y="13283"/>
                  <a:pt x="1369" y="13302"/>
                </a:cubicBezTo>
                <a:cubicBezTo>
                  <a:pt x="1369" y="13302"/>
                  <a:pt x="1370" y="13303"/>
                  <a:pt x="1334" y="13348"/>
                </a:cubicBezTo>
                <a:cubicBezTo>
                  <a:pt x="1334" y="13348"/>
                  <a:pt x="1333" y="13347"/>
                  <a:pt x="1346" y="13377"/>
                </a:cubicBezTo>
                <a:cubicBezTo>
                  <a:pt x="1346" y="13377"/>
                  <a:pt x="1347" y="13378"/>
                  <a:pt x="1344" y="13452"/>
                </a:cubicBezTo>
                <a:cubicBezTo>
                  <a:pt x="1344" y="13452"/>
                  <a:pt x="1343" y="13451"/>
                  <a:pt x="1376" y="13479"/>
                </a:cubicBezTo>
                <a:cubicBezTo>
                  <a:pt x="1376" y="13479"/>
                  <a:pt x="1376" y="13480"/>
                  <a:pt x="1358" y="13503"/>
                </a:cubicBezTo>
                <a:cubicBezTo>
                  <a:pt x="1358" y="13503"/>
                  <a:pt x="1358" y="13502"/>
                  <a:pt x="1348" y="13608"/>
                </a:cubicBezTo>
                <a:cubicBezTo>
                  <a:pt x="1348" y="13608"/>
                  <a:pt x="1348" y="13608"/>
                  <a:pt x="1378" y="13595"/>
                </a:cubicBezTo>
                <a:cubicBezTo>
                  <a:pt x="1378" y="13595"/>
                  <a:pt x="1377" y="13595"/>
                  <a:pt x="1392" y="13646"/>
                </a:cubicBezTo>
                <a:cubicBezTo>
                  <a:pt x="1344" y="13735"/>
                  <a:pt x="1349" y="13721"/>
                  <a:pt x="1355" y="13698"/>
                </a:cubicBezTo>
                <a:cubicBezTo>
                  <a:pt x="1355" y="13699"/>
                  <a:pt x="1355" y="13698"/>
                  <a:pt x="1342" y="13755"/>
                </a:cubicBezTo>
                <a:cubicBezTo>
                  <a:pt x="1342" y="13755"/>
                  <a:pt x="1341" y="13756"/>
                  <a:pt x="1383" y="13772"/>
                </a:cubicBezTo>
                <a:cubicBezTo>
                  <a:pt x="1383" y="13772"/>
                  <a:pt x="1384" y="13773"/>
                  <a:pt x="1375" y="13784"/>
                </a:cubicBezTo>
                <a:cubicBezTo>
                  <a:pt x="1416" y="13895"/>
                  <a:pt x="1376" y="13805"/>
                  <a:pt x="1376" y="13805"/>
                </a:cubicBezTo>
                <a:cubicBezTo>
                  <a:pt x="1376" y="13805"/>
                  <a:pt x="1377" y="13804"/>
                  <a:pt x="1372" y="13857"/>
                </a:cubicBezTo>
                <a:cubicBezTo>
                  <a:pt x="1372" y="13857"/>
                  <a:pt x="1372" y="13857"/>
                  <a:pt x="1375" y="13993"/>
                </a:cubicBezTo>
                <a:cubicBezTo>
                  <a:pt x="1375" y="13993"/>
                  <a:pt x="1374" y="13994"/>
                  <a:pt x="1407" y="14022"/>
                </a:cubicBezTo>
                <a:cubicBezTo>
                  <a:pt x="1407" y="14022"/>
                  <a:pt x="1408" y="14021"/>
                  <a:pt x="1399" y="14032"/>
                </a:cubicBezTo>
                <a:cubicBezTo>
                  <a:pt x="1399" y="14032"/>
                  <a:pt x="1398" y="14032"/>
                  <a:pt x="1389" y="14044"/>
                </a:cubicBezTo>
                <a:cubicBezTo>
                  <a:pt x="1389" y="14044"/>
                  <a:pt x="1390" y="14044"/>
                  <a:pt x="1395" y="14201"/>
                </a:cubicBezTo>
                <a:cubicBezTo>
                  <a:pt x="1395" y="14201"/>
                  <a:pt x="1393" y="14200"/>
                  <a:pt x="1429" y="14249"/>
                </a:cubicBezTo>
                <a:cubicBezTo>
                  <a:pt x="1440" y="14259"/>
                  <a:pt x="1432" y="14270"/>
                  <a:pt x="1412" y="14272"/>
                </a:cubicBezTo>
                <a:cubicBezTo>
                  <a:pt x="1412" y="14272"/>
                  <a:pt x="1412" y="14272"/>
                  <a:pt x="1390" y="14369"/>
                </a:cubicBezTo>
                <a:cubicBezTo>
                  <a:pt x="1390" y="14369"/>
                  <a:pt x="1390" y="14368"/>
                  <a:pt x="1416" y="14428"/>
                </a:cubicBezTo>
                <a:cubicBezTo>
                  <a:pt x="1416" y="14428"/>
                  <a:pt x="1416" y="14429"/>
                  <a:pt x="1417" y="14659"/>
                </a:cubicBezTo>
                <a:cubicBezTo>
                  <a:pt x="1417" y="14659"/>
                  <a:pt x="1418" y="14659"/>
                  <a:pt x="1426" y="14742"/>
                </a:cubicBezTo>
                <a:cubicBezTo>
                  <a:pt x="1426" y="14742"/>
                  <a:pt x="1425" y="14742"/>
                  <a:pt x="1447" y="14761"/>
                </a:cubicBezTo>
                <a:cubicBezTo>
                  <a:pt x="1447" y="14761"/>
                  <a:pt x="1447" y="14761"/>
                  <a:pt x="1446" y="14856"/>
                </a:cubicBezTo>
                <a:cubicBezTo>
                  <a:pt x="1446" y="14856"/>
                  <a:pt x="1446" y="14855"/>
                  <a:pt x="1426" y="14857"/>
                </a:cubicBezTo>
                <a:cubicBezTo>
                  <a:pt x="1426" y="14857"/>
                  <a:pt x="1425" y="14858"/>
                  <a:pt x="1439" y="14888"/>
                </a:cubicBezTo>
                <a:cubicBezTo>
                  <a:pt x="1439" y="14888"/>
                  <a:pt x="1440" y="14887"/>
                  <a:pt x="1460" y="14885"/>
                </a:cubicBezTo>
                <a:cubicBezTo>
                  <a:pt x="1460" y="14885"/>
                  <a:pt x="1459" y="14886"/>
                  <a:pt x="1461" y="14907"/>
                </a:cubicBezTo>
                <a:cubicBezTo>
                  <a:pt x="1461" y="14907"/>
                  <a:pt x="1462" y="14907"/>
                  <a:pt x="1456" y="15054"/>
                </a:cubicBezTo>
                <a:cubicBezTo>
                  <a:pt x="1464" y="15123"/>
                  <a:pt x="1463" y="15147"/>
                  <a:pt x="1465" y="15179"/>
                </a:cubicBezTo>
                <a:cubicBezTo>
                  <a:pt x="1446" y="15168"/>
                  <a:pt x="1454" y="15230"/>
                  <a:pt x="1463" y="15254"/>
                </a:cubicBezTo>
                <a:lnTo>
                  <a:pt x="1465" y="15246"/>
                </a:lnTo>
                <a:lnTo>
                  <a:pt x="1467" y="15189"/>
                </a:lnTo>
                <a:cubicBezTo>
                  <a:pt x="1467" y="15201"/>
                  <a:pt x="1471" y="15230"/>
                  <a:pt x="1471" y="15237"/>
                </a:cubicBezTo>
                <a:lnTo>
                  <a:pt x="1465" y="15246"/>
                </a:lnTo>
                <a:lnTo>
                  <a:pt x="1465" y="15272"/>
                </a:lnTo>
                <a:cubicBezTo>
                  <a:pt x="1465" y="15272"/>
                  <a:pt x="1465" y="15273"/>
                  <a:pt x="1488" y="15407"/>
                </a:cubicBezTo>
                <a:cubicBezTo>
                  <a:pt x="1488" y="15407"/>
                  <a:pt x="1488" y="15406"/>
                  <a:pt x="1518" y="15717"/>
                </a:cubicBezTo>
                <a:cubicBezTo>
                  <a:pt x="1518" y="15717"/>
                  <a:pt x="1518" y="15717"/>
                  <a:pt x="1497" y="15813"/>
                </a:cubicBezTo>
                <a:cubicBezTo>
                  <a:pt x="1497" y="15813"/>
                  <a:pt x="1496" y="15814"/>
                  <a:pt x="1431" y="15988"/>
                </a:cubicBezTo>
                <a:cubicBezTo>
                  <a:pt x="1431" y="15988"/>
                  <a:pt x="1431" y="15987"/>
                  <a:pt x="1406" y="16042"/>
                </a:cubicBezTo>
                <a:cubicBezTo>
                  <a:pt x="1406" y="16042"/>
                  <a:pt x="1407" y="16043"/>
                  <a:pt x="1305" y="16262"/>
                </a:cubicBezTo>
                <a:cubicBezTo>
                  <a:pt x="1245" y="16268"/>
                  <a:pt x="1286" y="16264"/>
                  <a:pt x="1286" y="16264"/>
                </a:cubicBezTo>
                <a:cubicBezTo>
                  <a:pt x="1286" y="16264"/>
                  <a:pt x="1286" y="16264"/>
                  <a:pt x="1264" y="16360"/>
                </a:cubicBezTo>
                <a:cubicBezTo>
                  <a:pt x="1264" y="16360"/>
                  <a:pt x="1264" y="16361"/>
                  <a:pt x="1235" y="16375"/>
                </a:cubicBezTo>
                <a:cubicBezTo>
                  <a:pt x="1235" y="16375"/>
                  <a:pt x="1234" y="16374"/>
                  <a:pt x="1247" y="16404"/>
                </a:cubicBezTo>
                <a:cubicBezTo>
                  <a:pt x="1247" y="16404"/>
                  <a:pt x="1248" y="16405"/>
                  <a:pt x="1220" y="16439"/>
                </a:cubicBezTo>
                <a:cubicBezTo>
                  <a:pt x="1220" y="16439"/>
                  <a:pt x="1221" y="16438"/>
                  <a:pt x="1192" y="16567"/>
                </a:cubicBezTo>
                <a:cubicBezTo>
                  <a:pt x="1192" y="16567"/>
                  <a:pt x="1192" y="16567"/>
                  <a:pt x="1055" y="16947"/>
                </a:cubicBezTo>
                <a:cubicBezTo>
                  <a:pt x="1055" y="16947"/>
                  <a:pt x="1055" y="16946"/>
                  <a:pt x="1084" y="16933"/>
                </a:cubicBezTo>
                <a:cubicBezTo>
                  <a:pt x="1084" y="16933"/>
                  <a:pt x="1085" y="16934"/>
                  <a:pt x="1096" y="16943"/>
                </a:cubicBezTo>
                <a:cubicBezTo>
                  <a:pt x="1096" y="16943"/>
                  <a:pt x="1095" y="16943"/>
                  <a:pt x="1079" y="16987"/>
                </a:cubicBezTo>
                <a:cubicBezTo>
                  <a:pt x="1079" y="16987"/>
                  <a:pt x="1079" y="16987"/>
                  <a:pt x="1041" y="17012"/>
                </a:cubicBezTo>
                <a:cubicBezTo>
                  <a:pt x="1041" y="17012"/>
                  <a:pt x="1040" y="17011"/>
                  <a:pt x="1028" y="17096"/>
                </a:cubicBezTo>
                <a:cubicBezTo>
                  <a:pt x="1028" y="17096"/>
                  <a:pt x="1028" y="17096"/>
                  <a:pt x="873" y="17498"/>
                </a:cubicBezTo>
                <a:cubicBezTo>
                  <a:pt x="873" y="17498"/>
                  <a:pt x="873" y="17499"/>
                  <a:pt x="777" y="17666"/>
                </a:cubicBezTo>
                <a:cubicBezTo>
                  <a:pt x="777" y="17666"/>
                  <a:pt x="777" y="17666"/>
                  <a:pt x="779" y="17687"/>
                </a:cubicBezTo>
                <a:cubicBezTo>
                  <a:pt x="745" y="17658"/>
                  <a:pt x="750" y="17700"/>
                  <a:pt x="750" y="17700"/>
                </a:cubicBezTo>
                <a:cubicBezTo>
                  <a:pt x="750" y="17700"/>
                  <a:pt x="751" y="17700"/>
                  <a:pt x="747" y="17774"/>
                </a:cubicBezTo>
                <a:cubicBezTo>
                  <a:pt x="747" y="17774"/>
                  <a:pt x="746" y="17774"/>
                  <a:pt x="708" y="17799"/>
                </a:cubicBezTo>
                <a:cubicBezTo>
                  <a:pt x="708" y="17799"/>
                  <a:pt x="708" y="17798"/>
                  <a:pt x="719" y="17807"/>
                </a:cubicBezTo>
                <a:cubicBezTo>
                  <a:pt x="719" y="17807"/>
                  <a:pt x="720" y="17808"/>
                  <a:pt x="665" y="17876"/>
                </a:cubicBezTo>
                <a:cubicBezTo>
                  <a:pt x="665" y="17876"/>
                  <a:pt x="665" y="17876"/>
                  <a:pt x="589" y="18041"/>
                </a:cubicBezTo>
                <a:cubicBezTo>
                  <a:pt x="589" y="18041"/>
                  <a:pt x="588" y="18040"/>
                  <a:pt x="559" y="18054"/>
                </a:cubicBezTo>
                <a:cubicBezTo>
                  <a:pt x="559" y="18054"/>
                  <a:pt x="560" y="18054"/>
                  <a:pt x="420" y="18299"/>
                </a:cubicBezTo>
                <a:cubicBezTo>
                  <a:pt x="420" y="18299"/>
                  <a:pt x="420" y="18298"/>
                  <a:pt x="339" y="18306"/>
                </a:cubicBezTo>
                <a:cubicBezTo>
                  <a:pt x="339" y="18306"/>
                  <a:pt x="339" y="18306"/>
                  <a:pt x="334" y="18359"/>
                </a:cubicBezTo>
                <a:cubicBezTo>
                  <a:pt x="334" y="18359"/>
                  <a:pt x="334" y="18359"/>
                  <a:pt x="415" y="18351"/>
                </a:cubicBezTo>
                <a:cubicBezTo>
                  <a:pt x="415" y="18351"/>
                  <a:pt x="415" y="18351"/>
                  <a:pt x="494" y="18322"/>
                </a:cubicBezTo>
                <a:cubicBezTo>
                  <a:pt x="494" y="18322"/>
                  <a:pt x="493" y="18322"/>
                  <a:pt x="515" y="18341"/>
                </a:cubicBezTo>
                <a:cubicBezTo>
                  <a:pt x="515" y="18341"/>
                  <a:pt x="515" y="18340"/>
                  <a:pt x="481" y="18407"/>
                </a:cubicBezTo>
                <a:cubicBezTo>
                  <a:pt x="481" y="18407"/>
                  <a:pt x="481" y="18407"/>
                  <a:pt x="405" y="18456"/>
                </a:cubicBezTo>
                <a:cubicBezTo>
                  <a:pt x="405" y="18456"/>
                  <a:pt x="405" y="18456"/>
                  <a:pt x="420" y="18507"/>
                </a:cubicBezTo>
                <a:cubicBezTo>
                  <a:pt x="420" y="18507"/>
                  <a:pt x="420" y="18508"/>
                  <a:pt x="383" y="18554"/>
                </a:cubicBezTo>
                <a:cubicBezTo>
                  <a:pt x="383" y="18554"/>
                  <a:pt x="383" y="18553"/>
                  <a:pt x="396" y="18583"/>
                </a:cubicBezTo>
                <a:cubicBezTo>
                  <a:pt x="396" y="18583"/>
                  <a:pt x="396" y="18584"/>
                  <a:pt x="369" y="18618"/>
                </a:cubicBezTo>
                <a:cubicBezTo>
                  <a:pt x="461" y="18619"/>
                  <a:pt x="402" y="18646"/>
                  <a:pt x="402" y="18646"/>
                </a:cubicBezTo>
                <a:cubicBezTo>
                  <a:pt x="402" y="18646"/>
                  <a:pt x="402" y="18646"/>
                  <a:pt x="388" y="18710"/>
                </a:cubicBezTo>
                <a:cubicBezTo>
                  <a:pt x="388" y="18710"/>
                  <a:pt x="387" y="18711"/>
                  <a:pt x="345" y="18694"/>
                </a:cubicBezTo>
                <a:cubicBezTo>
                  <a:pt x="345" y="18694"/>
                  <a:pt x="346" y="18692"/>
                  <a:pt x="361" y="18743"/>
                </a:cubicBezTo>
                <a:cubicBezTo>
                  <a:pt x="361" y="18743"/>
                  <a:pt x="361" y="18744"/>
                  <a:pt x="334" y="18778"/>
                </a:cubicBezTo>
                <a:cubicBezTo>
                  <a:pt x="334" y="18778"/>
                  <a:pt x="333" y="18777"/>
                  <a:pt x="315" y="18915"/>
                </a:cubicBezTo>
                <a:lnTo>
                  <a:pt x="303" y="18910"/>
                </a:lnTo>
                <a:lnTo>
                  <a:pt x="298" y="18915"/>
                </a:lnTo>
                <a:cubicBezTo>
                  <a:pt x="292" y="18924"/>
                  <a:pt x="278" y="18941"/>
                  <a:pt x="250" y="18975"/>
                </a:cubicBezTo>
                <a:cubicBezTo>
                  <a:pt x="250" y="18975"/>
                  <a:pt x="251" y="18975"/>
                  <a:pt x="284" y="19003"/>
                </a:cubicBezTo>
                <a:cubicBezTo>
                  <a:pt x="284" y="19003"/>
                  <a:pt x="284" y="19003"/>
                  <a:pt x="245" y="19122"/>
                </a:cubicBezTo>
                <a:cubicBezTo>
                  <a:pt x="245" y="19122"/>
                  <a:pt x="244" y="19122"/>
                  <a:pt x="239" y="19175"/>
                </a:cubicBezTo>
                <a:cubicBezTo>
                  <a:pt x="239" y="19175"/>
                  <a:pt x="239" y="19174"/>
                  <a:pt x="188" y="19284"/>
                </a:cubicBezTo>
                <a:cubicBezTo>
                  <a:pt x="188" y="19284"/>
                  <a:pt x="188" y="19284"/>
                  <a:pt x="203" y="19335"/>
                </a:cubicBezTo>
                <a:cubicBezTo>
                  <a:pt x="203" y="19335"/>
                  <a:pt x="204" y="19336"/>
                  <a:pt x="87" y="19504"/>
                </a:cubicBezTo>
                <a:cubicBezTo>
                  <a:pt x="87" y="19504"/>
                  <a:pt x="87" y="19504"/>
                  <a:pt x="111" y="19544"/>
                </a:cubicBezTo>
                <a:cubicBezTo>
                  <a:pt x="111" y="19544"/>
                  <a:pt x="111" y="19545"/>
                  <a:pt x="46" y="19719"/>
                </a:cubicBezTo>
                <a:cubicBezTo>
                  <a:pt x="46" y="19719"/>
                  <a:pt x="47" y="19718"/>
                  <a:pt x="26" y="19720"/>
                </a:cubicBezTo>
                <a:cubicBezTo>
                  <a:pt x="100" y="19744"/>
                  <a:pt x="18" y="19752"/>
                  <a:pt x="41" y="19771"/>
                </a:cubicBezTo>
                <a:cubicBezTo>
                  <a:pt x="41" y="19771"/>
                  <a:pt x="41" y="19771"/>
                  <a:pt x="2" y="19796"/>
                </a:cubicBezTo>
                <a:cubicBezTo>
                  <a:pt x="2" y="19796"/>
                  <a:pt x="3" y="19795"/>
                  <a:pt x="0" y="19869"/>
                </a:cubicBezTo>
                <a:cubicBezTo>
                  <a:pt x="0" y="19869"/>
                  <a:pt x="-1" y="19869"/>
                  <a:pt x="89" y="19850"/>
                </a:cubicBezTo>
                <a:cubicBezTo>
                  <a:pt x="89" y="19850"/>
                  <a:pt x="90" y="19850"/>
                  <a:pt x="148" y="19824"/>
                </a:cubicBezTo>
                <a:cubicBezTo>
                  <a:pt x="148" y="19824"/>
                  <a:pt x="148" y="19823"/>
                  <a:pt x="164" y="19780"/>
                </a:cubicBezTo>
                <a:cubicBezTo>
                  <a:pt x="164" y="19780"/>
                  <a:pt x="164" y="19780"/>
                  <a:pt x="195" y="19787"/>
                </a:cubicBezTo>
                <a:cubicBezTo>
                  <a:pt x="195" y="19787"/>
                  <a:pt x="195" y="19787"/>
                  <a:pt x="182" y="19756"/>
                </a:cubicBezTo>
                <a:cubicBezTo>
                  <a:pt x="182" y="19757"/>
                  <a:pt x="182" y="19756"/>
                  <a:pt x="236" y="19573"/>
                </a:cubicBezTo>
                <a:cubicBezTo>
                  <a:pt x="332" y="19616"/>
                  <a:pt x="281" y="19516"/>
                  <a:pt x="320" y="19491"/>
                </a:cubicBezTo>
                <a:cubicBezTo>
                  <a:pt x="320" y="19491"/>
                  <a:pt x="320" y="19492"/>
                  <a:pt x="347" y="19343"/>
                </a:cubicBezTo>
                <a:cubicBezTo>
                  <a:pt x="347" y="19342"/>
                  <a:pt x="346" y="19343"/>
                  <a:pt x="366" y="19341"/>
                </a:cubicBezTo>
                <a:cubicBezTo>
                  <a:pt x="366" y="19341"/>
                  <a:pt x="366" y="19340"/>
                  <a:pt x="400" y="19274"/>
                </a:cubicBezTo>
                <a:cubicBezTo>
                  <a:pt x="400" y="19274"/>
                  <a:pt x="402" y="19275"/>
                  <a:pt x="352" y="19290"/>
                </a:cubicBezTo>
                <a:cubicBezTo>
                  <a:pt x="352" y="19290"/>
                  <a:pt x="351" y="19289"/>
                  <a:pt x="349" y="19268"/>
                </a:cubicBezTo>
                <a:cubicBezTo>
                  <a:pt x="349" y="19268"/>
                  <a:pt x="349" y="19268"/>
                  <a:pt x="402" y="19179"/>
                </a:cubicBezTo>
                <a:cubicBezTo>
                  <a:pt x="402" y="19179"/>
                  <a:pt x="402" y="19179"/>
                  <a:pt x="424" y="19198"/>
                </a:cubicBezTo>
                <a:lnTo>
                  <a:pt x="441" y="19130"/>
                </a:lnTo>
                <a:lnTo>
                  <a:pt x="436" y="19137"/>
                </a:lnTo>
                <a:cubicBezTo>
                  <a:pt x="429" y="19145"/>
                  <a:pt x="430" y="19146"/>
                  <a:pt x="430" y="19146"/>
                </a:cubicBezTo>
                <a:cubicBezTo>
                  <a:pt x="401" y="19164"/>
                  <a:pt x="443" y="19093"/>
                  <a:pt x="443" y="19125"/>
                </a:cubicBezTo>
                <a:lnTo>
                  <a:pt x="441" y="19130"/>
                </a:lnTo>
                <a:lnTo>
                  <a:pt x="484" y="19077"/>
                </a:lnTo>
                <a:cubicBezTo>
                  <a:pt x="484" y="19077"/>
                  <a:pt x="484" y="19078"/>
                  <a:pt x="495" y="19087"/>
                </a:cubicBezTo>
                <a:cubicBezTo>
                  <a:pt x="495" y="19087"/>
                  <a:pt x="495" y="19086"/>
                  <a:pt x="607" y="18876"/>
                </a:cubicBezTo>
                <a:cubicBezTo>
                  <a:pt x="607" y="18876"/>
                  <a:pt x="607" y="18877"/>
                  <a:pt x="664" y="18829"/>
                </a:cubicBezTo>
                <a:cubicBezTo>
                  <a:pt x="645" y="18737"/>
                  <a:pt x="663" y="18829"/>
                  <a:pt x="641" y="18810"/>
                </a:cubicBezTo>
                <a:cubicBezTo>
                  <a:pt x="641" y="18810"/>
                  <a:pt x="642" y="18811"/>
                  <a:pt x="702" y="18689"/>
                </a:cubicBezTo>
                <a:cubicBezTo>
                  <a:pt x="702" y="18689"/>
                  <a:pt x="701" y="18688"/>
                  <a:pt x="720" y="18571"/>
                </a:cubicBezTo>
                <a:cubicBezTo>
                  <a:pt x="720" y="18571"/>
                  <a:pt x="721" y="18573"/>
                  <a:pt x="814" y="18480"/>
                </a:cubicBezTo>
                <a:cubicBezTo>
                  <a:pt x="814" y="18480"/>
                  <a:pt x="814" y="18479"/>
                  <a:pt x="794" y="18481"/>
                </a:cubicBezTo>
                <a:cubicBezTo>
                  <a:pt x="794" y="18481"/>
                  <a:pt x="793" y="18481"/>
                  <a:pt x="791" y="18461"/>
                </a:cubicBezTo>
                <a:cubicBezTo>
                  <a:pt x="791" y="18461"/>
                  <a:pt x="792" y="18460"/>
                  <a:pt x="801" y="18449"/>
                </a:cubicBezTo>
                <a:cubicBezTo>
                  <a:pt x="801" y="18449"/>
                  <a:pt x="801" y="18449"/>
                  <a:pt x="821" y="18447"/>
                </a:cubicBezTo>
                <a:cubicBezTo>
                  <a:pt x="821" y="18447"/>
                  <a:pt x="821" y="18447"/>
                  <a:pt x="810" y="18437"/>
                </a:cubicBezTo>
                <a:cubicBezTo>
                  <a:pt x="843" y="18465"/>
                  <a:pt x="825" y="18394"/>
                  <a:pt x="868" y="18411"/>
                </a:cubicBezTo>
                <a:cubicBezTo>
                  <a:pt x="868" y="18411"/>
                  <a:pt x="868" y="18410"/>
                  <a:pt x="903" y="18459"/>
                </a:cubicBezTo>
                <a:cubicBezTo>
                  <a:pt x="932" y="18446"/>
                  <a:pt x="936" y="18372"/>
                  <a:pt x="971" y="18421"/>
                </a:cubicBezTo>
                <a:cubicBezTo>
                  <a:pt x="971" y="18421"/>
                  <a:pt x="971" y="18422"/>
                  <a:pt x="1053" y="18319"/>
                </a:cubicBezTo>
                <a:cubicBezTo>
                  <a:pt x="1053" y="18319"/>
                  <a:pt x="1052" y="18319"/>
                  <a:pt x="1162" y="18297"/>
                </a:cubicBezTo>
                <a:cubicBezTo>
                  <a:pt x="1162" y="18297"/>
                  <a:pt x="1163" y="18298"/>
                  <a:pt x="1174" y="18308"/>
                </a:cubicBezTo>
                <a:cubicBezTo>
                  <a:pt x="1185" y="18317"/>
                  <a:pt x="1193" y="18285"/>
                  <a:pt x="1191" y="18264"/>
                </a:cubicBezTo>
                <a:cubicBezTo>
                  <a:pt x="1191" y="18264"/>
                  <a:pt x="1190" y="18263"/>
                  <a:pt x="1169" y="18265"/>
                </a:cubicBezTo>
                <a:cubicBezTo>
                  <a:pt x="1023" y="18332"/>
                  <a:pt x="1150" y="18268"/>
                  <a:pt x="1118" y="18261"/>
                </a:cubicBezTo>
                <a:cubicBezTo>
                  <a:pt x="1118" y="18261"/>
                  <a:pt x="1119" y="18261"/>
                  <a:pt x="1128" y="18249"/>
                </a:cubicBezTo>
                <a:cubicBezTo>
                  <a:pt x="1128" y="18249"/>
                  <a:pt x="1127" y="18249"/>
                  <a:pt x="1195" y="18211"/>
                </a:cubicBezTo>
                <a:cubicBezTo>
                  <a:pt x="1147" y="18247"/>
                  <a:pt x="1195" y="18211"/>
                  <a:pt x="1188" y="18243"/>
                </a:cubicBezTo>
                <a:cubicBezTo>
                  <a:pt x="1188" y="18243"/>
                  <a:pt x="1188" y="18242"/>
                  <a:pt x="1218" y="18229"/>
                </a:cubicBezTo>
                <a:cubicBezTo>
                  <a:pt x="1218" y="18229"/>
                  <a:pt x="1218" y="18230"/>
                  <a:pt x="1257" y="18111"/>
                </a:cubicBezTo>
                <a:cubicBezTo>
                  <a:pt x="1257" y="18111"/>
                  <a:pt x="1256" y="18110"/>
                  <a:pt x="1216" y="18114"/>
                </a:cubicBezTo>
                <a:cubicBezTo>
                  <a:pt x="1136" y="18122"/>
                  <a:pt x="1201" y="18157"/>
                  <a:pt x="1194" y="18189"/>
                </a:cubicBezTo>
                <a:cubicBezTo>
                  <a:pt x="1162" y="18182"/>
                  <a:pt x="1151" y="18173"/>
                  <a:pt x="1162" y="18182"/>
                </a:cubicBezTo>
                <a:cubicBezTo>
                  <a:pt x="1162" y="18182"/>
                  <a:pt x="1163" y="18182"/>
                  <a:pt x="1072" y="18296"/>
                </a:cubicBezTo>
                <a:cubicBezTo>
                  <a:pt x="1072" y="18296"/>
                  <a:pt x="1072" y="18296"/>
                  <a:pt x="1041" y="18289"/>
                </a:cubicBezTo>
                <a:cubicBezTo>
                  <a:pt x="1041" y="18289"/>
                  <a:pt x="1040" y="18289"/>
                  <a:pt x="1024" y="18332"/>
                </a:cubicBezTo>
                <a:cubicBezTo>
                  <a:pt x="1024" y="18332"/>
                  <a:pt x="990" y="18348"/>
                  <a:pt x="975" y="18354"/>
                </a:cubicBezTo>
                <a:cubicBezTo>
                  <a:pt x="986" y="18336"/>
                  <a:pt x="967" y="18310"/>
                  <a:pt x="980" y="18294"/>
                </a:cubicBezTo>
                <a:cubicBezTo>
                  <a:pt x="980" y="18294"/>
                  <a:pt x="979" y="18295"/>
                  <a:pt x="1053" y="18109"/>
                </a:cubicBezTo>
                <a:cubicBezTo>
                  <a:pt x="1053" y="18109"/>
                  <a:pt x="1054" y="18110"/>
                  <a:pt x="1041" y="18080"/>
                </a:cubicBezTo>
                <a:cubicBezTo>
                  <a:pt x="1041" y="18080"/>
                  <a:pt x="1041" y="18080"/>
                  <a:pt x="1059" y="18057"/>
                </a:cubicBezTo>
                <a:cubicBezTo>
                  <a:pt x="1059" y="18057"/>
                  <a:pt x="1059" y="18057"/>
                  <a:pt x="1072" y="18087"/>
                </a:cubicBezTo>
                <a:cubicBezTo>
                  <a:pt x="1083" y="18050"/>
                  <a:pt x="1091" y="18020"/>
                  <a:pt x="1096" y="17997"/>
                </a:cubicBezTo>
                <a:lnTo>
                  <a:pt x="1099" y="17975"/>
                </a:lnTo>
                <a:lnTo>
                  <a:pt x="1089" y="17980"/>
                </a:lnTo>
                <a:cubicBezTo>
                  <a:pt x="1083" y="17981"/>
                  <a:pt x="1082" y="17981"/>
                  <a:pt x="1082" y="17981"/>
                </a:cubicBezTo>
                <a:cubicBezTo>
                  <a:pt x="1048" y="18000"/>
                  <a:pt x="1068" y="17950"/>
                  <a:pt x="1086" y="17934"/>
                </a:cubicBezTo>
                <a:lnTo>
                  <a:pt x="1099" y="17945"/>
                </a:lnTo>
                <a:lnTo>
                  <a:pt x="1096" y="17917"/>
                </a:lnTo>
                <a:cubicBezTo>
                  <a:pt x="1096" y="17917"/>
                  <a:pt x="1097" y="17917"/>
                  <a:pt x="1124" y="17883"/>
                </a:cubicBezTo>
                <a:cubicBezTo>
                  <a:pt x="1124" y="17883"/>
                  <a:pt x="1123" y="17882"/>
                  <a:pt x="1145" y="17901"/>
                </a:cubicBezTo>
                <a:cubicBezTo>
                  <a:pt x="1145" y="17901"/>
                  <a:pt x="1145" y="17901"/>
                  <a:pt x="1107" y="17926"/>
                </a:cubicBezTo>
                <a:cubicBezTo>
                  <a:pt x="1107" y="17926"/>
                  <a:pt x="1107" y="17925"/>
                  <a:pt x="1138" y="17933"/>
                </a:cubicBezTo>
                <a:cubicBezTo>
                  <a:pt x="1138" y="17933"/>
                  <a:pt x="1139" y="17933"/>
                  <a:pt x="1189" y="17824"/>
                </a:cubicBezTo>
                <a:cubicBezTo>
                  <a:pt x="1189" y="17824"/>
                  <a:pt x="1189" y="17824"/>
                  <a:pt x="1195" y="17825"/>
                </a:cubicBezTo>
                <a:lnTo>
                  <a:pt x="1206" y="17825"/>
                </a:lnTo>
                <a:lnTo>
                  <a:pt x="1213" y="17813"/>
                </a:lnTo>
                <a:cubicBezTo>
                  <a:pt x="1216" y="17808"/>
                  <a:pt x="1215" y="17804"/>
                  <a:pt x="1208" y="17802"/>
                </a:cubicBezTo>
                <a:cubicBezTo>
                  <a:pt x="1208" y="17802"/>
                  <a:pt x="1208" y="17800"/>
                  <a:pt x="1222" y="17736"/>
                </a:cubicBezTo>
                <a:cubicBezTo>
                  <a:pt x="1222" y="17736"/>
                  <a:pt x="1222" y="17737"/>
                  <a:pt x="1211" y="17727"/>
                </a:cubicBezTo>
                <a:cubicBezTo>
                  <a:pt x="1175" y="17678"/>
                  <a:pt x="1208" y="17707"/>
                  <a:pt x="1206" y="17687"/>
                </a:cubicBezTo>
                <a:cubicBezTo>
                  <a:pt x="1212" y="17749"/>
                  <a:pt x="1218" y="17695"/>
                  <a:pt x="1229" y="17704"/>
                </a:cubicBezTo>
                <a:cubicBezTo>
                  <a:pt x="1196" y="17676"/>
                  <a:pt x="1256" y="17671"/>
                  <a:pt x="1261" y="17618"/>
                </a:cubicBezTo>
                <a:cubicBezTo>
                  <a:pt x="1261" y="17618"/>
                  <a:pt x="1261" y="17617"/>
                  <a:pt x="1250" y="17608"/>
                </a:cubicBezTo>
                <a:cubicBezTo>
                  <a:pt x="1250" y="17608"/>
                  <a:pt x="1250" y="17608"/>
                  <a:pt x="1284" y="17542"/>
                </a:cubicBezTo>
                <a:cubicBezTo>
                  <a:pt x="1284" y="17542"/>
                  <a:pt x="1284" y="17542"/>
                  <a:pt x="1295" y="17551"/>
                </a:cubicBezTo>
                <a:cubicBezTo>
                  <a:pt x="1295" y="17551"/>
                  <a:pt x="1295" y="17552"/>
                  <a:pt x="1304" y="17541"/>
                </a:cubicBezTo>
                <a:lnTo>
                  <a:pt x="1287" y="17513"/>
                </a:lnTo>
                <a:lnTo>
                  <a:pt x="1283" y="17522"/>
                </a:lnTo>
                <a:lnTo>
                  <a:pt x="1283" y="17504"/>
                </a:lnTo>
                <a:lnTo>
                  <a:pt x="1277" y="17496"/>
                </a:lnTo>
                <a:cubicBezTo>
                  <a:pt x="1275" y="17489"/>
                  <a:pt x="1279" y="17489"/>
                  <a:pt x="1283" y="17493"/>
                </a:cubicBezTo>
                <a:lnTo>
                  <a:pt x="1283" y="17504"/>
                </a:lnTo>
                <a:lnTo>
                  <a:pt x="1287" y="17513"/>
                </a:lnTo>
                <a:lnTo>
                  <a:pt x="1288" y="17510"/>
                </a:lnTo>
                <a:cubicBezTo>
                  <a:pt x="1295" y="17499"/>
                  <a:pt x="1309" y="17477"/>
                  <a:pt x="1335" y="17433"/>
                </a:cubicBezTo>
                <a:cubicBezTo>
                  <a:pt x="1335" y="17433"/>
                  <a:pt x="1335" y="17432"/>
                  <a:pt x="1417" y="17329"/>
                </a:cubicBezTo>
                <a:cubicBezTo>
                  <a:pt x="1417" y="17329"/>
                  <a:pt x="1417" y="17330"/>
                  <a:pt x="1460" y="17347"/>
                </a:cubicBezTo>
                <a:cubicBezTo>
                  <a:pt x="1395" y="17196"/>
                  <a:pt x="1469" y="17336"/>
                  <a:pt x="1481" y="17251"/>
                </a:cubicBezTo>
                <a:cubicBezTo>
                  <a:pt x="1481" y="17251"/>
                  <a:pt x="1481" y="17250"/>
                  <a:pt x="1458" y="17232"/>
                </a:cubicBezTo>
                <a:cubicBezTo>
                  <a:pt x="1458" y="17232"/>
                  <a:pt x="1458" y="17231"/>
                  <a:pt x="1402" y="17278"/>
                </a:cubicBezTo>
                <a:cubicBezTo>
                  <a:pt x="1402" y="17278"/>
                  <a:pt x="1402" y="17279"/>
                  <a:pt x="1400" y="17258"/>
                </a:cubicBezTo>
                <a:cubicBezTo>
                  <a:pt x="1400" y="17258"/>
                  <a:pt x="1400" y="17259"/>
                  <a:pt x="1473" y="17168"/>
                </a:cubicBezTo>
                <a:cubicBezTo>
                  <a:pt x="1473" y="17168"/>
                  <a:pt x="1472" y="17167"/>
                  <a:pt x="1485" y="17197"/>
                </a:cubicBezTo>
                <a:cubicBezTo>
                  <a:pt x="1485" y="17197"/>
                  <a:pt x="1486" y="17198"/>
                  <a:pt x="1542" y="17035"/>
                </a:cubicBezTo>
                <a:cubicBezTo>
                  <a:pt x="1542" y="17035"/>
                  <a:pt x="1542" y="17034"/>
                  <a:pt x="1591" y="17019"/>
                </a:cubicBezTo>
                <a:cubicBezTo>
                  <a:pt x="1591" y="17019"/>
                  <a:pt x="1591" y="17019"/>
                  <a:pt x="1589" y="16998"/>
                </a:cubicBezTo>
                <a:cubicBezTo>
                  <a:pt x="1589" y="16998"/>
                  <a:pt x="1589" y="16998"/>
                  <a:pt x="1531" y="17025"/>
                </a:cubicBezTo>
                <a:cubicBezTo>
                  <a:pt x="1531" y="17025"/>
                  <a:pt x="1531" y="17025"/>
                  <a:pt x="1606" y="16955"/>
                </a:cubicBezTo>
                <a:cubicBezTo>
                  <a:pt x="1606" y="16955"/>
                  <a:pt x="1605" y="16955"/>
                  <a:pt x="1617" y="16870"/>
                </a:cubicBezTo>
                <a:cubicBezTo>
                  <a:pt x="1617" y="16870"/>
                  <a:pt x="1618" y="16870"/>
                  <a:pt x="1658" y="16866"/>
                </a:cubicBezTo>
                <a:cubicBezTo>
                  <a:pt x="1658" y="16866"/>
                  <a:pt x="1657" y="16866"/>
                  <a:pt x="1682" y="17020"/>
                </a:cubicBezTo>
                <a:cubicBezTo>
                  <a:pt x="1682" y="17020"/>
                  <a:pt x="1683" y="17020"/>
                  <a:pt x="1715" y="17143"/>
                </a:cubicBezTo>
                <a:cubicBezTo>
                  <a:pt x="1715" y="17143"/>
                  <a:pt x="1715" y="17143"/>
                  <a:pt x="1696" y="17166"/>
                </a:cubicBezTo>
                <a:cubicBezTo>
                  <a:pt x="1696" y="17166"/>
                  <a:pt x="1697" y="17166"/>
                  <a:pt x="1699" y="17186"/>
                </a:cubicBezTo>
                <a:cubicBezTo>
                  <a:pt x="1699" y="17187"/>
                  <a:pt x="1699" y="17187"/>
                  <a:pt x="1667" y="17274"/>
                </a:cubicBezTo>
                <a:cubicBezTo>
                  <a:pt x="1667" y="17274"/>
                  <a:pt x="1665" y="17273"/>
                  <a:pt x="1662" y="17347"/>
                </a:cubicBezTo>
                <a:cubicBezTo>
                  <a:pt x="1662" y="17347"/>
                  <a:pt x="1662" y="17348"/>
                  <a:pt x="1719" y="17300"/>
                </a:cubicBezTo>
                <a:cubicBezTo>
                  <a:pt x="1712" y="17332"/>
                  <a:pt x="1740" y="17298"/>
                  <a:pt x="1742" y="17319"/>
                </a:cubicBezTo>
                <a:cubicBezTo>
                  <a:pt x="1726" y="17347"/>
                  <a:pt x="1714" y="17367"/>
                  <a:pt x="1705" y="17383"/>
                </a:cubicBezTo>
                <a:lnTo>
                  <a:pt x="1703" y="17386"/>
                </a:lnTo>
                <a:lnTo>
                  <a:pt x="1685" y="17417"/>
                </a:lnTo>
                <a:cubicBezTo>
                  <a:pt x="1676" y="17430"/>
                  <a:pt x="1675" y="17428"/>
                  <a:pt x="1678" y="17420"/>
                </a:cubicBezTo>
                <a:lnTo>
                  <a:pt x="1692" y="17392"/>
                </a:lnTo>
                <a:lnTo>
                  <a:pt x="1678" y="17398"/>
                </a:lnTo>
                <a:cubicBezTo>
                  <a:pt x="1678" y="17398"/>
                  <a:pt x="1679" y="17398"/>
                  <a:pt x="1655" y="17474"/>
                </a:cubicBezTo>
                <a:cubicBezTo>
                  <a:pt x="1655" y="17474"/>
                  <a:pt x="1655" y="17473"/>
                  <a:pt x="1618" y="17519"/>
                </a:cubicBezTo>
                <a:cubicBezTo>
                  <a:pt x="1618" y="17519"/>
                  <a:pt x="1619" y="17520"/>
                  <a:pt x="1623" y="17561"/>
                </a:cubicBezTo>
                <a:cubicBezTo>
                  <a:pt x="1623" y="17561"/>
                  <a:pt x="1622" y="17560"/>
                  <a:pt x="1587" y="17627"/>
                </a:cubicBezTo>
                <a:cubicBezTo>
                  <a:pt x="1587" y="17627"/>
                  <a:pt x="1587" y="17627"/>
                  <a:pt x="1573" y="17691"/>
                </a:cubicBezTo>
                <a:lnTo>
                  <a:pt x="1550" y="17687"/>
                </a:lnTo>
                <a:lnTo>
                  <a:pt x="1553" y="17694"/>
                </a:lnTo>
                <a:cubicBezTo>
                  <a:pt x="1553" y="17694"/>
                  <a:pt x="1553" y="17693"/>
                  <a:pt x="1528" y="17748"/>
                </a:cubicBezTo>
                <a:cubicBezTo>
                  <a:pt x="1528" y="17748"/>
                  <a:pt x="1528" y="17749"/>
                  <a:pt x="1508" y="17751"/>
                </a:cubicBezTo>
                <a:cubicBezTo>
                  <a:pt x="1508" y="17751"/>
                  <a:pt x="1507" y="17750"/>
                  <a:pt x="1541" y="17778"/>
                </a:cubicBezTo>
                <a:cubicBezTo>
                  <a:pt x="1541" y="17778"/>
                  <a:pt x="1541" y="17779"/>
                  <a:pt x="1501" y="17783"/>
                </a:cubicBezTo>
                <a:lnTo>
                  <a:pt x="1494" y="17826"/>
                </a:lnTo>
                <a:lnTo>
                  <a:pt x="1499" y="17826"/>
                </a:lnTo>
                <a:cubicBezTo>
                  <a:pt x="1502" y="17836"/>
                  <a:pt x="1491" y="17856"/>
                  <a:pt x="1491" y="17840"/>
                </a:cubicBezTo>
                <a:cubicBezTo>
                  <a:pt x="1492" y="17843"/>
                  <a:pt x="1491" y="17839"/>
                  <a:pt x="1498" y="17856"/>
                </a:cubicBezTo>
                <a:cubicBezTo>
                  <a:pt x="1337" y="17987"/>
                  <a:pt x="1470" y="17891"/>
                  <a:pt x="1439" y="17883"/>
                </a:cubicBezTo>
                <a:cubicBezTo>
                  <a:pt x="1477" y="17859"/>
                  <a:pt x="1467" y="17849"/>
                  <a:pt x="1456" y="17840"/>
                </a:cubicBezTo>
                <a:cubicBezTo>
                  <a:pt x="1456" y="17840"/>
                  <a:pt x="1456" y="17839"/>
                  <a:pt x="1429" y="17873"/>
                </a:cubicBezTo>
                <a:cubicBezTo>
                  <a:pt x="1429" y="17873"/>
                  <a:pt x="1428" y="17873"/>
                  <a:pt x="1345" y="18070"/>
                </a:cubicBezTo>
                <a:cubicBezTo>
                  <a:pt x="1345" y="18070"/>
                  <a:pt x="1345" y="18070"/>
                  <a:pt x="1315" y="18083"/>
                </a:cubicBezTo>
                <a:cubicBezTo>
                  <a:pt x="1315" y="18083"/>
                  <a:pt x="1316" y="18083"/>
                  <a:pt x="1286" y="18191"/>
                </a:cubicBezTo>
                <a:cubicBezTo>
                  <a:pt x="1286" y="18191"/>
                  <a:pt x="1285" y="18191"/>
                  <a:pt x="1216" y="18324"/>
                </a:cubicBezTo>
                <a:cubicBezTo>
                  <a:pt x="1216" y="18324"/>
                  <a:pt x="1217" y="18324"/>
                  <a:pt x="1189" y="18359"/>
                </a:cubicBezTo>
                <a:cubicBezTo>
                  <a:pt x="1189" y="18359"/>
                  <a:pt x="1188" y="18358"/>
                  <a:pt x="1182" y="18360"/>
                </a:cubicBezTo>
                <a:lnTo>
                  <a:pt x="1147" y="18372"/>
                </a:lnTo>
                <a:lnTo>
                  <a:pt x="1114" y="18428"/>
                </a:lnTo>
                <a:cubicBezTo>
                  <a:pt x="1123" y="18417"/>
                  <a:pt x="1133" y="18405"/>
                  <a:pt x="1133" y="18405"/>
                </a:cubicBezTo>
                <a:cubicBezTo>
                  <a:pt x="1133" y="18405"/>
                  <a:pt x="1133" y="18405"/>
                  <a:pt x="1179" y="18463"/>
                </a:cubicBezTo>
                <a:cubicBezTo>
                  <a:pt x="1179" y="18463"/>
                  <a:pt x="1179" y="18464"/>
                  <a:pt x="1079" y="18589"/>
                </a:cubicBezTo>
                <a:cubicBezTo>
                  <a:pt x="1079" y="18589"/>
                  <a:pt x="1078" y="18588"/>
                  <a:pt x="1073" y="18641"/>
                </a:cubicBezTo>
                <a:cubicBezTo>
                  <a:pt x="1073" y="18641"/>
                  <a:pt x="1074" y="18642"/>
                  <a:pt x="1012" y="18742"/>
                </a:cubicBezTo>
                <a:cubicBezTo>
                  <a:pt x="1012" y="18742"/>
                  <a:pt x="1012" y="18742"/>
                  <a:pt x="997" y="18691"/>
                </a:cubicBezTo>
                <a:cubicBezTo>
                  <a:pt x="997" y="18691"/>
                  <a:pt x="997" y="18691"/>
                  <a:pt x="988" y="18703"/>
                </a:cubicBezTo>
                <a:cubicBezTo>
                  <a:pt x="988" y="18703"/>
                  <a:pt x="988" y="18702"/>
                  <a:pt x="951" y="18748"/>
                </a:cubicBezTo>
                <a:cubicBezTo>
                  <a:pt x="951" y="18748"/>
                  <a:pt x="951" y="18748"/>
                  <a:pt x="872" y="18777"/>
                </a:cubicBezTo>
                <a:cubicBezTo>
                  <a:pt x="872" y="18777"/>
                  <a:pt x="873" y="18777"/>
                  <a:pt x="848" y="18832"/>
                </a:cubicBezTo>
                <a:cubicBezTo>
                  <a:pt x="848" y="18832"/>
                  <a:pt x="848" y="18832"/>
                  <a:pt x="879" y="18840"/>
                </a:cubicBezTo>
                <a:cubicBezTo>
                  <a:pt x="879" y="18840"/>
                  <a:pt x="879" y="18839"/>
                  <a:pt x="998" y="18806"/>
                </a:cubicBezTo>
                <a:cubicBezTo>
                  <a:pt x="998" y="18806"/>
                  <a:pt x="997" y="18806"/>
                  <a:pt x="974" y="18882"/>
                </a:cubicBezTo>
                <a:cubicBezTo>
                  <a:pt x="687" y="19078"/>
                  <a:pt x="955" y="18904"/>
                  <a:pt x="899" y="18952"/>
                </a:cubicBezTo>
                <a:cubicBezTo>
                  <a:pt x="899" y="18952"/>
                  <a:pt x="900" y="18952"/>
                  <a:pt x="776" y="19038"/>
                </a:cubicBezTo>
                <a:cubicBezTo>
                  <a:pt x="776" y="19038"/>
                  <a:pt x="775" y="19037"/>
                  <a:pt x="777" y="19058"/>
                </a:cubicBezTo>
                <a:cubicBezTo>
                  <a:pt x="777" y="19058"/>
                  <a:pt x="777" y="19059"/>
                  <a:pt x="797" y="19057"/>
                </a:cubicBezTo>
                <a:cubicBezTo>
                  <a:pt x="797" y="19057"/>
                  <a:pt x="797" y="19057"/>
                  <a:pt x="821" y="19096"/>
                </a:cubicBezTo>
                <a:cubicBezTo>
                  <a:pt x="821" y="19096"/>
                  <a:pt x="821" y="19097"/>
                  <a:pt x="787" y="19163"/>
                </a:cubicBezTo>
                <a:cubicBezTo>
                  <a:pt x="787" y="19163"/>
                  <a:pt x="787" y="19162"/>
                  <a:pt x="786" y="19256"/>
                </a:cubicBezTo>
                <a:cubicBezTo>
                  <a:pt x="786" y="19256"/>
                  <a:pt x="787" y="19256"/>
                  <a:pt x="750" y="19302"/>
                </a:cubicBezTo>
                <a:cubicBezTo>
                  <a:pt x="750" y="19302"/>
                  <a:pt x="750" y="19303"/>
                  <a:pt x="783" y="19331"/>
                </a:cubicBezTo>
                <a:cubicBezTo>
                  <a:pt x="783" y="19331"/>
                  <a:pt x="783" y="19330"/>
                  <a:pt x="757" y="19385"/>
                </a:cubicBezTo>
                <a:cubicBezTo>
                  <a:pt x="757" y="19385"/>
                  <a:pt x="757" y="19385"/>
                  <a:pt x="808" y="19391"/>
                </a:cubicBezTo>
                <a:lnTo>
                  <a:pt x="798" y="19443"/>
                </a:lnTo>
                <a:lnTo>
                  <a:pt x="804" y="19443"/>
                </a:lnTo>
                <a:lnTo>
                  <a:pt x="798" y="19445"/>
                </a:lnTo>
                <a:lnTo>
                  <a:pt x="796" y="19458"/>
                </a:lnTo>
                <a:cubicBezTo>
                  <a:pt x="793" y="19467"/>
                  <a:pt x="791" y="19467"/>
                  <a:pt x="791" y="19462"/>
                </a:cubicBezTo>
                <a:lnTo>
                  <a:pt x="796" y="19446"/>
                </a:lnTo>
                <a:lnTo>
                  <a:pt x="790" y="19446"/>
                </a:lnTo>
                <a:cubicBezTo>
                  <a:pt x="776" y="19449"/>
                  <a:pt x="749" y="19454"/>
                  <a:pt x="694" y="19465"/>
                </a:cubicBezTo>
                <a:cubicBezTo>
                  <a:pt x="756" y="19480"/>
                  <a:pt x="706" y="19496"/>
                  <a:pt x="706" y="19496"/>
                </a:cubicBezTo>
                <a:cubicBezTo>
                  <a:pt x="706" y="19496"/>
                  <a:pt x="707" y="19496"/>
                  <a:pt x="736" y="19482"/>
                </a:cubicBezTo>
                <a:cubicBezTo>
                  <a:pt x="736" y="19482"/>
                  <a:pt x="736" y="19481"/>
                  <a:pt x="696" y="19601"/>
                </a:cubicBezTo>
                <a:cubicBezTo>
                  <a:pt x="696" y="19601"/>
                  <a:pt x="697" y="19600"/>
                  <a:pt x="584" y="19810"/>
                </a:cubicBezTo>
                <a:cubicBezTo>
                  <a:pt x="584" y="19810"/>
                  <a:pt x="584" y="19811"/>
                  <a:pt x="576" y="19937"/>
                </a:cubicBezTo>
                <a:cubicBezTo>
                  <a:pt x="576" y="19937"/>
                  <a:pt x="576" y="19938"/>
                  <a:pt x="587" y="19947"/>
                </a:cubicBezTo>
                <a:cubicBezTo>
                  <a:pt x="587" y="19947"/>
                  <a:pt x="587" y="19947"/>
                  <a:pt x="617" y="19840"/>
                </a:cubicBezTo>
                <a:cubicBezTo>
                  <a:pt x="617" y="19840"/>
                  <a:pt x="618" y="19839"/>
                  <a:pt x="675" y="19907"/>
                </a:cubicBezTo>
                <a:cubicBezTo>
                  <a:pt x="675" y="19907"/>
                  <a:pt x="675" y="19906"/>
                  <a:pt x="624" y="20016"/>
                </a:cubicBezTo>
                <a:cubicBezTo>
                  <a:pt x="624" y="20016"/>
                  <a:pt x="624" y="20017"/>
                  <a:pt x="603" y="20114"/>
                </a:cubicBezTo>
                <a:cubicBezTo>
                  <a:pt x="603" y="20114"/>
                  <a:pt x="603" y="20113"/>
                  <a:pt x="518" y="20289"/>
                </a:cubicBezTo>
                <a:cubicBezTo>
                  <a:pt x="518" y="20289"/>
                  <a:pt x="517" y="20290"/>
                  <a:pt x="505" y="20375"/>
                </a:cubicBezTo>
                <a:cubicBezTo>
                  <a:pt x="505" y="20375"/>
                  <a:pt x="505" y="20374"/>
                  <a:pt x="524" y="20351"/>
                </a:cubicBezTo>
                <a:cubicBezTo>
                  <a:pt x="524" y="20351"/>
                  <a:pt x="523" y="20351"/>
                  <a:pt x="730" y="20068"/>
                </a:cubicBezTo>
                <a:cubicBezTo>
                  <a:pt x="730" y="20068"/>
                  <a:pt x="731" y="20069"/>
                  <a:pt x="825" y="19882"/>
                </a:cubicBezTo>
                <a:cubicBezTo>
                  <a:pt x="825" y="19882"/>
                  <a:pt x="825" y="19882"/>
                  <a:pt x="1008" y="19560"/>
                </a:cubicBezTo>
                <a:cubicBezTo>
                  <a:pt x="1008" y="19560"/>
                  <a:pt x="1008" y="19559"/>
                  <a:pt x="1033" y="19504"/>
                </a:cubicBezTo>
                <a:cubicBezTo>
                  <a:pt x="1129" y="19223"/>
                  <a:pt x="1023" y="19495"/>
                  <a:pt x="1089" y="19436"/>
                </a:cubicBezTo>
                <a:cubicBezTo>
                  <a:pt x="1089" y="19436"/>
                  <a:pt x="1088" y="19436"/>
                  <a:pt x="1086" y="19415"/>
                </a:cubicBezTo>
                <a:cubicBezTo>
                  <a:pt x="1086" y="19415"/>
                  <a:pt x="1087" y="19415"/>
                  <a:pt x="1134" y="19379"/>
                </a:cubicBezTo>
                <a:cubicBezTo>
                  <a:pt x="1134" y="19379"/>
                  <a:pt x="1134" y="19379"/>
                  <a:pt x="1103" y="19372"/>
                </a:cubicBezTo>
                <a:cubicBezTo>
                  <a:pt x="1103" y="19372"/>
                  <a:pt x="1102" y="19373"/>
                  <a:pt x="1096" y="19310"/>
                </a:cubicBezTo>
                <a:cubicBezTo>
                  <a:pt x="1096" y="19310"/>
                  <a:pt x="1097" y="19310"/>
                  <a:pt x="1117" y="19308"/>
                </a:cubicBezTo>
                <a:cubicBezTo>
                  <a:pt x="1117" y="19308"/>
                  <a:pt x="1116" y="19308"/>
                  <a:pt x="1114" y="19287"/>
                </a:cubicBezTo>
                <a:cubicBezTo>
                  <a:pt x="1114" y="19287"/>
                  <a:pt x="1114" y="19287"/>
                  <a:pt x="1121" y="19255"/>
                </a:cubicBezTo>
                <a:cubicBezTo>
                  <a:pt x="1121" y="19255"/>
                  <a:pt x="1121" y="19255"/>
                  <a:pt x="1191" y="19238"/>
                </a:cubicBezTo>
                <a:cubicBezTo>
                  <a:pt x="1191" y="19238"/>
                  <a:pt x="1191" y="19238"/>
                  <a:pt x="1189" y="19217"/>
                </a:cubicBezTo>
                <a:cubicBezTo>
                  <a:pt x="1189" y="19217"/>
                  <a:pt x="1189" y="19217"/>
                  <a:pt x="1198" y="19205"/>
                </a:cubicBezTo>
                <a:cubicBezTo>
                  <a:pt x="1198" y="19205"/>
                  <a:pt x="1199" y="19205"/>
                  <a:pt x="1208" y="19194"/>
                </a:cubicBezTo>
                <a:cubicBezTo>
                  <a:pt x="1208" y="19194"/>
                  <a:pt x="1208" y="19195"/>
                  <a:pt x="1257" y="19179"/>
                </a:cubicBezTo>
                <a:cubicBezTo>
                  <a:pt x="1257" y="19179"/>
                  <a:pt x="1256" y="19178"/>
                  <a:pt x="1216" y="19182"/>
                </a:cubicBezTo>
                <a:cubicBezTo>
                  <a:pt x="1216" y="19182"/>
                  <a:pt x="1217" y="19183"/>
                  <a:pt x="1252" y="19117"/>
                </a:cubicBezTo>
                <a:cubicBezTo>
                  <a:pt x="1252" y="19117"/>
                  <a:pt x="1251" y="19116"/>
                  <a:pt x="1253" y="19137"/>
                </a:cubicBezTo>
                <a:cubicBezTo>
                  <a:pt x="1253" y="19137"/>
                  <a:pt x="1254" y="19137"/>
                  <a:pt x="1308" y="19068"/>
                </a:cubicBezTo>
                <a:cubicBezTo>
                  <a:pt x="1308" y="19068"/>
                  <a:pt x="1308" y="19069"/>
                  <a:pt x="1297" y="19060"/>
                </a:cubicBezTo>
                <a:cubicBezTo>
                  <a:pt x="1297" y="19060"/>
                  <a:pt x="1296" y="19060"/>
                  <a:pt x="1325" y="19047"/>
                </a:cubicBezTo>
                <a:cubicBezTo>
                  <a:pt x="1325" y="19047"/>
                  <a:pt x="1325" y="19047"/>
                  <a:pt x="1332" y="19015"/>
                </a:cubicBezTo>
                <a:cubicBezTo>
                  <a:pt x="1332" y="19015"/>
                  <a:pt x="1333" y="19014"/>
                  <a:pt x="1434" y="19004"/>
                </a:cubicBezTo>
                <a:cubicBezTo>
                  <a:pt x="1434" y="19004"/>
                  <a:pt x="1433" y="19004"/>
                  <a:pt x="1437" y="19045"/>
                </a:cubicBezTo>
                <a:cubicBezTo>
                  <a:pt x="1437" y="19045"/>
                  <a:pt x="1437" y="19046"/>
                  <a:pt x="1467" y="18998"/>
                </a:cubicBezTo>
                <a:lnTo>
                  <a:pt x="1490" y="18962"/>
                </a:lnTo>
                <a:lnTo>
                  <a:pt x="1488" y="18946"/>
                </a:lnTo>
                <a:lnTo>
                  <a:pt x="1505" y="18940"/>
                </a:lnTo>
                <a:lnTo>
                  <a:pt x="1508" y="18934"/>
                </a:lnTo>
                <a:cubicBezTo>
                  <a:pt x="1508" y="18934"/>
                  <a:pt x="1508" y="18934"/>
                  <a:pt x="1450" y="18961"/>
                </a:cubicBezTo>
                <a:cubicBezTo>
                  <a:pt x="1408" y="18944"/>
                  <a:pt x="1456" y="18928"/>
                  <a:pt x="1465" y="18917"/>
                </a:cubicBezTo>
                <a:cubicBezTo>
                  <a:pt x="1465" y="18917"/>
                  <a:pt x="1466" y="18917"/>
                  <a:pt x="1434" y="18910"/>
                </a:cubicBezTo>
                <a:cubicBezTo>
                  <a:pt x="1434" y="18910"/>
                  <a:pt x="1435" y="18910"/>
                  <a:pt x="1433" y="18889"/>
                </a:cubicBezTo>
                <a:cubicBezTo>
                  <a:pt x="1433" y="18889"/>
                  <a:pt x="1432" y="18889"/>
                  <a:pt x="1441" y="18877"/>
                </a:cubicBezTo>
                <a:cubicBezTo>
                  <a:pt x="1441" y="18877"/>
                  <a:pt x="1442" y="18877"/>
                  <a:pt x="1635" y="18659"/>
                </a:cubicBezTo>
                <a:cubicBezTo>
                  <a:pt x="1635" y="18659"/>
                  <a:pt x="1635" y="18659"/>
                  <a:pt x="1642" y="18627"/>
                </a:cubicBezTo>
                <a:cubicBezTo>
                  <a:pt x="1642" y="18627"/>
                  <a:pt x="1642" y="18627"/>
                  <a:pt x="1671" y="18614"/>
                </a:cubicBezTo>
                <a:cubicBezTo>
                  <a:pt x="1671" y="18614"/>
                  <a:pt x="1671" y="18614"/>
                  <a:pt x="1693" y="18633"/>
                </a:cubicBezTo>
                <a:cubicBezTo>
                  <a:pt x="1658" y="18793"/>
                  <a:pt x="1687" y="18665"/>
                  <a:pt x="1678" y="18676"/>
                </a:cubicBezTo>
                <a:cubicBezTo>
                  <a:pt x="1678" y="18676"/>
                  <a:pt x="1678" y="18676"/>
                  <a:pt x="1613" y="18850"/>
                </a:cubicBezTo>
                <a:cubicBezTo>
                  <a:pt x="1613" y="18850"/>
                  <a:pt x="1613" y="18851"/>
                  <a:pt x="1593" y="18853"/>
                </a:cubicBezTo>
                <a:cubicBezTo>
                  <a:pt x="1593" y="18853"/>
                  <a:pt x="1592" y="18852"/>
                  <a:pt x="1590" y="18831"/>
                </a:cubicBezTo>
                <a:cubicBezTo>
                  <a:pt x="1563" y="18923"/>
                  <a:pt x="1532" y="18934"/>
                  <a:pt x="1511" y="18937"/>
                </a:cubicBezTo>
                <a:lnTo>
                  <a:pt x="1505" y="18940"/>
                </a:lnTo>
                <a:lnTo>
                  <a:pt x="1490" y="18962"/>
                </a:lnTo>
                <a:lnTo>
                  <a:pt x="1494" y="18998"/>
                </a:lnTo>
                <a:cubicBezTo>
                  <a:pt x="1494" y="18998"/>
                  <a:pt x="1494" y="18997"/>
                  <a:pt x="1499" y="19060"/>
                </a:cubicBezTo>
                <a:cubicBezTo>
                  <a:pt x="1499" y="19060"/>
                  <a:pt x="1500" y="19061"/>
                  <a:pt x="1480" y="19063"/>
                </a:cubicBezTo>
                <a:cubicBezTo>
                  <a:pt x="1480" y="19063"/>
                  <a:pt x="1480" y="19062"/>
                  <a:pt x="1491" y="19071"/>
                </a:cubicBezTo>
                <a:cubicBezTo>
                  <a:pt x="1491" y="19071"/>
                  <a:pt x="1491" y="19072"/>
                  <a:pt x="1497" y="19134"/>
                </a:cubicBezTo>
                <a:cubicBezTo>
                  <a:pt x="1497" y="19134"/>
                  <a:pt x="1497" y="19135"/>
                  <a:pt x="1426" y="19246"/>
                </a:cubicBezTo>
                <a:cubicBezTo>
                  <a:pt x="1426" y="19246"/>
                  <a:pt x="1427" y="19246"/>
                  <a:pt x="1429" y="19267"/>
                </a:cubicBezTo>
                <a:cubicBezTo>
                  <a:pt x="1429" y="19267"/>
                  <a:pt x="1429" y="19266"/>
                  <a:pt x="1365" y="19345"/>
                </a:cubicBezTo>
                <a:lnTo>
                  <a:pt x="1352" y="19313"/>
                </a:lnTo>
                <a:lnTo>
                  <a:pt x="1351" y="19316"/>
                </a:lnTo>
                <a:lnTo>
                  <a:pt x="1351" y="19308"/>
                </a:lnTo>
                <a:lnTo>
                  <a:pt x="1344" y="19291"/>
                </a:lnTo>
                <a:lnTo>
                  <a:pt x="1320" y="19309"/>
                </a:lnTo>
                <a:cubicBezTo>
                  <a:pt x="1320" y="19309"/>
                  <a:pt x="1320" y="19308"/>
                  <a:pt x="1249" y="19305"/>
                </a:cubicBezTo>
                <a:cubicBezTo>
                  <a:pt x="1249" y="19305"/>
                  <a:pt x="1248" y="19306"/>
                  <a:pt x="1250" y="19326"/>
                </a:cubicBezTo>
                <a:cubicBezTo>
                  <a:pt x="1250" y="19326"/>
                  <a:pt x="1250" y="19326"/>
                  <a:pt x="1212" y="19351"/>
                </a:cubicBezTo>
                <a:cubicBezTo>
                  <a:pt x="1212" y="19351"/>
                  <a:pt x="1212" y="19350"/>
                  <a:pt x="1232" y="19348"/>
                </a:cubicBezTo>
                <a:cubicBezTo>
                  <a:pt x="1232" y="19348"/>
                  <a:pt x="1232" y="19349"/>
                  <a:pt x="1243" y="19359"/>
                </a:cubicBezTo>
                <a:cubicBezTo>
                  <a:pt x="1243" y="19359"/>
                  <a:pt x="1244" y="19358"/>
                  <a:pt x="1208" y="19404"/>
                </a:cubicBezTo>
                <a:cubicBezTo>
                  <a:pt x="1325" y="19350"/>
                  <a:pt x="1227" y="19401"/>
                  <a:pt x="1249" y="19420"/>
                </a:cubicBezTo>
                <a:cubicBezTo>
                  <a:pt x="1249" y="19420"/>
                  <a:pt x="1250" y="19420"/>
                  <a:pt x="1284" y="19354"/>
                </a:cubicBezTo>
                <a:cubicBezTo>
                  <a:pt x="1284" y="19354"/>
                  <a:pt x="1283" y="19354"/>
                  <a:pt x="1312" y="19341"/>
                </a:cubicBezTo>
                <a:cubicBezTo>
                  <a:pt x="1312" y="19341"/>
                  <a:pt x="1313" y="19341"/>
                  <a:pt x="1301" y="19426"/>
                </a:cubicBezTo>
                <a:cubicBezTo>
                  <a:pt x="1301" y="19426"/>
                  <a:pt x="1300" y="19426"/>
                  <a:pt x="1344" y="19348"/>
                </a:cubicBezTo>
                <a:cubicBezTo>
                  <a:pt x="1344" y="19348"/>
                  <a:pt x="1344" y="19348"/>
                  <a:pt x="1355" y="19357"/>
                </a:cubicBezTo>
                <a:cubicBezTo>
                  <a:pt x="1341" y="19536"/>
                  <a:pt x="1360" y="19399"/>
                  <a:pt x="1332" y="19433"/>
                </a:cubicBezTo>
                <a:cubicBezTo>
                  <a:pt x="1332" y="19433"/>
                  <a:pt x="1332" y="19433"/>
                  <a:pt x="1318" y="19497"/>
                </a:cubicBezTo>
                <a:cubicBezTo>
                  <a:pt x="1318" y="19497"/>
                  <a:pt x="1317" y="19497"/>
                  <a:pt x="1263" y="19566"/>
                </a:cubicBezTo>
                <a:cubicBezTo>
                  <a:pt x="1263" y="19566"/>
                  <a:pt x="1264" y="19565"/>
                  <a:pt x="1259" y="19618"/>
                </a:cubicBezTo>
                <a:cubicBezTo>
                  <a:pt x="1259" y="19618"/>
                  <a:pt x="1258" y="19618"/>
                  <a:pt x="1328" y="19601"/>
                </a:cubicBezTo>
                <a:cubicBezTo>
                  <a:pt x="1328" y="19601"/>
                  <a:pt x="1328" y="19602"/>
                  <a:pt x="1329" y="19622"/>
                </a:cubicBezTo>
                <a:cubicBezTo>
                  <a:pt x="1329" y="19622"/>
                  <a:pt x="1329" y="19621"/>
                  <a:pt x="1311" y="19644"/>
                </a:cubicBezTo>
                <a:cubicBezTo>
                  <a:pt x="1311" y="19644"/>
                  <a:pt x="1311" y="19645"/>
                  <a:pt x="1254" y="19692"/>
                </a:cubicBezTo>
                <a:cubicBezTo>
                  <a:pt x="1254" y="19692"/>
                  <a:pt x="1255" y="19692"/>
                  <a:pt x="1235" y="19694"/>
                </a:cubicBezTo>
                <a:cubicBezTo>
                  <a:pt x="1235" y="19694"/>
                  <a:pt x="1235" y="19694"/>
                  <a:pt x="1220" y="19758"/>
                </a:cubicBezTo>
                <a:cubicBezTo>
                  <a:pt x="1220" y="19758"/>
                  <a:pt x="1221" y="19759"/>
                  <a:pt x="1218" y="19832"/>
                </a:cubicBezTo>
                <a:cubicBezTo>
                  <a:pt x="1218" y="19832"/>
                  <a:pt x="1217" y="19832"/>
                  <a:pt x="1144" y="19923"/>
                </a:cubicBezTo>
                <a:cubicBezTo>
                  <a:pt x="1144" y="19923"/>
                  <a:pt x="1144" y="19923"/>
                  <a:pt x="1160" y="19974"/>
                </a:cubicBezTo>
                <a:cubicBezTo>
                  <a:pt x="1160" y="19974"/>
                  <a:pt x="1160" y="19974"/>
                  <a:pt x="1182" y="19993"/>
                </a:cubicBezTo>
                <a:cubicBezTo>
                  <a:pt x="1182" y="19993"/>
                  <a:pt x="1182" y="19993"/>
                  <a:pt x="1220" y="19968"/>
                </a:cubicBezTo>
                <a:cubicBezTo>
                  <a:pt x="1220" y="19968"/>
                  <a:pt x="1220" y="19968"/>
                  <a:pt x="1235" y="19904"/>
                </a:cubicBezTo>
                <a:cubicBezTo>
                  <a:pt x="1235" y="19904"/>
                  <a:pt x="1235" y="19903"/>
                  <a:pt x="1291" y="19856"/>
                </a:cubicBezTo>
                <a:cubicBezTo>
                  <a:pt x="1291" y="19856"/>
                  <a:pt x="1290" y="19856"/>
                  <a:pt x="1288" y="19835"/>
                </a:cubicBezTo>
                <a:cubicBezTo>
                  <a:pt x="1288" y="19835"/>
                  <a:pt x="1289" y="19835"/>
                  <a:pt x="1318" y="19822"/>
                </a:cubicBezTo>
                <a:cubicBezTo>
                  <a:pt x="1362" y="19744"/>
                  <a:pt x="1311" y="19740"/>
                  <a:pt x="1338" y="19705"/>
                </a:cubicBezTo>
                <a:lnTo>
                  <a:pt x="1337" y="19691"/>
                </a:lnTo>
                <a:lnTo>
                  <a:pt x="1338" y="19691"/>
                </a:lnTo>
                <a:lnTo>
                  <a:pt x="1356" y="19675"/>
                </a:lnTo>
                <a:lnTo>
                  <a:pt x="1337" y="19689"/>
                </a:lnTo>
                <a:lnTo>
                  <a:pt x="1335" y="19684"/>
                </a:lnTo>
                <a:cubicBezTo>
                  <a:pt x="1335" y="19684"/>
                  <a:pt x="1335" y="19684"/>
                  <a:pt x="1380" y="19627"/>
                </a:cubicBezTo>
                <a:cubicBezTo>
                  <a:pt x="1380" y="19627"/>
                  <a:pt x="1381" y="19627"/>
                  <a:pt x="1440" y="19601"/>
                </a:cubicBezTo>
                <a:cubicBezTo>
                  <a:pt x="1412" y="19627"/>
                  <a:pt x="1390" y="19647"/>
                  <a:pt x="1373" y="19662"/>
                </a:cubicBezTo>
                <a:lnTo>
                  <a:pt x="1356" y="19675"/>
                </a:lnTo>
                <a:lnTo>
                  <a:pt x="1372" y="19665"/>
                </a:lnTo>
                <a:cubicBezTo>
                  <a:pt x="1385" y="19659"/>
                  <a:pt x="1397" y="19659"/>
                  <a:pt x="1396" y="19678"/>
                </a:cubicBezTo>
                <a:cubicBezTo>
                  <a:pt x="1396" y="19678"/>
                  <a:pt x="1396" y="19678"/>
                  <a:pt x="1450" y="19704"/>
                </a:cubicBezTo>
                <a:cubicBezTo>
                  <a:pt x="1450" y="19704"/>
                  <a:pt x="1450" y="19705"/>
                  <a:pt x="1463" y="19735"/>
                </a:cubicBezTo>
                <a:cubicBezTo>
                  <a:pt x="1463" y="19735"/>
                  <a:pt x="1463" y="19734"/>
                  <a:pt x="1443" y="19736"/>
                </a:cubicBezTo>
                <a:cubicBezTo>
                  <a:pt x="1443" y="19736"/>
                  <a:pt x="1442" y="19736"/>
                  <a:pt x="1430" y="19821"/>
                </a:cubicBezTo>
                <a:lnTo>
                  <a:pt x="1395" y="19819"/>
                </a:lnTo>
                <a:lnTo>
                  <a:pt x="1400" y="19835"/>
                </a:lnTo>
                <a:cubicBezTo>
                  <a:pt x="1400" y="19835"/>
                  <a:pt x="1401" y="19835"/>
                  <a:pt x="1380" y="19837"/>
                </a:cubicBezTo>
                <a:cubicBezTo>
                  <a:pt x="1380" y="19837"/>
                  <a:pt x="1381" y="19836"/>
                  <a:pt x="1307" y="20022"/>
                </a:cubicBezTo>
                <a:cubicBezTo>
                  <a:pt x="1307" y="20022"/>
                  <a:pt x="1307" y="20022"/>
                  <a:pt x="1305" y="20117"/>
                </a:cubicBezTo>
                <a:cubicBezTo>
                  <a:pt x="1305" y="20117"/>
                  <a:pt x="1306" y="20116"/>
                  <a:pt x="1246" y="20238"/>
                </a:cubicBezTo>
                <a:cubicBezTo>
                  <a:pt x="1246" y="20238"/>
                  <a:pt x="1246" y="20238"/>
                  <a:pt x="1276" y="20224"/>
                </a:cubicBezTo>
                <a:cubicBezTo>
                  <a:pt x="1276" y="20224"/>
                  <a:pt x="1274" y="20224"/>
                  <a:pt x="1267" y="20257"/>
                </a:cubicBezTo>
                <a:cubicBezTo>
                  <a:pt x="1267" y="20257"/>
                  <a:pt x="1267" y="20257"/>
                  <a:pt x="1229" y="20281"/>
                </a:cubicBezTo>
                <a:cubicBezTo>
                  <a:pt x="1229" y="20281"/>
                  <a:pt x="1230" y="20282"/>
                  <a:pt x="1243" y="20312"/>
                </a:cubicBezTo>
                <a:cubicBezTo>
                  <a:pt x="1243" y="20312"/>
                  <a:pt x="1242" y="20311"/>
                  <a:pt x="1233" y="20322"/>
                </a:cubicBezTo>
                <a:cubicBezTo>
                  <a:pt x="1233" y="20322"/>
                  <a:pt x="1234" y="20323"/>
                  <a:pt x="1205" y="20337"/>
                </a:cubicBezTo>
                <a:cubicBezTo>
                  <a:pt x="1205" y="20337"/>
                  <a:pt x="1205" y="20335"/>
                  <a:pt x="1151" y="20519"/>
                </a:cubicBezTo>
                <a:cubicBezTo>
                  <a:pt x="1151" y="20519"/>
                  <a:pt x="1150" y="20520"/>
                  <a:pt x="1121" y="20649"/>
                </a:cubicBezTo>
                <a:cubicBezTo>
                  <a:pt x="1121" y="20649"/>
                  <a:pt x="1122" y="20647"/>
                  <a:pt x="1067" y="20716"/>
                </a:cubicBezTo>
                <a:cubicBezTo>
                  <a:pt x="1067" y="20716"/>
                  <a:pt x="1068" y="20716"/>
                  <a:pt x="1110" y="20733"/>
                </a:cubicBezTo>
                <a:cubicBezTo>
                  <a:pt x="1110" y="20733"/>
                  <a:pt x="1109" y="20733"/>
                  <a:pt x="1055" y="20802"/>
                </a:cubicBezTo>
                <a:cubicBezTo>
                  <a:pt x="1055" y="20802"/>
                  <a:pt x="1055" y="20801"/>
                  <a:pt x="982" y="20892"/>
                </a:cubicBezTo>
                <a:cubicBezTo>
                  <a:pt x="982" y="20892"/>
                  <a:pt x="982" y="20893"/>
                  <a:pt x="988" y="20955"/>
                </a:cubicBezTo>
                <a:cubicBezTo>
                  <a:pt x="988" y="20955"/>
                  <a:pt x="988" y="20954"/>
                  <a:pt x="1045" y="20907"/>
                </a:cubicBezTo>
                <a:cubicBezTo>
                  <a:pt x="1045" y="20907"/>
                  <a:pt x="1045" y="20907"/>
                  <a:pt x="1049" y="20949"/>
                </a:cubicBezTo>
                <a:cubicBezTo>
                  <a:pt x="1049" y="20949"/>
                  <a:pt x="1049" y="20949"/>
                  <a:pt x="1087" y="20924"/>
                </a:cubicBezTo>
                <a:cubicBezTo>
                  <a:pt x="1087" y="20924"/>
                  <a:pt x="1087" y="20923"/>
                  <a:pt x="1191" y="20724"/>
                </a:cubicBezTo>
                <a:cubicBezTo>
                  <a:pt x="1191" y="20724"/>
                  <a:pt x="1190" y="20725"/>
                  <a:pt x="1219" y="20711"/>
                </a:cubicBezTo>
                <a:cubicBezTo>
                  <a:pt x="1219" y="20711"/>
                  <a:pt x="1220" y="20711"/>
                  <a:pt x="1243" y="20636"/>
                </a:cubicBezTo>
                <a:cubicBezTo>
                  <a:pt x="1243" y="20636"/>
                  <a:pt x="1243" y="20635"/>
                  <a:pt x="1281" y="20611"/>
                </a:cubicBezTo>
                <a:cubicBezTo>
                  <a:pt x="1281" y="20611"/>
                  <a:pt x="1282" y="20612"/>
                  <a:pt x="1307" y="20557"/>
                </a:cubicBezTo>
                <a:cubicBezTo>
                  <a:pt x="1307" y="20557"/>
                  <a:pt x="1307" y="20557"/>
                  <a:pt x="1283" y="20517"/>
                </a:cubicBezTo>
                <a:lnTo>
                  <a:pt x="1314" y="20504"/>
                </a:lnTo>
                <a:lnTo>
                  <a:pt x="1301" y="20494"/>
                </a:lnTo>
                <a:cubicBezTo>
                  <a:pt x="1301" y="20494"/>
                  <a:pt x="1300" y="20494"/>
                  <a:pt x="1318" y="20471"/>
                </a:cubicBezTo>
                <a:cubicBezTo>
                  <a:pt x="1318" y="20471"/>
                  <a:pt x="1319" y="20472"/>
                  <a:pt x="1397" y="20443"/>
                </a:cubicBezTo>
                <a:cubicBezTo>
                  <a:pt x="1397" y="20443"/>
                  <a:pt x="1397" y="20443"/>
                  <a:pt x="1512" y="20369"/>
                </a:cubicBezTo>
                <a:cubicBezTo>
                  <a:pt x="1512" y="20369"/>
                  <a:pt x="1513" y="20369"/>
                  <a:pt x="1641" y="20115"/>
                </a:cubicBezTo>
                <a:cubicBezTo>
                  <a:pt x="1641" y="20115"/>
                  <a:pt x="1640" y="20114"/>
                  <a:pt x="1727" y="19959"/>
                </a:cubicBezTo>
                <a:cubicBezTo>
                  <a:pt x="1767" y="19840"/>
                  <a:pt x="1830" y="19856"/>
                  <a:pt x="1822" y="19773"/>
                </a:cubicBezTo>
                <a:cubicBezTo>
                  <a:pt x="1822" y="19773"/>
                  <a:pt x="1822" y="19772"/>
                  <a:pt x="1876" y="19704"/>
                </a:cubicBezTo>
                <a:cubicBezTo>
                  <a:pt x="1876" y="19704"/>
                  <a:pt x="1877" y="19703"/>
                  <a:pt x="1933" y="19541"/>
                </a:cubicBezTo>
                <a:cubicBezTo>
                  <a:pt x="1933" y="19541"/>
                  <a:pt x="1932" y="19540"/>
                  <a:pt x="1972" y="19536"/>
                </a:cubicBezTo>
                <a:cubicBezTo>
                  <a:pt x="1972" y="19536"/>
                  <a:pt x="1973" y="19536"/>
                  <a:pt x="1965" y="19568"/>
                </a:cubicBezTo>
                <a:cubicBezTo>
                  <a:pt x="1965" y="19568"/>
                  <a:pt x="1966" y="19569"/>
                  <a:pt x="1943" y="19644"/>
                </a:cubicBezTo>
                <a:cubicBezTo>
                  <a:pt x="1943" y="19644"/>
                  <a:pt x="1942" y="19645"/>
                  <a:pt x="1971" y="19631"/>
                </a:cubicBezTo>
                <a:cubicBezTo>
                  <a:pt x="2102" y="19398"/>
                  <a:pt x="2130" y="19479"/>
                  <a:pt x="2162" y="19392"/>
                </a:cubicBezTo>
                <a:cubicBezTo>
                  <a:pt x="2162" y="19392"/>
                  <a:pt x="2163" y="19393"/>
                  <a:pt x="2184" y="19391"/>
                </a:cubicBezTo>
                <a:cubicBezTo>
                  <a:pt x="2184" y="19391"/>
                  <a:pt x="2183" y="19391"/>
                  <a:pt x="2181" y="19370"/>
                </a:cubicBezTo>
                <a:cubicBezTo>
                  <a:pt x="2181" y="19370"/>
                  <a:pt x="2180" y="19369"/>
                  <a:pt x="2201" y="19367"/>
                </a:cubicBezTo>
                <a:cubicBezTo>
                  <a:pt x="2201" y="19367"/>
                  <a:pt x="2201" y="19367"/>
                  <a:pt x="2223" y="19386"/>
                </a:cubicBezTo>
                <a:cubicBezTo>
                  <a:pt x="2223" y="19386"/>
                  <a:pt x="2224" y="19387"/>
                  <a:pt x="2215" y="19398"/>
                </a:cubicBezTo>
                <a:cubicBezTo>
                  <a:pt x="2215" y="19398"/>
                  <a:pt x="2214" y="19398"/>
                  <a:pt x="2235" y="19396"/>
                </a:cubicBezTo>
                <a:cubicBezTo>
                  <a:pt x="2231" y="19470"/>
                  <a:pt x="2245" y="19405"/>
                  <a:pt x="2247" y="19426"/>
                </a:cubicBezTo>
                <a:cubicBezTo>
                  <a:pt x="2247" y="19426"/>
                  <a:pt x="2248" y="19426"/>
                  <a:pt x="2192" y="19589"/>
                </a:cubicBezTo>
                <a:cubicBezTo>
                  <a:pt x="2192" y="19589"/>
                  <a:pt x="2191" y="19589"/>
                  <a:pt x="2201" y="19577"/>
                </a:cubicBezTo>
                <a:cubicBezTo>
                  <a:pt x="2201" y="19577"/>
                  <a:pt x="2200" y="19577"/>
                  <a:pt x="2286" y="19401"/>
                </a:cubicBezTo>
                <a:cubicBezTo>
                  <a:pt x="2286" y="19401"/>
                  <a:pt x="2285" y="19402"/>
                  <a:pt x="2288" y="19328"/>
                </a:cubicBezTo>
                <a:cubicBezTo>
                  <a:pt x="2288" y="19328"/>
                  <a:pt x="2289" y="19327"/>
                  <a:pt x="2325" y="19281"/>
                </a:cubicBezTo>
                <a:cubicBezTo>
                  <a:pt x="2325" y="19281"/>
                  <a:pt x="2325" y="19282"/>
                  <a:pt x="2390" y="19223"/>
                </a:cubicBezTo>
                <a:cubicBezTo>
                  <a:pt x="2390" y="19223"/>
                  <a:pt x="2391" y="19223"/>
                  <a:pt x="2386" y="19275"/>
                </a:cubicBezTo>
                <a:cubicBezTo>
                  <a:pt x="2386" y="19275"/>
                  <a:pt x="2386" y="19276"/>
                  <a:pt x="2436" y="19261"/>
                </a:cubicBezTo>
                <a:cubicBezTo>
                  <a:pt x="2436" y="19261"/>
                  <a:pt x="2436" y="19261"/>
                  <a:pt x="2474" y="19236"/>
                </a:cubicBezTo>
                <a:cubicBezTo>
                  <a:pt x="2473" y="19330"/>
                  <a:pt x="2392" y="19243"/>
                  <a:pt x="2438" y="19302"/>
                </a:cubicBezTo>
                <a:cubicBezTo>
                  <a:pt x="2438" y="19302"/>
                  <a:pt x="2439" y="19303"/>
                  <a:pt x="2419" y="19305"/>
                </a:cubicBezTo>
                <a:cubicBezTo>
                  <a:pt x="2419" y="19305"/>
                  <a:pt x="2419" y="19304"/>
                  <a:pt x="2436" y="19376"/>
                </a:cubicBezTo>
                <a:cubicBezTo>
                  <a:pt x="2436" y="19376"/>
                  <a:pt x="2436" y="19376"/>
                  <a:pt x="2396" y="19380"/>
                </a:cubicBezTo>
                <a:cubicBezTo>
                  <a:pt x="2396" y="19380"/>
                  <a:pt x="2396" y="19380"/>
                  <a:pt x="2368" y="19509"/>
                </a:cubicBezTo>
                <a:cubicBezTo>
                  <a:pt x="2342" y="19448"/>
                  <a:pt x="2345" y="19490"/>
                  <a:pt x="2345" y="19490"/>
                </a:cubicBezTo>
                <a:cubicBezTo>
                  <a:pt x="2345" y="19490"/>
                  <a:pt x="2345" y="19490"/>
                  <a:pt x="2300" y="19547"/>
                </a:cubicBezTo>
                <a:cubicBezTo>
                  <a:pt x="2300" y="19547"/>
                  <a:pt x="2300" y="19546"/>
                  <a:pt x="2247" y="19636"/>
                </a:cubicBezTo>
                <a:cubicBezTo>
                  <a:pt x="2249" y="19656"/>
                  <a:pt x="2239" y="19668"/>
                  <a:pt x="2230" y="19679"/>
                </a:cubicBezTo>
                <a:cubicBezTo>
                  <a:pt x="2230" y="19679"/>
                  <a:pt x="2230" y="19678"/>
                  <a:pt x="2152" y="19822"/>
                </a:cubicBezTo>
                <a:cubicBezTo>
                  <a:pt x="2152" y="19822"/>
                  <a:pt x="2153" y="19822"/>
                  <a:pt x="2191" y="19892"/>
                </a:cubicBezTo>
                <a:cubicBezTo>
                  <a:pt x="2191" y="19892"/>
                  <a:pt x="2190" y="19893"/>
                  <a:pt x="2118" y="19889"/>
                </a:cubicBezTo>
                <a:cubicBezTo>
                  <a:pt x="2118" y="19889"/>
                  <a:pt x="2119" y="19889"/>
                  <a:pt x="2066" y="19978"/>
                </a:cubicBezTo>
                <a:cubicBezTo>
                  <a:pt x="2066" y="19978"/>
                  <a:pt x="2066" y="19979"/>
                  <a:pt x="2016" y="19994"/>
                </a:cubicBezTo>
                <a:cubicBezTo>
                  <a:pt x="2016" y="19994"/>
                  <a:pt x="2016" y="19994"/>
                  <a:pt x="2062" y="19937"/>
                </a:cubicBezTo>
                <a:cubicBezTo>
                  <a:pt x="2062" y="19937"/>
                  <a:pt x="2062" y="19937"/>
                  <a:pt x="1980" y="19924"/>
                </a:cubicBezTo>
                <a:cubicBezTo>
                  <a:pt x="1980" y="19924"/>
                  <a:pt x="1979" y="19923"/>
                  <a:pt x="1978" y="19918"/>
                </a:cubicBezTo>
                <a:lnTo>
                  <a:pt x="1977" y="19904"/>
                </a:lnTo>
                <a:lnTo>
                  <a:pt x="1974" y="19920"/>
                </a:lnTo>
                <a:cubicBezTo>
                  <a:pt x="1970" y="19936"/>
                  <a:pt x="1963" y="19968"/>
                  <a:pt x="1948" y="20032"/>
                </a:cubicBezTo>
                <a:cubicBezTo>
                  <a:pt x="1948" y="20032"/>
                  <a:pt x="1949" y="20032"/>
                  <a:pt x="1895" y="20101"/>
                </a:cubicBezTo>
                <a:cubicBezTo>
                  <a:pt x="1895" y="20101"/>
                  <a:pt x="1895" y="20100"/>
                  <a:pt x="1866" y="20229"/>
                </a:cubicBezTo>
                <a:cubicBezTo>
                  <a:pt x="1866" y="20229"/>
                  <a:pt x="1866" y="20228"/>
                  <a:pt x="1824" y="20211"/>
                </a:cubicBezTo>
                <a:cubicBezTo>
                  <a:pt x="1824" y="20211"/>
                  <a:pt x="1824" y="20211"/>
                  <a:pt x="1778" y="20268"/>
                </a:cubicBezTo>
                <a:lnTo>
                  <a:pt x="1763" y="20337"/>
                </a:lnTo>
                <a:cubicBezTo>
                  <a:pt x="1766" y="20327"/>
                  <a:pt x="1770" y="20320"/>
                  <a:pt x="1773" y="20322"/>
                </a:cubicBezTo>
                <a:cubicBezTo>
                  <a:pt x="1773" y="20322"/>
                  <a:pt x="1773" y="20322"/>
                  <a:pt x="1761" y="20345"/>
                </a:cubicBezTo>
                <a:lnTo>
                  <a:pt x="1760" y="20347"/>
                </a:lnTo>
                <a:lnTo>
                  <a:pt x="1760" y="20348"/>
                </a:lnTo>
                <a:lnTo>
                  <a:pt x="1733" y="20401"/>
                </a:lnTo>
                <a:cubicBezTo>
                  <a:pt x="1720" y="20427"/>
                  <a:pt x="1703" y="20462"/>
                  <a:pt x="1679" y="20509"/>
                </a:cubicBezTo>
                <a:cubicBezTo>
                  <a:pt x="1679" y="20509"/>
                  <a:pt x="1678" y="20510"/>
                  <a:pt x="1689" y="20519"/>
                </a:cubicBezTo>
                <a:cubicBezTo>
                  <a:pt x="1689" y="20519"/>
                  <a:pt x="1690" y="20518"/>
                  <a:pt x="1726" y="20472"/>
                </a:cubicBezTo>
                <a:lnTo>
                  <a:pt x="1737" y="20482"/>
                </a:lnTo>
                <a:cubicBezTo>
                  <a:pt x="1737" y="20482"/>
                  <a:pt x="1737" y="20482"/>
                  <a:pt x="1783" y="20426"/>
                </a:cubicBezTo>
                <a:cubicBezTo>
                  <a:pt x="1783" y="20426"/>
                  <a:pt x="1783" y="20425"/>
                  <a:pt x="1770" y="20395"/>
                </a:cubicBezTo>
                <a:cubicBezTo>
                  <a:pt x="1770" y="20395"/>
                  <a:pt x="1770" y="20395"/>
                  <a:pt x="1822" y="20306"/>
                </a:cubicBezTo>
                <a:cubicBezTo>
                  <a:pt x="1822" y="20306"/>
                  <a:pt x="1822" y="20306"/>
                  <a:pt x="1905" y="20319"/>
                </a:cubicBezTo>
                <a:cubicBezTo>
                  <a:pt x="1905" y="20319"/>
                  <a:pt x="1905" y="20319"/>
                  <a:pt x="1920" y="20370"/>
                </a:cubicBezTo>
                <a:cubicBezTo>
                  <a:pt x="1920" y="20370"/>
                  <a:pt x="1920" y="20370"/>
                  <a:pt x="1882" y="20395"/>
                </a:cubicBezTo>
                <a:cubicBezTo>
                  <a:pt x="1882" y="20395"/>
                  <a:pt x="1882" y="20394"/>
                  <a:pt x="1902" y="20392"/>
                </a:cubicBezTo>
                <a:cubicBezTo>
                  <a:pt x="1902" y="20392"/>
                  <a:pt x="1901" y="20392"/>
                  <a:pt x="1903" y="20412"/>
                </a:cubicBezTo>
                <a:cubicBezTo>
                  <a:pt x="1903" y="20412"/>
                  <a:pt x="1903" y="20414"/>
                  <a:pt x="2026" y="20213"/>
                </a:cubicBezTo>
                <a:cubicBezTo>
                  <a:pt x="2060" y="20241"/>
                  <a:pt x="2020" y="20244"/>
                  <a:pt x="2040" y="20242"/>
                </a:cubicBezTo>
                <a:cubicBezTo>
                  <a:pt x="2040" y="20242"/>
                  <a:pt x="2040" y="20242"/>
                  <a:pt x="2023" y="20286"/>
                </a:cubicBezTo>
                <a:cubicBezTo>
                  <a:pt x="2023" y="20286"/>
                  <a:pt x="2024" y="20286"/>
                  <a:pt x="1992" y="20278"/>
                </a:cubicBezTo>
                <a:cubicBezTo>
                  <a:pt x="1992" y="20278"/>
                  <a:pt x="1992" y="20278"/>
                  <a:pt x="2009" y="20350"/>
                </a:cubicBezTo>
                <a:cubicBezTo>
                  <a:pt x="2009" y="20350"/>
                  <a:pt x="2010" y="20351"/>
                  <a:pt x="2019" y="20340"/>
                </a:cubicBezTo>
                <a:cubicBezTo>
                  <a:pt x="2019" y="20340"/>
                  <a:pt x="2019" y="20338"/>
                  <a:pt x="1957" y="20439"/>
                </a:cubicBezTo>
                <a:cubicBezTo>
                  <a:pt x="1957" y="20439"/>
                  <a:pt x="1957" y="20440"/>
                  <a:pt x="1892" y="20498"/>
                </a:cubicBezTo>
                <a:cubicBezTo>
                  <a:pt x="1892" y="20498"/>
                  <a:pt x="1891" y="20498"/>
                  <a:pt x="1834" y="20640"/>
                </a:cubicBezTo>
                <a:cubicBezTo>
                  <a:pt x="1834" y="20640"/>
                  <a:pt x="1834" y="20639"/>
                  <a:pt x="1814" y="20641"/>
                </a:cubicBezTo>
                <a:cubicBezTo>
                  <a:pt x="1814" y="20641"/>
                  <a:pt x="1814" y="20642"/>
                  <a:pt x="1750" y="20722"/>
                </a:cubicBezTo>
                <a:cubicBezTo>
                  <a:pt x="1750" y="20722"/>
                  <a:pt x="1750" y="20721"/>
                  <a:pt x="1736" y="20786"/>
                </a:cubicBezTo>
                <a:cubicBezTo>
                  <a:pt x="1736" y="20786"/>
                  <a:pt x="1735" y="20785"/>
                  <a:pt x="1769" y="20813"/>
                </a:cubicBezTo>
                <a:cubicBezTo>
                  <a:pt x="1769" y="20813"/>
                  <a:pt x="1769" y="20815"/>
                  <a:pt x="1817" y="20778"/>
                </a:cubicBezTo>
                <a:cubicBezTo>
                  <a:pt x="1817" y="20778"/>
                  <a:pt x="1817" y="20778"/>
                  <a:pt x="1824" y="20746"/>
                </a:cubicBezTo>
                <a:cubicBezTo>
                  <a:pt x="1824" y="20746"/>
                  <a:pt x="1823" y="20746"/>
                  <a:pt x="1961" y="20596"/>
                </a:cubicBezTo>
                <a:cubicBezTo>
                  <a:pt x="1961" y="20596"/>
                  <a:pt x="1962" y="20597"/>
                  <a:pt x="2012" y="20487"/>
                </a:cubicBezTo>
                <a:cubicBezTo>
                  <a:pt x="2012" y="20487"/>
                  <a:pt x="2012" y="20487"/>
                  <a:pt x="2157" y="20189"/>
                </a:cubicBezTo>
                <a:cubicBezTo>
                  <a:pt x="2157" y="20189"/>
                  <a:pt x="2157" y="20189"/>
                  <a:pt x="2206" y="20173"/>
                </a:cubicBezTo>
                <a:cubicBezTo>
                  <a:pt x="2206" y="20173"/>
                  <a:pt x="2207" y="20173"/>
                  <a:pt x="2209" y="20194"/>
                </a:cubicBezTo>
                <a:cubicBezTo>
                  <a:pt x="2209" y="20194"/>
                  <a:pt x="2208" y="20194"/>
                  <a:pt x="2178" y="20302"/>
                </a:cubicBezTo>
                <a:cubicBezTo>
                  <a:pt x="2178" y="20302"/>
                  <a:pt x="2178" y="20302"/>
                  <a:pt x="2167" y="20293"/>
                </a:cubicBezTo>
                <a:cubicBezTo>
                  <a:pt x="2167" y="20293"/>
                  <a:pt x="2167" y="20292"/>
                  <a:pt x="2164" y="20366"/>
                </a:cubicBezTo>
                <a:cubicBezTo>
                  <a:pt x="2164" y="20366"/>
                  <a:pt x="2164" y="20366"/>
                  <a:pt x="2181" y="20437"/>
                </a:cubicBezTo>
                <a:cubicBezTo>
                  <a:pt x="2157" y="20398"/>
                  <a:pt x="2163" y="20460"/>
                  <a:pt x="2141" y="20442"/>
                </a:cubicBezTo>
                <a:cubicBezTo>
                  <a:pt x="2141" y="20442"/>
                  <a:pt x="2141" y="20441"/>
                  <a:pt x="2104" y="20487"/>
                </a:cubicBezTo>
                <a:cubicBezTo>
                  <a:pt x="2104" y="20487"/>
                  <a:pt x="2104" y="20488"/>
                  <a:pt x="2074" y="20501"/>
                </a:cubicBezTo>
                <a:cubicBezTo>
                  <a:pt x="2074" y="20501"/>
                  <a:pt x="2075" y="20501"/>
                  <a:pt x="2060" y="20566"/>
                </a:cubicBezTo>
                <a:cubicBezTo>
                  <a:pt x="2060" y="20566"/>
                  <a:pt x="2060" y="20565"/>
                  <a:pt x="1982" y="20708"/>
                </a:cubicBezTo>
                <a:cubicBezTo>
                  <a:pt x="1982" y="20708"/>
                  <a:pt x="1983" y="20709"/>
                  <a:pt x="1967" y="20752"/>
                </a:cubicBezTo>
                <a:cubicBezTo>
                  <a:pt x="1967" y="20752"/>
                  <a:pt x="1966" y="20752"/>
                  <a:pt x="1988" y="20771"/>
                </a:cubicBezTo>
                <a:cubicBezTo>
                  <a:pt x="1920" y="20809"/>
                  <a:pt x="1990" y="20792"/>
                  <a:pt x="1981" y="20803"/>
                </a:cubicBezTo>
                <a:cubicBezTo>
                  <a:pt x="1981" y="20803"/>
                  <a:pt x="1982" y="20803"/>
                  <a:pt x="1953" y="20816"/>
                </a:cubicBezTo>
                <a:cubicBezTo>
                  <a:pt x="1794" y="21178"/>
                  <a:pt x="1927" y="20871"/>
                  <a:pt x="1922" y="20924"/>
                </a:cubicBezTo>
                <a:cubicBezTo>
                  <a:pt x="1922" y="20924"/>
                  <a:pt x="1922" y="20924"/>
                  <a:pt x="1869" y="21013"/>
                </a:cubicBezTo>
                <a:cubicBezTo>
                  <a:pt x="1869" y="21013"/>
                  <a:pt x="1870" y="21013"/>
                  <a:pt x="1868" y="20993"/>
                </a:cubicBezTo>
                <a:cubicBezTo>
                  <a:pt x="1868" y="20993"/>
                  <a:pt x="1867" y="20992"/>
                  <a:pt x="1862" y="21045"/>
                </a:cubicBezTo>
                <a:cubicBezTo>
                  <a:pt x="1862" y="21045"/>
                  <a:pt x="1862" y="21045"/>
                  <a:pt x="1817" y="21102"/>
                </a:cubicBezTo>
                <a:cubicBezTo>
                  <a:pt x="1817" y="21102"/>
                  <a:pt x="1817" y="21103"/>
                  <a:pt x="1821" y="21144"/>
                </a:cubicBezTo>
                <a:cubicBezTo>
                  <a:pt x="1821" y="21144"/>
                  <a:pt x="1820" y="21145"/>
                  <a:pt x="1780" y="21149"/>
                </a:cubicBezTo>
                <a:cubicBezTo>
                  <a:pt x="1780" y="21149"/>
                  <a:pt x="1780" y="21148"/>
                  <a:pt x="1754" y="21203"/>
                </a:cubicBezTo>
                <a:cubicBezTo>
                  <a:pt x="1754" y="21203"/>
                  <a:pt x="1755" y="21203"/>
                  <a:pt x="1784" y="21189"/>
                </a:cubicBezTo>
                <a:cubicBezTo>
                  <a:pt x="1784" y="21189"/>
                  <a:pt x="1784" y="21189"/>
                  <a:pt x="1786" y="21210"/>
                </a:cubicBezTo>
                <a:cubicBezTo>
                  <a:pt x="1786" y="21210"/>
                  <a:pt x="1786" y="21210"/>
                  <a:pt x="1777" y="21222"/>
                </a:cubicBezTo>
                <a:cubicBezTo>
                  <a:pt x="1777" y="21222"/>
                  <a:pt x="1776" y="21221"/>
                  <a:pt x="1810" y="21249"/>
                </a:cubicBezTo>
                <a:cubicBezTo>
                  <a:pt x="1810" y="21249"/>
                  <a:pt x="1810" y="21249"/>
                  <a:pt x="1863" y="21275"/>
                </a:cubicBezTo>
                <a:cubicBezTo>
                  <a:pt x="1863" y="21275"/>
                  <a:pt x="1864" y="21276"/>
                  <a:pt x="1739" y="21456"/>
                </a:cubicBezTo>
                <a:cubicBezTo>
                  <a:pt x="1739" y="21456"/>
                  <a:pt x="1739" y="21456"/>
                  <a:pt x="1770" y="21464"/>
                </a:cubicBezTo>
                <a:cubicBezTo>
                  <a:pt x="1770" y="21464"/>
                  <a:pt x="1769" y="21463"/>
                  <a:pt x="1771" y="21484"/>
                </a:cubicBezTo>
                <a:cubicBezTo>
                  <a:pt x="1771" y="21484"/>
                  <a:pt x="1771" y="21484"/>
                  <a:pt x="1922" y="21249"/>
                </a:cubicBezTo>
                <a:cubicBezTo>
                  <a:pt x="1922" y="21249"/>
                  <a:pt x="1922" y="21249"/>
                  <a:pt x="2290" y="20835"/>
                </a:cubicBezTo>
                <a:cubicBezTo>
                  <a:pt x="2290" y="20835"/>
                  <a:pt x="2289" y="20836"/>
                  <a:pt x="2239" y="20946"/>
                </a:cubicBezTo>
                <a:cubicBezTo>
                  <a:pt x="2239" y="20946"/>
                  <a:pt x="2240" y="20945"/>
                  <a:pt x="2260" y="20943"/>
                </a:cubicBezTo>
                <a:cubicBezTo>
                  <a:pt x="2260" y="20943"/>
                  <a:pt x="2260" y="20943"/>
                  <a:pt x="2305" y="20886"/>
                </a:cubicBezTo>
                <a:cubicBezTo>
                  <a:pt x="2305" y="20886"/>
                  <a:pt x="2305" y="20887"/>
                  <a:pt x="2620" y="20447"/>
                </a:cubicBezTo>
                <a:cubicBezTo>
                  <a:pt x="2620" y="20447"/>
                  <a:pt x="2619" y="20447"/>
                  <a:pt x="2661" y="20348"/>
                </a:cubicBezTo>
                <a:cubicBezTo>
                  <a:pt x="2661" y="20348"/>
                  <a:pt x="2661" y="20349"/>
                  <a:pt x="2729" y="20310"/>
                </a:cubicBezTo>
                <a:cubicBezTo>
                  <a:pt x="2729" y="20310"/>
                  <a:pt x="2728" y="20311"/>
                  <a:pt x="2778" y="20201"/>
                </a:cubicBezTo>
                <a:cubicBezTo>
                  <a:pt x="2778" y="20201"/>
                  <a:pt x="2779" y="20200"/>
                  <a:pt x="2808" y="20187"/>
                </a:cubicBezTo>
                <a:cubicBezTo>
                  <a:pt x="2808" y="20187"/>
                  <a:pt x="2808" y="20187"/>
                  <a:pt x="2812" y="20344"/>
                </a:cubicBezTo>
                <a:cubicBezTo>
                  <a:pt x="2737" y="20299"/>
                  <a:pt x="2797" y="20387"/>
                  <a:pt x="2757" y="20391"/>
                </a:cubicBezTo>
                <a:cubicBezTo>
                  <a:pt x="2757" y="20391"/>
                  <a:pt x="2756" y="20392"/>
                  <a:pt x="2797" y="20388"/>
                </a:cubicBezTo>
                <a:cubicBezTo>
                  <a:pt x="2797" y="20388"/>
                  <a:pt x="2796" y="20387"/>
                  <a:pt x="2722" y="20458"/>
                </a:cubicBezTo>
                <a:cubicBezTo>
                  <a:pt x="2760" y="20433"/>
                  <a:pt x="2772" y="20442"/>
                  <a:pt x="2763" y="20453"/>
                </a:cubicBezTo>
                <a:cubicBezTo>
                  <a:pt x="2763" y="20453"/>
                  <a:pt x="2763" y="20453"/>
                  <a:pt x="2717" y="20510"/>
                </a:cubicBezTo>
                <a:cubicBezTo>
                  <a:pt x="2717" y="20510"/>
                  <a:pt x="2716" y="20511"/>
                  <a:pt x="2759" y="20528"/>
                </a:cubicBezTo>
                <a:cubicBezTo>
                  <a:pt x="2759" y="20528"/>
                  <a:pt x="2759" y="20527"/>
                  <a:pt x="2763" y="20568"/>
                </a:cubicBezTo>
                <a:cubicBezTo>
                  <a:pt x="2763" y="20568"/>
                  <a:pt x="2762" y="20569"/>
                  <a:pt x="2783" y="20567"/>
                </a:cubicBezTo>
                <a:cubicBezTo>
                  <a:pt x="2783" y="20567"/>
                  <a:pt x="2783" y="20567"/>
                  <a:pt x="2767" y="20611"/>
                </a:cubicBezTo>
                <a:cubicBezTo>
                  <a:pt x="2767" y="20611"/>
                  <a:pt x="2767" y="20611"/>
                  <a:pt x="2822" y="20657"/>
                </a:cubicBezTo>
                <a:cubicBezTo>
                  <a:pt x="2822" y="20657"/>
                  <a:pt x="2823" y="20657"/>
                  <a:pt x="2841" y="20634"/>
                </a:cubicBezTo>
                <a:cubicBezTo>
                  <a:pt x="2841" y="20634"/>
                  <a:pt x="2840" y="20634"/>
                  <a:pt x="2825" y="20583"/>
                </a:cubicBezTo>
                <a:cubicBezTo>
                  <a:pt x="2825" y="20583"/>
                  <a:pt x="2825" y="20583"/>
                  <a:pt x="2863" y="20558"/>
                </a:cubicBezTo>
                <a:cubicBezTo>
                  <a:pt x="2863" y="20558"/>
                  <a:pt x="2864" y="20559"/>
                  <a:pt x="2861" y="20517"/>
                </a:cubicBezTo>
                <a:cubicBezTo>
                  <a:pt x="2861" y="20517"/>
                  <a:pt x="2860" y="20517"/>
                  <a:pt x="2818" y="20500"/>
                </a:cubicBezTo>
                <a:cubicBezTo>
                  <a:pt x="2818" y="20500"/>
                  <a:pt x="2817" y="20500"/>
                  <a:pt x="2829" y="20415"/>
                </a:cubicBezTo>
                <a:cubicBezTo>
                  <a:pt x="2829" y="20415"/>
                  <a:pt x="2829" y="20415"/>
                  <a:pt x="2861" y="20423"/>
                </a:cubicBezTo>
                <a:cubicBezTo>
                  <a:pt x="2861" y="20423"/>
                  <a:pt x="2861" y="20422"/>
                  <a:pt x="2878" y="20379"/>
                </a:cubicBezTo>
                <a:cubicBezTo>
                  <a:pt x="2878" y="20379"/>
                  <a:pt x="2877" y="20379"/>
                  <a:pt x="2924" y="20343"/>
                </a:cubicBezTo>
                <a:cubicBezTo>
                  <a:pt x="2924" y="20343"/>
                  <a:pt x="2925" y="20343"/>
                  <a:pt x="2947" y="20361"/>
                </a:cubicBezTo>
                <a:cubicBezTo>
                  <a:pt x="2947" y="20361"/>
                  <a:pt x="2947" y="20362"/>
                  <a:pt x="2943" y="20321"/>
                </a:cubicBezTo>
                <a:cubicBezTo>
                  <a:pt x="3045" y="20331"/>
                  <a:pt x="2956" y="20351"/>
                  <a:pt x="2967" y="20360"/>
                </a:cubicBezTo>
                <a:cubicBezTo>
                  <a:pt x="2967" y="20360"/>
                  <a:pt x="2967" y="20360"/>
                  <a:pt x="2997" y="20347"/>
                </a:cubicBezTo>
                <a:cubicBezTo>
                  <a:pt x="2997" y="20347"/>
                  <a:pt x="2996" y="20347"/>
                  <a:pt x="2981" y="20296"/>
                </a:cubicBezTo>
                <a:cubicBezTo>
                  <a:pt x="2981" y="20296"/>
                  <a:pt x="2982" y="20295"/>
                  <a:pt x="2971" y="20286"/>
                </a:cubicBezTo>
                <a:cubicBezTo>
                  <a:pt x="2971" y="20286"/>
                  <a:pt x="2971" y="20286"/>
                  <a:pt x="2967" y="20245"/>
                </a:cubicBezTo>
                <a:cubicBezTo>
                  <a:pt x="2967" y="20245"/>
                  <a:pt x="2967" y="20244"/>
                  <a:pt x="2947" y="20246"/>
                </a:cubicBezTo>
                <a:cubicBezTo>
                  <a:pt x="2947" y="20246"/>
                  <a:pt x="2946" y="20247"/>
                  <a:pt x="2948" y="20268"/>
                </a:cubicBezTo>
                <a:cubicBezTo>
                  <a:pt x="2857" y="20267"/>
                  <a:pt x="2941" y="20300"/>
                  <a:pt x="2903" y="20325"/>
                </a:cubicBezTo>
                <a:cubicBezTo>
                  <a:pt x="2903" y="20325"/>
                  <a:pt x="2903" y="20324"/>
                  <a:pt x="2834" y="20341"/>
                </a:cubicBezTo>
                <a:cubicBezTo>
                  <a:pt x="2834" y="20341"/>
                  <a:pt x="2833" y="20341"/>
                  <a:pt x="2838" y="20289"/>
                </a:cubicBezTo>
                <a:cubicBezTo>
                  <a:pt x="2838" y="20289"/>
                  <a:pt x="2839" y="20288"/>
                  <a:pt x="2848" y="20277"/>
                </a:cubicBezTo>
                <a:cubicBezTo>
                  <a:pt x="2867" y="20160"/>
                  <a:pt x="2878" y="20096"/>
                  <a:pt x="2883" y="20064"/>
                </a:cubicBezTo>
                <a:lnTo>
                  <a:pt x="2886" y="20045"/>
                </a:lnTo>
                <a:lnTo>
                  <a:pt x="2876" y="20070"/>
                </a:lnTo>
                <a:cubicBezTo>
                  <a:pt x="2870" y="20086"/>
                  <a:pt x="2870" y="20087"/>
                  <a:pt x="2870" y="20087"/>
                </a:cubicBezTo>
                <a:lnTo>
                  <a:pt x="2870" y="20083"/>
                </a:lnTo>
                <a:lnTo>
                  <a:pt x="2862" y="20109"/>
                </a:lnTo>
                <a:cubicBezTo>
                  <a:pt x="2853" y="20130"/>
                  <a:pt x="2842" y="20145"/>
                  <a:pt x="2834" y="20133"/>
                </a:cubicBezTo>
                <a:cubicBezTo>
                  <a:pt x="2892" y="20025"/>
                  <a:pt x="2879" y="20059"/>
                  <a:pt x="2872" y="20079"/>
                </a:cubicBezTo>
                <a:lnTo>
                  <a:pt x="2876" y="20070"/>
                </a:lnTo>
                <a:lnTo>
                  <a:pt x="2883" y="20048"/>
                </a:lnTo>
                <a:cubicBezTo>
                  <a:pt x="2885" y="20041"/>
                  <a:pt x="2886" y="20036"/>
                  <a:pt x="2886" y="20038"/>
                </a:cubicBezTo>
                <a:lnTo>
                  <a:pt x="2886" y="20045"/>
                </a:lnTo>
                <a:lnTo>
                  <a:pt x="2890" y="20032"/>
                </a:lnTo>
                <a:cubicBezTo>
                  <a:pt x="2897" y="20014"/>
                  <a:pt x="2906" y="19989"/>
                  <a:pt x="2919" y="19956"/>
                </a:cubicBezTo>
                <a:cubicBezTo>
                  <a:pt x="2919" y="19956"/>
                  <a:pt x="2919" y="19956"/>
                  <a:pt x="2920" y="20071"/>
                </a:cubicBezTo>
                <a:cubicBezTo>
                  <a:pt x="2964" y="19994"/>
                  <a:pt x="2918" y="20051"/>
                  <a:pt x="2927" y="20039"/>
                </a:cubicBezTo>
                <a:cubicBezTo>
                  <a:pt x="2927" y="20039"/>
                  <a:pt x="2926" y="20040"/>
                  <a:pt x="2963" y="19994"/>
                </a:cubicBezTo>
                <a:cubicBezTo>
                  <a:pt x="2963" y="19994"/>
                  <a:pt x="2963" y="19994"/>
                  <a:pt x="2938" y="19955"/>
                </a:cubicBezTo>
                <a:cubicBezTo>
                  <a:pt x="2938" y="19955"/>
                  <a:pt x="2939" y="19954"/>
                  <a:pt x="2964" y="19899"/>
                </a:cubicBezTo>
                <a:cubicBezTo>
                  <a:pt x="2964" y="19899"/>
                  <a:pt x="2965" y="19899"/>
                  <a:pt x="3012" y="19863"/>
                </a:cubicBezTo>
                <a:cubicBezTo>
                  <a:pt x="3012" y="19863"/>
                  <a:pt x="3011" y="19864"/>
                  <a:pt x="3022" y="19873"/>
                </a:cubicBezTo>
                <a:cubicBezTo>
                  <a:pt x="3044" y="19892"/>
                  <a:pt x="3018" y="19925"/>
                  <a:pt x="2999" y="19947"/>
                </a:cubicBezTo>
                <a:lnTo>
                  <a:pt x="2995" y="20054"/>
                </a:lnTo>
                <a:lnTo>
                  <a:pt x="2998" y="20042"/>
                </a:lnTo>
                <a:cubicBezTo>
                  <a:pt x="2998" y="20042"/>
                  <a:pt x="2998" y="20042"/>
                  <a:pt x="3029" y="20050"/>
                </a:cubicBezTo>
                <a:cubicBezTo>
                  <a:pt x="3027" y="20029"/>
                  <a:pt x="3019" y="20040"/>
                  <a:pt x="3008" y="20031"/>
                </a:cubicBezTo>
                <a:cubicBezTo>
                  <a:pt x="3008" y="20031"/>
                  <a:pt x="3007" y="20031"/>
                  <a:pt x="3043" y="19985"/>
                </a:cubicBezTo>
                <a:cubicBezTo>
                  <a:pt x="3043" y="19985"/>
                  <a:pt x="3044" y="19986"/>
                  <a:pt x="3011" y="19958"/>
                </a:cubicBezTo>
                <a:cubicBezTo>
                  <a:pt x="3011" y="19958"/>
                  <a:pt x="3011" y="19958"/>
                  <a:pt x="3056" y="19901"/>
                </a:cubicBezTo>
                <a:cubicBezTo>
                  <a:pt x="3056" y="19901"/>
                  <a:pt x="3056" y="19901"/>
                  <a:pt x="3084" y="19773"/>
                </a:cubicBezTo>
                <a:cubicBezTo>
                  <a:pt x="3084" y="19773"/>
                  <a:pt x="3084" y="19773"/>
                  <a:pt x="3144" y="19652"/>
                </a:cubicBezTo>
                <a:cubicBezTo>
                  <a:pt x="3144" y="19652"/>
                  <a:pt x="3145" y="19651"/>
                  <a:pt x="3123" y="19633"/>
                </a:cubicBezTo>
                <a:cubicBezTo>
                  <a:pt x="3123" y="19633"/>
                  <a:pt x="3122" y="19633"/>
                  <a:pt x="3159" y="19493"/>
                </a:cubicBezTo>
                <a:cubicBezTo>
                  <a:pt x="3159" y="19493"/>
                  <a:pt x="3160" y="19493"/>
                  <a:pt x="3189" y="19480"/>
                </a:cubicBezTo>
                <a:cubicBezTo>
                  <a:pt x="3189" y="19480"/>
                  <a:pt x="3188" y="19480"/>
                  <a:pt x="3203" y="19531"/>
                </a:cubicBezTo>
                <a:cubicBezTo>
                  <a:pt x="3257" y="19557"/>
                  <a:pt x="3222" y="19507"/>
                  <a:pt x="3240" y="19484"/>
                </a:cubicBezTo>
                <a:cubicBezTo>
                  <a:pt x="3301" y="19478"/>
                  <a:pt x="3277" y="19439"/>
                  <a:pt x="3304" y="19405"/>
                </a:cubicBezTo>
                <a:cubicBezTo>
                  <a:pt x="3304" y="19405"/>
                  <a:pt x="3304" y="19405"/>
                  <a:pt x="3260" y="19367"/>
                </a:cubicBezTo>
                <a:cubicBezTo>
                  <a:pt x="3260" y="19367"/>
                  <a:pt x="3260" y="19367"/>
                  <a:pt x="3285" y="19312"/>
                </a:cubicBezTo>
                <a:cubicBezTo>
                  <a:pt x="3285" y="19312"/>
                  <a:pt x="3285" y="19313"/>
                  <a:pt x="3318" y="19341"/>
                </a:cubicBezTo>
                <a:cubicBezTo>
                  <a:pt x="3318" y="19341"/>
                  <a:pt x="3318" y="19341"/>
                  <a:pt x="3356" y="19316"/>
                </a:cubicBezTo>
                <a:cubicBezTo>
                  <a:pt x="3356" y="19316"/>
                  <a:pt x="3357" y="19316"/>
                  <a:pt x="3312" y="19278"/>
                </a:cubicBezTo>
                <a:cubicBezTo>
                  <a:pt x="3312" y="19278"/>
                  <a:pt x="3312" y="19278"/>
                  <a:pt x="3283" y="19291"/>
                </a:cubicBezTo>
                <a:cubicBezTo>
                  <a:pt x="3283" y="19291"/>
                  <a:pt x="3283" y="19292"/>
                  <a:pt x="3281" y="19271"/>
                </a:cubicBezTo>
                <a:cubicBezTo>
                  <a:pt x="3281" y="19271"/>
                  <a:pt x="3280" y="19271"/>
                  <a:pt x="3271" y="19283"/>
                </a:cubicBezTo>
                <a:cubicBezTo>
                  <a:pt x="3271" y="19283"/>
                  <a:pt x="3272" y="19282"/>
                  <a:pt x="3225" y="19318"/>
                </a:cubicBezTo>
                <a:cubicBezTo>
                  <a:pt x="3234" y="19306"/>
                  <a:pt x="3242" y="19296"/>
                  <a:pt x="3251" y="19284"/>
                </a:cubicBezTo>
                <a:cubicBezTo>
                  <a:pt x="3251" y="19284"/>
                  <a:pt x="3252" y="19284"/>
                  <a:pt x="3237" y="19233"/>
                </a:cubicBezTo>
                <a:cubicBezTo>
                  <a:pt x="3237" y="19233"/>
                  <a:pt x="3237" y="19233"/>
                  <a:pt x="3283" y="19176"/>
                </a:cubicBezTo>
                <a:cubicBezTo>
                  <a:pt x="3283" y="19176"/>
                  <a:pt x="3283" y="19176"/>
                  <a:pt x="3307" y="19216"/>
                </a:cubicBezTo>
                <a:cubicBezTo>
                  <a:pt x="3307" y="19216"/>
                  <a:pt x="3306" y="19216"/>
                  <a:pt x="3311" y="19163"/>
                </a:cubicBezTo>
                <a:cubicBezTo>
                  <a:pt x="3311" y="19163"/>
                  <a:pt x="3312" y="19163"/>
                  <a:pt x="3290" y="19144"/>
                </a:cubicBezTo>
                <a:cubicBezTo>
                  <a:pt x="3277" y="19114"/>
                  <a:pt x="3308" y="19122"/>
                  <a:pt x="3317" y="19111"/>
                </a:cubicBezTo>
                <a:cubicBezTo>
                  <a:pt x="3317" y="19111"/>
                  <a:pt x="3317" y="19109"/>
                  <a:pt x="3339" y="19128"/>
                </a:cubicBezTo>
                <a:cubicBezTo>
                  <a:pt x="3339" y="19128"/>
                  <a:pt x="3338" y="19129"/>
                  <a:pt x="3336" y="19108"/>
                </a:cubicBezTo>
                <a:cubicBezTo>
                  <a:pt x="3336" y="19108"/>
                  <a:pt x="3336" y="19109"/>
                  <a:pt x="3431" y="19036"/>
                </a:cubicBezTo>
                <a:cubicBezTo>
                  <a:pt x="3431" y="19036"/>
                  <a:pt x="3432" y="19036"/>
                  <a:pt x="3427" y="19089"/>
                </a:cubicBezTo>
                <a:cubicBezTo>
                  <a:pt x="3427" y="19089"/>
                  <a:pt x="3426" y="19089"/>
                  <a:pt x="3470" y="19012"/>
                </a:cubicBezTo>
                <a:cubicBezTo>
                  <a:pt x="3470" y="19012"/>
                  <a:pt x="3470" y="19012"/>
                  <a:pt x="3477" y="18980"/>
                </a:cubicBezTo>
                <a:cubicBezTo>
                  <a:pt x="3477" y="18980"/>
                  <a:pt x="3477" y="18979"/>
                  <a:pt x="3488" y="18988"/>
                </a:cubicBezTo>
                <a:cubicBezTo>
                  <a:pt x="3444" y="18951"/>
                  <a:pt x="3451" y="18924"/>
                  <a:pt x="3465" y="18912"/>
                </a:cubicBezTo>
                <a:lnTo>
                  <a:pt x="3475" y="18910"/>
                </a:lnTo>
                <a:lnTo>
                  <a:pt x="3563" y="18749"/>
                </a:lnTo>
                <a:cubicBezTo>
                  <a:pt x="3578" y="18702"/>
                  <a:pt x="3586" y="18669"/>
                  <a:pt x="3611" y="18672"/>
                </a:cubicBezTo>
                <a:cubicBezTo>
                  <a:pt x="3575" y="18717"/>
                  <a:pt x="3613" y="18694"/>
                  <a:pt x="3613" y="18694"/>
                </a:cubicBezTo>
                <a:cubicBezTo>
                  <a:pt x="3613" y="18694"/>
                  <a:pt x="3613" y="18694"/>
                  <a:pt x="3576" y="18834"/>
                </a:cubicBezTo>
                <a:cubicBezTo>
                  <a:pt x="3576" y="18834"/>
                  <a:pt x="3576" y="18833"/>
                  <a:pt x="3564" y="18824"/>
                </a:cubicBezTo>
                <a:cubicBezTo>
                  <a:pt x="3564" y="18824"/>
                  <a:pt x="3564" y="18824"/>
                  <a:pt x="3547" y="18867"/>
                </a:cubicBezTo>
                <a:cubicBezTo>
                  <a:pt x="3547" y="18867"/>
                  <a:pt x="3548" y="18867"/>
                  <a:pt x="3573" y="19022"/>
                </a:cubicBezTo>
                <a:cubicBezTo>
                  <a:pt x="3573" y="19022"/>
                  <a:pt x="3573" y="19022"/>
                  <a:pt x="3542" y="19015"/>
                </a:cubicBezTo>
                <a:cubicBezTo>
                  <a:pt x="3542" y="19015"/>
                  <a:pt x="3541" y="19014"/>
                  <a:pt x="3515" y="19163"/>
                </a:cubicBezTo>
                <a:cubicBezTo>
                  <a:pt x="3497" y="19261"/>
                  <a:pt x="3484" y="19336"/>
                  <a:pt x="3474" y="19395"/>
                </a:cubicBezTo>
                <a:lnTo>
                  <a:pt x="3471" y="19415"/>
                </a:lnTo>
                <a:lnTo>
                  <a:pt x="3496" y="19395"/>
                </a:lnTo>
                <a:cubicBezTo>
                  <a:pt x="3507" y="19386"/>
                  <a:pt x="3515" y="19378"/>
                  <a:pt x="3515" y="19373"/>
                </a:cubicBezTo>
                <a:cubicBezTo>
                  <a:pt x="3515" y="19373"/>
                  <a:pt x="3515" y="19373"/>
                  <a:pt x="3546" y="19380"/>
                </a:cubicBezTo>
                <a:cubicBezTo>
                  <a:pt x="3493" y="19354"/>
                  <a:pt x="3555" y="19370"/>
                  <a:pt x="3533" y="19351"/>
                </a:cubicBezTo>
                <a:cubicBezTo>
                  <a:pt x="3533" y="19351"/>
                  <a:pt x="3533" y="19350"/>
                  <a:pt x="3560" y="19316"/>
                </a:cubicBezTo>
                <a:cubicBezTo>
                  <a:pt x="3560" y="19316"/>
                  <a:pt x="3561" y="19316"/>
                  <a:pt x="3614" y="19343"/>
                </a:cubicBezTo>
                <a:cubicBezTo>
                  <a:pt x="3614" y="19342"/>
                  <a:pt x="3613" y="19342"/>
                  <a:pt x="3579" y="19408"/>
                </a:cubicBezTo>
                <a:lnTo>
                  <a:pt x="3583" y="19415"/>
                </a:lnTo>
                <a:lnTo>
                  <a:pt x="3590" y="19411"/>
                </a:lnTo>
                <a:cubicBezTo>
                  <a:pt x="3594" y="19414"/>
                  <a:pt x="3598" y="19426"/>
                  <a:pt x="3603" y="19449"/>
                </a:cubicBezTo>
                <a:lnTo>
                  <a:pt x="3583" y="19415"/>
                </a:lnTo>
                <a:lnTo>
                  <a:pt x="3579" y="19418"/>
                </a:lnTo>
                <a:cubicBezTo>
                  <a:pt x="3571" y="19431"/>
                  <a:pt x="3563" y="19452"/>
                  <a:pt x="3552" y="19443"/>
                </a:cubicBezTo>
                <a:cubicBezTo>
                  <a:pt x="3552" y="19443"/>
                  <a:pt x="3552" y="19443"/>
                  <a:pt x="3598" y="19501"/>
                </a:cubicBezTo>
                <a:cubicBezTo>
                  <a:pt x="3598" y="19501"/>
                  <a:pt x="3598" y="19502"/>
                  <a:pt x="3596" y="19481"/>
                </a:cubicBezTo>
                <a:cubicBezTo>
                  <a:pt x="3596" y="19481"/>
                  <a:pt x="3596" y="19481"/>
                  <a:pt x="3627" y="19488"/>
                </a:cubicBezTo>
                <a:cubicBezTo>
                  <a:pt x="3627" y="19488"/>
                  <a:pt x="3628" y="19488"/>
                  <a:pt x="3624" y="19446"/>
                </a:cubicBezTo>
                <a:cubicBezTo>
                  <a:pt x="3624" y="19446"/>
                  <a:pt x="3623" y="19446"/>
                  <a:pt x="3659" y="19401"/>
                </a:cubicBezTo>
                <a:cubicBezTo>
                  <a:pt x="3659" y="19401"/>
                  <a:pt x="3660" y="19401"/>
                  <a:pt x="3634" y="19341"/>
                </a:cubicBezTo>
                <a:cubicBezTo>
                  <a:pt x="3634" y="19341"/>
                  <a:pt x="3633" y="19341"/>
                  <a:pt x="3649" y="19297"/>
                </a:cubicBezTo>
                <a:cubicBezTo>
                  <a:pt x="3649" y="19297"/>
                  <a:pt x="3650" y="19297"/>
                  <a:pt x="3621" y="19310"/>
                </a:cubicBezTo>
                <a:cubicBezTo>
                  <a:pt x="3621" y="19310"/>
                  <a:pt x="3621" y="19310"/>
                  <a:pt x="3628" y="19278"/>
                </a:cubicBezTo>
                <a:cubicBezTo>
                  <a:pt x="3628" y="19278"/>
                  <a:pt x="3627" y="19278"/>
                  <a:pt x="3645" y="19255"/>
                </a:cubicBezTo>
                <a:cubicBezTo>
                  <a:pt x="3645" y="19255"/>
                  <a:pt x="3646" y="19255"/>
                  <a:pt x="3624" y="19236"/>
                </a:cubicBezTo>
                <a:cubicBezTo>
                  <a:pt x="3624" y="19236"/>
                  <a:pt x="3624" y="19237"/>
                  <a:pt x="3649" y="19182"/>
                </a:cubicBezTo>
                <a:cubicBezTo>
                  <a:pt x="3649" y="19182"/>
                  <a:pt x="3649" y="19182"/>
                  <a:pt x="3688" y="19157"/>
                </a:cubicBezTo>
                <a:lnTo>
                  <a:pt x="3715" y="19122"/>
                </a:lnTo>
                <a:cubicBezTo>
                  <a:pt x="3715" y="19122"/>
                  <a:pt x="3715" y="19123"/>
                  <a:pt x="3716" y="19029"/>
                </a:cubicBezTo>
                <a:cubicBezTo>
                  <a:pt x="3716" y="19029"/>
                  <a:pt x="3716" y="19028"/>
                  <a:pt x="3736" y="19026"/>
                </a:cubicBezTo>
                <a:cubicBezTo>
                  <a:pt x="3736" y="19026"/>
                  <a:pt x="3737" y="19026"/>
                  <a:pt x="3774" y="18886"/>
                </a:cubicBezTo>
                <a:cubicBezTo>
                  <a:pt x="3774" y="18886"/>
                  <a:pt x="3773" y="18887"/>
                  <a:pt x="3760" y="18857"/>
                </a:cubicBezTo>
                <a:cubicBezTo>
                  <a:pt x="3760" y="18857"/>
                  <a:pt x="3761" y="18857"/>
                  <a:pt x="3725" y="18902"/>
                </a:cubicBezTo>
                <a:cubicBezTo>
                  <a:pt x="3725" y="18902"/>
                  <a:pt x="3724" y="18902"/>
                  <a:pt x="3702" y="18883"/>
                </a:cubicBezTo>
                <a:cubicBezTo>
                  <a:pt x="3702" y="18883"/>
                  <a:pt x="3702" y="18884"/>
                  <a:pt x="3739" y="18838"/>
                </a:cubicBezTo>
                <a:cubicBezTo>
                  <a:pt x="3739" y="18838"/>
                  <a:pt x="3739" y="18838"/>
                  <a:pt x="3770" y="18845"/>
                </a:cubicBezTo>
                <a:cubicBezTo>
                  <a:pt x="3770" y="18845"/>
                  <a:pt x="3770" y="18845"/>
                  <a:pt x="3734" y="18796"/>
                </a:cubicBezTo>
                <a:cubicBezTo>
                  <a:pt x="3734" y="18796"/>
                  <a:pt x="3735" y="18797"/>
                  <a:pt x="3708" y="18831"/>
                </a:cubicBezTo>
                <a:cubicBezTo>
                  <a:pt x="3708" y="18831"/>
                  <a:pt x="3707" y="18831"/>
                  <a:pt x="3685" y="18812"/>
                </a:cubicBezTo>
                <a:cubicBezTo>
                  <a:pt x="3685" y="18812"/>
                  <a:pt x="3685" y="18811"/>
                  <a:pt x="3666" y="18834"/>
                </a:cubicBezTo>
                <a:cubicBezTo>
                  <a:pt x="3666" y="18834"/>
                  <a:pt x="3667" y="18835"/>
                  <a:pt x="3700" y="18863"/>
                </a:cubicBezTo>
                <a:cubicBezTo>
                  <a:pt x="3700" y="18863"/>
                  <a:pt x="3700" y="18863"/>
                  <a:pt x="3671" y="18876"/>
                </a:cubicBezTo>
                <a:cubicBezTo>
                  <a:pt x="3671" y="18876"/>
                  <a:pt x="3671" y="18876"/>
                  <a:pt x="3649" y="18972"/>
                </a:cubicBezTo>
                <a:cubicBezTo>
                  <a:pt x="3649" y="18972"/>
                  <a:pt x="3650" y="18972"/>
                  <a:pt x="3604" y="19029"/>
                </a:cubicBezTo>
                <a:cubicBezTo>
                  <a:pt x="3667" y="19044"/>
                  <a:pt x="3663" y="19003"/>
                  <a:pt x="3672" y="18991"/>
                </a:cubicBezTo>
                <a:cubicBezTo>
                  <a:pt x="3672" y="18991"/>
                  <a:pt x="3672" y="18991"/>
                  <a:pt x="3666" y="19044"/>
                </a:cubicBezTo>
                <a:cubicBezTo>
                  <a:pt x="3666" y="19044"/>
                  <a:pt x="3666" y="19044"/>
                  <a:pt x="3618" y="19080"/>
                </a:cubicBezTo>
                <a:cubicBezTo>
                  <a:pt x="3618" y="19080"/>
                  <a:pt x="3619" y="19079"/>
                  <a:pt x="3584" y="19146"/>
                </a:cubicBezTo>
                <a:cubicBezTo>
                  <a:pt x="3584" y="19146"/>
                  <a:pt x="3585" y="19146"/>
                  <a:pt x="3607" y="19165"/>
                </a:cubicBezTo>
                <a:cubicBezTo>
                  <a:pt x="3607" y="19165"/>
                  <a:pt x="3606" y="19165"/>
                  <a:pt x="3614" y="19248"/>
                </a:cubicBezTo>
                <a:cubicBezTo>
                  <a:pt x="3614" y="19248"/>
                  <a:pt x="3614" y="19248"/>
                  <a:pt x="3569" y="19305"/>
                </a:cubicBezTo>
                <a:cubicBezTo>
                  <a:pt x="3569" y="19305"/>
                  <a:pt x="3568" y="19305"/>
                  <a:pt x="3557" y="19296"/>
                </a:cubicBezTo>
                <a:cubicBezTo>
                  <a:pt x="3555" y="19275"/>
                  <a:pt x="3567" y="19284"/>
                  <a:pt x="3576" y="19273"/>
                </a:cubicBezTo>
                <a:cubicBezTo>
                  <a:pt x="3576" y="19273"/>
                  <a:pt x="3576" y="19273"/>
                  <a:pt x="3543" y="19245"/>
                </a:cubicBezTo>
                <a:cubicBezTo>
                  <a:pt x="3543" y="19245"/>
                  <a:pt x="3542" y="19245"/>
                  <a:pt x="3597" y="19176"/>
                </a:cubicBezTo>
                <a:cubicBezTo>
                  <a:pt x="3597" y="19176"/>
                  <a:pt x="3598" y="19176"/>
                  <a:pt x="3538" y="19182"/>
                </a:cubicBezTo>
                <a:cubicBezTo>
                  <a:pt x="3538" y="19182"/>
                  <a:pt x="3537" y="19183"/>
                  <a:pt x="3564" y="19149"/>
                </a:cubicBezTo>
                <a:cubicBezTo>
                  <a:pt x="3482" y="19136"/>
                  <a:pt x="3565" y="19149"/>
                  <a:pt x="3532" y="19121"/>
                </a:cubicBezTo>
                <a:cubicBezTo>
                  <a:pt x="3552" y="19119"/>
                  <a:pt x="3514" y="19048"/>
                  <a:pt x="3574" y="19042"/>
                </a:cubicBezTo>
                <a:cubicBezTo>
                  <a:pt x="3574" y="19042"/>
                  <a:pt x="3574" y="19042"/>
                  <a:pt x="3620" y="18985"/>
                </a:cubicBezTo>
                <a:cubicBezTo>
                  <a:pt x="3620" y="18985"/>
                  <a:pt x="3620" y="18986"/>
                  <a:pt x="3614" y="18924"/>
                </a:cubicBezTo>
                <a:cubicBezTo>
                  <a:pt x="3627" y="18954"/>
                  <a:pt x="3634" y="18921"/>
                  <a:pt x="3634" y="18921"/>
                </a:cubicBezTo>
                <a:cubicBezTo>
                  <a:pt x="3634" y="18921"/>
                  <a:pt x="3635" y="18922"/>
                  <a:pt x="3624" y="18912"/>
                </a:cubicBezTo>
                <a:cubicBezTo>
                  <a:pt x="3624" y="18912"/>
                  <a:pt x="3624" y="18913"/>
                  <a:pt x="3669" y="18856"/>
                </a:cubicBezTo>
                <a:cubicBezTo>
                  <a:pt x="3669" y="18856"/>
                  <a:pt x="3669" y="18855"/>
                  <a:pt x="3647" y="18837"/>
                </a:cubicBezTo>
                <a:cubicBezTo>
                  <a:pt x="3647" y="18837"/>
                  <a:pt x="3646" y="18837"/>
                  <a:pt x="3668" y="18740"/>
                </a:cubicBezTo>
                <a:cubicBezTo>
                  <a:pt x="3668" y="18740"/>
                  <a:pt x="3668" y="18740"/>
                  <a:pt x="3749" y="18732"/>
                </a:cubicBezTo>
                <a:cubicBezTo>
                  <a:pt x="3749" y="18732"/>
                  <a:pt x="3749" y="18733"/>
                  <a:pt x="3736" y="18703"/>
                </a:cubicBezTo>
                <a:cubicBezTo>
                  <a:pt x="3736" y="18703"/>
                  <a:pt x="3736" y="18702"/>
                  <a:pt x="3756" y="18700"/>
                </a:cubicBezTo>
                <a:cubicBezTo>
                  <a:pt x="3756" y="18700"/>
                  <a:pt x="3756" y="18699"/>
                  <a:pt x="3750" y="18637"/>
                </a:cubicBezTo>
                <a:cubicBezTo>
                  <a:pt x="3750" y="18637"/>
                  <a:pt x="3749" y="18638"/>
                  <a:pt x="3780" y="18531"/>
                </a:cubicBezTo>
                <a:lnTo>
                  <a:pt x="3805" y="18523"/>
                </a:lnTo>
                <a:lnTo>
                  <a:pt x="3809" y="18466"/>
                </a:lnTo>
                <a:lnTo>
                  <a:pt x="3781" y="18485"/>
                </a:lnTo>
                <a:cubicBezTo>
                  <a:pt x="3776" y="18488"/>
                  <a:pt x="3777" y="18488"/>
                  <a:pt x="3777" y="18488"/>
                </a:cubicBezTo>
                <a:cubicBezTo>
                  <a:pt x="3768" y="18500"/>
                  <a:pt x="3767" y="18500"/>
                  <a:pt x="3767" y="18500"/>
                </a:cubicBezTo>
                <a:cubicBezTo>
                  <a:pt x="3767" y="18500"/>
                  <a:pt x="3805" y="18414"/>
                  <a:pt x="3811" y="18456"/>
                </a:cubicBezTo>
                <a:lnTo>
                  <a:pt x="3809" y="18466"/>
                </a:lnTo>
                <a:lnTo>
                  <a:pt x="3815" y="18463"/>
                </a:lnTo>
                <a:cubicBezTo>
                  <a:pt x="3815" y="18463"/>
                  <a:pt x="3815" y="18463"/>
                  <a:pt x="3800" y="18412"/>
                </a:cubicBezTo>
                <a:cubicBezTo>
                  <a:pt x="3800" y="18412"/>
                  <a:pt x="3800" y="18412"/>
                  <a:pt x="3848" y="18376"/>
                </a:cubicBezTo>
                <a:cubicBezTo>
                  <a:pt x="3848" y="18376"/>
                  <a:pt x="3847" y="18377"/>
                  <a:pt x="3852" y="18372"/>
                </a:cubicBezTo>
                <a:lnTo>
                  <a:pt x="3865" y="18354"/>
                </a:lnTo>
                <a:cubicBezTo>
                  <a:pt x="3865" y="18354"/>
                  <a:pt x="3865" y="18354"/>
                  <a:pt x="3826" y="18379"/>
                </a:cubicBezTo>
                <a:cubicBezTo>
                  <a:pt x="3826" y="18379"/>
                  <a:pt x="3827" y="18378"/>
                  <a:pt x="3814" y="18348"/>
                </a:cubicBezTo>
                <a:cubicBezTo>
                  <a:pt x="3814" y="18348"/>
                  <a:pt x="3815" y="18348"/>
                  <a:pt x="3831" y="18305"/>
                </a:cubicBezTo>
                <a:cubicBezTo>
                  <a:pt x="3831" y="18305"/>
                  <a:pt x="3830" y="18305"/>
                  <a:pt x="3851" y="18303"/>
                </a:cubicBezTo>
                <a:cubicBezTo>
                  <a:pt x="3851" y="18303"/>
                  <a:pt x="3851" y="18304"/>
                  <a:pt x="3856" y="18251"/>
                </a:cubicBezTo>
                <a:cubicBezTo>
                  <a:pt x="3856" y="18251"/>
                  <a:pt x="3855" y="18250"/>
                  <a:pt x="3919" y="18170"/>
                </a:cubicBezTo>
                <a:cubicBezTo>
                  <a:pt x="3919" y="18170"/>
                  <a:pt x="3919" y="18171"/>
                  <a:pt x="3863" y="18124"/>
                </a:cubicBezTo>
                <a:cubicBezTo>
                  <a:pt x="3889" y="18103"/>
                  <a:pt x="3911" y="18087"/>
                  <a:pt x="3927" y="18076"/>
                </a:cubicBezTo>
                <a:lnTo>
                  <a:pt x="3950" y="18061"/>
                </a:lnTo>
                <a:lnTo>
                  <a:pt x="3965" y="18019"/>
                </a:lnTo>
                <a:cubicBezTo>
                  <a:pt x="3965" y="18019"/>
                  <a:pt x="3966" y="18019"/>
                  <a:pt x="3987" y="18017"/>
                </a:cubicBezTo>
                <a:cubicBezTo>
                  <a:pt x="3987" y="18017"/>
                  <a:pt x="3986" y="18017"/>
                  <a:pt x="4002" y="17974"/>
                </a:cubicBezTo>
                <a:cubicBezTo>
                  <a:pt x="4002" y="17974"/>
                  <a:pt x="4002" y="17974"/>
                  <a:pt x="3985" y="17902"/>
                </a:cubicBezTo>
                <a:cubicBezTo>
                  <a:pt x="3985" y="17902"/>
                  <a:pt x="3985" y="17902"/>
                  <a:pt x="4056" y="17790"/>
                </a:cubicBezTo>
                <a:cubicBezTo>
                  <a:pt x="4056" y="17790"/>
                  <a:pt x="4056" y="17791"/>
                  <a:pt x="4098" y="17807"/>
                </a:cubicBezTo>
                <a:cubicBezTo>
                  <a:pt x="4098" y="17807"/>
                  <a:pt x="4098" y="17807"/>
                  <a:pt x="4114" y="17764"/>
                </a:cubicBezTo>
                <a:cubicBezTo>
                  <a:pt x="4114" y="17764"/>
                  <a:pt x="4115" y="17763"/>
                  <a:pt x="4135" y="17761"/>
                </a:cubicBezTo>
                <a:cubicBezTo>
                  <a:pt x="4135" y="17761"/>
                  <a:pt x="4135" y="17762"/>
                  <a:pt x="4131" y="17720"/>
                </a:cubicBezTo>
                <a:cubicBezTo>
                  <a:pt x="4087" y="17683"/>
                  <a:pt x="4178" y="17685"/>
                  <a:pt x="4165" y="17654"/>
                </a:cubicBezTo>
                <a:cubicBezTo>
                  <a:pt x="4165" y="17654"/>
                  <a:pt x="4165" y="17654"/>
                  <a:pt x="4118" y="17596"/>
                </a:cubicBezTo>
                <a:cubicBezTo>
                  <a:pt x="4118" y="17596"/>
                  <a:pt x="4119" y="17595"/>
                  <a:pt x="4162" y="17517"/>
                </a:cubicBezTo>
                <a:cubicBezTo>
                  <a:pt x="4162" y="17517"/>
                  <a:pt x="4163" y="17518"/>
                  <a:pt x="4161" y="17497"/>
                </a:cubicBezTo>
                <a:cubicBezTo>
                  <a:pt x="4230" y="17480"/>
                  <a:pt x="4150" y="17393"/>
                  <a:pt x="4222" y="17396"/>
                </a:cubicBezTo>
                <a:cubicBezTo>
                  <a:pt x="4208" y="17423"/>
                  <a:pt x="4212" y="17426"/>
                  <a:pt x="4215" y="17428"/>
                </a:cubicBezTo>
                <a:cubicBezTo>
                  <a:pt x="4215" y="17428"/>
                  <a:pt x="4215" y="17428"/>
                  <a:pt x="4239" y="17468"/>
                </a:cubicBezTo>
                <a:cubicBezTo>
                  <a:pt x="4239" y="17468"/>
                  <a:pt x="4239" y="17469"/>
                  <a:pt x="4257" y="17446"/>
                </a:cubicBezTo>
                <a:cubicBezTo>
                  <a:pt x="4257" y="17446"/>
                  <a:pt x="4257" y="17445"/>
                  <a:pt x="4244" y="17415"/>
                </a:cubicBezTo>
                <a:cubicBezTo>
                  <a:pt x="4244" y="17415"/>
                  <a:pt x="4244" y="17416"/>
                  <a:pt x="4264" y="17414"/>
                </a:cubicBezTo>
                <a:lnTo>
                  <a:pt x="4274" y="17335"/>
                </a:lnTo>
                <a:lnTo>
                  <a:pt x="4256" y="17340"/>
                </a:lnTo>
                <a:lnTo>
                  <a:pt x="4251" y="17341"/>
                </a:lnTo>
                <a:lnTo>
                  <a:pt x="4244" y="17351"/>
                </a:lnTo>
                <a:cubicBezTo>
                  <a:pt x="4238" y="17360"/>
                  <a:pt x="4231" y="17367"/>
                  <a:pt x="4229" y="17364"/>
                </a:cubicBezTo>
                <a:cubicBezTo>
                  <a:pt x="4229" y="17364"/>
                  <a:pt x="4229" y="17365"/>
                  <a:pt x="4247" y="17342"/>
                </a:cubicBezTo>
                <a:lnTo>
                  <a:pt x="4251" y="17341"/>
                </a:lnTo>
                <a:lnTo>
                  <a:pt x="4264" y="17325"/>
                </a:lnTo>
                <a:cubicBezTo>
                  <a:pt x="4270" y="17319"/>
                  <a:pt x="4273" y="17318"/>
                  <a:pt x="4274" y="17331"/>
                </a:cubicBezTo>
                <a:lnTo>
                  <a:pt x="4274" y="17335"/>
                </a:lnTo>
                <a:lnTo>
                  <a:pt x="4317" y="17325"/>
                </a:lnTo>
                <a:cubicBezTo>
                  <a:pt x="4317" y="17325"/>
                  <a:pt x="4317" y="17324"/>
                  <a:pt x="4322" y="17271"/>
                </a:cubicBezTo>
                <a:lnTo>
                  <a:pt x="4312" y="17277"/>
                </a:lnTo>
                <a:lnTo>
                  <a:pt x="4314" y="17283"/>
                </a:lnTo>
                <a:cubicBezTo>
                  <a:pt x="4314" y="17283"/>
                  <a:pt x="4300" y="17287"/>
                  <a:pt x="4295" y="17287"/>
                </a:cubicBezTo>
                <a:lnTo>
                  <a:pt x="4312" y="17277"/>
                </a:lnTo>
                <a:lnTo>
                  <a:pt x="4312" y="17275"/>
                </a:lnTo>
                <a:cubicBezTo>
                  <a:pt x="4312" y="17268"/>
                  <a:pt x="4310" y="17251"/>
                  <a:pt x="4307" y="17220"/>
                </a:cubicBezTo>
                <a:cubicBezTo>
                  <a:pt x="4307" y="17220"/>
                  <a:pt x="4307" y="17221"/>
                  <a:pt x="4317" y="17210"/>
                </a:cubicBezTo>
                <a:cubicBezTo>
                  <a:pt x="4317" y="17210"/>
                  <a:pt x="4316" y="17209"/>
                  <a:pt x="4326" y="17103"/>
                </a:cubicBezTo>
                <a:cubicBezTo>
                  <a:pt x="4347" y="17101"/>
                  <a:pt x="4360" y="17038"/>
                  <a:pt x="4399" y="17013"/>
                </a:cubicBezTo>
                <a:cubicBezTo>
                  <a:pt x="4399" y="17013"/>
                  <a:pt x="4399" y="17013"/>
                  <a:pt x="4421" y="17032"/>
                </a:cubicBezTo>
                <a:cubicBezTo>
                  <a:pt x="4421" y="17032"/>
                  <a:pt x="4422" y="17031"/>
                  <a:pt x="4406" y="17074"/>
                </a:cubicBezTo>
                <a:cubicBezTo>
                  <a:pt x="4406" y="17074"/>
                  <a:pt x="4405" y="17075"/>
                  <a:pt x="4423" y="17052"/>
                </a:cubicBezTo>
                <a:cubicBezTo>
                  <a:pt x="4423" y="17052"/>
                  <a:pt x="4423" y="17053"/>
                  <a:pt x="4453" y="17039"/>
                </a:cubicBezTo>
                <a:cubicBezTo>
                  <a:pt x="4461" y="17072"/>
                  <a:pt x="4462" y="17061"/>
                  <a:pt x="4465" y="17068"/>
                </a:cubicBezTo>
                <a:cubicBezTo>
                  <a:pt x="4465" y="17068"/>
                  <a:pt x="4466" y="17069"/>
                  <a:pt x="4487" y="17067"/>
                </a:cubicBezTo>
                <a:cubicBezTo>
                  <a:pt x="4487" y="17067"/>
                  <a:pt x="4486" y="17067"/>
                  <a:pt x="4494" y="17035"/>
                </a:cubicBezTo>
                <a:cubicBezTo>
                  <a:pt x="4488" y="16973"/>
                  <a:pt x="4462" y="17027"/>
                  <a:pt x="4451" y="17017"/>
                </a:cubicBezTo>
                <a:cubicBezTo>
                  <a:pt x="4451" y="17017"/>
                  <a:pt x="4451" y="17018"/>
                  <a:pt x="4427" y="16978"/>
                </a:cubicBezTo>
                <a:cubicBezTo>
                  <a:pt x="4438" y="16987"/>
                  <a:pt x="4398" y="16991"/>
                  <a:pt x="4389" y="17003"/>
                </a:cubicBezTo>
                <a:cubicBezTo>
                  <a:pt x="4389" y="17003"/>
                  <a:pt x="4388" y="17003"/>
                  <a:pt x="4393" y="16950"/>
                </a:cubicBezTo>
                <a:cubicBezTo>
                  <a:pt x="4393" y="16950"/>
                  <a:pt x="4394" y="16950"/>
                  <a:pt x="4462" y="16818"/>
                </a:cubicBezTo>
                <a:lnTo>
                  <a:pt x="4523" y="16850"/>
                </a:lnTo>
                <a:lnTo>
                  <a:pt x="4549" y="16784"/>
                </a:lnTo>
                <a:cubicBezTo>
                  <a:pt x="4604" y="16643"/>
                  <a:pt x="4542" y="16806"/>
                  <a:pt x="4530" y="16780"/>
                </a:cubicBezTo>
                <a:cubicBezTo>
                  <a:pt x="4530" y="16780"/>
                  <a:pt x="4529" y="16779"/>
                  <a:pt x="4509" y="16781"/>
                </a:cubicBezTo>
                <a:cubicBezTo>
                  <a:pt x="4509" y="16781"/>
                  <a:pt x="4509" y="16781"/>
                  <a:pt x="4516" y="16749"/>
                </a:cubicBezTo>
                <a:cubicBezTo>
                  <a:pt x="4496" y="16751"/>
                  <a:pt x="4508" y="16761"/>
                  <a:pt x="4499" y="16773"/>
                </a:cubicBezTo>
                <a:cubicBezTo>
                  <a:pt x="4499" y="16773"/>
                  <a:pt x="4498" y="16773"/>
                  <a:pt x="4496" y="16752"/>
                </a:cubicBezTo>
                <a:cubicBezTo>
                  <a:pt x="4496" y="16752"/>
                  <a:pt x="4497" y="16752"/>
                  <a:pt x="4506" y="16740"/>
                </a:cubicBezTo>
                <a:cubicBezTo>
                  <a:pt x="4532" y="16686"/>
                  <a:pt x="4512" y="16708"/>
                  <a:pt x="4537" y="16653"/>
                </a:cubicBezTo>
                <a:cubicBezTo>
                  <a:pt x="4537" y="16653"/>
                  <a:pt x="4539" y="16653"/>
                  <a:pt x="4577" y="16628"/>
                </a:cubicBezTo>
                <a:cubicBezTo>
                  <a:pt x="4577" y="16628"/>
                  <a:pt x="4577" y="16628"/>
                  <a:pt x="4601" y="16668"/>
                </a:cubicBezTo>
                <a:cubicBezTo>
                  <a:pt x="4601" y="16668"/>
                  <a:pt x="4600" y="16668"/>
                  <a:pt x="4577" y="16743"/>
                </a:cubicBezTo>
                <a:cubicBezTo>
                  <a:pt x="4577" y="16743"/>
                  <a:pt x="4577" y="16744"/>
                  <a:pt x="4588" y="16754"/>
                </a:cubicBezTo>
                <a:cubicBezTo>
                  <a:pt x="4588" y="16754"/>
                  <a:pt x="4588" y="16752"/>
                  <a:pt x="4550" y="16892"/>
                </a:cubicBezTo>
                <a:cubicBezTo>
                  <a:pt x="4550" y="16892"/>
                  <a:pt x="4551" y="16893"/>
                  <a:pt x="4487" y="17182"/>
                </a:cubicBezTo>
                <a:cubicBezTo>
                  <a:pt x="4487" y="17182"/>
                  <a:pt x="4486" y="17182"/>
                  <a:pt x="4457" y="17195"/>
                </a:cubicBezTo>
                <a:lnTo>
                  <a:pt x="4441" y="17239"/>
                </a:lnTo>
                <a:lnTo>
                  <a:pt x="4453" y="17271"/>
                </a:lnTo>
                <a:cubicBezTo>
                  <a:pt x="4441" y="17280"/>
                  <a:pt x="4420" y="17289"/>
                  <a:pt x="4416" y="17294"/>
                </a:cubicBezTo>
                <a:cubicBezTo>
                  <a:pt x="4416" y="17294"/>
                  <a:pt x="4415" y="17293"/>
                  <a:pt x="4428" y="17324"/>
                </a:cubicBezTo>
                <a:cubicBezTo>
                  <a:pt x="4428" y="17324"/>
                  <a:pt x="4429" y="17324"/>
                  <a:pt x="4433" y="17366"/>
                </a:cubicBezTo>
                <a:cubicBezTo>
                  <a:pt x="4433" y="17366"/>
                  <a:pt x="4432" y="17365"/>
                  <a:pt x="4414" y="17388"/>
                </a:cubicBezTo>
                <a:cubicBezTo>
                  <a:pt x="4421" y="17356"/>
                  <a:pt x="4395" y="17389"/>
                  <a:pt x="4393" y="17369"/>
                </a:cubicBezTo>
                <a:cubicBezTo>
                  <a:pt x="4393" y="17369"/>
                  <a:pt x="4393" y="17369"/>
                  <a:pt x="4375" y="17392"/>
                </a:cubicBezTo>
                <a:cubicBezTo>
                  <a:pt x="4375" y="17392"/>
                  <a:pt x="4375" y="17391"/>
                  <a:pt x="4379" y="17433"/>
                </a:cubicBezTo>
                <a:cubicBezTo>
                  <a:pt x="4379" y="17433"/>
                  <a:pt x="4378" y="17434"/>
                  <a:pt x="4358" y="17436"/>
                </a:cubicBezTo>
                <a:cubicBezTo>
                  <a:pt x="4358" y="17436"/>
                  <a:pt x="4359" y="17435"/>
                  <a:pt x="4346" y="17520"/>
                </a:cubicBezTo>
                <a:lnTo>
                  <a:pt x="4348" y="17541"/>
                </a:lnTo>
                <a:lnTo>
                  <a:pt x="4389" y="17538"/>
                </a:lnTo>
                <a:cubicBezTo>
                  <a:pt x="4389" y="17538"/>
                  <a:pt x="4388" y="17537"/>
                  <a:pt x="4392" y="17579"/>
                </a:cubicBezTo>
                <a:cubicBezTo>
                  <a:pt x="4392" y="17579"/>
                  <a:pt x="4393" y="17579"/>
                  <a:pt x="4375" y="17602"/>
                </a:cubicBezTo>
                <a:cubicBezTo>
                  <a:pt x="4375" y="17602"/>
                  <a:pt x="4374" y="17601"/>
                  <a:pt x="4394" y="17599"/>
                </a:cubicBezTo>
                <a:cubicBezTo>
                  <a:pt x="4394" y="17599"/>
                  <a:pt x="4394" y="17599"/>
                  <a:pt x="4339" y="17668"/>
                </a:cubicBezTo>
                <a:cubicBezTo>
                  <a:pt x="4339" y="17668"/>
                  <a:pt x="4340" y="17668"/>
                  <a:pt x="4362" y="17687"/>
                </a:cubicBezTo>
                <a:cubicBezTo>
                  <a:pt x="4362" y="17687"/>
                  <a:pt x="4362" y="17687"/>
                  <a:pt x="4285" y="17736"/>
                </a:cubicBezTo>
                <a:lnTo>
                  <a:pt x="4256" y="17729"/>
                </a:lnTo>
                <a:lnTo>
                  <a:pt x="4236" y="17752"/>
                </a:lnTo>
                <a:cubicBezTo>
                  <a:pt x="4236" y="17752"/>
                  <a:pt x="4235" y="17751"/>
                  <a:pt x="4257" y="17770"/>
                </a:cubicBezTo>
                <a:lnTo>
                  <a:pt x="4277" y="17751"/>
                </a:lnTo>
                <a:lnTo>
                  <a:pt x="4275" y="17748"/>
                </a:lnTo>
                <a:cubicBezTo>
                  <a:pt x="4269" y="17756"/>
                  <a:pt x="4305" y="17725"/>
                  <a:pt x="4291" y="17739"/>
                </a:cubicBezTo>
                <a:lnTo>
                  <a:pt x="4277" y="17751"/>
                </a:lnTo>
                <a:lnTo>
                  <a:pt x="4280" y="17755"/>
                </a:lnTo>
                <a:cubicBezTo>
                  <a:pt x="4283" y="17763"/>
                  <a:pt x="4289" y="17777"/>
                  <a:pt x="4302" y="17807"/>
                </a:cubicBezTo>
                <a:cubicBezTo>
                  <a:pt x="4302" y="17807"/>
                  <a:pt x="4302" y="17808"/>
                  <a:pt x="4300" y="17787"/>
                </a:cubicBezTo>
                <a:cubicBezTo>
                  <a:pt x="4300" y="17787"/>
                  <a:pt x="4301" y="17788"/>
                  <a:pt x="4321" y="17786"/>
                </a:cubicBezTo>
                <a:lnTo>
                  <a:pt x="4342" y="17834"/>
                </a:lnTo>
                <a:lnTo>
                  <a:pt x="4345" y="17825"/>
                </a:lnTo>
                <a:cubicBezTo>
                  <a:pt x="4337" y="17818"/>
                  <a:pt x="4356" y="17867"/>
                  <a:pt x="4345" y="17841"/>
                </a:cubicBezTo>
                <a:lnTo>
                  <a:pt x="4342" y="17834"/>
                </a:lnTo>
                <a:cubicBezTo>
                  <a:pt x="4339" y="17843"/>
                  <a:pt x="4332" y="17863"/>
                  <a:pt x="4321" y="17901"/>
                </a:cubicBezTo>
                <a:cubicBezTo>
                  <a:pt x="4321" y="17901"/>
                  <a:pt x="4321" y="17900"/>
                  <a:pt x="4285" y="18061"/>
                </a:cubicBezTo>
                <a:cubicBezTo>
                  <a:pt x="4285" y="18061"/>
                  <a:pt x="4285" y="18061"/>
                  <a:pt x="4212" y="18361"/>
                </a:cubicBezTo>
                <a:cubicBezTo>
                  <a:pt x="4212" y="18361"/>
                  <a:pt x="4212" y="18361"/>
                  <a:pt x="4254" y="18377"/>
                </a:cubicBezTo>
                <a:cubicBezTo>
                  <a:pt x="4254" y="18377"/>
                  <a:pt x="4255" y="18378"/>
                  <a:pt x="4246" y="18389"/>
                </a:cubicBezTo>
                <a:cubicBezTo>
                  <a:pt x="4246" y="18389"/>
                  <a:pt x="4246" y="18390"/>
                  <a:pt x="4288" y="18407"/>
                </a:cubicBezTo>
                <a:cubicBezTo>
                  <a:pt x="4288" y="18407"/>
                  <a:pt x="4288" y="18406"/>
                  <a:pt x="4290" y="18427"/>
                </a:cubicBezTo>
                <a:cubicBezTo>
                  <a:pt x="4290" y="18427"/>
                  <a:pt x="4289" y="18426"/>
                  <a:pt x="4278" y="18417"/>
                </a:cubicBezTo>
                <a:cubicBezTo>
                  <a:pt x="4278" y="18417"/>
                  <a:pt x="4279" y="18418"/>
                  <a:pt x="4251" y="18452"/>
                </a:cubicBezTo>
                <a:cubicBezTo>
                  <a:pt x="4251" y="18452"/>
                  <a:pt x="4252" y="18452"/>
                  <a:pt x="4206" y="18719"/>
                </a:cubicBezTo>
                <a:cubicBezTo>
                  <a:pt x="4206" y="18719"/>
                  <a:pt x="4205" y="18719"/>
                  <a:pt x="4128" y="18768"/>
                </a:cubicBezTo>
                <a:cubicBezTo>
                  <a:pt x="4128" y="18768"/>
                  <a:pt x="4129" y="18768"/>
                  <a:pt x="4144" y="18819"/>
                </a:cubicBezTo>
                <a:cubicBezTo>
                  <a:pt x="4144" y="18819"/>
                  <a:pt x="4143" y="18819"/>
                  <a:pt x="4114" y="18832"/>
                </a:cubicBezTo>
                <a:cubicBezTo>
                  <a:pt x="4114" y="18832"/>
                  <a:pt x="4115" y="18832"/>
                  <a:pt x="4096" y="18949"/>
                </a:cubicBezTo>
                <a:cubicBezTo>
                  <a:pt x="4096" y="18949"/>
                  <a:pt x="4095" y="18949"/>
                  <a:pt x="4073" y="18930"/>
                </a:cubicBezTo>
                <a:cubicBezTo>
                  <a:pt x="4073" y="18930"/>
                  <a:pt x="4073" y="18930"/>
                  <a:pt x="4040" y="19017"/>
                </a:cubicBezTo>
                <a:cubicBezTo>
                  <a:pt x="4040" y="19017"/>
                  <a:pt x="4040" y="19018"/>
                  <a:pt x="4046" y="19080"/>
                </a:cubicBezTo>
                <a:cubicBezTo>
                  <a:pt x="4046" y="19080"/>
                  <a:pt x="4047" y="19079"/>
                  <a:pt x="3984" y="19274"/>
                </a:cubicBezTo>
                <a:lnTo>
                  <a:pt x="3995" y="19284"/>
                </a:lnTo>
                <a:cubicBezTo>
                  <a:pt x="3995" y="19284"/>
                  <a:pt x="3995" y="19284"/>
                  <a:pt x="3937" y="19426"/>
                </a:cubicBezTo>
                <a:cubicBezTo>
                  <a:pt x="3937" y="19426"/>
                  <a:pt x="3936" y="19426"/>
                  <a:pt x="3866" y="19653"/>
                </a:cubicBezTo>
                <a:cubicBezTo>
                  <a:pt x="3866" y="19653"/>
                  <a:pt x="3867" y="19653"/>
                  <a:pt x="3838" y="19666"/>
                </a:cubicBezTo>
                <a:cubicBezTo>
                  <a:pt x="3838" y="19666"/>
                  <a:pt x="3838" y="19665"/>
                  <a:pt x="3849" y="19675"/>
                </a:cubicBezTo>
                <a:cubicBezTo>
                  <a:pt x="3810" y="19794"/>
                  <a:pt x="3834" y="19834"/>
                  <a:pt x="3750" y="19915"/>
                </a:cubicBezTo>
                <a:cubicBezTo>
                  <a:pt x="3750" y="19915"/>
                  <a:pt x="3749" y="19916"/>
                  <a:pt x="3771" y="19934"/>
                </a:cubicBezTo>
                <a:cubicBezTo>
                  <a:pt x="3771" y="19934"/>
                  <a:pt x="3772" y="19934"/>
                  <a:pt x="3742" y="20042"/>
                </a:cubicBezTo>
                <a:cubicBezTo>
                  <a:pt x="3747" y="20104"/>
                  <a:pt x="3699" y="20141"/>
                  <a:pt x="3649" y="20156"/>
                </a:cubicBezTo>
                <a:cubicBezTo>
                  <a:pt x="3649" y="20156"/>
                  <a:pt x="3650" y="20155"/>
                  <a:pt x="3654" y="20197"/>
                </a:cubicBezTo>
                <a:cubicBezTo>
                  <a:pt x="3654" y="20197"/>
                  <a:pt x="3654" y="20197"/>
                  <a:pt x="3606" y="20328"/>
                </a:cubicBezTo>
                <a:cubicBezTo>
                  <a:pt x="3606" y="20328"/>
                  <a:pt x="3606" y="20327"/>
                  <a:pt x="3641" y="20376"/>
                </a:cubicBezTo>
                <a:cubicBezTo>
                  <a:pt x="3641" y="20376"/>
                  <a:pt x="3640" y="20376"/>
                  <a:pt x="3600" y="20380"/>
                </a:cubicBezTo>
                <a:cubicBezTo>
                  <a:pt x="3600" y="20380"/>
                  <a:pt x="3601" y="20381"/>
                  <a:pt x="3581" y="20498"/>
                </a:cubicBezTo>
                <a:cubicBezTo>
                  <a:pt x="3581" y="20498"/>
                  <a:pt x="3580" y="20498"/>
                  <a:pt x="3535" y="20555"/>
                </a:cubicBezTo>
                <a:cubicBezTo>
                  <a:pt x="3522" y="20640"/>
                  <a:pt x="3515" y="20688"/>
                  <a:pt x="3509" y="20713"/>
                </a:cubicBezTo>
                <a:lnTo>
                  <a:pt x="3502" y="20726"/>
                </a:lnTo>
                <a:lnTo>
                  <a:pt x="3502" y="20736"/>
                </a:lnTo>
                <a:cubicBezTo>
                  <a:pt x="3502" y="20736"/>
                  <a:pt x="3502" y="20736"/>
                  <a:pt x="3380" y="20958"/>
                </a:cubicBezTo>
                <a:cubicBezTo>
                  <a:pt x="3380" y="20958"/>
                  <a:pt x="3380" y="20958"/>
                  <a:pt x="3294" y="21019"/>
                </a:cubicBezTo>
                <a:cubicBezTo>
                  <a:pt x="3294" y="21019"/>
                  <a:pt x="3294" y="21019"/>
                  <a:pt x="3301" y="20987"/>
                </a:cubicBezTo>
                <a:cubicBezTo>
                  <a:pt x="3301" y="20987"/>
                  <a:pt x="3302" y="20987"/>
                  <a:pt x="3362" y="20866"/>
                </a:cubicBezTo>
                <a:cubicBezTo>
                  <a:pt x="3362" y="20866"/>
                  <a:pt x="3362" y="20865"/>
                  <a:pt x="3382" y="20863"/>
                </a:cubicBezTo>
                <a:lnTo>
                  <a:pt x="3403" y="20790"/>
                </a:lnTo>
                <a:lnTo>
                  <a:pt x="3386" y="20810"/>
                </a:lnTo>
                <a:cubicBezTo>
                  <a:pt x="3386" y="20810"/>
                  <a:pt x="3386" y="20811"/>
                  <a:pt x="3406" y="20694"/>
                </a:cubicBezTo>
                <a:cubicBezTo>
                  <a:pt x="3406" y="20694"/>
                  <a:pt x="3405" y="20693"/>
                  <a:pt x="3426" y="20691"/>
                </a:cubicBezTo>
                <a:cubicBezTo>
                  <a:pt x="3443" y="20553"/>
                  <a:pt x="3494" y="20653"/>
                  <a:pt x="3495" y="20558"/>
                </a:cubicBezTo>
                <a:cubicBezTo>
                  <a:pt x="3495" y="20558"/>
                  <a:pt x="3495" y="20559"/>
                  <a:pt x="3491" y="20517"/>
                </a:cubicBezTo>
                <a:cubicBezTo>
                  <a:pt x="3491" y="20517"/>
                  <a:pt x="3491" y="20518"/>
                  <a:pt x="3458" y="20605"/>
                </a:cubicBezTo>
                <a:cubicBezTo>
                  <a:pt x="3458" y="20605"/>
                  <a:pt x="3459" y="20604"/>
                  <a:pt x="3355" y="20688"/>
                </a:cubicBezTo>
                <a:cubicBezTo>
                  <a:pt x="3355" y="20688"/>
                  <a:pt x="3355" y="20688"/>
                  <a:pt x="3342" y="20657"/>
                </a:cubicBezTo>
                <a:cubicBezTo>
                  <a:pt x="3342" y="20657"/>
                  <a:pt x="3342" y="20657"/>
                  <a:pt x="3380" y="20633"/>
                </a:cubicBezTo>
                <a:cubicBezTo>
                  <a:pt x="3380" y="20633"/>
                  <a:pt x="3379" y="20632"/>
                  <a:pt x="3380" y="20617"/>
                </a:cubicBezTo>
                <a:lnTo>
                  <a:pt x="3385" y="20570"/>
                </a:lnTo>
                <a:lnTo>
                  <a:pt x="3376" y="20592"/>
                </a:lnTo>
                <a:cubicBezTo>
                  <a:pt x="3376" y="20592"/>
                  <a:pt x="3375" y="20592"/>
                  <a:pt x="3342" y="20564"/>
                </a:cubicBezTo>
                <a:cubicBezTo>
                  <a:pt x="3328" y="20600"/>
                  <a:pt x="3324" y="20620"/>
                  <a:pt x="3324" y="20631"/>
                </a:cubicBezTo>
                <a:lnTo>
                  <a:pt x="3331" y="20640"/>
                </a:lnTo>
                <a:lnTo>
                  <a:pt x="3334" y="20634"/>
                </a:lnTo>
                <a:cubicBezTo>
                  <a:pt x="3338" y="20617"/>
                  <a:pt x="3338" y="20617"/>
                  <a:pt x="3338" y="20617"/>
                </a:cubicBezTo>
                <a:cubicBezTo>
                  <a:pt x="3358" y="20615"/>
                  <a:pt x="3345" y="20636"/>
                  <a:pt x="3334" y="20641"/>
                </a:cubicBezTo>
                <a:lnTo>
                  <a:pt x="3331" y="20640"/>
                </a:lnTo>
                <a:lnTo>
                  <a:pt x="3322" y="20675"/>
                </a:lnTo>
                <a:cubicBezTo>
                  <a:pt x="3317" y="20695"/>
                  <a:pt x="3309" y="20722"/>
                  <a:pt x="3300" y="20757"/>
                </a:cubicBezTo>
                <a:cubicBezTo>
                  <a:pt x="3300" y="20757"/>
                  <a:pt x="3301" y="20756"/>
                  <a:pt x="3295" y="20809"/>
                </a:cubicBezTo>
                <a:cubicBezTo>
                  <a:pt x="3295" y="20809"/>
                  <a:pt x="3295" y="20809"/>
                  <a:pt x="3271" y="20885"/>
                </a:cubicBezTo>
                <a:cubicBezTo>
                  <a:pt x="3271" y="20885"/>
                  <a:pt x="3272" y="20884"/>
                  <a:pt x="3270" y="21073"/>
                </a:cubicBezTo>
                <a:cubicBezTo>
                  <a:pt x="3270" y="21073"/>
                  <a:pt x="3269" y="21074"/>
                  <a:pt x="3249" y="21076"/>
                </a:cubicBezTo>
                <a:cubicBezTo>
                  <a:pt x="3249" y="21076"/>
                  <a:pt x="3249" y="21076"/>
                  <a:pt x="3242" y="21108"/>
                </a:cubicBezTo>
                <a:cubicBezTo>
                  <a:pt x="3242" y="21108"/>
                  <a:pt x="3241" y="21108"/>
                  <a:pt x="3311" y="21090"/>
                </a:cubicBezTo>
                <a:lnTo>
                  <a:pt x="3368" y="21029"/>
                </a:lnTo>
                <a:lnTo>
                  <a:pt x="3359" y="21019"/>
                </a:lnTo>
                <a:cubicBezTo>
                  <a:pt x="3355" y="21013"/>
                  <a:pt x="3355" y="21013"/>
                  <a:pt x="3355" y="21013"/>
                </a:cubicBezTo>
                <a:lnTo>
                  <a:pt x="3375" y="21022"/>
                </a:lnTo>
                <a:lnTo>
                  <a:pt x="3409" y="20988"/>
                </a:lnTo>
                <a:cubicBezTo>
                  <a:pt x="3425" y="20974"/>
                  <a:pt x="3424" y="20979"/>
                  <a:pt x="3417" y="20990"/>
                </a:cubicBezTo>
                <a:lnTo>
                  <a:pt x="3387" y="21019"/>
                </a:lnTo>
                <a:lnTo>
                  <a:pt x="3395" y="21015"/>
                </a:lnTo>
                <a:cubicBezTo>
                  <a:pt x="3403" y="21010"/>
                  <a:pt x="3420" y="21002"/>
                  <a:pt x="3454" y="20982"/>
                </a:cubicBezTo>
                <a:cubicBezTo>
                  <a:pt x="3454" y="20982"/>
                  <a:pt x="3454" y="20983"/>
                  <a:pt x="3461" y="20950"/>
                </a:cubicBezTo>
                <a:cubicBezTo>
                  <a:pt x="3461" y="20950"/>
                  <a:pt x="3460" y="20950"/>
                  <a:pt x="3555" y="20762"/>
                </a:cubicBezTo>
                <a:cubicBezTo>
                  <a:pt x="3555" y="20762"/>
                  <a:pt x="3555" y="20762"/>
                  <a:pt x="3593" y="20622"/>
                </a:cubicBezTo>
                <a:cubicBezTo>
                  <a:pt x="3593" y="20622"/>
                  <a:pt x="3593" y="20622"/>
                  <a:pt x="3664" y="20510"/>
                </a:cubicBezTo>
                <a:cubicBezTo>
                  <a:pt x="3664" y="20510"/>
                  <a:pt x="3664" y="20511"/>
                  <a:pt x="3756" y="20303"/>
                </a:cubicBezTo>
                <a:cubicBezTo>
                  <a:pt x="3756" y="20303"/>
                  <a:pt x="3756" y="20303"/>
                  <a:pt x="3795" y="20184"/>
                </a:cubicBezTo>
                <a:cubicBezTo>
                  <a:pt x="3795" y="20184"/>
                  <a:pt x="3796" y="20184"/>
                  <a:pt x="3825" y="20170"/>
                </a:cubicBezTo>
                <a:cubicBezTo>
                  <a:pt x="3800" y="20225"/>
                  <a:pt x="3826" y="20191"/>
                  <a:pt x="3826" y="20191"/>
                </a:cubicBezTo>
                <a:cubicBezTo>
                  <a:pt x="3826" y="20191"/>
                  <a:pt x="3827" y="20191"/>
                  <a:pt x="3863" y="20146"/>
                </a:cubicBezTo>
                <a:cubicBezTo>
                  <a:pt x="3958" y="20073"/>
                  <a:pt x="3853" y="20041"/>
                  <a:pt x="3950" y="19990"/>
                </a:cubicBezTo>
                <a:cubicBezTo>
                  <a:pt x="3950" y="19990"/>
                  <a:pt x="3949" y="19990"/>
                  <a:pt x="3896" y="19963"/>
                </a:cubicBezTo>
                <a:cubicBezTo>
                  <a:pt x="3896" y="19963"/>
                  <a:pt x="3897" y="19964"/>
                  <a:pt x="3977" y="19841"/>
                </a:cubicBezTo>
                <a:cubicBezTo>
                  <a:pt x="3977" y="19841"/>
                  <a:pt x="3976" y="19840"/>
                  <a:pt x="3982" y="19902"/>
                </a:cubicBezTo>
                <a:cubicBezTo>
                  <a:pt x="3982" y="19902"/>
                  <a:pt x="3982" y="19903"/>
                  <a:pt x="4009" y="19869"/>
                </a:cubicBezTo>
                <a:cubicBezTo>
                  <a:pt x="4009" y="19869"/>
                  <a:pt x="4009" y="19869"/>
                  <a:pt x="3985" y="19829"/>
                </a:cubicBezTo>
                <a:cubicBezTo>
                  <a:pt x="4122" y="19774"/>
                  <a:pt x="3983" y="19808"/>
                  <a:pt x="4049" y="19749"/>
                </a:cubicBezTo>
                <a:cubicBezTo>
                  <a:pt x="4020" y="19763"/>
                  <a:pt x="4059" y="19738"/>
                  <a:pt x="4028" y="19730"/>
                </a:cubicBezTo>
                <a:cubicBezTo>
                  <a:pt x="3989" y="19755"/>
                  <a:pt x="4045" y="19823"/>
                  <a:pt x="3974" y="19819"/>
                </a:cubicBezTo>
                <a:cubicBezTo>
                  <a:pt x="3961" y="19789"/>
                  <a:pt x="3980" y="19767"/>
                  <a:pt x="3978" y="19746"/>
                </a:cubicBezTo>
                <a:cubicBezTo>
                  <a:pt x="3978" y="19746"/>
                  <a:pt x="3977" y="19746"/>
                  <a:pt x="3987" y="19735"/>
                </a:cubicBezTo>
                <a:cubicBezTo>
                  <a:pt x="3987" y="19735"/>
                  <a:pt x="3987" y="19735"/>
                  <a:pt x="4009" y="19754"/>
                </a:cubicBezTo>
                <a:cubicBezTo>
                  <a:pt x="4005" y="19712"/>
                  <a:pt x="4025" y="19711"/>
                  <a:pt x="4005" y="19713"/>
                </a:cubicBezTo>
                <a:cubicBezTo>
                  <a:pt x="4005" y="19713"/>
                  <a:pt x="4005" y="19712"/>
                  <a:pt x="4025" y="19710"/>
                </a:cubicBezTo>
                <a:cubicBezTo>
                  <a:pt x="4025" y="19710"/>
                  <a:pt x="4025" y="19710"/>
                  <a:pt x="4030" y="19657"/>
                </a:cubicBezTo>
                <a:cubicBezTo>
                  <a:pt x="4030" y="19657"/>
                  <a:pt x="4030" y="19658"/>
                  <a:pt x="4050" y="19656"/>
                </a:cubicBezTo>
                <a:cubicBezTo>
                  <a:pt x="4050" y="19656"/>
                  <a:pt x="4050" y="19655"/>
                  <a:pt x="4057" y="19622"/>
                </a:cubicBezTo>
                <a:cubicBezTo>
                  <a:pt x="4057" y="19622"/>
                  <a:pt x="4058" y="19623"/>
                  <a:pt x="4038" y="19625"/>
                </a:cubicBezTo>
                <a:cubicBezTo>
                  <a:pt x="4048" y="19520"/>
                  <a:pt x="4036" y="19605"/>
                  <a:pt x="4045" y="19593"/>
                </a:cubicBezTo>
                <a:cubicBezTo>
                  <a:pt x="4045" y="19593"/>
                  <a:pt x="4045" y="19593"/>
                  <a:pt x="4113" y="19555"/>
                </a:cubicBezTo>
                <a:cubicBezTo>
                  <a:pt x="4097" y="19656"/>
                  <a:pt x="4092" y="19661"/>
                  <a:pt x="4091" y="19644"/>
                </a:cubicBezTo>
                <a:lnTo>
                  <a:pt x="4093" y="19627"/>
                </a:lnTo>
                <a:lnTo>
                  <a:pt x="4089" y="19656"/>
                </a:lnTo>
                <a:cubicBezTo>
                  <a:pt x="4086" y="19675"/>
                  <a:pt x="4083" y="19702"/>
                  <a:pt x="4079" y="19736"/>
                </a:cubicBezTo>
                <a:cubicBezTo>
                  <a:pt x="4079" y="19736"/>
                  <a:pt x="4078" y="19736"/>
                  <a:pt x="4043" y="20012"/>
                </a:cubicBezTo>
                <a:cubicBezTo>
                  <a:pt x="4043" y="20012"/>
                  <a:pt x="4043" y="20012"/>
                  <a:pt x="4025" y="20035"/>
                </a:cubicBezTo>
                <a:cubicBezTo>
                  <a:pt x="4025" y="20035"/>
                  <a:pt x="4026" y="20034"/>
                  <a:pt x="4052" y="20095"/>
                </a:cubicBezTo>
                <a:cubicBezTo>
                  <a:pt x="4052" y="20095"/>
                  <a:pt x="4052" y="20095"/>
                  <a:pt x="3995" y="20143"/>
                </a:cubicBezTo>
                <a:cubicBezTo>
                  <a:pt x="3986" y="20154"/>
                  <a:pt x="4006" y="20152"/>
                  <a:pt x="3996" y="20163"/>
                </a:cubicBezTo>
                <a:cubicBezTo>
                  <a:pt x="4117" y="20036"/>
                  <a:pt x="4026" y="20149"/>
                  <a:pt x="4046" y="20147"/>
                </a:cubicBezTo>
                <a:cubicBezTo>
                  <a:pt x="4046" y="20147"/>
                  <a:pt x="4046" y="20148"/>
                  <a:pt x="4043" y="20222"/>
                </a:cubicBezTo>
                <a:cubicBezTo>
                  <a:pt x="4043" y="20222"/>
                  <a:pt x="4043" y="20222"/>
                  <a:pt x="3943" y="20347"/>
                </a:cubicBezTo>
                <a:cubicBezTo>
                  <a:pt x="3943" y="20347"/>
                  <a:pt x="3942" y="20346"/>
                  <a:pt x="3931" y="20337"/>
                </a:cubicBezTo>
                <a:cubicBezTo>
                  <a:pt x="3931" y="20337"/>
                  <a:pt x="3933" y="20337"/>
                  <a:pt x="3947" y="20273"/>
                </a:cubicBezTo>
                <a:cubicBezTo>
                  <a:pt x="3954" y="20240"/>
                  <a:pt x="3917" y="20286"/>
                  <a:pt x="3928" y="20296"/>
                </a:cubicBezTo>
                <a:cubicBezTo>
                  <a:pt x="3928" y="20296"/>
                  <a:pt x="3927" y="20296"/>
                  <a:pt x="3843" y="20377"/>
                </a:cubicBezTo>
                <a:cubicBezTo>
                  <a:pt x="3843" y="20377"/>
                  <a:pt x="3844" y="20378"/>
                  <a:pt x="3866" y="20396"/>
                </a:cubicBezTo>
                <a:lnTo>
                  <a:pt x="3902" y="20388"/>
                </a:lnTo>
                <a:lnTo>
                  <a:pt x="3896" y="20383"/>
                </a:lnTo>
                <a:cubicBezTo>
                  <a:pt x="3890" y="20379"/>
                  <a:pt x="3906" y="20382"/>
                  <a:pt x="3911" y="20386"/>
                </a:cubicBezTo>
                <a:lnTo>
                  <a:pt x="3902" y="20388"/>
                </a:lnTo>
                <a:lnTo>
                  <a:pt x="3917" y="20401"/>
                </a:lnTo>
                <a:cubicBezTo>
                  <a:pt x="3917" y="20401"/>
                  <a:pt x="3918" y="20401"/>
                  <a:pt x="3900" y="20424"/>
                </a:cubicBezTo>
                <a:lnTo>
                  <a:pt x="3910" y="20459"/>
                </a:lnTo>
                <a:lnTo>
                  <a:pt x="3913" y="20455"/>
                </a:lnTo>
                <a:lnTo>
                  <a:pt x="3917" y="20480"/>
                </a:lnTo>
                <a:lnTo>
                  <a:pt x="3910" y="20459"/>
                </a:lnTo>
                <a:lnTo>
                  <a:pt x="3909" y="20462"/>
                </a:lnTo>
                <a:cubicBezTo>
                  <a:pt x="3904" y="20470"/>
                  <a:pt x="3895" y="20487"/>
                  <a:pt x="3877" y="20520"/>
                </a:cubicBezTo>
                <a:cubicBezTo>
                  <a:pt x="3877" y="20520"/>
                  <a:pt x="3878" y="20520"/>
                  <a:pt x="3856" y="20501"/>
                </a:cubicBezTo>
                <a:cubicBezTo>
                  <a:pt x="3856" y="20501"/>
                  <a:pt x="3855" y="20501"/>
                  <a:pt x="3863" y="20584"/>
                </a:cubicBezTo>
                <a:cubicBezTo>
                  <a:pt x="3887" y="20624"/>
                  <a:pt x="3884" y="20583"/>
                  <a:pt x="3893" y="20571"/>
                </a:cubicBezTo>
                <a:cubicBezTo>
                  <a:pt x="3893" y="20571"/>
                  <a:pt x="3893" y="20572"/>
                  <a:pt x="3897" y="20614"/>
                </a:cubicBezTo>
                <a:cubicBezTo>
                  <a:pt x="3897" y="20614"/>
                  <a:pt x="3897" y="20614"/>
                  <a:pt x="3974" y="20564"/>
                </a:cubicBezTo>
                <a:cubicBezTo>
                  <a:pt x="3974" y="20564"/>
                  <a:pt x="3974" y="20564"/>
                  <a:pt x="3981" y="20532"/>
                </a:cubicBezTo>
                <a:lnTo>
                  <a:pt x="3999" y="20545"/>
                </a:lnTo>
                <a:lnTo>
                  <a:pt x="3999" y="20541"/>
                </a:lnTo>
                <a:cubicBezTo>
                  <a:pt x="4001" y="20530"/>
                  <a:pt x="4001" y="20529"/>
                  <a:pt x="4001" y="20529"/>
                </a:cubicBezTo>
                <a:cubicBezTo>
                  <a:pt x="4001" y="20529"/>
                  <a:pt x="4004" y="20541"/>
                  <a:pt x="4004" y="20548"/>
                </a:cubicBezTo>
                <a:lnTo>
                  <a:pt x="3999" y="20545"/>
                </a:lnTo>
                <a:lnTo>
                  <a:pt x="3989" y="20615"/>
                </a:lnTo>
                <a:cubicBezTo>
                  <a:pt x="3989" y="20615"/>
                  <a:pt x="3988" y="20615"/>
                  <a:pt x="3968" y="20617"/>
                </a:cubicBezTo>
                <a:cubicBezTo>
                  <a:pt x="3968" y="20617"/>
                  <a:pt x="3968" y="20617"/>
                  <a:pt x="3937" y="20609"/>
                </a:cubicBezTo>
                <a:cubicBezTo>
                  <a:pt x="3937" y="20609"/>
                  <a:pt x="3937" y="20609"/>
                  <a:pt x="3910" y="20643"/>
                </a:cubicBezTo>
                <a:cubicBezTo>
                  <a:pt x="3910" y="20643"/>
                  <a:pt x="3910" y="20643"/>
                  <a:pt x="3927" y="20714"/>
                </a:cubicBezTo>
                <a:cubicBezTo>
                  <a:pt x="3927" y="20714"/>
                  <a:pt x="3928" y="20714"/>
                  <a:pt x="3897" y="20822"/>
                </a:cubicBezTo>
                <a:cubicBezTo>
                  <a:pt x="3897" y="20822"/>
                  <a:pt x="3897" y="20823"/>
                  <a:pt x="3906" y="20812"/>
                </a:cubicBezTo>
                <a:cubicBezTo>
                  <a:pt x="3906" y="20812"/>
                  <a:pt x="3905" y="20811"/>
                  <a:pt x="3931" y="20872"/>
                </a:cubicBezTo>
                <a:cubicBezTo>
                  <a:pt x="3931" y="20872"/>
                  <a:pt x="3932" y="20871"/>
                  <a:pt x="3948" y="20828"/>
                </a:cubicBezTo>
                <a:cubicBezTo>
                  <a:pt x="3948" y="20828"/>
                  <a:pt x="3949" y="20827"/>
                  <a:pt x="3960" y="20837"/>
                </a:cubicBezTo>
                <a:cubicBezTo>
                  <a:pt x="3959" y="20879"/>
                  <a:pt x="3958" y="20903"/>
                  <a:pt x="3958" y="20915"/>
                </a:cubicBezTo>
                <a:lnTo>
                  <a:pt x="3961" y="20921"/>
                </a:lnTo>
                <a:lnTo>
                  <a:pt x="3961" y="20923"/>
                </a:lnTo>
                <a:lnTo>
                  <a:pt x="3948" y="20953"/>
                </a:lnTo>
                <a:cubicBezTo>
                  <a:pt x="3904" y="21060"/>
                  <a:pt x="3962" y="20880"/>
                  <a:pt x="3890" y="20969"/>
                </a:cubicBezTo>
                <a:lnTo>
                  <a:pt x="3899" y="21006"/>
                </a:lnTo>
                <a:lnTo>
                  <a:pt x="3910" y="20991"/>
                </a:lnTo>
                <a:cubicBezTo>
                  <a:pt x="3905" y="20997"/>
                  <a:pt x="3905" y="21024"/>
                  <a:pt x="3900" y="21010"/>
                </a:cubicBezTo>
                <a:lnTo>
                  <a:pt x="3899" y="21006"/>
                </a:lnTo>
                <a:lnTo>
                  <a:pt x="3894" y="21012"/>
                </a:lnTo>
                <a:cubicBezTo>
                  <a:pt x="3894" y="21012"/>
                  <a:pt x="3894" y="21011"/>
                  <a:pt x="3934" y="21007"/>
                </a:cubicBezTo>
                <a:cubicBezTo>
                  <a:pt x="3934" y="21007"/>
                  <a:pt x="3935" y="21007"/>
                  <a:pt x="3937" y="21028"/>
                </a:cubicBezTo>
                <a:cubicBezTo>
                  <a:pt x="3909" y="21051"/>
                  <a:pt x="3892" y="21065"/>
                  <a:pt x="3883" y="21071"/>
                </a:cubicBezTo>
                <a:lnTo>
                  <a:pt x="3880" y="21073"/>
                </a:lnTo>
                <a:lnTo>
                  <a:pt x="3886" y="21138"/>
                </a:lnTo>
                <a:lnTo>
                  <a:pt x="3879" y="21146"/>
                </a:lnTo>
                <a:cubicBezTo>
                  <a:pt x="3895" y="21140"/>
                  <a:pt x="3871" y="21163"/>
                  <a:pt x="3879" y="21171"/>
                </a:cubicBezTo>
                <a:cubicBezTo>
                  <a:pt x="3879" y="21171"/>
                  <a:pt x="3880" y="21170"/>
                  <a:pt x="3958" y="21141"/>
                </a:cubicBezTo>
                <a:cubicBezTo>
                  <a:pt x="3958" y="21141"/>
                  <a:pt x="3957" y="21141"/>
                  <a:pt x="3961" y="21182"/>
                </a:cubicBezTo>
                <a:cubicBezTo>
                  <a:pt x="3961" y="21182"/>
                  <a:pt x="3961" y="21182"/>
                  <a:pt x="4006" y="21125"/>
                </a:cubicBezTo>
                <a:cubicBezTo>
                  <a:pt x="4006" y="21125"/>
                  <a:pt x="4008" y="21125"/>
                  <a:pt x="4070" y="21140"/>
                </a:cubicBezTo>
                <a:cubicBezTo>
                  <a:pt x="4070" y="21140"/>
                  <a:pt x="4070" y="21141"/>
                  <a:pt x="4072" y="21162"/>
                </a:cubicBezTo>
                <a:cubicBezTo>
                  <a:pt x="4072" y="21162"/>
                  <a:pt x="4071" y="21161"/>
                  <a:pt x="4022" y="21176"/>
                </a:cubicBezTo>
                <a:cubicBezTo>
                  <a:pt x="4039" y="21248"/>
                  <a:pt x="4061" y="21153"/>
                  <a:pt x="4094" y="21181"/>
                </a:cubicBezTo>
                <a:cubicBezTo>
                  <a:pt x="4094" y="21181"/>
                  <a:pt x="4093" y="21180"/>
                  <a:pt x="4135" y="21197"/>
                </a:cubicBezTo>
                <a:cubicBezTo>
                  <a:pt x="4135" y="21197"/>
                  <a:pt x="4136" y="21197"/>
                  <a:pt x="4118" y="21220"/>
                </a:cubicBezTo>
                <a:cubicBezTo>
                  <a:pt x="4118" y="21220"/>
                  <a:pt x="4117" y="21219"/>
                  <a:pt x="4152" y="21268"/>
                </a:cubicBezTo>
                <a:cubicBezTo>
                  <a:pt x="4150" y="21247"/>
                  <a:pt x="4171" y="21246"/>
                  <a:pt x="4181" y="21235"/>
                </a:cubicBezTo>
                <a:cubicBezTo>
                  <a:pt x="4376" y="21152"/>
                  <a:pt x="4143" y="21165"/>
                  <a:pt x="4251" y="21122"/>
                </a:cubicBezTo>
                <a:cubicBezTo>
                  <a:pt x="4251" y="21122"/>
                  <a:pt x="4251" y="21123"/>
                  <a:pt x="4317" y="21064"/>
                </a:cubicBezTo>
                <a:cubicBezTo>
                  <a:pt x="4317" y="21064"/>
                  <a:pt x="4317" y="21063"/>
                  <a:pt x="4328" y="21073"/>
                </a:cubicBezTo>
                <a:cubicBezTo>
                  <a:pt x="4328" y="21073"/>
                  <a:pt x="4328" y="21072"/>
                  <a:pt x="4322" y="21010"/>
                </a:cubicBezTo>
                <a:cubicBezTo>
                  <a:pt x="4322" y="21010"/>
                  <a:pt x="4321" y="21011"/>
                  <a:pt x="4308" y="20981"/>
                </a:cubicBezTo>
                <a:cubicBezTo>
                  <a:pt x="4308" y="20981"/>
                  <a:pt x="4309" y="20980"/>
                  <a:pt x="4336" y="20946"/>
                </a:cubicBezTo>
                <a:cubicBezTo>
                  <a:pt x="4336" y="20946"/>
                  <a:pt x="4336" y="20946"/>
                  <a:pt x="4329" y="20978"/>
                </a:cubicBezTo>
                <a:cubicBezTo>
                  <a:pt x="4329" y="20978"/>
                  <a:pt x="4329" y="20979"/>
                  <a:pt x="4380" y="20984"/>
                </a:cubicBezTo>
                <a:cubicBezTo>
                  <a:pt x="4380" y="20984"/>
                  <a:pt x="4381" y="20984"/>
                  <a:pt x="4386" y="20931"/>
                </a:cubicBezTo>
                <a:cubicBezTo>
                  <a:pt x="4386" y="20931"/>
                  <a:pt x="4386" y="20931"/>
                  <a:pt x="4406" y="20929"/>
                </a:cubicBezTo>
                <a:cubicBezTo>
                  <a:pt x="4544" y="20779"/>
                  <a:pt x="4385" y="20931"/>
                  <a:pt x="4409" y="20856"/>
                </a:cubicBezTo>
                <a:cubicBezTo>
                  <a:pt x="4409" y="20856"/>
                  <a:pt x="4409" y="20856"/>
                  <a:pt x="4453" y="20778"/>
                </a:cubicBezTo>
                <a:cubicBezTo>
                  <a:pt x="4453" y="20778"/>
                  <a:pt x="4452" y="20777"/>
                  <a:pt x="4503" y="20783"/>
                </a:cubicBezTo>
                <a:cubicBezTo>
                  <a:pt x="4503" y="20783"/>
                  <a:pt x="4503" y="20783"/>
                  <a:pt x="4511" y="20751"/>
                </a:cubicBezTo>
                <a:cubicBezTo>
                  <a:pt x="4511" y="20751"/>
                  <a:pt x="4511" y="20752"/>
                  <a:pt x="4543" y="20665"/>
                </a:cubicBezTo>
                <a:lnTo>
                  <a:pt x="4557" y="20671"/>
                </a:lnTo>
                <a:lnTo>
                  <a:pt x="4563" y="20662"/>
                </a:lnTo>
                <a:cubicBezTo>
                  <a:pt x="4563" y="20662"/>
                  <a:pt x="4563" y="20662"/>
                  <a:pt x="4570" y="20630"/>
                </a:cubicBezTo>
                <a:cubicBezTo>
                  <a:pt x="4570" y="20630"/>
                  <a:pt x="4570" y="20630"/>
                  <a:pt x="4601" y="20637"/>
                </a:cubicBezTo>
                <a:cubicBezTo>
                  <a:pt x="4601" y="20637"/>
                  <a:pt x="4602" y="20637"/>
                  <a:pt x="4603" y="20752"/>
                </a:cubicBezTo>
                <a:cubicBezTo>
                  <a:pt x="4603" y="20752"/>
                  <a:pt x="4602" y="20753"/>
                  <a:pt x="4654" y="20758"/>
                </a:cubicBezTo>
                <a:cubicBezTo>
                  <a:pt x="4654" y="20758"/>
                  <a:pt x="4654" y="20758"/>
                  <a:pt x="4600" y="20826"/>
                </a:cubicBezTo>
                <a:cubicBezTo>
                  <a:pt x="4600" y="20826"/>
                  <a:pt x="4600" y="20826"/>
                  <a:pt x="4666" y="20882"/>
                </a:cubicBezTo>
                <a:cubicBezTo>
                  <a:pt x="4666" y="20882"/>
                  <a:pt x="4665" y="20882"/>
                  <a:pt x="4627" y="20907"/>
                </a:cubicBezTo>
                <a:cubicBezTo>
                  <a:pt x="4627" y="20907"/>
                  <a:pt x="4628" y="20907"/>
                  <a:pt x="4641" y="20937"/>
                </a:cubicBezTo>
                <a:lnTo>
                  <a:pt x="4618" y="20962"/>
                </a:lnTo>
                <a:lnTo>
                  <a:pt x="4635" y="20990"/>
                </a:lnTo>
                <a:cubicBezTo>
                  <a:pt x="4635" y="20990"/>
                  <a:pt x="4635" y="20990"/>
                  <a:pt x="4621" y="21054"/>
                </a:cubicBezTo>
                <a:cubicBezTo>
                  <a:pt x="4621" y="21054"/>
                  <a:pt x="4621" y="21055"/>
                  <a:pt x="4601" y="21057"/>
                </a:cubicBezTo>
                <a:cubicBezTo>
                  <a:pt x="4601" y="21057"/>
                  <a:pt x="4601" y="21056"/>
                  <a:pt x="4638" y="21125"/>
                </a:cubicBezTo>
                <a:cubicBezTo>
                  <a:pt x="4638" y="21125"/>
                  <a:pt x="4639" y="21126"/>
                  <a:pt x="4681" y="21353"/>
                </a:cubicBezTo>
                <a:cubicBezTo>
                  <a:pt x="4681" y="21353"/>
                  <a:pt x="4679" y="21352"/>
                  <a:pt x="4736" y="21305"/>
                </a:cubicBezTo>
                <a:cubicBezTo>
                  <a:pt x="4736" y="21305"/>
                  <a:pt x="4737" y="21305"/>
                  <a:pt x="4705" y="21392"/>
                </a:cubicBezTo>
                <a:cubicBezTo>
                  <a:pt x="4705" y="21392"/>
                  <a:pt x="4704" y="21391"/>
                  <a:pt x="4710" y="21453"/>
                </a:cubicBezTo>
                <a:cubicBezTo>
                  <a:pt x="4710" y="21453"/>
                  <a:pt x="4709" y="21454"/>
                  <a:pt x="4739" y="21440"/>
                </a:cubicBezTo>
                <a:cubicBezTo>
                  <a:pt x="4739" y="21440"/>
                  <a:pt x="4739" y="21441"/>
                  <a:pt x="4737" y="21420"/>
                </a:cubicBezTo>
                <a:cubicBezTo>
                  <a:pt x="4737" y="21420"/>
                  <a:pt x="4737" y="21420"/>
                  <a:pt x="4768" y="21427"/>
                </a:cubicBezTo>
                <a:cubicBezTo>
                  <a:pt x="4768" y="21427"/>
                  <a:pt x="4768" y="21427"/>
                  <a:pt x="4753" y="21376"/>
                </a:cubicBezTo>
                <a:cubicBezTo>
                  <a:pt x="4753" y="21376"/>
                  <a:pt x="4754" y="21376"/>
                  <a:pt x="4777" y="21300"/>
                </a:cubicBezTo>
                <a:cubicBezTo>
                  <a:pt x="4947" y="21273"/>
                  <a:pt x="4795" y="21278"/>
                  <a:pt x="4859" y="21198"/>
                </a:cubicBezTo>
                <a:cubicBezTo>
                  <a:pt x="4859" y="21198"/>
                  <a:pt x="4859" y="21199"/>
                  <a:pt x="4879" y="21197"/>
                </a:cubicBezTo>
                <a:cubicBezTo>
                  <a:pt x="4879" y="21197"/>
                  <a:pt x="4878" y="21197"/>
                  <a:pt x="4894" y="21153"/>
                </a:cubicBezTo>
                <a:cubicBezTo>
                  <a:pt x="4944" y="21138"/>
                  <a:pt x="4887" y="21185"/>
                  <a:pt x="4926" y="21160"/>
                </a:cubicBezTo>
                <a:cubicBezTo>
                  <a:pt x="4926" y="21160"/>
                  <a:pt x="4926" y="21160"/>
                  <a:pt x="4928" y="21181"/>
                </a:cubicBezTo>
                <a:cubicBezTo>
                  <a:pt x="4928" y="21181"/>
                  <a:pt x="4928" y="21181"/>
                  <a:pt x="4911" y="21224"/>
                </a:cubicBezTo>
                <a:cubicBezTo>
                  <a:pt x="4911" y="21224"/>
                  <a:pt x="4912" y="21224"/>
                  <a:pt x="4873" y="21249"/>
                </a:cubicBezTo>
                <a:cubicBezTo>
                  <a:pt x="4873" y="21249"/>
                  <a:pt x="4874" y="21249"/>
                  <a:pt x="4858" y="21293"/>
                </a:cubicBezTo>
                <a:cubicBezTo>
                  <a:pt x="4858" y="21293"/>
                  <a:pt x="4858" y="21292"/>
                  <a:pt x="4907" y="21277"/>
                </a:cubicBezTo>
                <a:cubicBezTo>
                  <a:pt x="4907" y="21277"/>
                  <a:pt x="4907" y="21277"/>
                  <a:pt x="4923" y="21233"/>
                </a:cubicBezTo>
                <a:cubicBezTo>
                  <a:pt x="4923" y="21233"/>
                  <a:pt x="4923" y="21234"/>
                  <a:pt x="4958" y="21283"/>
                </a:cubicBezTo>
                <a:cubicBezTo>
                  <a:pt x="4958" y="21283"/>
                  <a:pt x="4959" y="21283"/>
                  <a:pt x="4950" y="21294"/>
                </a:cubicBezTo>
                <a:cubicBezTo>
                  <a:pt x="4950" y="21294"/>
                  <a:pt x="4949" y="21294"/>
                  <a:pt x="4921" y="21328"/>
                </a:cubicBezTo>
                <a:cubicBezTo>
                  <a:pt x="4921" y="21328"/>
                  <a:pt x="4922" y="21329"/>
                  <a:pt x="4986" y="21364"/>
                </a:cubicBezTo>
                <a:cubicBezTo>
                  <a:pt x="4986" y="21364"/>
                  <a:pt x="4987" y="21364"/>
                  <a:pt x="5005" y="21341"/>
                </a:cubicBezTo>
                <a:cubicBezTo>
                  <a:pt x="5005" y="21341"/>
                  <a:pt x="5005" y="21340"/>
                  <a:pt x="4969" y="21292"/>
                </a:cubicBezTo>
                <a:cubicBezTo>
                  <a:pt x="4969" y="21292"/>
                  <a:pt x="4969" y="21293"/>
                  <a:pt x="5009" y="21289"/>
                </a:cubicBezTo>
                <a:cubicBezTo>
                  <a:pt x="5009" y="21289"/>
                  <a:pt x="5010" y="21287"/>
                  <a:pt x="5001" y="21299"/>
                </a:cubicBezTo>
                <a:cubicBezTo>
                  <a:pt x="5001" y="21299"/>
                  <a:pt x="5000" y="21300"/>
                  <a:pt x="5070" y="21283"/>
                </a:cubicBezTo>
                <a:cubicBezTo>
                  <a:pt x="5070" y="21283"/>
                  <a:pt x="5071" y="21281"/>
                  <a:pt x="5093" y="21300"/>
                </a:cubicBezTo>
                <a:cubicBezTo>
                  <a:pt x="5093" y="21300"/>
                  <a:pt x="5093" y="21301"/>
                  <a:pt x="5111" y="21278"/>
                </a:cubicBezTo>
                <a:cubicBezTo>
                  <a:pt x="5111" y="21278"/>
                  <a:pt x="5110" y="21278"/>
                  <a:pt x="5145" y="21326"/>
                </a:cubicBezTo>
                <a:cubicBezTo>
                  <a:pt x="5145" y="21326"/>
                  <a:pt x="5146" y="21327"/>
                  <a:pt x="5149" y="21254"/>
                </a:cubicBezTo>
                <a:cubicBezTo>
                  <a:pt x="5149" y="21254"/>
                  <a:pt x="5148" y="21254"/>
                  <a:pt x="5254" y="21191"/>
                </a:cubicBezTo>
                <a:cubicBezTo>
                  <a:pt x="5254" y="21191"/>
                  <a:pt x="5255" y="21191"/>
                  <a:pt x="5233" y="21172"/>
                </a:cubicBezTo>
                <a:cubicBezTo>
                  <a:pt x="5233" y="21172"/>
                  <a:pt x="5232" y="21172"/>
                  <a:pt x="5318" y="21111"/>
                </a:cubicBezTo>
                <a:cubicBezTo>
                  <a:pt x="5318" y="21111"/>
                  <a:pt x="5318" y="21111"/>
                  <a:pt x="5341" y="21130"/>
                </a:cubicBezTo>
                <a:cubicBezTo>
                  <a:pt x="5318" y="21182"/>
                  <a:pt x="5299" y="21222"/>
                  <a:pt x="5285" y="21254"/>
                </a:cubicBezTo>
                <a:lnTo>
                  <a:pt x="5273" y="21284"/>
                </a:lnTo>
                <a:lnTo>
                  <a:pt x="5287" y="21265"/>
                </a:lnTo>
                <a:cubicBezTo>
                  <a:pt x="5291" y="21260"/>
                  <a:pt x="5292" y="21259"/>
                  <a:pt x="5292" y="21259"/>
                </a:cubicBezTo>
                <a:cubicBezTo>
                  <a:pt x="5298" y="21235"/>
                  <a:pt x="5218" y="21408"/>
                  <a:pt x="5256" y="21321"/>
                </a:cubicBezTo>
                <a:lnTo>
                  <a:pt x="5273" y="21284"/>
                </a:lnTo>
                <a:lnTo>
                  <a:pt x="5256" y="21306"/>
                </a:lnTo>
                <a:cubicBezTo>
                  <a:pt x="5256" y="21306"/>
                  <a:pt x="5256" y="21305"/>
                  <a:pt x="5240" y="21348"/>
                </a:cubicBezTo>
                <a:cubicBezTo>
                  <a:pt x="5240" y="21348"/>
                  <a:pt x="5239" y="21348"/>
                  <a:pt x="5155" y="21430"/>
                </a:cubicBezTo>
                <a:cubicBezTo>
                  <a:pt x="5104" y="21425"/>
                  <a:pt x="5120" y="21381"/>
                  <a:pt x="5138" y="21359"/>
                </a:cubicBezTo>
                <a:cubicBezTo>
                  <a:pt x="5138" y="21359"/>
                  <a:pt x="5139" y="21359"/>
                  <a:pt x="5130" y="21356"/>
                </a:cubicBezTo>
                <a:lnTo>
                  <a:pt x="5104" y="21348"/>
                </a:lnTo>
                <a:lnTo>
                  <a:pt x="5104" y="21350"/>
                </a:lnTo>
                <a:cubicBezTo>
                  <a:pt x="5100" y="21361"/>
                  <a:pt x="5089" y="21374"/>
                  <a:pt x="5100" y="21383"/>
                </a:cubicBezTo>
                <a:cubicBezTo>
                  <a:pt x="5100" y="21383"/>
                  <a:pt x="5099" y="21384"/>
                  <a:pt x="5018" y="21487"/>
                </a:cubicBezTo>
                <a:cubicBezTo>
                  <a:pt x="5018" y="21487"/>
                  <a:pt x="5019" y="21486"/>
                  <a:pt x="5032" y="21516"/>
                </a:cubicBezTo>
                <a:cubicBezTo>
                  <a:pt x="5032" y="21516"/>
                  <a:pt x="5032" y="21516"/>
                  <a:pt x="5063" y="21523"/>
                </a:cubicBezTo>
                <a:cubicBezTo>
                  <a:pt x="5063" y="21523"/>
                  <a:pt x="5063" y="21524"/>
                  <a:pt x="5076" y="21554"/>
                </a:cubicBezTo>
                <a:cubicBezTo>
                  <a:pt x="5076" y="21554"/>
                  <a:pt x="5075" y="21553"/>
                  <a:pt x="5147" y="21557"/>
                </a:cubicBezTo>
                <a:cubicBezTo>
                  <a:pt x="5147" y="21557"/>
                  <a:pt x="5147" y="21557"/>
                  <a:pt x="5152" y="21504"/>
                </a:cubicBezTo>
                <a:cubicBezTo>
                  <a:pt x="5152" y="21504"/>
                  <a:pt x="5152" y="21504"/>
                  <a:pt x="5190" y="21480"/>
                </a:cubicBezTo>
                <a:cubicBezTo>
                  <a:pt x="5215" y="21310"/>
                  <a:pt x="5247" y="21432"/>
                  <a:pt x="5236" y="21423"/>
                </a:cubicBezTo>
                <a:cubicBezTo>
                  <a:pt x="5236" y="21423"/>
                  <a:pt x="5236" y="21423"/>
                  <a:pt x="5227" y="21434"/>
                </a:cubicBezTo>
                <a:cubicBezTo>
                  <a:pt x="5227" y="21434"/>
                  <a:pt x="5228" y="21435"/>
                  <a:pt x="5257" y="21421"/>
                </a:cubicBezTo>
                <a:cubicBezTo>
                  <a:pt x="5287" y="21523"/>
                  <a:pt x="5268" y="21430"/>
                  <a:pt x="5251" y="21474"/>
                </a:cubicBezTo>
                <a:cubicBezTo>
                  <a:pt x="5251" y="21474"/>
                  <a:pt x="5251" y="21473"/>
                  <a:pt x="5202" y="21488"/>
                </a:cubicBezTo>
                <a:cubicBezTo>
                  <a:pt x="5202" y="21488"/>
                  <a:pt x="5201" y="21489"/>
                  <a:pt x="5239" y="21558"/>
                </a:cubicBezTo>
                <a:cubicBezTo>
                  <a:pt x="5239" y="21558"/>
                  <a:pt x="5238" y="21559"/>
                  <a:pt x="5265" y="21525"/>
                </a:cubicBezTo>
                <a:cubicBezTo>
                  <a:pt x="5265" y="21525"/>
                  <a:pt x="5267" y="21525"/>
                  <a:pt x="5336" y="21507"/>
                </a:cubicBezTo>
                <a:cubicBezTo>
                  <a:pt x="5336" y="21507"/>
                  <a:pt x="5336" y="21507"/>
                  <a:pt x="5369" y="21535"/>
                </a:cubicBezTo>
                <a:cubicBezTo>
                  <a:pt x="5369" y="21535"/>
                  <a:pt x="5369" y="21534"/>
                  <a:pt x="5472" y="21545"/>
                </a:cubicBezTo>
                <a:cubicBezTo>
                  <a:pt x="5472" y="21545"/>
                  <a:pt x="5472" y="21546"/>
                  <a:pt x="5485" y="21576"/>
                </a:cubicBezTo>
                <a:cubicBezTo>
                  <a:pt x="5542" y="21555"/>
                  <a:pt x="5513" y="21522"/>
                  <a:pt x="5516" y="21510"/>
                </a:cubicBezTo>
                <a:cubicBezTo>
                  <a:pt x="5511" y="21511"/>
                  <a:pt x="5516" y="21510"/>
                  <a:pt x="5499" y="21512"/>
                </a:cubicBezTo>
                <a:cubicBezTo>
                  <a:pt x="5499" y="21512"/>
                  <a:pt x="5499" y="21511"/>
                  <a:pt x="5469" y="21525"/>
                </a:cubicBezTo>
                <a:cubicBezTo>
                  <a:pt x="5449" y="21527"/>
                  <a:pt x="5468" y="21505"/>
                  <a:pt x="5457" y="21496"/>
                </a:cubicBezTo>
                <a:cubicBezTo>
                  <a:pt x="5457" y="21496"/>
                  <a:pt x="5457" y="21495"/>
                  <a:pt x="5430" y="21529"/>
                </a:cubicBezTo>
                <a:cubicBezTo>
                  <a:pt x="5430" y="21529"/>
                  <a:pt x="5430" y="21530"/>
                  <a:pt x="5387" y="21513"/>
                </a:cubicBezTo>
                <a:cubicBezTo>
                  <a:pt x="5415" y="21479"/>
                  <a:pt x="5411" y="21436"/>
                  <a:pt x="5424" y="21466"/>
                </a:cubicBezTo>
                <a:cubicBezTo>
                  <a:pt x="5424" y="21466"/>
                  <a:pt x="5423" y="21466"/>
                  <a:pt x="5584" y="21450"/>
                </a:cubicBezTo>
                <a:cubicBezTo>
                  <a:pt x="5584" y="21450"/>
                  <a:pt x="5585" y="21451"/>
                  <a:pt x="5560" y="21506"/>
                </a:cubicBezTo>
                <a:cubicBezTo>
                  <a:pt x="5560" y="21506"/>
                  <a:pt x="5560" y="21506"/>
                  <a:pt x="5591" y="21513"/>
                </a:cubicBezTo>
                <a:cubicBezTo>
                  <a:pt x="5591" y="21513"/>
                  <a:pt x="5591" y="21513"/>
                  <a:pt x="5607" y="21469"/>
                </a:cubicBezTo>
                <a:cubicBezTo>
                  <a:pt x="5607" y="21469"/>
                  <a:pt x="5607" y="21470"/>
                  <a:pt x="5675" y="21431"/>
                </a:cubicBezTo>
                <a:cubicBezTo>
                  <a:pt x="5675" y="21431"/>
                  <a:pt x="5674" y="21431"/>
                  <a:pt x="5683" y="21420"/>
                </a:cubicBezTo>
                <a:cubicBezTo>
                  <a:pt x="5683" y="21420"/>
                  <a:pt x="5683" y="21420"/>
                  <a:pt x="5767" y="21338"/>
                </a:cubicBezTo>
                <a:cubicBezTo>
                  <a:pt x="5736" y="21446"/>
                  <a:pt x="5785" y="21315"/>
                  <a:pt x="5791" y="21378"/>
                </a:cubicBezTo>
                <a:cubicBezTo>
                  <a:pt x="5791" y="21378"/>
                  <a:pt x="5791" y="21378"/>
                  <a:pt x="5764" y="21412"/>
                </a:cubicBezTo>
                <a:cubicBezTo>
                  <a:pt x="5764" y="21412"/>
                  <a:pt x="5764" y="21412"/>
                  <a:pt x="5761" y="21485"/>
                </a:cubicBezTo>
                <a:cubicBezTo>
                  <a:pt x="5761" y="21485"/>
                  <a:pt x="5761" y="21486"/>
                  <a:pt x="5832" y="21375"/>
                </a:cubicBezTo>
                <a:cubicBezTo>
                  <a:pt x="5832" y="21375"/>
                  <a:pt x="5832" y="21374"/>
                  <a:pt x="5889" y="21326"/>
                </a:cubicBezTo>
                <a:cubicBezTo>
                  <a:pt x="5889" y="21326"/>
                  <a:pt x="5888" y="21326"/>
                  <a:pt x="5882" y="21474"/>
                </a:cubicBezTo>
                <a:cubicBezTo>
                  <a:pt x="5882" y="21474"/>
                  <a:pt x="5882" y="21473"/>
                  <a:pt x="5855" y="21507"/>
                </a:cubicBezTo>
                <a:cubicBezTo>
                  <a:pt x="5855" y="21507"/>
                  <a:pt x="5854" y="21508"/>
                  <a:pt x="5875" y="21506"/>
                </a:cubicBezTo>
                <a:cubicBezTo>
                  <a:pt x="5875" y="21506"/>
                  <a:pt x="5875" y="21506"/>
                  <a:pt x="5860" y="21570"/>
                </a:cubicBezTo>
                <a:cubicBezTo>
                  <a:pt x="5860" y="21570"/>
                  <a:pt x="5861" y="21570"/>
                  <a:pt x="5882" y="21568"/>
                </a:cubicBezTo>
                <a:cubicBezTo>
                  <a:pt x="5882" y="21568"/>
                  <a:pt x="5881" y="21568"/>
                  <a:pt x="5909" y="21533"/>
                </a:cubicBezTo>
                <a:cubicBezTo>
                  <a:pt x="5909" y="21533"/>
                  <a:pt x="5908" y="21534"/>
                  <a:pt x="5897" y="21525"/>
                </a:cubicBezTo>
                <a:cubicBezTo>
                  <a:pt x="5897" y="21525"/>
                  <a:pt x="5898" y="21525"/>
                  <a:pt x="5941" y="21447"/>
                </a:cubicBezTo>
                <a:cubicBezTo>
                  <a:pt x="5941" y="21447"/>
                  <a:pt x="5940" y="21447"/>
                  <a:pt x="5967" y="21507"/>
                </a:cubicBezTo>
                <a:cubicBezTo>
                  <a:pt x="5967" y="21507"/>
                  <a:pt x="5967" y="21507"/>
                  <a:pt x="6015" y="21471"/>
                </a:cubicBezTo>
                <a:cubicBezTo>
                  <a:pt x="6015" y="21471"/>
                  <a:pt x="6014" y="21471"/>
                  <a:pt x="6036" y="21490"/>
                </a:cubicBezTo>
                <a:cubicBezTo>
                  <a:pt x="6036" y="21490"/>
                  <a:pt x="6037" y="21489"/>
                  <a:pt x="6032" y="21542"/>
                </a:cubicBezTo>
                <a:cubicBezTo>
                  <a:pt x="6032" y="21542"/>
                  <a:pt x="6031" y="21543"/>
                  <a:pt x="6067" y="21497"/>
                </a:cubicBezTo>
                <a:cubicBezTo>
                  <a:pt x="6067" y="21497"/>
                  <a:pt x="6067" y="21498"/>
                  <a:pt x="6141" y="21522"/>
                </a:cubicBezTo>
                <a:cubicBezTo>
                  <a:pt x="6141" y="21522"/>
                  <a:pt x="6141" y="21522"/>
                  <a:pt x="6148" y="21490"/>
                </a:cubicBezTo>
                <a:cubicBezTo>
                  <a:pt x="6260" y="21489"/>
                  <a:pt x="6155" y="21458"/>
                  <a:pt x="6193" y="21433"/>
                </a:cubicBezTo>
                <a:cubicBezTo>
                  <a:pt x="6193" y="21433"/>
                  <a:pt x="6194" y="21433"/>
                  <a:pt x="6240" y="21376"/>
                </a:cubicBezTo>
                <a:cubicBezTo>
                  <a:pt x="6240" y="21376"/>
                  <a:pt x="6239" y="21375"/>
                  <a:pt x="6250" y="21385"/>
                </a:cubicBezTo>
                <a:lnTo>
                  <a:pt x="6244" y="21429"/>
                </a:lnTo>
                <a:lnTo>
                  <a:pt x="6243" y="21417"/>
                </a:lnTo>
                <a:cubicBezTo>
                  <a:pt x="6243" y="21417"/>
                  <a:pt x="6240" y="21443"/>
                  <a:pt x="6240" y="21452"/>
                </a:cubicBezTo>
                <a:cubicBezTo>
                  <a:pt x="6240" y="21456"/>
                  <a:pt x="6240" y="21457"/>
                  <a:pt x="6241" y="21447"/>
                </a:cubicBezTo>
                <a:lnTo>
                  <a:pt x="6244" y="21430"/>
                </a:lnTo>
                <a:cubicBezTo>
                  <a:pt x="6245" y="21443"/>
                  <a:pt x="6248" y="21468"/>
                  <a:pt x="6253" y="21520"/>
                </a:cubicBezTo>
                <a:cubicBezTo>
                  <a:pt x="6253" y="21520"/>
                  <a:pt x="6253" y="21521"/>
                  <a:pt x="6348" y="21449"/>
                </a:cubicBezTo>
                <a:cubicBezTo>
                  <a:pt x="6348" y="21449"/>
                  <a:pt x="6348" y="21449"/>
                  <a:pt x="6379" y="21456"/>
                </a:cubicBezTo>
                <a:lnTo>
                  <a:pt x="6362" y="21507"/>
                </a:lnTo>
                <a:lnTo>
                  <a:pt x="6362" y="21510"/>
                </a:lnTo>
                <a:lnTo>
                  <a:pt x="6356" y="21526"/>
                </a:lnTo>
                <a:lnTo>
                  <a:pt x="6406" y="21516"/>
                </a:lnTo>
                <a:cubicBezTo>
                  <a:pt x="6414" y="21599"/>
                  <a:pt x="6412" y="21484"/>
                  <a:pt x="6427" y="21535"/>
                </a:cubicBezTo>
                <a:cubicBezTo>
                  <a:pt x="6427" y="21535"/>
                  <a:pt x="6428" y="21534"/>
                  <a:pt x="6431" y="21461"/>
                </a:cubicBezTo>
                <a:cubicBezTo>
                  <a:pt x="6431" y="21461"/>
                  <a:pt x="6430" y="21461"/>
                  <a:pt x="6441" y="21471"/>
                </a:cubicBezTo>
                <a:cubicBezTo>
                  <a:pt x="6441" y="21471"/>
                  <a:pt x="6441" y="21471"/>
                  <a:pt x="6472" y="21478"/>
                </a:cubicBezTo>
                <a:cubicBezTo>
                  <a:pt x="6472" y="21478"/>
                  <a:pt x="6473" y="21478"/>
                  <a:pt x="6509" y="21433"/>
                </a:cubicBezTo>
                <a:cubicBezTo>
                  <a:pt x="6509" y="21433"/>
                  <a:pt x="6509" y="21433"/>
                  <a:pt x="6578" y="21415"/>
                </a:cubicBezTo>
                <a:cubicBezTo>
                  <a:pt x="6578" y="21415"/>
                  <a:pt x="6579" y="21415"/>
                  <a:pt x="6566" y="21385"/>
                </a:cubicBezTo>
                <a:cubicBezTo>
                  <a:pt x="6566" y="21385"/>
                  <a:pt x="6565" y="21385"/>
                  <a:pt x="6617" y="21391"/>
                </a:cubicBezTo>
                <a:cubicBezTo>
                  <a:pt x="6617" y="21391"/>
                  <a:pt x="6618" y="21390"/>
                  <a:pt x="6620" y="21411"/>
                </a:cubicBezTo>
                <a:cubicBezTo>
                  <a:pt x="6620" y="21411"/>
                  <a:pt x="6620" y="21410"/>
                  <a:pt x="6600" y="21412"/>
                </a:cubicBezTo>
                <a:cubicBezTo>
                  <a:pt x="6600" y="21412"/>
                  <a:pt x="6599" y="21413"/>
                  <a:pt x="6607" y="21496"/>
                </a:cubicBezTo>
                <a:cubicBezTo>
                  <a:pt x="6607" y="21496"/>
                  <a:pt x="6606" y="21496"/>
                  <a:pt x="6644" y="21566"/>
                </a:cubicBezTo>
                <a:cubicBezTo>
                  <a:pt x="6644" y="21566"/>
                  <a:pt x="6644" y="21566"/>
                  <a:pt x="6656" y="21481"/>
                </a:cubicBezTo>
                <a:cubicBezTo>
                  <a:pt x="6656" y="21481"/>
                  <a:pt x="6656" y="21480"/>
                  <a:pt x="6676" y="21478"/>
                </a:cubicBezTo>
                <a:cubicBezTo>
                  <a:pt x="6676" y="21478"/>
                  <a:pt x="6676" y="21479"/>
                  <a:pt x="6655" y="21366"/>
                </a:cubicBezTo>
                <a:cubicBezTo>
                  <a:pt x="6655" y="21366"/>
                  <a:pt x="6655" y="21366"/>
                  <a:pt x="6731" y="21201"/>
                </a:cubicBezTo>
                <a:cubicBezTo>
                  <a:pt x="6731" y="21201"/>
                  <a:pt x="6732" y="21201"/>
                  <a:pt x="6761" y="21188"/>
                </a:cubicBezTo>
                <a:cubicBezTo>
                  <a:pt x="6761" y="21188"/>
                  <a:pt x="6761" y="21187"/>
                  <a:pt x="6804" y="21204"/>
                </a:cubicBezTo>
                <a:cubicBezTo>
                  <a:pt x="6804" y="21204"/>
                  <a:pt x="6803" y="21204"/>
                  <a:pt x="6808" y="21152"/>
                </a:cubicBezTo>
                <a:cubicBezTo>
                  <a:pt x="6808" y="21152"/>
                  <a:pt x="6808" y="21151"/>
                  <a:pt x="6857" y="21136"/>
                </a:cubicBezTo>
                <a:cubicBezTo>
                  <a:pt x="6857" y="21136"/>
                  <a:pt x="6857" y="21136"/>
                  <a:pt x="6833" y="21096"/>
                </a:cubicBezTo>
                <a:cubicBezTo>
                  <a:pt x="6833" y="21096"/>
                  <a:pt x="6834" y="21096"/>
                  <a:pt x="6850" y="21052"/>
                </a:cubicBezTo>
                <a:cubicBezTo>
                  <a:pt x="6850" y="21052"/>
                  <a:pt x="6849" y="21053"/>
                  <a:pt x="6843" y="20991"/>
                </a:cubicBezTo>
                <a:cubicBezTo>
                  <a:pt x="6843" y="20991"/>
                  <a:pt x="6844" y="20990"/>
                  <a:pt x="6873" y="20977"/>
                </a:cubicBezTo>
                <a:lnTo>
                  <a:pt x="6869" y="20946"/>
                </a:lnTo>
                <a:lnTo>
                  <a:pt x="6860" y="20947"/>
                </a:lnTo>
                <a:cubicBezTo>
                  <a:pt x="6853" y="20956"/>
                  <a:pt x="6859" y="20910"/>
                  <a:pt x="6866" y="20930"/>
                </a:cubicBezTo>
                <a:lnTo>
                  <a:pt x="6869" y="20946"/>
                </a:lnTo>
                <a:lnTo>
                  <a:pt x="6880" y="20945"/>
                </a:lnTo>
                <a:cubicBezTo>
                  <a:pt x="6880" y="20945"/>
                  <a:pt x="6881" y="20944"/>
                  <a:pt x="6897" y="20901"/>
                </a:cubicBezTo>
                <a:cubicBezTo>
                  <a:pt x="6897" y="20901"/>
                  <a:pt x="6896" y="20902"/>
                  <a:pt x="6982" y="20841"/>
                </a:cubicBezTo>
                <a:cubicBezTo>
                  <a:pt x="6982" y="20841"/>
                  <a:pt x="6982" y="20841"/>
                  <a:pt x="6975" y="20873"/>
                </a:cubicBezTo>
                <a:cubicBezTo>
                  <a:pt x="6975" y="20873"/>
                  <a:pt x="6975" y="20873"/>
                  <a:pt x="7029" y="20899"/>
                </a:cubicBezTo>
                <a:cubicBezTo>
                  <a:pt x="7029" y="20899"/>
                  <a:pt x="7028" y="20899"/>
                  <a:pt x="6985" y="20977"/>
                </a:cubicBezTo>
                <a:cubicBezTo>
                  <a:pt x="6985" y="20977"/>
                  <a:pt x="6984" y="20977"/>
                  <a:pt x="7050" y="20918"/>
                </a:cubicBezTo>
                <a:cubicBezTo>
                  <a:pt x="7050" y="20918"/>
                  <a:pt x="7050" y="20917"/>
                  <a:pt x="7139" y="20783"/>
                </a:cubicBezTo>
                <a:cubicBezTo>
                  <a:pt x="7139" y="20783"/>
                  <a:pt x="7139" y="20783"/>
                  <a:pt x="7135" y="20742"/>
                </a:cubicBezTo>
                <a:cubicBezTo>
                  <a:pt x="7135" y="20742"/>
                  <a:pt x="7136" y="20742"/>
                  <a:pt x="7107" y="20755"/>
                </a:cubicBezTo>
                <a:cubicBezTo>
                  <a:pt x="7107" y="20755"/>
                  <a:pt x="7106" y="20755"/>
                  <a:pt x="7091" y="20704"/>
                </a:cubicBezTo>
                <a:cubicBezTo>
                  <a:pt x="7091" y="20704"/>
                  <a:pt x="7091" y="20703"/>
                  <a:pt x="7110" y="20681"/>
                </a:cubicBezTo>
                <a:lnTo>
                  <a:pt x="7121" y="20687"/>
                </a:lnTo>
                <a:lnTo>
                  <a:pt x="7128" y="20659"/>
                </a:lnTo>
                <a:cubicBezTo>
                  <a:pt x="7128" y="20659"/>
                  <a:pt x="7128" y="20659"/>
                  <a:pt x="7179" y="20665"/>
                </a:cubicBezTo>
                <a:cubicBezTo>
                  <a:pt x="7179" y="20665"/>
                  <a:pt x="7179" y="20663"/>
                  <a:pt x="7186" y="20631"/>
                </a:cubicBezTo>
                <a:cubicBezTo>
                  <a:pt x="7186" y="20631"/>
                  <a:pt x="7186" y="20632"/>
                  <a:pt x="7135" y="20627"/>
                </a:cubicBezTo>
                <a:cubicBezTo>
                  <a:pt x="7135" y="20627"/>
                  <a:pt x="7135" y="20626"/>
                  <a:pt x="7153" y="20603"/>
                </a:cubicBezTo>
                <a:cubicBezTo>
                  <a:pt x="7153" y="20603"/>
                  <a:pt x="7153" y="20604"/>
                  <a:pt x="7182" y="20590"/>
                </a:cubicBezTo>
                <a:cubicBezTo>
                  <a:pt x="7182" y="20590"/>
                  <a:pt x="7183" y="20591"/>
                  <a:pt x="7196" y="20621"/>
                </a:cubicBezTo>
                <a:cubicBezTo>
                  <a:pt x="7196" y="20621"/>
                  <a:pt x="7196" y="20621"/>
                  <a:pt x="7234" y="20596"/>
                </a:cubicBezTo>
                <a:cubicBezTo>
                  <a:pt x="7234" y="20596"/>
                  <a:pt x="7233" y="20595"/>
                  <a:pt x="7238" y="20542"/>
                </a:cubicBezTo>
                <a:cubicBezTo>
                  <a:pt x="7238" y="20542"/>
                  <a:pt x="7239" y="20543"/>
                  <a:pt x="7250" y="20552"/>
                </a:cubicBezTo>
                <a:cubicBezTo>
                  <a:pt x="7250" y="20552"/>
                  <a:pt x="7251" y="20552"/>
                  <a:pt x="7291" y="20548"/>
                </a:cubicBezTo>
                <a:cubicBezTo>
                  <a:pt x="7291" y="20548"/>
                  <a:pt x="7291" y="20548"/>
                  <a:pt x="7267" y="20509"/>
                </a:cubicBezTo>
                <a:cubicBezTo>
                  <a:pt x="7267" y="20509"/>
                  <a:pt x="7266" y="20509"/>
                  <a:pt x="7287" y="20507"/>
                </a:cubicBezTo>
                <a:cubicBezTo>
                  <a:pt x="7287" y="20507"/>
                  <a:pt x="7286" y="20506"/>
                  <a:pt x="7282" y="20465"/>
                </a:cubicBezTo>
                <a:cubicBezTo>
                  <a:pt x="7282" y="20465"/>
                  <a:pt x="7283" y="20465"/>
                  <a:pt x="7274" y="20477"/>
                </a:cubicBezTo>
                <a:cubicBezTo>
                  <a:pt x="7274" y="20477"/>
                  <a:pt x="7273" y="20476"/>
                  <a:pt x="7267" y="20414"/>
                </a:cubicBezTo>
                <a:cubicBezTo>
                  <a:pt x="7296" y="20401"/>
                  <a:pt x="7298" y="20422"/>
                  <a:pt x="7309" y="20431"/>
                </a:cubicBezTo>
                <a:cubicBezTo>
                  <a:pt x="7309" y="20431"/>
                  <a:pt x="7310" y="20430"/>
                  <a:pt x="7362" y="20436"/>
                </a:cubicBezTo>
                <a:cubicBezTo>
                  <a:pt x="7362" y="20436"/>
                  <a:pt x="7361" y="20436"/>
                  <a:pt x="7428" y="20283"/>
                </a:cubicBezTo>
                <a:cubicBezTo>
                  <a:pt x="7428" y="20283"/>
                  <a:pt x="7428" y="20284"/>
                  <a:pt x="7485" y="20236"/>
                </a:cubicBezTo>
                <a:cubicBezTo>
                  <a:pt x="7485" y="20236"/>
                  <a:pt x="7485" y="20236"/>
                  <a:pt x="7478" y="20268"/>
                </a:cubicBezTo>
                <a:cubicBezTo>
                  <a:pt x="7478" y="20268"/>
                  <a:pt x="7477" y="20268"/>
                  <a:pt x="7506" y="20255"/>
                </a:cubicBezTo>
                <a:cubicBezTo>
                  <a:pt x="7506" y="20255"/>
                  <a:pt x="7506" y="20254"/>
                  <a:pt x="7510" y="20296"/>
                </a:cubicBezTo>
                <a:cubicBezTo>
                  <a:pt x="7510" y="20296"/>
                  <a:pt x="7510" y="20297"/>
                  <a:pt x="7461" y="20312"/>
                </a:cubicBezTo>
                <a:cubicBezTo>
                  <a:pt x="7461" y="20312"/>
                  <a:pt x="7462" y="20311"/>
                  <a:pt x="7442" y="20429"/>
                </a:cubicBezTo>
                <a:cubicBezTo>
                  <a:pt x="7442" y="20429"/>
                  <a:pt x="7442" y="20429"/>
                  <a:pt x="7401" y="20433"/>
                </a:cubicBezTo>
                <a:cubicBezTo>
                  <a:pt x="7423" y="20452"/>
                  <a:pt x="7386" y="20477"/>
                  <a:pt x="7417" y="20484"/>
                </a:cubicBezTo>
                <a:cubicBezTo>
                  <a:pt x="7417" y="20484"/>
                  <a:pt x="7416" y="20483"/>
                  <a:pt x="7356" y="20813"/>
                </a:cubicBezTo>
                <a:cubicBezTo>
                  <a:pt x="7356" y="20813"/>
                  <a:pt x="7356" y="20814"/>
                  <a:pt x="7379" y="20947"/>
                </a:cubicBezTo>
                <a:cubicBezTo>
                  <a:pt x="7379" y="20947"/>
                  <a:pt x="7379" y="20948"/>
                  <a:pt x="7363" y="20991"/>
                </a:cubicBezTo>
                <a:cubicBezTo>
                  <a:pt x="7363" y="20991"/>
                  <a:pt x="7363" y="20992"/>
                  <a:pt x="7399" y="21041"/>
                </a:cubicBezTo>
                <a:cubicBezTo>
                  <a:pt x="7399" y="21041"/>
                  <a:pt x="7398" y="21040"/>
                  <a:pt x="7457" y="21013"/>
                </a:cubicBezTo>
                <a:cubicBezTo>
                  <a:pt x="7457" y="21013"/>
                  <a:pt x="7457" y="21013"/>
                  <a:pt x="7432" y="20974"/>
                </a:cubicBezTo>
                <a:cubicBezTo>
                  <a:pt x="7480" y="20938"/>
                  <a:pt x="7471" y="20950"/>
                  <a:pt x="7482" y="20959"/>
                </a:cubicBezTo>
                <a:cubicBezTo>
                  <a:pt x="7482" y="20959"/>
                  <a:pt x="7482" y="20959"/>
                  <a:pt x="7475" y="20991"/>
                </a:cubicBezTo>
                <a:cubicBezTo>
                  <a:pt x="7475" y="20991"/>
                  <a:pt x="7474" y="20991"/>
                  <a:pt x="7522" y="20955"/>
                </a:cubicBezTo>
                <a:cubicBezTo>
                  <a:pt x="7522" y="20955"/>
                  <a:pt x="7523" y="20955"/>
                  <a:pt x="7607" y="20873"/>
                </a:cubicBezTo>
                <a:cubicBezTo>
                  <a:pt x="7607" y="20873"/>
                  <a:pt x="7606" y="20872"/>
                  <a:pt x="7801" y="20675"/>
                </a:cubicBezTo>
                <a:cubicBezTo>
                  <a:pt x="7801" y="20675"/>
                  <a:pt x="7801" y="20676"/>
                  <a:pt x="7826" y="20621"/>
                </a:cubicBezTo>
                <a:cubicBezTo>
                  <a:pt x="7826" y="20621"/>
                  <a:pt x="7826" y="20620"/>
                  <a:pt x="7876" y="20605"/>
                </a:cubicBezTo>
                <a:lnTo>
                  <a:pt x="7862" y="20577"/>
                </a:lnTo>
                <a:cubicBezTo>
                  <a:pt x="7854" y="20587"/>
                  <a:pt x="7853" y="20586"/>
                  <a:pt x="7853" y="20586"/>
                </a:cubicBezTo>
                <a:cubicBezTo>
                  <a:pt x="7853" y="20586"/>
                  <a:pt x="7855" y="20573"/>
                  <a:pt x="7859" y="20568"/>
                </a:cubicBezTo>
                <a:lnTo>
                  <a:pt x="7862" y="20576"/>
                </a:lnTo>
                <a:lnTo>
                  <a:pt x="7917" y="20507"/>
                </a:lnTo>
                <a:cubicBezTo>
                  <a:pt x="7917" y="20507"/>
                  <a:pt x="7918" y="20507"/>
                  <a:pt x="8016" y="20361"/>
                </a:cubicBezTo>
                <a:cubicBezTo>
                  <a:pt x="8016" y="20361"/>
                  <a:pt x="8016" y="20361"/>
                  <a:pt x="8080" y="20281"/>
                </a:cubicBezTo>
                <a:cubicBezTo>
                  <a:pt x="8185" y="20313"/>
                  <a:pt x="8097" y="20258"/>
                  <a:pt x="8119" y="20277"/>
                </a:cubicBezTo>
                <a:cubicBezTo>
                  <a:pt x="8119" y="20277"/>
                  <a:pt x="8119" y="20278"/>
                  <a:pt x="8146" y="20243"/>
                </a:cubicBezTo>
                <a:cubicBezTo>
                  <a:pt x="8146" y="20243"/>
                  <a:pt x="8147" y="20243"/>
                  <a:pt x="8127" y="20245"/>
                </a:cubicBezTo>
                <a:cubicBezTo>
                  <a:pt x="8126" y="20245"/>
                  <a:pt x="8127" y="20246"/>
                  <a:pt x="8152" y="20191"/>
                </a:cubicBezTo>
                <a:cubicBezTo>
                  <a:pt x="8152" y="20191"/>
                  <a:pt x="8152" y="20190"/>
                  <a:pt x="8230" y="20047"/>
                </a:cubicBezTo>
                <a:cubicBezTo>
                  <a:pt x="8230" y="20047"/>
                  <a:pt x="8230" y="20047"/>
                  <a:pt x="8305" y="19977"/>
                </a:cubicBezTo>
                <a:cubicBezTo>
                  <a:pt x="8305" y="19977"/>
                  <a:pt x="8305" y="19976"/>
                  <a:pt x="8318" y="20006"/>
                </a:cubicBezTo>
                <a:cubicBezTo>
                  <a:pt x="8318" y="20006"/>
                  <a:pt x="8317" y="20006"/>
                  <a:pt x="8383" y="19947"/>
                </a:cubicBezTo>
                <a:cubicBezTo>
                  <a:pt x="8383" y="19947"/>
                  <a:pt x="8383" y="19947"/>
                  <a:pt x="8425" y="19963"/>
                </a:cubicBezTo>
                <a:cubicBezTo>
                  <a:pt x="8425" y="19963"/>
                  <a:pt x="8425" y="19964"/>
                  <a:pt x="8415" y="19860"/>
                </a:cubicBezTo>
                <a:cubicBezTo>
                  <a:pt x="8415" y="19860"/>
                  <a:pt x="8416" y="19860"/>
                  <a:pt x="8502" y="19799"/>
                </a:cubicBezTo>
                <a:cubicBezTo>
                  <a:pt x="8502" y="19799"/>
                  <a:pt x="8501" y="19800"/>
                  <a:pt x="8451" y="19910"/>
                </a:cubicBezTo>
                <a:cubicBezTo>
                  <a:pt x="8451" y="19910"/>
                  <a:pt x="8451" y="19909"/>
                  <a:pt x="8464" y="19939"/>
                </a:cubicBezTo>
                <a:cubicBezTo>
                  <a:pt x="8464" y="19939"/>
                  <a:pt x="8464" y="19939"/>
                  <a:pt x="8495" y="19946"/>
                </a:cubicBezTo>
                <a:cubicBezTo>
                  <a:pt x="8495" y="19946"/>
                  <a:pt x="8495" y="19946"/>
                  <a:pt x="8500" y="19894"/>
                </a:cubicBezTo>
                <a:cubicBezTo>
                  <a:pt x="8500" y="19894"/>
                  <a:pt x="8500" y="19893"/>
                  <a:pt x="8478" y="19875"/>
                </a:cubicBezTo>
                <a:cubicBezTo>
                  <a:pt x="8478" y="19875"/>
                  <a:pt x="8478" y="19874"/>
                  <a:pt x="8547" y="19742"/>
                </a:cubicBezTo>
                <a:cubicBezTo>
                  <a:pt x="8547" y="19742"/>
                  <a:pt x="8547" y="19742"/>
                  <a:pt x="8554" y="19710"/>
                </a:cubicBezTo>
                <a:cubicBezTo>
                  <a:pt x="8554" y="19710"/>
                  <a:pt x="8555" y="19710"/>
                  <a:pt x="8697" y="19392"/>
                </a:cubicBezTo>
                <a:cubicBezTo>
                  <a:pt x="8697" y="19392"/>
                  <a:pt x="8697" y="19393"/>
                  <a:pt x="8770" y="19302"/>
                </a:cubicBezTo>
                <a:cubicBezTo>
                  <a:pt x="8770" y="19302"/>
                  <a:pt x="8770" y="19302"/>
                  <a:pt x="8839" y="19169"/>
                </a:cubicBezTo>
                <a:cubicBezTo>
                  <a:pt x="8839" y="19169"/>
                  <a:pt x="8838" y="19169"/>
                  <a:pt x="8825" y="19138"/>
                </a:cubicBezTo>
                <a:cubicBezTo>
                  <a:pt x="8825" y="19138"/>
                  <a:pt x="8825" y="19139"/>
                  <a:pt x="8900" y="19068"/>
                </a:cubicBezTo>
                <a:cubicBezTo>
                  <a:pt x="8900" y="19068"/>
                  <a:pt x="8900" y="19069"/>
                  <a:pt x="8869" y="19061"/>
                </a:cubicBezTo>
                <a:cubicBezTo>
                  <a:pt x="8869" y="19061"/>
                  <a:pt x="8869" y="19061"/>
                  <a:pt x="8876" y="19029"/>
                </a:cubicBezTo>
                <a:cubicBezTo>
                  <a:pt x="8914" y="19004"/>
                  <a:pt x="8908" y="19036"/>
                  <a:pt x="8910" y="19057"/>
                </a:cubicBezTo>
                <a:cubicBezTo>
                  <a:pt x="8910" y="19057"/>
                  <a:pt x="8909" y="19057"/>
                  <a:pt x="8952" y="18980"/>
                </a:cubicBezTo>
                <a:cubicBezTo>
                  <a:pt x="8952" y="18980"/>
                  <a:pt x="8952" y="18980"/>
                  <a:pt x="9056" y="18781"/>
                </a:cubicBezTo>
                <a:cubicBezTo>
                  <a:pt x="9056" y="18781"/>
                  <a:pt x="9056" y="18780"/>
                  <a:pt x="9128" y="18574"/>
                </a:cubicBezTo>
                <a:cubicBezTo>
                  <a:pt x="9128" y="18574"/>
                  <a:pt x="9128" y="18575"/>
                  <a:pt x="9158" y="18561"/>
                </a:cubicBezTo>
                <a:cubicBezTo>
                  <a:pt x="9158" y="18561"/>
                  <a:pt x="9157" y="18561"/>
                  <a:pt x="9180" y="18485"/>
                </a:cubicBezTo>
                <a:cubicBezTo>
                  <a:pt x="9297" y="18432"/>
                  <a:pt x="9201" y="18483"/>
                  <a:pt x="9234" y="18512"/>
                </a:cubicBezTo>
                <a:cubicBezTo>
                  <a:pt x="9135" y="18542"/>
                  <a:pt x="9245" y="18521"/>
                  <a:pt x="9197" y="18557"/>
                </a:cubicBezTo>
                <a:cubicBezTo>
                  <a:pt x="9197" y="18557"/>
                  <a:pt x="9197" y="18557"/>
                  <a:pt x="9221" y="18596"/>
                </a:cubicBezTo>
                <a:cubicBezTo>
                  <a:pt x="9221" y="18596"/>
                  <a:pt x="9222" y="18597"/>
                  <a:pt x="9247" y="18542"/>
                </a:cubicBezTo>
                <a:cubicBezTo>
                  <a:pt x="9247" y="18542"/>
                  <a:pt x="9247" y="18542"/>
                  <a:pt x="9261" y="18478"/>
                </a:cubicBezTo>
                <a:cubicBezTo>
                  <a:pt x="9261" y="18478"/>
                  <a:pt x="9261" y="18478"/>
                  <a:pt x="9414" y="18379"/>
                </a:cubicBezTo>
                <a:cubicBezTo>
                  <a:pt x="9414" y="18379"/>
                  <a:pt x="9415" y="18379"/>
                  <a:pt x="9285" y="18402"/>
                </a:cubicBezTo>
                <a:cubicBezTo>
                  <a:pt x="9285" y="18402"/>
                  <a:pt x="9284" y="18402"/>
                  <a:pt x="9277" y="18319"/>
                </a:cubicBezTo>
                <a:cubicBezTo>
                  <a:pt x="9277" y="18319"/>
                  <a:pt x="9277" y="18319"/>
                  <a:pt x="9302" y="18264"/>
                </a:cubicBezTo>
                <a:cubicBezTo>
                  <a:pt x="9302" y="18264"/>
                  <a:pt x="9302" y="18264"/>
                  <a:pt x="9333" y="18271"/>
                </a:cubicBezTo>
                <a:cubicBezTo>
                  <a:pt x="9333" y="18271"/>
                  <a:pt x="9333" y="18271"/>
                  <a:pt x="9380" y="18235"/>
                </a:cubicBezTo>
                <a:cubicBezTo>
                  <a:pt x="9380" y="18235"/>
                  <a:pt x="9381" y="18235"/>
                  <a:pt x="9396" y="18170"/>
                </a:cubicBezTo>
                <a:cubicBezTo>
                  <a:pt x="9396" y="18170"/>
                  <a:pt x="9395" y="18171"/>
                  <a:pt x="9362" y="18143"/>
                </a:cubicBezTo>
                <a:cubicBezTo>
                  <a:pt x="9362" y="18143"/>
                  <a:pt x="9361" y="18143"/>
                  <a:pt x="9388" y="18109"/>
                </a:cubicBezTo>
                <a:cubicBezTo>
                  <a:pt x="9388" y="18109"/>
                  <a:pt x="9390" y="18109"/>
                  <a:pt x="9498" y="18067"/>
                </a:cubicBezTo>
                <a:cubicBezTo>
                  <a:pt x="9498" y="18067"/>
                  <a:pt x="9497" y="18067"/>
                  <a:pt x="9519" y="18086"/>
                </a:cubicBezTo>
                <a:cubicBezTo>
                  <a:pt x="9509" y="18128"/>
                  <a:pt x="9501" y="18159"/>
                  <a:pt x="9495" y="18184"/>
                </a:cubicBezTo>
                <a:lnTo>
                  <a:pt x="9482" y="18230"/>
                </a:lnTo>
                <a:lnTo>
                  <a:pt x="9483" y="18246"/>
                </a:lnTo>
                <a:cubicBezTo>
                  <a:pt x="9483" y="18246"/>
                  <a:pt x="9483" y="18246"/>
                  <a:pt x="9492" y="18235"/>
                </a:cubicBezTo>
                <a:cubicBezTo>
                  <a:pt x="9492" y="18235"/>
                  <a:pt x="9492" y="18235"/>
                  <a:pt x="9529" y="18189"/>
                </a:cubicBezTo>
                <a:cubicBezTo>
                  <a:pt x="9529" y="18189"/>
                  <a:pt x="9529" y="18189"/>
                  <a:pt x="9546" y="18261"/>
                </a:cubicBezTo>
                <a:cubicBezTo>
                  <a:pt x="9546" y="18261"/>
                  <a:pt x="9546" y="18261"/>
                  <a:pt x="9475" y="18373"/>
                </a:cubicBezTo>
                <a:cubicBezTo>
                  <a:pt x="9475" y="18373"/>
                  <a:pt x="9475" y="18372"/>
                  <a:pt x="9495" y="18370"/>
                </a:cubicBezTo>
                <a:cubicBezTo>
                  <a:pt x="9495" y="18370"/>
                  <a:pt x="9495" y="18370"/>
                  <a:pt x="9488" y="18402"/>
                </a:cubicBezTo>
                <a:cubicBezTo>
                  <a:pt x="9488" y="18402"/>
                  <a:pt x="9488" y="18403"/>
                  <a:pt x="9439" y="18533"/>
                </a:cubicBezTo>
                <a:cubicBezTo>
                  <a:pt x="9439" y="18533"/>
                  <a:pt x="9440" y="18533"/>
                  <a:pt x="9401" y="18558"/>
                </a:cubicBezTo>
                <a:cubicBezTo>
                  <a:pt x="9401" y="18558"/>
                  <a:pt x="9401" y="18558"/>
                  <a:pt x="9377" y="18519"/>
                </a:cubicBezTo>
                <a:cubicBezTo>
                  <a:pt x="9368" y="18530"/>
                  <a:pt x="9375" y="18613"/>
                  <a:pt x="9370" y="18666"/>
                </a:cubicBezTo>
                <a:cubicBezTo>
                  <a:pt x="9370" y="18666"/>
                  <a:pt x="9370" y="18666"/>
                  <a:pt x="9325" y="18723"/>
                </a:cubicBezTo>
                <a:cubicBezTo>
                  <a:pt x="9325" y="18723"/>
                  <a:pt x="9325" y="18722"/>
                  <a:pt x="9292" y="18809"/>
                </a:cubicBezTo>
                <a:cubicBezTo>
                  <a:pt x="9292" y="18809"/>
                  <a:pt x="9293" y="18809"/>
                  <a:pt x="9315" y="18828"/>
                </a:cubicBezTo>
                <a:cubicBezTo>
                  <a:pt x="9315" y="18828"/>
                  <a:pt x="9314" y="18828"/>
                  <a:pt x="9335" y="18826"/>
                </a:cubicBezTo>
                <a:cubicBezTo>
                  <a:pt x="9335" y="18826"/>
                  <a:pt x="9335" y="18826"/>
                  <a:pt x="9328" y="18859"/>
                </a:cubicBezTo>
                <a:cubicBezTo>
                  <a:pt x="9328" y="18859"/>
                  <a:pt x="9328" y="18859"/>
                  <a:pt x="9312" y="18902"/>
                </a:cubicBezTo>
                <a:cubicBezTo>
                  <a:pt x="9312" y="18902"/>
                  <a:pt x="9312" y="18902"/>
                  <a:pt x="9292" y="18904"/>
                </a:cubicBezTo>
                <a:cubicBezTo>
                  <a:pt x="9339" y="18752"/>
                  <a:pt x="9283" y="18915"/>
                  <a:pt x="9275" y="18832"/>
                </a:cubicBezTo>
                <a:cubicBezTo>
                  <a:pt x="9275" y="18832"/>
                  <a:pt x="9275" y="18832"/>
                  <a:pt x="9217" y="18974"/>
                </a:cubicBezTo>
                <a:cubicBezTo>
                  <a:pt x="9217" y="18974"/>
                  <a:pt x="9217" y="18974"/>
                  <a:pt x="9088" y="19227"/>
                </a:cubicBezTo>
                <a:cubicBezTo>
                  <a:pt x="9088" y="19227"/>
                  <a:pt x="9089" y="19228"/>
                  <a:pt x="9016" y="19319"/>
                </a:cubicBezTo>
                <a:cubicBezTo>
                  <a:pt x="8961" y="19387"/>
                  <a:pt x="8978" y="19459"/>
                  <a:pt x="8927" y="19453"/>
                </a:cubicBezTo>
                <a:cubicBezTo>
                  <a:pt x="8927" y="19453"/>
                  <a:pt x="8926" y="19454"/>
                  <a:pt x="8947" y="19452"/>
                </a:cubicBezTo>
                <a:cubicBezTo>
                  <a:pt x="8947" y="19452"/>
                  <a:pt x="8946" y="19451"/>
                  <a:pt x="8843" y="19650"/>
                </a:cubicBezTo>
                <a:cubicBezTo>
                  <a:pt x="8843" y="19650"/>
                  <a:pt x="8843" y="19650"/>
                  <a:pt x="8862" y="19627"/>
                </a:cubicBezTo>
                <a:cubicBezTo>
                  <a:pt x="8862" y="19627"/>
                  <a:pt x="8861" y="19627"/>
                  <a:pt x="8874" y="19657"/>
                </a:cubicBezTo>
                <a:cubicBezTo>
                  <a:pt x="8874" y="19657"/>
                  <a:pt x="8875" y="19658"/>
                  <a:pt x="8859" y="19701"/>
                </a:cubicBezTo>
                <a:cubicBezTo>
                  <a:pt x="8859" y="19701"/>
                  <a:pt x="8859" y="19702"/>
                  <a:pt x="8840" y="19724"/>
                </a:cubicBezTo>
                <a:cubicBezTo>
                  <a:pt x="8840" y="19724"/>
                  <a:pt x="8840" y="19724"/>
                  <a:pt x="8822" y="19746"/>
                </a:cubicBezTo>
                <a:cubicBezTo>
                  <a:pt x="8822" y="19746"/>
                  <a:pt x="8821" y="19746"/>
                  <a:pt x="8738" y="19943"/>
                </a:cubicBezTo>
                <a:cubicBezTo>
                  <a:pt x="8738" y="19943"/>
                  <a:pt x="8739" y="19944"/>
                  <a:pt x="8711" y="19978"/>
                </a:cubicBezTo>
                <a:cubicBezTo>
                  <a:pt x="8711" y="19978"/>
                  <a:pt x="8712" y="19978"/>
                  <a:pt x="8697" y="20042"/>
                </a:cubicBezTo>
                <a:cubicBezTo>
                  <a:pt x="8697" y="20042"/>
                  <a:pt x="8697" y="20042"/>
                  <a:pt x="8639" y="20184"/>
                </a:cubicBezTo>
                <a:cubicBezTo>
                  <a:pt x="8639" y="20184"/>
                  <a:pt x="8639" y="20184"/>
                  <a:pt x="8583" y="20232"/>
                </a:cubicBezTo>
                <a:cubicBezTo>
                  <a:pt x="8583" y="20232"/>
                  <a:pt x="8584" y="20231"/>
                  <a:pt x="8597" y="20261"/>
                </a:cubicBezTo>
                <a:cubicBezTo>
                  <a:pt x="8597" y="20261"/>
                  <a:pt x="8596" y="20261"/>
                  <a:pt x="8556" y="20265"/>
                </a:cubicBezTo>
                <a:cubicBezTo>
                  <a:pt x="8629" y="20289"/>
                  <a:pt x="8547" y="20276"/>
                  <a:pt x="8551" y="20318"/>
                </a:cubicBezTo>
                <a:cubicBezTo>
                  <a:pt x="8551" y="20318"/>
                  <a:pt x="8551" y="20319"/>
                  <a:pt x="8476" y="20389"/>
                </a:cubicBezTo>
                <a:lnTo>
                  <a:pt x="8488" y="20465"/>
                </a:lnTo>
                <a:lnTo>
                  <a:pt x="8492" y="20456"/>
                </a:lnTo>
                <a:cubicBezTo>
                  <a:pt x="8499" y="20441"/>
                  <a:pt x="8514" y="20410"/>
                  <a:pt x="8544" y="20350"/>
                </a:cubicBezTo>
                <a:cubicBezTo>
                  <a:pt x="8544" y="20350"/>
                  <a:pt x="8544" y="20350"/>
                  <a:pt x="8583" y="20325"/>
                </a:cubicBezTo>
                <a:cubicBezTo>
                  <a:pt x="8583" y="20325"/>
                  <a:pt x="8583" y="20325"/>
                  <a:pt x="8568" y="20389"/>
                </a:cubicBezTo>
                <a:cubicBezTo>
                  <a:pt x="8568" y="20389"/>
                  <a:pt x="8568" y="20390"/>
                  <a:pt x="8588" y="20388"/>
                </a:cubicBezTo>
                <a:cubicBezTo>
                  <a:pt x="8622" y="20531"/>
                  <a:pt x="8578" y="20399"/>
                  <a:pt x="8564" y="20464"/>
                </a:cubicBezTo>
                <a:cubicBezTo>
                  <a:pt x="8564" y="20464"/>
                  <a:pt x="8564" y="20464"/>
                  <a:pt x="8524" y="20583"/>
                </a:cubicBezTo>
                <a:cubicBezTo>
                  <a:pt x="8524" y="20583"/>
                  <a:pt x="8525" y="20582"/>
                  <a:pt x="8598" y="20491"/>
                </a:cubicBezTo>
                <a:cubicBezTo>
                  <a:pt x="8598" y="20491"/>
                  <a:pt x="8598" y="20491"/>
                  <a:pt x="8619" y="20395"/>
                </a:cubicBezTo>
                <a:cubicBezTo>
                  <a:pt x="8619" y="20395"/>
                  <a:pt x="8620" y="20395"/>
                  <a:pt x="8607" y="20364"/>
                </a:cubicBezTo>
                <a:cubicBezTo>
                  <a:pt x="8607" y="20364"/>
                  <a:pt x="8607" y="20365"/>
                  <a:pt x="8632" y="20310"/>
                </a:cubicBezTo>
                <a:cubicBezTo>
                  <a:pt x="8632" y="20310"/>
                  <a:pt x="8631" y="20310"/>
                  <a:pt x="8680" y="20294"/>
                </a:cubicBezTo>
                <a:cubicBezTo>
                  <a:pt x="8680" y="20294"/>
                  <a:pt x="8682" y="20295"/>
                  <a:pt x="8717" y="20134"/>
                </a:cubicBezTo>
                <a:cubicBezTo>
                  <a:pt x="8717" y="20134"/>
                  <a:pt x="8717" y="20134"/>
                  <a:pt x="8755" y="20109"/>
                </a:cubicBezTo>
                <a:cubicBezTo>
                  <a:pt x="8755" y="20109"/>
                  <a:pt x="8755" y="20109"/>
                  <a:pt x="8757" y="20130"/>
                </a:cubicBezTo>
                <a:cubicBezTo>
                  <a:pt x="8757" y="20130"/>
                  <a:pt x="8757" y="20131"/>
                  <a:pt x="8775" y="20108"/>
                </a:cubicBezTo>
                <a:cubicBezTo>
                  <a:pt x="8775" y="20108"/>
                  <a:pt x="8774" y="20108"/>
                  <a:pt x="8805" y="20000"/>
                </a:cubicBezTo>
                <a:cubicBezTo>
                  <a:pt x="8805" y="20000"/>
                  <a:pt x="8805" y="19999"/>
                  <a:pt x="8855" y="19984"/>
                </a:cubicBezTo>
                <a:cubicBezTo>
                  <a:pt x="8855" y="19984"/>
                  <a:pt x="8855" y="19985"/>
                  <a:pt x="8873" y="19962"/>
                </a:cubicBezTo>
                <a:cubicBezTo>
                  <a:pt x="8873" y="19962"/>
                  <a:pt x="8873" y="19962"/>
                  <a:pt x="8842" y="19955"/>
                </a:cubicBezTo>
                <a:cubicBezTo>
                  <a:pt x="8842" y="19955"/>
                  <a:pt x="8842" y="19954"/>
                  <a:pt x="8886" y="19876"/>
                </a:cubicBezTo>
                <a:cubicBezTo>
                  <a:pt x="8886" y="19876"/>
                  <a:pt x="8885" y="19877"/>
                  <a:pt x="8881" y="19835"/>
                </a:cubicBezTo>
                <a:cubicBezTo>
                  <a:pt x="8881" y="19835"/>
                  <a:pt x="8882" y="19835"/>
                  <a:pt x="8900" y="19812"/>
                </a:cubicBezTo>
                <a:cubicBezTo>
                  <a:pt x="8900" y="19812"/>
                  <a:pt x="8900" y="19813"/>
                  <a:pt x="8956" y="19765"/>
                </a:cubicBezTo>
                <a:cubicBezTo>
                  <a:pt x="8956" y="19765"/>
                  <a:pt x="8957" y="19765"/>
                  <a:pt x="8944" y="19735"/>
                </a:cubicBezTo>
                <a:cubicBezTo>
                  <a:pt x="8944" y="19735"/>
                  <a:pt x="8943" y="19735"/>
                  <a:pt x="9003" y="19614"/>
                </a:cubicBezTo>
                <a:cubicBezTo>
                  <a:pt x="9003" y="19614"/>
                  <a:pt x="9003" y="19614"/>
                  <a:pt x="9010" y="19582"/>
                </a:cubicBezTo>
                <a:cubicBezTo>
                  <a:pt x="9010" y="19582"/>
                  <a:pt x="9010" y="19581"/>
                  <a:pt x="9036" y="19526"/>
                </a:cubicBezTo>
                <a:cubicBezTo>
                  <a:pt x="9036" y="19526"/>
                  <a:pt x="9035" y="19526"/>
                  <a:pt x="8961" y="19596"/>
                </a:cubicBezTo>
                <a:cubicBezTo>
                  <a:pt x="8961" y="19596"/>
                  <a:pt x="8960" y="19597"/>
                  <a:pt x="8965" y="19544"/>
                </a:cubicBezTo>
                <a:cubicBezTo>
                  <a:pt x="8965" y="19544"/>
                  <a:pt x="8966" y="19543"/>
                  <a:pt x="8975" y="19532"/>
                </a:cubicBezTo>
                <a:cubicBezTo>
                  <a:pt x="8975" y="19532"/>
                  <a:pt x="8974" y="19533"/>
                  <a:pt x="9016" y="19434"/>
                </a:cubicBezTo>
                <a:cubicBezTo>
                  <a:pt x="9016" y="19434"/>
                  <a:pt x="9017" y="19435"/>
                  <a:pt x="9136" y="19192"/>
                </a:cubicBezTo>
                <a:cubicBezTo>
                  <a:pt x="9136" y="19192"/>
                  <a:pt x="9135" y="19191"/>
                  <a:pt x="9231" y="19025"/>
                </a:cubicBezTo>
                <a:cubicBezTo>
                  <a:pt x="9231" y="19025"/>
                  <a:pt x="9232" y="19025"/>
                  <a:pt x="9261" y="19012"/>
                </a:cubicBezTo>
                <a:cubicBezTo>
                  <a:pt x="9261" y="19012"/>
                  <a:pt x="9261" y="19011"/>
                  <a:pt x="9285" y="19051"/>
                </a:cubicBezTo>
                <a:cubicBezTo>
                  <a:pt x="9285" y="19051"/>
                  <a:pt x="9285" y="19050"/>
                  <a:pt x="9318" y="18963"/>
                </a:cubicBezTo>
                <a:cubicBezTo>
                  <a:pt x="9318" y="18963"/>
                  <a:pt x="9318" y="18964"/>
                  <a:pt x="9325" y="18931"/>
                </a:cubicBezTo>
                <a:cubicBezTo>
                  <a:pt x="9325" y="18931"/>
                  <a:pt x="9325" y="18933"/>
                  <a:pt x="9380" y="18864"/>
                </a:cubicBezTo>
                <a:cubicBezTo>
                  <a:pt x="9380" y="18864"/>
                  <a:pt x="9380" y="18863"/>
                  <a:pt x="9438" y="18837"/>
                </a:cubicBezTo>
                <a:cubicBezTo>
                  <a:pt x="9419" y="18820"/>
                  <a:pt x="9407" y="18813"/>
                  <a:pt x="9401" y="18810"/>
                </a:cubicBezTo>
                <a:lnTo>
                  <a:pt x="9400" y="18810"/>
                </a:lnTo>
                <a:lnTo>
                  <a:pt x="9398" y="18834"/>
                </a:lnTo>
                <a:cubicBezTo>
                  <a:pt x="9398" y="18840"/>
                  <a:pt x="9397" y="18841"/>
                  <a:pt x="9397" y="18841"/>
                </a:cubicBezTo>
                <a:cubicBezTo>
                  <a:pt x="9407" y="18840"/>
                  <a:pt x="9398" y="18822"/>
                  <a:pt x="9396" y="18813"/>
                </a:cubicBezTo>
                <a:lnTo>
                  <a:pt x="9400" y="18810"/>
                </a:lnTo>
                <a:lnTo>
                  <a:pt x="9403" y="18789"/>
                </a:lnTo>
                <a:cubicBezTo>
                  <a:pt x="9403" y="18789"/>
                  <a:pt x="9402" y="18788"/>
                  <a:pt x="9422" y="18786"/>
                </a:cubicBezTo>
                <a:cubicBezTo>
                  <a:pt x="9422" y="18786"/>
                  <a:pt x="9423" y="18786"/>
                  <a:pt x="9454" y="18678"/>
                </a:cubicBezTo>
                <a:cubicBezTo>
                  <a:pt x="9454" y="18678"/>
                  <a:pt x="9454" y="18678"/>
                  <a:pt x="9415" y="18703"/>
                </a:cubicBezTo>
                <a:cubicBezTo>
                  <a:pt x="9415" y="18703"/>
                  <a:pt x="9415" y="18703"/>
                  <a:pt x="9413" y="18682"/>
                </a:cubicBezTo>
                <a:cubicBezTo>
                  <a:pt x="9413" y="18682"/>
                  <a:pt x="9413" y="18682"/>
                  <a:pt x="9449" y="18637"/>
                </a:cubicBezTo>
                <a:cubicBezTo>
                  <a:pt x="9449" y="18637"/>
                  <a:pt x="9449" y="18637"/>
                  <a:pt x="9543" y="18659"/>
                </a:cubicBezTo>
                <a:cubicBezTo>
                  <a:pt x="9543" y="18659"/>
                  <a:pt x="9543" y="18658"/>
                  <a:pt x="9530" y="18628"/>
                </a:cubicBezTo>
                <a:cubicBezTo>
                  <a:pt x="9544" y="18564"/>
                  <a:pt x="9549" y="18606"/>
                  <a:pt x="9549" y="18606"/>
                </a:cubicBezTo>
                <a:cubicBezTo>
                  <a:pt x="9574" y="18551"/>
                  <a:pt x="9585" y="18676"/>
                  <a:pt x="9587" y="18697"/>
                </a:cubicBezTo>
                <a:cubicBezTo>
                  <a:pt x="9587" y="18697"/>
                  <a:pt x="9588" y="18696"/>
                  <a:pt x="9578" y="18917"/>
                </a:cubicBezTo>
                <a:cubicBezTo>
                  <a:pt x="9578" y="18917"/>
                  <a:pt x="9578" y="18918"/>
                  <a:pt x="9628" y="18902"/>
                </a:cubicBezTo>
                <a:cubicBezTo>
                  <a:pt x="9575" y="18991"/>
                  <a:pt x="9638" y="19026"/>
                  <a:pt x="9622" y="19070"/>
                </a:cubicBezTo>
                <a:cubicBezTo>
                  <a:pt x="9622" y="19070"/>
                  <a:pt x="9623" y="19071"/>
                  <a:pt x="9581" y="19169"/>
                </a:cubicBezTo>
                <a:cubicBezTo>
                  <a:pt x="9543" y="19194"/>
                  <a:pt x="9518" y="19249"/>
                  <a:pt x="9551" y="19277"/>
                </a:cubicBezTo>
                <a:cubicBezTo>
                  <a:pt x="9551" y="19277"/>
                  <a:pt x="9551" y="19276"/>
                  <a:pt x="9488" y="19356"/>
                </a:cubicBezTo>
                <a:cubicBezTo>
                  <a:pt x="9488" y="19356"/>
                  <a:pt x="9487" y="19356"/>
                  <a:pt x="9471" y="19399"/>
                </a:cubicBezTo>
                <a:cubicBezTo>
                  <a:pt x="9471" y="19399"/>
                  <a:pt x="9471" y="19400"/>
                  <a:pt x="9544" y="19424"/>
                </a:cubicBezTo>
                <a:cubicBezTo>
                  <a:pt x="9544" y="19424"/>
                  <a:pt x="9544" y="19424"/>
                  <a:pt x="9499" y="19481"/>
                </a:cubicBezTo>
                <a:cubicBezTo>
                  <a:pt x="9500" y="19387"/>
                  <a:pt x="9466" y="19452"/>
                  <a:pt x="9475" y="19440"/>
                </a:cubicBezTo>
                <a:cubicBezTo>
                  <a:pt x="9475" y="19440"/>
                  <a:pt x="9476" y="19441"/>
                  <a:pt x="9435" y="19445"/>
                </a:cubicBezTo>
                <a:cubicBezTo>
                  <a:pt x="9435" y="19445"/>
                  <a:pt x="9435" y="19445"/>
                  <a:pt x="9448" y="19475"/>
                </a:cubicBezTo>
                <a:cubicBezTo>
                  <a:pt x="9438" y="19581"/>
                  <a:pt x="9425" y="19551"/>
                  <a:pt x="9396" y="19564"/>
                </a:cubicBezTo>
                <a:cubicBezTo>
                  <a:pt x="9396" y="19564"/>
                  <a:pt x="9395" y="19564"/>
                  <a:pt x="9373" y="19545"/>
                </a:cubicBezTo>
                <a:cubicBezTo>
                  <a:pt x="9373" y="19545"/>
                  <a:pt x="9372" y="19545"/>
                  <a:pt x="9343" y="19558"/>
                </a:cubicBezTo>
                <a:cubicBezTo>
                  <a:pt x="9406" y="19573"/>
                  <a:pt x="9358" y="19610"/>
                  <a:pt x="9371" y="19640"/>
                </a:cubicBezTo>
                <a:cubicBezTo>
                  <a:pt x="9371" y="19640"/>
                  <a:pt x="9372" y="19640"/>
                  <a:pt x="9343" y="19653"/>
                </a:cubicBezTo>
                <a:cubicBezTo>
                  <a:pt x="9343" y="19653"/>
                  <a:pt x="9343" y="19653"/>
                  <a:pt x="9356" y="19684"/>
                </a:cubicBezTo>
                <a:cubicBezTo>
                  <a:pt x="9356" y="19684"/>
                  <a:pt x="9356" y="19684"/>
                  <a:pt x="9318" y="19708"/>
                </a:cubicBezTo>
                <a:cubicBezTo>
                  <a:pt x="9351" y="19737"/>
                  <a:pt x="9342" y="19747"/>
                  <a:pt x="9323" y="19770"/>
                </a:cubicBezTo>
                <a:cubicBezTo>
                  <a:pt x="9259" y="19734"/>
                  <a:pt x="9303" y="19772"/>
                  <a:pt x="9285" y="19794"/>
                </a:cubicBezTo>
                <a:cubicBezTo>
                  <a:pt x="9312" y="19760"/>
                  <a:pt x="9305" y="19793"/>
                  <a:pt x="9305" y="19793"/>
                </a:cubicBezTo>
                <a:cubicBezTo>
                  <a:pt x="9305" y="19793"/>
                  <a:pt x="9305" y="19793"/>
                  <a:pt x="9254" y="19902"/>
                </a:cubicBezTo>
                <a:cubicBezTo>
                  <a:pt x="9254" y="19902"/>
                  <a:pt x="9255" y="19903"/>
                  <a:pt x="9245" y="19914"/>
                </a:cubicBezTo>
                <a:cubicBezTo>
                  <a:pt x="9245" y="19914"/>
                  <a:pt x="9246" y="19914"/>
                  <a:pt x="9207" y="19939"/>
                </a:cubicBezTo>
                <a:cubicBezTo>
                  <a:pt x="9229" y="19957"/>
                  <a:pt x="9269" y="19953"/>
                  <a:pt x="9233" y="19998"/>
                </a:cubicBezTo>
                <a:cubicBezTo>
                  <a:pt x="9233" y="19998"/>
                  <a:pt x="9234" y="19999"/>
                  <a:pt x="9141" y="20092"/>
                </a:cubicBezTo>
                <a:cubicBezTo>
                  <a:pt x="9141" y="20092"/>
                  <a:pt x="9140" y="20091"/>
                  <a:pt x="9142" y="20112"/>
                </a:cubicBezTo>
                <a:cubicBezTo>
                  <a:pt x="9142" y="20112"/>
                  <a:pt x="9142" y="20113"/>
                  <a:pt x="9200" y="20086"/>
                </a:cubicBezTo>
                <a:lnTo>
                  <a:pt x="9231" y="20112"/>
                </a:lnTo>
                <a:lnTo>
                  <a:pt x="9260" y="20060"/>
                </a:lnTo>
                <a:cubicBezTo>
                  <a:pt x="9260" y="20060"/>
                  <a:pt x="9259" y="20060"/>
                  <a:pt x="9274" y="19996"/>
                </a:cubicBezTo>
                <a:cubicBezTo>
                  <a:pt x="9274" y="19996"/>
                  <a:pt x="9273" y="19994"/>
                  <a:pt x="9302" y="19981"/>
                </a:cubicBezTo>
                <a:cubicBezTo>
                  <a:pt x="9302" y="19981"/>
                  <a:pt x="9302" y="19981"/>
                  <a:pt x="9316" y="19917"/>
                </a:cubicBezTo>
                <a:cubicBezTo>
                  <a:pt x="9316" y="19917"/>
                  <a:pt x="9317" y="19917"/>
                  <a:pt x="9337" y="19915"/>
                </a:cubicBezTo>
                <a:cubicBezTo>
                  <a:pt x="9337" y="19915"/>
                  <a:pt x="9337" y="19916"/>
                  <a:pt x="9333" y="19875"/>
                </a:cubicBezTo>
                <a:cubicBezTo>
                  <a:pt x="9333" y="19875"/>
                  <a:pt x="9333" y="19874"/>
                  <a:pt x="9390" y="19826"/>
                </a:cubicBezTo>
                <a:cubicBezTo>
                  <a:pt x="9381" y="19838"/>
                  <a:pt x="9401" y="19835"/>
                  <a:pt x="9401" y="19835"/>
                </a:cubicBezTo>
                <a:cubicBezTo>
                  <a:pt x="9457" y="19730"/>
                  <a:pt x="9452" y="19702"/>
                  <a:pt x="9438" y="19703"/>
                </a:cubicBezTo>
                <a:lnTo>
                  <a:pt x="9432" y="19707"/>
                </a:lnTo>
                <a:lnTo>
                  <a:pt x="9425" y="19730"/>
                </a:lnTo>
                <a:cubicBezTo>
                  <a:pt x="9422" y="19740"/>
                  <a:pt x="9422" y="19739"/>
                  <a:pt x="9422" y="19739"/>
                </a:cubicBezTo>
                <a:cubicBezTo>
                  <a:pt x="9412" y="19735"/>
                  <a:pt x="9412" y="19725"/>
                  <a:pt x="9417" y="19717"/>
                </a:cubicBezTo>
                <a:lnTo>
                  <a:pt x="9432" y="19707"/>
                </a:lnTo>
                <a:lnTo>
                  <a:pt x="9445" y="19663"/>
                </a:lnTo>
                <a:cubicBezTo>
                  <a:pt x="9445" y="19663"/>
                  <a:pt x="9445" y="19664"/>
                  <a:pt x="9568" y="19463"/>
                </a:cubicBezTo>
                <a:cubicBezTo>
                  <a:pt x="9481" y="19619"/>
                  <a:pt x="9518" y="19572"/>
                  <a:pt x="9530" y="19697"/>
                </a:cubicBezTo>
                <a:cubicBezTo>
                  <a:pt x="9530" y="19697"/>
                  <a:pt x="9530" y="19697"/>
                  <a:pt x="9564" y="19631"/>
                </a:cubicBezTo>
                <a:cubicBezTo>
                  <a:pt x="9564" y="19631"/>
                  <a:pt x="9564" y="19631"/>
                  <a:pt x="9558" y="19568"/>
                </a:cubicBezTo>
                <a:cubicBezTo>
                  <a:pt x="9558" y="19568"/>
                  <a:pt x="9558" y="19568"/>
                  <a:pt x="9604" y="19512"/>
                </a:cubicBezTo>
                <a:cubicBezTo>
                  <a:pt x="9604" y="19512"/>
                  <a:pt x="9604" y="19512"/>
                  <a:pt x="9632" y="19593"/>
                </a:cubicBezTo>
                <a:cubicBezTo>
                  <a:pt x="9561" y="19590"/>
                  <a:pt x="9613" y="19616"/>
                  <a:pt x="9595" y="19638"/>
                </a:cubicBezTo>
                <a:cubicBezTo>
                  <a:pt x="9595" y="19638"/>
                  <a:pt x="9596" y="19638"/>
                  <a:pt x="9607" y="19647"/>
                </a:cubicBezTo>
                <a:cubicBezTo>
                  <a:pt x="9607" y="19647"/>
                  <a:pt x="9607" y="19648"/>
                  <a:pt x="9625" y="19625"/>
                </a:cubicBezTo>
                <a:cubicBezTo>
                  <a:pt x="9625" y="19625"/>
                  <a:pt x="9624" y="19625"/>
                  <a:pt x="9658" y="19653"/>
                </a:cubicBezTo>
                <a:cubicBezTo>
                  <a:pt x="9658" y="19653"/>
                  <a:pt x="9658" y="19653"/>
                  <a:pt x="9626" y="19531"/>
                </a:cubicBezTo>
                <a:cubicBezTo>
                  <a:pt x="9626" y="19531"/>
                  <a:pt x="9626" y="19530"/>
                  <a:pt x="9649" y="19455"/>
                </a:cubicBezTo>
                <a:cubicBezTo>
                  <a:pt x="9649" y="19455"/>
                  <a:pt x="9649" y="19456"/>
                  <a:pt x="9660" y="19465"/>
                </a:cubicBezTo>
                <a:cubicBezTo>
                  <a:pt x="9660" y="19465"/>
                  <a:pt x="9661" y="19464"/>
                  <a:pt x="9669" y="19547"/>
                </a:cubicBezTo>
                <a:cubicBezTo>
                  <a:pt x="9669" y="19547"/>
                  <a:pt x="9668" y="19548"/>
                  <a:pt x="9701" y="19576"/>
                </a:cubicBezTo>
                <a:cubicBezTo>
                  <a:pt x="9701" y="19576"/>
                  <a:pt x="9702" y="19575"/>
                  <a:pt x="9696" y="19513"/>
                </a:cubicBezTo>
                <a:cubicBezTo>
                  <a:pt x="9696" y="19513"/>
                  <a:pt x="9695" y="19513"/>
                  <a:pt x="9724" y="19500"/>
                </a:cubicBezTo>
                <a:cubicBezTo>
                  <a:pt x="9787" y="19515"/>
                  <a:pt x="9742" y="19571"/>
                  <a:pt x="9737" y="19624"/>
                </a:cubicBezTo>
                <a:cubicBezTo>
                  <a:pt x="9737" y="19624"/>
                  <a:pt x="9737" y="19625"/>
                  <a:pt x="9794" y="19577"/>
                </a:cubicBezTo>
                <a:cubicBezTo>
                  <a:pt x="9860" y="19633"/>
                  <a:pt x="9794" y="19692"/>
                  <a:pt x="9840" y="19751"/>
                </a:cubicBezTo>
                <a:cubicBezTo>
                  <a:pt x="9840" y="19751"/>
                  <a:pt x="9840" y="19750"/>
                  <a:pt x="9850" y="19969"/>
                </a:cubicBezTo>
                <a:cubicBezTo>
                  <a:pt x="9850" y="19969"/>
                  <a:pt x="9851" y="19969"/>
                  <a:pt x="9884" y="19997"/>
                </a:cubicBezTo>
                <a:cubicBezTo>
                  <a:pt x="9884" y="19997"/>
                  <a:pt x="9884" y="19998"/>
                  <a:pt x="9888" y="20039"/>
                </a:cubicBezTo>
                <a:cubicBezTo>
                  <a:pt x="9888" y="20039"/>
                  <a:pt x="9888" y="20038"/>
                  <a:pt x="9894" y="20060"/>
                </a:cubicBezTo>
                <a:lnTo>
                  <a:pt x="9908" y="20112"/>
                </a:lnTo>
                <a:lnTo>
                  <a:pt x="9910" y="20057"/>
                </a:lnTo>
                <a:cubicBezTo>
                  <a:pt x="9910" y="20057"/>
                  <a:pt x="9910" y="20057"/>
                  <a:pt x="9893" y="19870"/>
                </a:cubicBezTo>
                <a:cubicBezTo>
                  <a:pt x="9902" y="19821"/>
                  <a:pt x="9909" y="19783"/>
                  <a:pt x="9914" y="19754"/>
                </a:cubicBezTo>
                <a:lnTo>
                  <a:pt x="9918" y="19723"/>
                </a:lnTo>
                <a:lnTo>
                  <a:pt x="9903" y="19742"/>
                </a:lnTo>
                <a:cubicBezTo>
                  <a:pt x="9900" y="19745"/>
                  <a:pt x="9901" y="19745"/>
                  <a:pt x="9901" y="19745"/>
                </a:cubicBezTo>
                <a:cubicBezTo>
                  <a:pt x="9897" y="19756"/>
                  <a:pt x="9898" y="19744"/>
                  <a:pt x="9903" y="19727"/>
                </a:cubicBezTo>
                <a:lnTo>
                  <a:pt x="9911" y="19700"/>
                </a:lnTo>
                <a:lnTo>
                  <a:pt x="9893" y="19652"/>
                </a:lnTo>
                <a:lnTo>
                  <a:pt x="9886" y="19668"/>
                </a:lnTo>
                <a:cubicBezTo>
                  <a:pt x="9884" y="19673"/>
                  <a:pt x="9884" y="19672"/>
                  <a:pt x="9884" y="19672"/>
                </a:cubicBezTo>
                <a:cubicBezTo>
                  <a:pt x="9880" y="19678"/>
                  <a:pt x="9877" y="19653"/>
                  <a:pt x="9881" y="19644"/>
                </a:cubicBezTo>
                <a:lnTo>
                  <a:pt x="9893" y="19650"/>
                </a:lnTo>
                <a:lnTo>
                  <a:pt x="9900" y="19630"/>
                </a:lnTo>
                <a:cubicBezTo>
                  <a:pt x="9900" y="19630"/>
                  <a:pt x="9899" y="19630"/>
                  <a:pt x="9846" y="19603"/>
                </a:cubicBezTo>
                <a:cubicBezTo>
                  <a:pt x="9846" y="19603"/>
                  <a:pt x="9846" y="19602"/>
                  <a:pt x="9845" y="19582"/>
                </a:cubicBezTo>
                <a:cubicBezTo>
                  <a:pt x="9845" y="19582"/>
                  <a:pt x="9844" y="19581"/>
                  <a:pt x="9914" y="19564"/>
                </a:cubicBezTo>
                <a:cubicBezTo>
                  <a:pt x="9914" y="19564"/>
                  <a:pt x="9914" y="19565"/>
                  <a:pt x="9927" y="19595"/>
                </a:cubicBezTo>
                <a:cubicBezTo>
                  <a:pt x="9927" y="19595"/>
                  <a:pt x="9927" y="19594"/>
                  <a:pt x="9937" y="19583"/>
                </a:cubicBezTo>
                <a:cubicBezTo>
                  <a:pt x="9945" y="19457"/>
                  <a:pt x="9924" y="19554"/>
                  <a:pt x="9924" y="19554"/>
                </a:cubicBezTo>
                <a:cubicBezTo>
                  <a:pt x="9950" y="19289"/>
                  <a:pt x="9928" y="19501"/>
                  <a:pt x="9915" y="19471"/>
                </a:cubicBezTo>
                <a:cubicBezTo>
                  <a:pt x="9915" y="19471"/>
                  <a:pt x="9916" y="19470"/>
                  <a:pt x="9928" y="19385"/>
                </a:cubicBezTo>
                <a:cubicBezTo>
                  <a:pt x="9928" y="19385"/>
                  <a:pt x="9928" y="19385"/>
                  <a:pt x="9886" y="19369"/>
                </a:cubicBezTo>
                <a:cubicBezTo>
                  <a:pt x="9886" y="19369"/>
                  <a:pt x="9885" y="19368"/>
                  <a:pt x="9894" y="19357"/>
                </a:cubicBezTo>
                <a:cubicBezTo>
                  <a:pt x="9894" y="19357"/>
                  <a:pt x="9894" y="19357"/>
                  <a:pt x="9863" y="19350"/>
                </a:cubicBezTo>
                <a:cubicBezTo>
                  <a:pt x="9863" y="19350"/>
                  <a:pt x="9863" y="19349"/>
                  <a:pt x="9857" y="19287"/>
                </a:cubicBezTo>
                <a:cubicBezTo>
                  <a:pt x="9857" y="19287"/>
                  <a:pt x="9857" y="19288"/>
                  <a:pt x="9890" y="19201"/>
                </a:cubicBezTo>
                <a:cubicBezTo>
                  <a:pt x="9890" y="19201"/>
                  <a:pt x="9890" y="19201"/>
                  <a:pt x="9846" y="19163"/>
                </a:cubicBezTo>
                <a:lnTo>
                  <a:pt x="9881" y="19131"/>
                </a:lnTo>
                <a:lnTo>
                  <a:pt x="9891" y="19122"/>
                </a:lnTo>
                <a:cubicBezTo>
                  <a:pt x="9897" y="19116"/>
                  <a:pt x="9895" y="19115"/>
                  <a:pt x="9891" y="19117"/>
                </a:cubicBezTo>
                <a:lnTo>
                  <a:pt x="9880" y="19127"/>
                </a:lnTo>
                <a:lnTo>
                  <a:pt x="9871" y="19108"/>
                </a:lnTo>
                <a:lnTo>
                  <a:pt x="9864" y="19115"/>
                </a:lnTo>
                <a:cubicBezTo>
                  <a:pt x="9861" y="19119"/>
                  <a:pt x="9862" y="19119"/>
                  <a:pt x="9862" y="19119"/>
                </a:cubicBezTo>
                <a:cubicBezTo>
                  <a:pt x="9870" y="19126"/>
                  <a:pt x="9855" y="19072"/>
                  <a:pt x="9864" y="19090"/>
                </a:cubicBezTo>
                <a:lnTo>
                  <a:pt x="9871" y="19108"/>
                </a:lnTo>
                <a:lnTo>
                  <a:pt x="9888" y="19086"/>
                </a:lnTo>
                <a:cubicBezTo>
                  <a:pt x="9888" y="19086"/>
                  <a:pt x="9889" y="19086"/>
                  <a:pt x="9859" y="18984"/>
                </a:cubicBezTo>
                <a:cubicBezTo>
                  <a:pt x="9859" y="18984"/>
                  <a:pt x="9859" y="18984"/>
                  <a:pt x="9890" y="18991"/>
                </a:cubicBezTo>
                <a:lnTo>
                  <a:pt x="9900" y="18921"/>
                </a:lnTo>
                <a:lnTo>
                  <a:pt x="9891" y="18926"/>
                </a:lnTo>
                <a:cubicBezTo>
                  <a:pt x="9884" y="18929"/>
                  <a:pt x="9884" y="18929"/>
                  <a:pt x="9884" y="18929"/>
                </a:cubicBezTo>
                <a:cubicBezTo>
                  <a:pt x="9886" y="18944"/>
                  <a:pt x="9906" y="18858"/>
                  <a:pt x="9903" y="18899"/>
                </a:cubicBezTo>
                <a:lnTo>
                  <a:pt x="9900" y="18921"/>
                </a:lnTo>
                <a:lnTo>
                  <a:pt x="9942" y="18902"/>
                </a:lnTo>
                <a:cubicBezTo>
                  <a:pt x="9942" y="18902"/>
                  <a:pt x="9943" y="18903"/>
                  <a:pt x="9910" y="18875"/>
                </a:cubicBezTo>
                <a:cubicBezTo>
                  <a:pt x="9910" y="18875"/>
                  <a:pt x="9910" y="18875"/>
                  <a:pt x="9948" y="18850"/>
                </a:cubicBezTo>
                <a:cubicBezTo>
                  <a:pt x="9948" y="18850"/>
                  <a:pt x="9948" y="18849"/>
                  <a:pt x="9942" y="18787"/>
                </a:cubicBezTo>
                <a:cubicBezTo>
                  <a:pt x="9942" y="18787"/>
                  <a:pt x="9941" y="18787"/>
                  <a:pt x="9971" y="18774"/>
                </a:cubicBezTo>
                <a:cubicBezTo>
                  <a:pt x="9971" y="18774"/>
                  <a:pt x="9971" y="18773"/>
                  <a:pt x="9969" y="18752"/>
                </a:cubicBezTo>
                <a:cubicBezTo>
                  <a:pt x="9969" y="18752"/>
                  <a:pt x="9970" y="18753"/>
                  <a:pt x="10010" y="18749"/>
                </a:cubicBezTo>
                <a:cubicBezTo>
                  <a:pt x="10010" y="18749"/>
                  <a:pt x="10010" y="18748"/>
                  <a:pt x="9999" y="18739"/>
                </a:cubicBezTo>
                <a:cubicBezTo>
                  <a:pt x="9999" y="18739"/>
                  <a:pt x="9998" y="18740"/>
                  <a:pt x="10047" y="18609"/>
                </a:cubicBezTo>
                <a:cubicBezTo>
                  <a:pt x="10047" y="18609"/>
                  <a:pt x="10047" y="18608"/>
                  <a:pt x="10105" y="18582"/>
                </a:cubicBezTo>
                <a:cubicBezTo>
                  <a:pt x="10105" y="18582"/>
                  <a:pt x="10106" y="18583"/>
                  <a:pt x="10084" y="18564"/>
                </a:cubicBezTo>
                <a:cubicBezTo>
                  <a:pt x="10084" y="18564"/>
                  <a:pt x="10084" y="18564"/>
                  <a:pt x="10176" y="18356"/>
                </a:cubicBezTo>
                <a:cubicBezTo>
                  <a:pt x="10176" y="18356"/>
                  <a:pt x="10175" y="18356"/>
                  <a:pt x="10204" y="18342"/>
                </a:cubicBezTo>
                <a:cubicBezTo>
                  <a:pt x="10204" y="18342"/>
                  <a:pt x="10206" y="18342"/>
                  <a:pt x="10180" y="18396"/>
                </a:cubicBezTo>
                <a:cubicBezTo>
                  <a:pt x="10180" y="18396"/>
                  <a:pt x="10179" y="18397"/>
                  <a:pt x="10190" y="18407"/>
                </a:cubicBezTo>
                <a:cubicBezTo>
                  <a:pt x="10190" y="18407"/>
                  <a:pt x="10190" y="18406"/>
                  <a:pt x="10254" y="18326"/>
                </a:cubicBezTo>
                <a:cubicBezTo>
                  <a:pt x="10254" y="18326"/>
                  <a:pt x="10254" y="18327"/>
                  <a:pt x="10223" y="18319"/>
                </a:cubicBezTo>
                <a:cubicBezTo>
                  <a:pt x="10223" y="18319"/>
                  <a:pt x="10223" y="18319"/>
                  <a:pt x="10210" y="18289"/>
                </a:cubicBezTo>
                <a:cubicBezTo>
                  <a:pt x="10210" y="18289"/>
                  <a:pt x="10210" y="18289"/>
                  <a:pt x="10262" y="18200"/>
                </a:cubicBezTo>
                <a:cubicBezTo>
                  <a:pt x="10262" y="18200"/>
                  <a:pt x="10262" y="18199"/>
                  <a:pt x="10302" y="18080"/>
                </a:cubicBezTo>
                <a:cubicBezTo>
                  <a:pt x="10302" y="18080"/>
                  <a:pt x="10303" y="18081"/>
                  <a:pt x="10350" y="18045"/>
                </a:cubicBezTo>
                <a:cubicBezTo>
                  <a:pt x="10350" y="18045"/>
                  <a:pt x="10350" y="18044"/>
                  <a:pt x="10363" y="18074"/>
                </a:cubicBezTo>
                <a:cubicBezTo>
                  <a:pt x="10363" y="18074"/>
                  <a:pt x="10363" y="18075"/>
                  <a:pt x="10312" y="18185"/>
                </a:cubicBezTo>
                <a:cubicBezTo>
                  <a:pt x="10312" y="18185"/>
                  <a:pt x="10313" y="18185"/>
                  <a:pt x="10360" y="18149"/>
                </a:cubicBezTo>
                <a:cubicBezTo>
                  <a:pt x="10360" y="18149"/>
                  <a:pt x="10359" y="18148"/>
                  <a:pt x="10363" y="18189"/>
                </a:cubicBezTo>
                <a:cubicBezTo>
                  <a:pt x="10352" y="18180"/>
                  <a:pt x="10357" y="18223"/>
                  <a:pt x="10335" y="18204"/>
                </a:cubicBezTo>
                <a:cubicBezTo>
                  <a:pt x="10441" y="18256"/>
                  <a:pt x="10354" y="18296"/>
                  <a:pt x="10369" y="18347"/>
                </a:cubicBezTo>
                <a:cubicBezTo>
                  <a:pt x="10369" y="18347"/>
                  <a:pt x="10369" y="18346"/>
                  <a:pt x="10383" y="18491"/>
                </a:cubicBezTo>
                <a:cubicBezTo>
                  <a:pt x="10383" y="18491"/>
                  <a:pt x="10383" y="18491"/>
                  <a:pt x="10391" y="18689"/>
                </a:cubicBezTo>
                <a:cubicBezTo>
                  <a:pt x="10454" y="18704"/>
                  <a:pt x="10360" y="18798"/>
                  <a:pt x="10404" y="18835"/>
                </a:cubicBezTo>
                <a:cubicBezTo>
                  <a:pt x="10404" y="18835"/>
                  <a:pt x="10405" y="18836"/>
                  <a:pt x="10418" y="18866"/>
                </a:cubicBezTo>
                <a:cubicBezTo>
                  <a:pt x="10418" y="18866"/>
                  <a:pt x="10418" y="18866"/>
                  <a:pt x="10404" y="18930"/>
                </a:cubicBezTo>
                <a:cubicBezTo>
                  <a:pt x="10404" y="18930"/>
                  <a:pt x="10404" y="18930"/>
                  <a:pt x="10428" y="18969"/>
                </a:cubicBezTo>
                <a:cubicBezTo>
                  <a:pt x="10428" y="18969"/>
                  <a:pt x="10428" y="18969"/>
                  <a:pt x="10414" y="19033"/>
                </a:cubicBezTo>
                <a:cubicBezTo>
                  <a:pt x="10414" y="19033"/>
                  <a:pt x="10414" y="19033"/>
                  <a:pt x="10476" y="19048"/>
                </a:cubicBezTo>
                <a:cubicBezTo>
                  <a:pt x="10509" y="19076"/>
                  <a:pt x="10492" y="19120"/>
                  <a:pt x="10476" y="19163"/>
                </a:cubicBezTo>
                <a:cubicBezTo>
                  <a:pt x="10528" y="19169"/>
                  <a:pt x="10478" y="19184"/>
                  <a:pt x="10489" y="19194"/>
                </a:cubicBezTo>
                <a:cubicBezTo>
                  <a:pt x="10428" y="19200"/>
                  <a:pt x="10514" y="19233"/>
                  <a:pt x="10466" y="19270"/>
                </a:cubicBezTo>
                <a:cubicBezTo>
                  <a:pt x="10466" y="19270"/>
                  <a:pt x="10466" y="19270"/>
                  <a:pt x="10497" y="19277"/>
                </a:cubicBezTo>
                <a:cubicBezTo>
                  <a:pt x="10497" y="19277"/>
                  <a:pt x="10497" y="19276"/>
                  <a:pt x="10496" y="19370"/>
                </a:cubicBezTo>
                <a:cubicBezTo>
                  <a:pt x="10496" y="19370"/>
                  <a:pt x="10496" y="19370"/>
                  <a:pt x="10465" y="19363"/>
                </a:cubicBezTo>
                <a:cubicBezTo>
                  <a:pt x="10465" y="19363"/>
                  <a:pt x="10465" y="19363"/>
                  <a:pt x="10509" y="19401"/>
                </a:cubicBezTo>
                <a:cubicBezTo>
                  <a:pt x="10509" y="19401"/>
                  <a:pt x="10510" y="19401"/>
                  <a:pt x="10519" y="19389"/>
                </a:cubicBezTo>
                <a:cubicBezTo>
                  <a:pt x="10519" y="19389"/>
                  <a:pt x="10519" y="19390"/>
                  <a:pt x="10577" y="19573"/>
                </a:cubicBezTo>
                <a:cubicBezTo>
                  <a:pt x="10577" y="19573"/>
                  <a:pt x="10576" y="19572"/>
                  <a:pt x="10571" y="19625"/>
                </a:cubicBezTo>
                <a:cubicBezTo>
                  <a:pt x="10617" y="19568"/>
                  <a:pt x="10601" y="19612"/>
                  <a:pt x="10612" y="19621"/>
                </a:cubicBezTo>
                <a:cubicBezTo>
                  <a:pt x="10612" y="19621"/>
                  <a:pt x="10611" y="19622"/>
                  <a:pt x="10615" y="19663"/>
                </a:cubicBezTo>
                <a:cubicBezTo>
                  <a:pt x="10615" y="19663"/>
                  <a:pt x="10616" y="19662"/>
                  <a:pt x="10598" y="19685"/>
                </a:cubicBezTo>
                <a:cubicBezTo>
                  <a:pt x="10598" y="19685"/>
                  <a:pt x="10598" y="19685"/>
                  <a:pt x="10615" y="19756"/>
                </a:cubicBezTo>
                <a:cubicBezTo>
                  <a:pt x="10615" y="19756"/>
                  <a:pt x="10615" y="19757"/>
                  <a:pt x="10635" y="19755"/>
                </a:cubicBezTo>
                <a:cubicBezTo>
                  <a:pt x="10635" y="19755"/>
                  <a:pt x="10634" y="19755"/>
                  <a:pt x="10618" y="19799"/>
                </a:cubicBezTo>
                <a:cubicBezTo>
                  <a:pt x="10618" y="19799"/>
                  <a:pt x="10618" y="19798"/>
                  <a:pt x="10652" y="19942"/>
                </a:cubicBezTo>
                <a:cubicBezTo>
                  <a:pt x="10652" y="19942"/>
                  <a:pt x="10653" y="19942"/>
                  <a:pt x="10694" y="19844"/>
                </a:cubicBezTo>
                <a:lnTo>
                  <a:pt x="10706" y="19876"/>
                </a:lnTo>
                <a:lnTo>
                  <a:pt x="10707" y="19873"/>
                </a:lnTo>
                <a:cubicBezTo>
                  <a:pt x="10702" y="19868"/>
                  <a:pt x="10708" y="19884"/>
                  <a:pt x="10711" y="19889"/>
                </a:cubicBezTo>
                <a:lnTo>
                  <a:pt x="10706" y="19876"/>
                </a:lnTo>
                <a:lnTo>
                  <a:pt x="10701" y="19883"/>
                </a:lnTo>
                <a:cubicBezTo>
                  <a:pt x="10696" y="19893"/>
                  <a:pt x="10685" y="19913"/>
                  <a:pt x="10663" y="19952"/>
                </a:cubicBezTo>
                <a:cubicBezTo>
                  <a:pt x="10663" y="19952"/>
                  <a:pt x="10663" y="19951"/>
                  <a:pt x="10690" y="20127"/>
                </a:cubicBezTo>
                <a:cubicBezTo>
                  <a:pt x="10690" y="20127"/>
                  <a:pt x="10690" y="20126"/>
                  <a:pt x="10710" y="20124"/>
                </a:cubicBezTo>
                <a:cubicBezTo>
                  <a:pt x="10710" y="20124"/>
                  <a:pt x="10711" y="20124"/>
                  <a:pt x="10733" y="20353"/>
                </a:cubicBezTo>
                <a:cubicBezTo>
                  <a:pt x="10733" y="20353"/>
                  <a:pt x="10732" y="20353"/>
                  <a:pt x="10752" y="20351"/>
                </a:cubicBezTo>
                <a:cubicBezTo>
                  <a:pt x="10752" y="20351"/>
                  <a:pt x="10752" y="20350"/>
                  <a:pt x="10765" y="20380"/>
                </a:cubicBezTo>
                <a:cubicBezTo>
                  <a:pt x="10734" y="20373"/>
                  <a:pt x="10756" y="20393"/>
                  <a:pt x="10745" y="20383"/>
                </a:cubicBezTo>
                <a:cubicBezTo>
                  <a:pt x="10745" y="20383"/>
                  <a:pt x="10745" y="20383"/>
                  <a:pt x="10771" y="20443"/>
                </a:cubicBezTo>
                <a:cubicBezTo>
                  <a:pt x="10771" y="20443"/>
                  <a:pt x="10772" y="20444"/>
                  <a:pt x="10768" y="20402"/>
                </a:cubicBezTo>
                <a:cubicBezTo>
                  <a:pt x="10768" y="20402"/>
                  <a:pt x="10767" y="20401"/>
                  <a:pt x="10803" y="20356"/>
                </a:cubicBezTo>
                <a:cubicBezTo>
                  <a:pt x="10803" y="20356"/>
                  <a:pt x="10804" y="20355"/>
                  <a:pt x="10789" y="20305"/>
                </a:cubicBezTo>
                <a:cubicBezTo>
                  <a:pt x="10666" y="20296"/>
                  <a:pt x="10762" y="20245"/>
                  <a:pt x="10762" y="20245"/>
                </a:cubicBezTo>
                <a:cubicBezTo>
                  <a:pt x="10812" y="20229"/>
                  <a:pt x="10748" y="20194"/>
                  <a:pt x="10799" y="20200"/>
                </a:cubicBezTo>
                <a:cubicBezTo>
                  <a:pt x="10799" y="20200"/>
                  <a:pt x="10799" y="20200"/>
                  <a:pt x="10758" y="20089"/>
                </a:cubicBezTo>
                <a:cubicBezTo>
                  <a:pt x="10758" y="20089"/>
                  <a:pt x="10758" y="20088"/>
                  <a:pt x="10792" y="20022"/>
                </a:cubicBezTo>
                <a:cubicBezTo>
                  <a:pt x="10792" y="20022"/>
                  <a:pt x="10793" y="20022"/>
                  <a:pt x="10758" y="19764"/>
                </a:cubicBezTo>
                <a:cubicBezTo>
                  <a:pt x="10758" y="19764"/>
                  <a:pt x="10758" y="19764"/>
                  <a:pt x="10734" y="19724"/>
                </a:cubicBezTo>
                <a:cubicBezTo>
                  <a:pt x="10734" y="19724"/>
                  <a:pt x="10734" y="19725"/>
                  <a:pt x="10716" y="19748"/>
                </a:cubicBezTo>
                <a:cubicBezTo>
                  <a:pt x="10716" y="19748"/>
                  <a:pt x="10715" y="19747"/>
                  <a:pt x="10704" y="19738"/>
                </a:cubicBezTo>
                <a:cubicBezTo>
                  <a:pt x="10704" y="19738"/>
                  <a:pt x="10704" y="19737"/>
                  <a:pt x="10699" y="19675"/>
                </a:cubicBezTo>
                <a:cubicBezTo>
                  <a:pt x="10699" y="19675"/>
                  <a:pt x="10698" y="19675"/>
                  <a:pt x="10727" y="19662"/>
                </a:cubicBezTo>
                <a:cubicBezTo>
                  <a:pt x="10727" y="19662"/>
                  <a:pt x="10728" y="19662"/>
                  <a:pt x="10713" y="19611"/>
                </a:cubicBezTo>
                <a:cubicBezTo>
                  <a:pt x="10713" y="19611"/>
                  <a:pt x="10713" y="19611"/>
                  <a:pt x="10694" y="19634"/>
                </a:cubicBezTo>
                <a:cubicBezTo>
                  <a:pt x="10694" y="19634"/>
                  <a:pt x="10694" y="19633"/>
                  <a:pt x="10683" y="19624"/>
                </a:cubicBezTo>
                <a:cubicBezTo>
                  <a:pt x="10683" y="19624"/>
                  <a:pt x="10684" y="19624"/>
                  <a:pt x="10636" y="19660"/>
                </a:cubicBezTo>
                <a:cubicBezTo>
                  <a:pt x="10636" y="19660"/>
                  <a:pt x="10636" y="19660"/>
                  <a:pt x="10621" y="19609"/>
                </a:cubicBezTo>
                <a:cubicBezTo>
                  <a:pt x="10621" y="19609"/>
                  <a:pt x="10620" y="19609"/>
                  <a:pt x="10690" y="19592"/>
                </a:cubicBezTo>
                <a:cubicBezTo>
                  <a:pt x="10690" y="19592"/>
                  <a:pt x="10691" y="19592"/>
                  <a:pt x="10672" y="19500"/>
                </a:cubicBezTo>
                <a:cubicBezTo>
                  <a:pt x="10678" y="19562"/>
                  <a:pt x="10700" y="19486"/>
                  <a:pt x="10711" y="19496"/>
                </a:cubicBezTo>
                <a:cubicBezTo>
                  <a:pt x="10711" y="19496"/>
                  <a:pt x="10712" y="19495"/>
                  <a:pt x="10721" y="19484"/>
                </a:cubicBezTo>
                <a:cubicBezTo>
                  <a:pt x="10721" y="19484"/>
                  <a:pt x="10721" y="19485"/>
                  <a:pt x="10748" y="19450"/>
                </a:cubicBezTo>
                <a:cubicBezTo>
                  <a:pt x="10748" y="19450"/>
                  <a:pt x="10748" y="19450"/>
                  <a:pt x="10710" y="19475"/>
                </a:cubicBezTo>
                <a:cubicBezTo>
                  <a:pt x="10710" y="19475"/>
                  <a:pt x="10710" y="19475"/>
                  <a:pt x="10686" y="19436"/>
                </a:cubicBezTo>
                <a:cubicBezTo>
                  <a:pt x="10686" y="19436"/>
                  <a:pt x="10686" y="19436"/>
                  <a:pt x="10699" y="19466"/>
                </a:cubicBezTo>
                <a:cubicBezTo>
                  <a:pt x="10699" y="19466"/>
                  <a:pt x="10698" y="19466"/>
                  <a:pt x="10649" y="19481"/>
                </a:cubicBezTo>
                <a:cubicBezTo>
                  <a:pt x="10649" y="19481"/>
                  <a:pt x="10649" y="19482"/>
                  <a:pt x="10645" y="19440"/>
                </a:cubicBezTo>
                <a:cubicBezTo>
                  <a:pt x="10645" y="19440"/>
                  <a:pt x="10645" y="19439"/>
                  <a:pt x="10682" y="19394"/>
                </a:cubicBezTo>
                <a:cubicBezTo>
                  <a:pt x="10682" y="19394"/>
                  <a:pt x="10681" y="19394"/>
                  <a:pt x="10660" y="19281"/>
                </a:cubicBezTo>
                <a:cubicBezTo>
                  <a:pt x="10660" y="19281"/>
                  <a:pt x="10661" y="19282"/>
                  <a:pt x="10621" y="19286"/>
                </a:cubicBezTo>
                <a:cubicBezTo>
                  <a:pt x="10621" y="19286"/>
                  <a:pt x="10620" y="19285"/>
                  <a:pt x="10616" y="19243"/>
                </a:cubicBezTo>
                <a:cubicBezTo>
                  <a:pt x="10616" y="19243"/>
                  <a:pt x="10616" y="19244"/>
                  <a:pt x="10643" y="19210"/>
                </a:cubicBezTo>
                <a:cubicBezTo>
                  <a:pt x="10643" y="19210"/>
                  <a:pt x="10644" y="19209"/>
                  <a:pt x="10624" y="19211"/>
                </a:cubicBezTo>
                <a:cubicBezTo>
                  <a:pt x="10624" y="19211"/>
                  <a:pt x="10623" y="19212"/>
                  <a:pt x="10619" y="19170"/>
                </a:cubicBezTo>
                <a:cubicBezTo>
                  <a:pt x="10619" y="19170"/>
                  <a:pt x="10620" y="19169"/>
                  <a:pt x="10580" y="19173"/>
                </a:cubicBezTo>
                <a:cubicBezTo>
                  <a:pt x="10577" y="19147"/>
                  <a:pt x="10573" y="19134"/>
                  <a:pt x="10571" y="19127"/>
                </a:cubicBezTo>
                <a:lnTo>
                  <a:pt x="10570" y="19127"/>
                </a:lnTo>
                <a:lnTo>
                  <a:pt x="10567" y="19140"/>
                </a:lnTo>
                <a:cubicBezTo>
                  <a:pt x="10565" y="19138"/>
                  <a:pt x="10563" y="19129"/>
                  <a:pt x="10565" y="19124"/>
                </a:cubicBezTo>
                <a:lnTo>
                  <a:pt x="10570" y="19127"/>
                </a:lnTo>
                <a:lnTo>
                  <a:pt x="10574" y="19112"/>
                </a:lnTo>
                <a:cubicBezTo>
                  <a:pt x="10574" y="19112"/>
                  <a:pt x="10574" y="19112"/>
                  <a:pt x="10636" y="19127"/>
                </a:cubicBezTo>
                <a:cubicBezTo>
                  <a:pt x="10636" y="19127"/>
                  <a:pt x="10636" y="19127"/>
                  <a:pt x="10650" y="19063"/>
                </a:cubicBezTo>
                <a:cubicBezTo>
                  <a:pt x="10650" y="19063"/>
                  <a:pt x="10651" y="19063"/>
                  <a:pt x="10595" y="19016"/>
                </a:cubicBezTo>
                <a:cubicBezTo>
                  <a:pt x="10593" y="18995"/>
                  <a:pt x="10591" y="18974"/>
                  <a:pt x="10611" y="18972"/>
                </a:cubicBezTo>
                <a:cubicBezTo>
                  <a:pt x="10611" y="18972"/>
                  <a:pt x="10611" y="18972"/>
                  <a:pt x="10574" y="18902"/>
                </a:cubicBezTo>
                <a:cubicBezTo>
                  <a:pt x="10574" y="18902"/>
                  <a:pt x="10574" y="18902"/>
                  <a:pt x="10624" y="18886"/>
                </a:cubicBezTo>
                <a:cubicBezTo>
                  <a:pt x="10624" y="18886"/>
                  <a:pt x="10623" y="18888"/>
                  <a:pt x="10608" y="18837"/>
                </a:cubicBezTo>
                <a:cubicBezTo>
                  <a:pt x="10608" y="18837"/>
                  <a:pt x="10608" y="18835"/>
                  <a:pt x="10577" y="18828"/>
                </a:cubicBezTo>
                <a:cubicBezTo>
                  <a:pt x="10598" y="18732"/>
                  <a:pt x="10578" y="18735"/>
                  <a:pt x="10609" y="18742"/>
                </a:cubicBezTo>
                <a:cubicBezTo>
                  <a:pt x="10609" y="18742"/>
                  <a:pt x="10609" y="18742"/>
                  <a:pt x="10570" y="18652"/>
                </a:cubicBezTo>
                <a:cubicBezTo>
                  <a:pt x="10570" y="18652"/>
                  <a:pt x="10571" y="18651"/>
                  <a:pt x="10534" y="18697"/>
                </a:cubicBezTo>
                <a:cubicBezTo>
                  <a:pt x="10534" y="18697"/>
                  <a:pt x="10534" y="18697"/>
                  <a:pt x="10493" y="18701"/>
                </a:cubicBezTo>
                <a:cubicBezTo>
                  <a:pt x="10493" y="18701"/>
                  <a:pt x="10493" y="18701"/>
                  <a:pt x="10512" y="18678"/>
                </a:cubicBezTo>
                <a:cubicBezTo>
                  <a:pt x="10512" y="18678"/>
                  <a:pt x="10511" y="18678"/>
                  <a:pt x="10588" y="18628"/>
                </a:cubicBezTo>
                <a:cubicBezTo>
                  <a:pt x="10588" y="18628"/>
                  <a:pt x="10588" y="18629"/>
                  <a:pt x="10599" y="18638"/>
                </a:cubicBezTo>
                <a:cubicBezTo>
                  <a:pt x="10599" y="18638"/>
                  <a:pt x="10600" y="18637"/>
                  <a:pt x="10574" y="18577"/>
                </a:cubicBezTo>
                <a:cubicBezTo>
                  <a:pt x="10603" y="18564"/>
                  <a:pt x="10574" y="18578"/>
                  <a:pt x="10594" y="18576"/>
                </a:cubicBezTo>
                <a:cubicBezTo>
                  <a:pt x="10594" y="18576"/>
                  <a:pt x="10594" y="18575"/>
                  <a:pt x="10588" y="18513"/>
                </a:cubicBezTo>
                <a:cubicBezTo>
                  <a:pt x="10588" y="18513"/>
                  <a:pt x="10587" y="18513"/>
                  <a:pt x="10547" y="18517"/>
                </a:cubicBezTo>
                <a:cubicBezTo>
                  <a:pt x="10541" y="18455"/>
                  <a:pt x="10582" y="18451"/>
                  <a:pt x="10584" y="18472"/>
                </a:cubicBezTo>
                <a:cubicBezTo>
                  <a:pt x="10584" y="18472"/>
                  <a:pt x="10584" y="18472"/>
                  <a:pt x="10548" y="18423"/>
                </a:cubicBezTo>
                <a:cubicBezTo>
                  <a:pt x="10548" y="18423"/>
                  <a:pt x="10549" y="18424"/>
                  <a:pt x="10574" y="18369"/>
                </a:cubicBezTo>
                <a:cubicBezTo>
                  <a:pt x="10574" y="18369"/>
                  <a:pt x="10573" y="18368"/>
                  <a:pt x="10540" y="18340"/>
                </a:cubicBezTo>
                <a:cubicBezTo>
                  <a:pt x="10540" y="18340"/>
                  <a:pt x="10540" y="18341"/>
                  <a:pt x="10489" y="18335"/>
                </a:cubicBezTo>
                <a:cubicBezTo>
                  <a:pt x="10489" y="18335"/>
                  <a:pt x="10490" y="18335"/>
                  <a:pt x="10475" y="18284"/>
                </a:cubicBezTo>
                <a:cubicBezTo>
                  <a:pt x="10475" y="18284"/>
                  <a:pt x="10475" y="18284"/>
                  <a:pt x="10506" y="18291"/>
                </a:cubicBezTo>
                <a:cubicBezTo>
                  <a:pt x="10506" y="18291"/>
                  <a:pt x="10505" y="18292"/>
                  <a:pt x="10527" y="18310"/>
                </a:cubicBezTo>
                <a:cubicBezTo>
                  <a:pt x="10527" y="18310"/>
                  <a:pt x="10527" y="18310"/>
                  <a:pt x="10560" y="18223"/>
                </a:cubicBezTo>
                <a:cubicBezTo>
                  <a:pt x="10560" y="18223"/>
                  <a:pt x="10559" y="18224"/>
                  <a:pt x="10580" y="18221"/>
                </a:cubicBezTo>
                <a:cubicBezTo>
                  <a:pt x="10580" y="18221"/>
                  <a:pt x="10580" y="18221"/>
                  <a:pt x="10591" y="18230"/>
                </a:cubicBezTo>
                <a:cubicBezTo>
                  <a:pt x="10591" y="18230"/>
                  <a:pt x="10591" y="18231"/>
                  <a:pt x="10597" y="18178"/>
                </a:cubicBezTo>
                <a:cubicBezTo>
                  <a:pt x="10597" y="18178"/>
                  <a:pt x="10596" y="18177"/>
                  <a:pt x="10531" y="18141"/>
                </a:cubicBezTo>
                <a:cubicBezTo>
                  <a:pt x="10456" y="18096"/>
                  <a:pt x="10539" y="18109"/>
                  <a:pt x="10524" y="18058"/>
                </a:cubicBezTo>
                <a:cubicBezTo>
                  <a:pt x="10524" y="18058"/>
                  <a:pt x="10524" y="18058"/>
                  <a:pt x="10563" y="18033"/>
                </a:cubicBezTo>
                <a:cubicBezTo>
                  <a:pt x="10563" y="18033"/>
                  <a:pt x="10562" y="18034"/>
                  <a:pt x="10575" y="18064"/>
                </a:cubicBezTo>
                <a:cubicBezTo>
                  <a:pt x="10575" y="18064"/>
                  <a:pt x="10575" y="18064"/>
                  <a:pt x="10614" y="18039"/>
                </a:cubicBezTo>
                <a:cubicBezTo>
                  <a:pt x="10614" y="18039"/>
                  <a:pt x="10614" y="18039"/>
                  <a:pt x="10667" y="18066"/>
                </a:cubicBezTo>
                <a:cubicBezTo>
                  <a:pt x="10654" y="18035"/>
                  <a:pt x="10674" y="18034"/>
                  <a:pt x="10663" y="18025"/>
                </a:cubicBezTo>
                <a:cubicBezTo>
                  <a:pt x="10663" y="18025"/>
                  <a:pt x="10663" y="18024"/>
                  <a:pt x="10641" y="17891"/>
                </a:cubicBezTo>
                <a:cubicBezTo>
                  <a:pt x="10641" y="17891"/>
                  <a:pt x="10640" y="17890"/>
                  <a:pt x="10675" y="17824"/>
                </a:cubicBezTo>
                <a:cubicBezTo>
                  <a:pt x="10674" y="17824"/>
                  <a:pt x="10675" y="17824"/>
                  <a:pt x="10642" y="17796"/>
                </a:cubicBezTo>
                <a:cubicBezTo>
                  <a:pt x="10642" y="17796"/>
                  <a:pt x="10641" y="17796"/>
                  <a:pt x="10653" y="17711"/>
                </a:cubicBezTo>
                <a:cubicBezTo>
                  <a:pt x="10653" y="17711"/>
                  <a:pt x="10654" y="17710"/>
                  <a:pt x="10643" y="17701"/>
                </a:cubicBezTo>
                <a:cubicBezTo>
                  <a:pt x="10643" y="17701"/>
                  <a:pt x="10643" y="17701"/>
                  <a:pt x="10673" y="17593"/>
                </a:cubicBezTo>
                <a:cubicBezTo>
                  <a:pt x="10673" y="17593"/>
                  <a:pt x="10674" y="17594"/>
                  <a:pt x="10641" y="17566"/>
                </a:cubicBezTo>
                <a:cubicBezTo>
                  <a:pt x="10641" y="17566"/>
                  <a:pt x="10640" y="17566"/>
                  <a:pt x="10667" y="17532"/>
                </a:cubicBezTo>
                <a:cubicBezTo>
                  <a:pt x="10667" y="17532"/>
                  <a:pt x="10667" y="17532"/>
                  <a:pt x="10706" y="17507"/>
                </a:cubicBezTo>
                <a:cubicBezTo>
                  <a:pt x="10706" y="17507"/>
                  <a:pt x="10705" y="17507"/>
                  <a:pt x="10721" y="17463"/>
                </a:cubicBezTo>
                <a:cubicBezTo>
                  <a:pt x="10721" y="17463"/>
                  <a:pt x="10721" y="17464"/>
                  <a:pt x="10666" y="17417"/>
                </a:cubicBezTo>
                <a:cubicBezTo>
                  <a:pt x="10666" y="17417"/>
                  <a:pt x="10666" y="17416"/>
                  <a:pt x="10699" y="17329"/>
                </a:cubicBezTo>
                <a:cubicBezTo>
                  <a:pt x="10699" y="17329"/>
                  <a:pt x="10699" y="17330"/>
                  <a:pt x="10757" y="17188"/>
                </a:cubicBezTo>
                <a:cubicBezTo>
                  <a:pt x="10799" y="17205"/>
                  <a:pt x="10758" y="17208"/>
                  <a:pt x="10769" y="17217"/>
                </a:cubicBezTo>
                <a:cubicBezTo>
                  <a:pt x="10769" y="17217"/>
                  <a:pt x="10770" y="17217"/>
                  <a:pt x="10779" y="17205"/>
                </a:cubicBezTo>
                <a:cubicBezTo>
                  <a:pt x="10779" y="17205"/>
                  <a:pt x="10778" y="17206"/>
                  <a:pt x="10784" y="17153"/>
                </a:cubicBezTo>
                <a:cubicBezTo>
                  <a:pt x="10784" y="17153"/>
                  <a:pt x="10784" y="17153"/>
                  <a:pt x="10782" y="17133"/>
                </a:cubicBezTo>
                <a:cubicBezTo>
                  <a:pt x="10782" y="17133"/>
                  <a:pt x="10782" y="17132"/>
                  <a:pt x="10816" y="17066"/>
                </a:cubicBezTo>
                <a:cubicBezTo>
                  <a:pt x="10816" y="17066"/>
                  <a:pt x="10817" y="17066"/>
                  <a:pt x="10843" y="17127"/>
                </a:cubicBezTo>
                <a:cubicBezTo>
                  <a:pt x="10843" y="17127"/>
                  <a:pt x="10843" y="17126"/>
                  <a:pt x="10830" y="17211"/>
                </a:cubicBezTo>
                <a:cubicBezTo>
                  <a:pt x="10830" y="17211"/>
                  <a:pt x="10831" y="17211"/>
                  <a:pt x="10846" y="17262"/>
                </a:cubicBezTo>
                <a:cubicBezTo>
                  <a:pt x="10846" y="17262"/>
                  <a:pt x="10845" y="17263"/>
                  <a:pt x="10857" y="17178"/>
                </a:cubicBezTo>
                <a:cubicBezTo>
                  <a:pt x="10857" y="17178"/>
                  <a:pt x="10858" y="17177"/>
                  <a:pt x="10898" y="17173"/>
                </a:cubicBezTo>
                <a:cubicBezTo>
                  <a:pt x="10898" y="17173"/>
                  <a:pt x="10898" y="17173"/>
                  <a:pt x="10908" y="17277"/>
                </a:cubicBezTo>
                <a:lnTo>
                  <a:pt x="10917" y="17265"/>
                </a:lnTo>
                <a:cubicBezTo>
                  <a:pt x="10917" y="17265"/>
                  <a:pt x="10917" y="17265"/>
                  <a:pt x="10903" y="17329"/>
                </a:cubicBezTo>
                <a:cubicBezTo>
                  <a:pt x="10903" y="17329"/>
                  <a:pt x="10902" y="17330"/>
                  <a:pt x="10846" y="17377"/>
                </a:cubicBezTo>
                <a:cubicBezTo>
                  <a:pt x="10846" y="17377"/>
                  <a:pt x="10845" y="17378"/>
                  <a:pt x="10874" y="17574"/>
                </a:cubicBezTo>
                <a:cubicBezTo>
                  <a:pt x="10874" y="17545"/>
                  <a:pt x="10876" y="17529"/>
                  <a:pt x="10877" y="17522"/>
                </a:cubicBezTo>
                <a:lnTo>
                  <a:pt x="10880" y="17519"/>
                </a:lnTo>
                <a:lnTo>
                  <a:pt x="10874" y="17459"/>
                </a:lnTo>
                <a:cubicBezTo>
                  <a:pt x="10874" y="17459"/>
                  <a:pt x="10874" y="17458"/>
                  <a:pt x="10901" y="17424"/>
                </a:cubicBezTo>
                <a:cubicBezTo>
                  <a:pt x="10901" y="17424"/>
                  <a:pt x="10901" y="17425"/>
                  <a:pt x="10912" y="17434"/>
                </a:cubicBezTo>
                <a:cubicBezTo>
                  <a:pt x="10912" y="17434"/>
                  <a:pt x="10912" y="17434"/>
                  <a:pt x="10914" y="17455"/>
                </a:cubicBezTo>
                <a:cubicBezTo>
                  <a:pt x="10914" y="17455"/>
                  <a:pt x="10915" y="17454"/>
                  <a:pt x="10910" y="17507"/>
                </a:cubicBezTo>
                <a:cubicBezTo>
                  <a:pt x="10988" y="17478"/>
                  <a:pt x="10972" y="17522"/>
                  <a:pt x="10954" y="17545"/>
                </a:cubicBezTo>
                <a:cubicBezTo>
                  <a:pt x="10954" y="17545"/>
                  <a:pt x="10954" y="17545"/>
                  <a:pt x="10932" y="17641"/>
                </a:cubicBezTo>
                <a:cubicBezTo>
                  <a:pt x="10932" y="17641"/>
                  <a:pt x="10933" y="17641"/>
                  <a:pt x="10948" y="17692"/>
                </a:cubicBezTo>
                <a:cubicBezTo>
                  <a:pt x="10948" y="17692"/>
                  <a:pt x="10948" y="17691"/>
                  <a:pt x="10961" y="17721"/>
                </a:cubicBezTo>
                <a:cubicBezTo>
                  <a:pt x="10929" y="17714"/>
                  <a:pt x="10940" y="17724"/>
                  <a:pt x="10920" y="17726"/>
                </a:cubicBezTo>
                <a:cubicBezTo>
                  <a:pt x="10920" y="17726"/>
                  <a:pt x="10920" y="17726"/>
                  <a:pt x="10934" y="17872"/>
                </a:cubicBezTo>
                <a:cubicBezTo>
                  <a:pt x="10934" y="17872"/>
                  <a:pt x="10934" y="17871"/>
                  <a:pt x="10944" y="17975"/>
                </a:cubicBezTo>
                <a:cubicBezTo>
                  <a:pt x="10944" y="17975"/>
                  <a:pt x="10943" y="17976"/>
                  <a:pt x="10934" y="18197"/>
                </a:cubicBezTo>
                <a:cubicBezTo>
                  <a:pt x="10934" y="18197"/>
                  <a:pt x="10934" y="18197"/>
                  <a:pt x="10958" y="18236"/>
                </a:cubicBezTo>
                <a:cubicBezTo>
                  <a:pt x="10958" y="18236"/>
                  <a:pt x="10958" y="18235"/>
                  <a:pt x="10939" y="18258"/>
                </a:cubicBezTo>
                <a:cubicBezTo>
                  <a:pt x="10939" y="18258"/>
                  <a:pt x="10941" y="18258"/>
                  <a:pt x="10946" y="18321"/>
                </a:cubicBezTo>
                <a:cubicBezTo>
                  <a:pt x="10946" y="18321"/>
                  <a:pt x="10945" y="18321"/>
                  <a:pt x="10980" y="18370"/>
                </a:cubicBezTo>
                <a:cubicBezTo>
                  <a:pt x="10980" y="18370"/>
                  <a:pt x="10981" y="18370"/>
                  <a:pt x="10986" y="18526"/>
                </a:cubicBezTo>
                <a:cubicBezTo>
                  <a:pt x="10986" y="18526"/>
                  <a:pt x="10986" y="18526"/>
                  <a:pt x="10959" y="18560"/>
                </a:cubicBezTo>
                <a:cubicBezTo>
                  <a:pt x="10959" y="18560"/>
                  <a:pt x="10958" y="18560"/>
                  <a:pt x="10980" y="18579"/>
                </a:cubicBezTo>
                <a:cubicBezTo>
                  <a:pt x="10980" y="18579"/>
                  <a:pt x="10981" y="18579"/>
                  <a:pt x="10985" y="18621"/>
                </a:cubicBezTo>
                <a:cubicBezTo>
                  <a:pt x="11031" y="18679"/>
                  <a:pt x="10971" y="18684"/>
                  <a:pt x="10975" y="18726"/>
                </a:cubicBezTo>
                <a:cubicBezTo>
                  <a:pt x="10975" y="18726"/>
                  <a:pt x="10974" y="18726"/>
                  <a:pt x="11026" y="18732"/>
                </a:cubicBezTo>
                <a:cubicBezTo>
                  <a:pt x="11026" y="18732"/>
                  <a:pt x="11025" y="18731"/>
                  <a:pt x="11027" y="18752"/>
                </a:cubicBezTo>
                <a:cubicBezTo>
                  <a:pt x="11027" y="18752"/>
                  <a:pt x="11028" y="18752"/>
                  <a:pt x="11119" y="18638"/>
                </a:cubicBezTo>
                <a:lnTo>
                  <a:pt x="11166" y="18649"/>
                </a:lnTo>
                <a:lnTo>
                  <a:pt x="11167" y="18624"/>
                </a:lnTo>
                <a:cubicBezTo>
                  <a:pt x="11167" y="18624"/>
                  <a:pt x="11169" y="18623"/>
                  <a:pt x="11157" y="18614"/>
                </a:cubicBezTo>
                <a:lnTo>
                  <a:pt x="11136" y="18570"/>
                </a:lnTo>
                <a:lnTo>
                  <a:pt x="11105" y="18608"/>
                </a:lnTo>
                <a:cubicBezTo>
                  <a:pt x="11105" y="18608"/>
                  <a:pt x="11105" y="18608"/>
                  <a:pt x="11074" y="18601"/>
                </a:cubicBezTo>
                <a:cubicBezTo>
                  <a:pt x="11085" y="18610"/>
                  <a:pt x="11077" y="18621"/>
                  <a:pt x="11058" y="18644"/>
                </a:cubicBezTo>
                <a:cubicBezTo>
                  <a:pt x="11058" y="18644"/>
                  <a:pt x="11058" y="18645"/>
                  <a:pt x="11017" y="18649"/>
                </a:cubicBezTo>
                <a:cubicBezTo>
                  <a:pt x="11017" y="18649"/>
                  <a:pt x="11018" y="18648"/>
                  <a:pt x="11003" y="18598"/>
                </a:cubicBezTo>
                <a:cubicBezTo>
                  <a:pt x="11003" y="18598"/>
                  <a:pt x="11003" y="18598"/>
                  <a:pt x="11047" y="18520"/>
                </a:cubicBezTo>
                <a:cubicBezTo>
                  <a:pt x="11047" y="18520"/>
                  <a:pt x="11047" y="18520"/>
                  <a:pt x="11064" y="18592"/>
                </a:cubicBezTo>
                <a:cubicBezTo>
                  <a:pt x="11064" y="18592"/>
                  <a:pt x="11064" y="18592"/>
                  <a:pt x="11071" y="18560"/>
                </a:cubicBezTo>
                <a:cubicBezTo>
                  <a:pt x="11071" y="18560"/>
                  <a:pt x="11071" y="18560"/>
                  <a:pt x="11031" y="18469"/>
                </a:cubicBezTo>
                <a:cubicBezTo>
                  <a:pt x="11031" y="18469"/>
                  <a:pt x="11032" y="18469"/>
                  <a:pt x="11057" y="18414"/>
                </a:cubicBezTo>
                <a:cubicBezTo>
                  <a:pt x="11057" y="18414"/>
                  <a:pt x="11056" y="18414"/>
                  <a:pt x="11030" y="18354"/>
                </a:cubicBezTo>
                <a:cubicBezTo>
                  <a:pt x="11030" y="18354"/>
                  <a:pt x="11030" y="18354"/>
                  <a:pt x="11044" y="18290"/>
                </a:cubicBezTo>
                <a:cubicBezTo>
                  <a:pt x="11044" y="18290"/>
                  <a:pt x="11044" y="18290"/>
                  <a:pt x="10996" y="18211"/>
                </a:cubicBezTo>
                <a:cubicBezTo>
                  <a:pt x="10996" y="18211"/>
                  <a:pt x="10996" y="18210"/>
                  <a:pt x="11040" y="18133"/>
                </a:cubicBezTo>
                <a:cubicBezTo>
                  <a:pt x="11040" y="18133"/>
                  <a:pt x="11040" y="18133"/>
                  <a:pt x="11012" y="17937"/>
                </a:cubicBezTo>
                <a:cubicBezTo>
                  <a:pt x="11012" y="17937"/>
                  <a:pt x="11011" y="17938"/>
                  <a:pt x="11047" y="17892"/>
                </a:cubicBezTo>
                <a:cubicBezTo>
                  <a:pt x="11047" y="17892"/>
                  <a:pt x="11048" y="17891"/>
                  <a:pt x="11014" y="17863"/>
                </a:cubicBezTo>
                <a:lnTo>
                  <a:pt x="11033" y="17842"/>
                </a:lnTo>
                <a:lnTo>
                  <a:pt x="11033" y="17841"/>
                </a:lnTo>
                <a:cubicBezTo>
                  <a:pt x="11031" y="17820"/>
                  <a:pt x="11027" y="17778"/>
                  <a:pt x="11019" y="17695"/>
                </a:cubicBezTo>
                <a:cubicBezTo>
                  <a:pt x="10940" y="17585"/>
                  <a:pt x="10956" y="17513"/>
                  <a:pt x="10985" y="17513"/>
                </a:cubicBezTo>
                <a:lnTo>
                  <a:pt x="11003" y="17529"/>
                </a:lnTo>
                <a:lnTo>
                  <a:pt x="11003" y="17520"/>
                </a:lnTo>
                <a:cubicBezTo>
                  <a:pt x="11003" y="17511"/>
                  <a:pt x="11004" y="17493"/>
                  <a:pt x="11006" y="17456"/>
                </a:cubicBezTo>
                <a:cubicBezTo>
                  <a:pt x="11006" y="17456"/>
                  <a:pt x="11006" y="17456"/>
                  <a:pt x="10992" y="17310"/>
                </a:cubicBezTo>
                <a:cubicBezTo>
                  <a:pt x="10992" y="17310"/>
                  <a:pt x="10992" y="17311"/>
                  <a:pt x="11060" y="17273"/>
                </a:cubicBezTo>
                <a:cubicBezTo>
                  <a:pt x="11060" y="17273"/>
                  <a:pt x="11060" y="17273"/>
                  <a:pt x="11036" y="17233"/>
                </a:cubicBezTo>
                <a:cubicBezTo>
                  <a:pt x="11036" y="17233"/>
                  <a:pt x="11036" y="17233"/>
                  <a:pt x="11029" y="17265"/>
                </a:cubicBezTo>
                <a:cubicBezTo>
                  <a:pt x="11029" y="17265"/>
                  <a:pt x="11028" y="17265"/>
                  <a:pt x="10999" y="17278"/>
                </a:cubicBezTo>
                <a:cubicBezTo>
                  <a:pt x="10999" y="17278"/>
                  <a:pt x="11000" y="17279"/>
                  <a:pt x="10989" y="17270"/>
                </a:cubicBezTo>
                <a:cubicBezTo>
                  <a:pt x="10989" y="17270"/>
                  <a:pt x="10989" y="17269"/>
                  <a:pt x="10985" y="17227"/>
                </a:cubicBezTo>
                <a:cubicBezTo>
                  <a:pt x="10985" y="17227"/>
                  <a:pt x="10984" y="17227"/>
                  <a:pt x="11022" y="17087"/>
                </a:cubicBezTo>
                <a:cubicBezTo>
                  <a:pt x="11022" y="17087"/>
                  <a:pt x="11022" y="17087"/>
                  <a:pt x="11000" y="17068"/>
                </a:cubicBezTo>
                <a:cubicBezTo>
                  <a:pt x="11000" y="17068"/>
                  <a:pt x="10999" y="17069"/>
                  <a:pt x="11033" y="16888"/>
                </a:cubicBezTo>
                <a:cubicBezTo>
                  <a:pt x="11033" y="16888"/>
                  <a:pt x="11034" y="16887"/>
                  <a:pt x="10992" y="16870"/>
                </a:cubicBezTo>
                <a:cubicBezTo>
                  <a:pt x="10968" y="16831"/>
                  <a:pt x="11007" y="16828"/>
                  <a:pt x="11016" y="16816"/>
                </a:cubicBezTo>
                <a:cubicBezTo>
                  <a:pt x="11016" y="16816"/>
                  <a:pt x="11016" y="16815"/>
                  <a:pt x="11022" y="16762"/>
                </a:cubicBezTo>
                <a:cubicBezTo>
                  <a:pt x="11126" y="16794"/>
                  <a:pt x="11096" y="16692"/>
                  <a:pt x="11135" y="16668"/>
                </a:cubicBezTo>
                <a:cubicBezTo>
                  <a:pt x="11135" y="16668"/>
                  <a:pt x="11134" y="16668"/>
                  <a:pt x="11200" y="16609"/>
                </a:cubicBezTo>
                <a:cubicBezTo>
                  <a:pt x="11200" y="16609"/>
                  <a:pt x="11201" y="16609"/>
                  <a:pt x="11203" y="16630"/>
                </a:cubicBezTo>
                <a:cubicBezTo>
                  <a:pt x="11203" y="16630"/>
                  <a:pt x="11202" y="16629"/>
                  <a:pt x="11190" y="16714"/>
                </a:cubicBezTo>
                <a:cubicBezTo>
                  <a:pt x="11190" y="16714"/>
                  <a:pt x="11190" y="16714"/>
                  <a:pt x="11106" y="16796"/>
                </a:cubicBezTo>
                <a:cubicBezTo>
                  <a:pt x="11106" y="16796"/>
                  <a:pt x="11106" y="16797"/>
                  <a:pt x="11108" y="16818"/>
                </a:cubicBezTo>
                <a:cubicBezTo>
                  <a:pt x="11108" y="16818"/>
                  <a:pt x="11108" y="16817"/>
                  <a:pt x="11143" y="16866"/>
                </a:cubicBezTo>
                <a:cubicBezTo>
                  <a:pt x="11143" y="16866"/>
                  <a:pt x="11144" y="16866"/>
                  <a:pt x="11142" y="16845"/>
                </a:cubicBezTo>
                <a:cubicBezTo>
                  <a:pt x="11142" y="16845"/>
                  <a:pt x="11142" y="16845"/>
                  <a:pt x="11191" y="16829"/>
                </a:cubicBezTo>
                <a:cubicBezTo>
                  <a:pt x="11191" y="16829"/>
                  <a:pt x="11191" y="16829"/>
                  <a:pt x="11230" y="16920"/>
                </a:cubicBezTo>
                <a:cubicBezTo>
                  <a:pt x="11230" y="16920"/>
                  <a:pt x="11230" y="16920"/>
                  <a:pt x="11191" y="16945"/>
                </a:cubicBezTo>
                <a:cubicBezTo>
                  <a:pt x="11191" y="16945"/>
                  <a:pt x="11192" y="16945"/>
                  <a:pt x="11214" y="16963"/>
                </a:cubicBezTo>
                <a:cubicBezTo>
                  <a:pt x="11214" y="16963"/>
                  <a:pt x="11213" y="16964"/>
                  <a:pt x="11221" y="17047"/>
                </a:cubicBezTo>
                <a:cubicBezTo>
                  <a:pt x="11221" y="17047"/>
                  <a:pt x="11222" y="17046"/>
                  <a:pt x="11262" y="17042"/>
                </a:cubicBezTo>
                <a:cubicBezTo>
                  <a:pt x="11223" y="17161"/>
                  <a:pt x="11243" y="17065"/>
                  <a:pt x="11245" y="17086"/>
                </a:cubicBezTo>
                <a:cubicBezTo>
                  <a:pt x="11245" y="17086"/>
                  <a:pt x="11246" y="17087"/>
                  <a:pt x="11218" y="17121"/>
                </a:cubicBezTo>
                <a:cubicBezTo>
                  <a:pt x="11218" y="17121"/>
                  <a:pt x="11219" y="17121"/>
                  <a:pt x="11241" y="17140"/>
                </a:cubicBezTo>
                <a:cubicBezTo>
                  <a:pt x="11241" y="17140"/>
                  <a:pt x="11240" y="17139"/>
                  <a:pt x="11210" y="17246"/>
                </a:cubicBezTo>
                <a:cubicBezTo>
                  <a:pt x="11210" y="17246"/>
                  <a:pt x="11210" y="17247"/>
                  <a:pt x="11166" y="17210"/>
                </a:cubicBezTo>
                <a:cubicBezTo>
                  <a:pt x="11166" y="17210"/>
                  <a:pt x="11166" y="17209"/>
                  <a:pt x="11139" y="17243"/>
                </a:cubicBezTo>
                <a:cubicBezTo>
                  <a:pt x="11139" y="17243"/>
                  <a:pt x="11139" y="17244"/>
                  <a:pt x="11167" y="17440"/>
                </a:cubicBezTo>
                <a:cubicBezTo>
                  <a:pt x="11167" y="17440"/>
                  <a:pt x="11168" y="17440"/>
                  <a:pt x="11183" y="17491"/>
                </a:cubicBezTo>
                <a:cubicBezTo>
                  <a:pt x="11183" y="17491"/>
                  <a:pt x="11182" y="17490"/>
                  <a:pt x="11218" y="17445"/>
                </a:cubicBezTo>
                <a:cubicBezTo>
                  <a:pt x="11244" y="17505"/>
                  <a:pt x="11238" y="17538"/>
                  <a:pt x="11254" y="17494"/>
                </a:cubicBezTo>
                <a:cubicBezTo>
                  <a:pt x="11254" y="17494"/>
                  <a:pt x="11255" y="17493"/>
                  <a:pt x="11261" y="17880"/>
                </a:cubicBezTo>
                <a:cubicBezTo>
                  <a:pt x="11261" y="17880"/>
                  <a:pt x="11260" y="17881"/>
                  <a:pt x="11293" y="17910"/>
                </a:cubicBezTo>
                <a:cubicBezTo>
                  <a:pt x="11293" y="17910"/>
                  <a:pt x="11293" y="17909"/>
                  <a:pt x="11275" y="17931"/>
                </a:cubicBezTo>
                <a:cubicBezTo>
                  <a:pt x="11275" y="17931"/>
                  <a:pt x="11276" y="17932"/>
                  <a:pt x="11302" y="17993"/>
                </a:cubicBezTo>
                <a:cubicBezTo>
                  <a:pt x="11302" y="17993"/>
                  <a:pt x="11301" y="17991"/>
                  <a:pt x="11292" y="18003"/>
                </a:cubicBezTo>
                <a:cubicBezTo>
                  <a:pt x="11292" y="18003"/>
                  <a:pt x="11292" y="18003"/>
                  <a:pt x="11278" y="18067"/>
                </a:cubicBezTo>
                <a:cubicBezTo>
                  <a:pt x="11278" y="18067"/>
                  <a:pt x="11278" y="18067"/>
                  <a:pt x="11293" y="18118"/>
                </a:cubicBezTo>
                <a:cubicBezTo>
                  <a:pt x="11293" y="18118"/>
                  <a:pt x="11293" y="18118"/>
                  <a:pt x="11286" y="18150"/>
                </a:cubicBezTo>
                <a:cubicBezTo>
                  <a:pt x="11286" y="18150"/>
                  <a:pt x="11287" y="18151"/>
                  <a:pt x="11322" y="18200"/>
                </a:cubicBezTo>
                <a:cubicBezTo>
                  <a:pt x="11326" y="18241"/>
                  <a:pt x="11291" y="18308"/>
                  <a:pt x="11275" y="18351"/>
                </a:cubicBezTo>
                <a:cubicBezTo>
                  <a:pt x="11275" y="18351"/>
                  <a:pt x="11274" y="18351"/>
                  <a:pt x="11285" y="18360"/>
                </a:cubicBezTo>
                <a:cubicBezTo>
                  <a:pt x="11285" y="18360"/>
                  <a:pt x="11285" y="18360"/>
                  <a:pt x="11257" y="18488"/>
                </a:cubicBezTo>
                <a:cubicBezTo>
                  <a:pt x="11257" y="18488"/>
                  <a:pt x="11257" y="18488"/>
                  <a:pt x="11335" y="18554"/>
                </a:cubicBezTo>
                <a:cubicBezTo>
                  <a:pt x="11303" y="18546"/>
                  <a:pt x="11306" y="18568"/>
                  <a:pt x="11315" y="18557"/>
                </a:cubicBezTo>
                <a:cubicBezTo>
                  <a:pt x="11315" y="18557"/>
                  <a:pt x="11314" y="18556"/>
                  <a:pt x="11320" y="18618"/>
                </a:cubicBezTo>
                <a:cubicBezTo>
                  <a:pt x="11210" y="18639"/>
                  <a:pt x="11323" y="18640"/>
                  <a:pt x="11293" y="18653"/>
                </a:cubicBezTo>
                <a:cubicBezTo>
                  <a:pt x="11293" y="18653"/>
                  <a:pt x="11292" y="18652"/>
                  <a:pt x="11303" y="18662"/>
                </a:cubicBezTo>
                <a:cubicBezTo>
                  <a:pt x="11303" y="18662"/>
                  <a:pt x="11304" y="18662"/>
                  <a:pt x="11288" y="18705"/>
                </a:cubicBezTo>
                <a:cubicBezTo>
                  <a:pt x="11288" y="18705"/>
                  <a:pt x="11288" y="18706"/>
                  <a:pt x="11330" y="18723"/>
                </a:cubicBezTo>
                <a:cubicBezTo>
                  <a:pt x="11330" y="18723"/>
                  <a:pt x="11329" y="18722"/>
                  <a:pt x="11320" y="18733"/>
                </a:cubicBezTo>
                <a:cubicBezTo>
                  <a:pt x="11320" y="18733"/>
                  <a:pt x="11320" y="18733"/>
                  <a:pt x="11282" y="18758"/>
                </a:cubicBezTo>
                <a:cubicBezTo>
                  <a:pt x="11282" y="18758"/>
                  <a:pt x="11282" y="18759"/>
                  <a:pt x="11310" y="18840"/>
                </a:cubicBezTo>
                <a:cubicBezTo>
                  <a:pt x="11310" y="18840"/>
                  <a:pt x="11311" y="18840"/>
                  <a:pt x="11295" y="18883"/>
                </a:cubicBezTo>
                <a:cubicBezTo>
                  <a:pt x="11295" y="18883"/>
                  <a:pt x="11295" y="18882"/>
                  <a:pt x="11323" y="18963"/>
                </a:cubicBezTo>
                <a:cubicBezTo>
                  <a:pt x="11323" y="18963"/>
                  <a:pt x="11322" y="18964"/>
                  <a:pt x="11337" y="19015"/>
                </a:cubicBezTo>
                <a:cubicBezTo>
                  <a:pt x="11337" y="19015"/>
                  <a:pt x="11337" y="19014"/>
                  <a:pt x="11323" y="19079"/>
                </a:cubicBezTo>
                <a:cubicBezTo>
                  <a:pt x="11323" y="19079"/>
                  <a:pt x="11324" y="19078"/>
                  <a:pt x="11335" y="19297"/>
                </a:cubicBezTo>
                <a:cubicBezTo>
                  <a:pt x="11335" y="19297"/>
                  <a:pt x="11334" y="19298"/>
                  <a:pt x="11309" y="19353"/>
                </a:cubicBezTo>
                <a:cubicBezTo>
                  <a:pt x="11309" y="19353"/>
                  <a:pt x="11309" y="19353"/>
                  <a:pt x="11298" y="19344"/>
                </a:cubicBezTo>
                <a:cubicBezTo>
                  <a:pt x="11298" y="19344"/>
                  <a:pt x="11298" y="19343"/>
                  <a:pt x="11295" y="19417"/>
                </a:cubicBezTo>
                <a:cubicBezTo>
                  <a:pt x="11295" y="19417"/>
                  <a:pt x="11294" y="19418"/>
                  <a:pt x="11267" y="19452"/>
                </a:cubicBezTo>
                <a:cubicBezTo>
                  <a:pt x="11267" y="19452"/>
                  <a:pt x="11268" y="19451"/>
                  <a:pt x="11254" y="19306"/>
                </a:cubicBezTo>
                <a:cubicBezTo>
                  <a:pt x="11254" y="19306"/>
                  <a:pt x="11253" y="19306"/>
                  <a:pt x="11224" y="19319"/>
                </a:cubicBezTo>
                <a:cubicBezTo>
                  <a:pt x="11224" y="19319"/>
                  <a:pt x="11224" y="19319"/>
                  <a:pt x="11173" y="19313"/>
                </a:cubicBezTo>
                <a:cubicBezTo>
                  <a:pt x="11173" y="19313"/>
                  <a:pt x="11173" y="19315"/>
                  <a:pt x="11150" y="19296"/>
                </a:cubicBezTo>
                <a:cubicBezTo>
                  <a:pt x="11150" y="19296"/>
                  <a:pt x="11151" y="19295"/>
                  <a:pt x="11169" y="19273"/>
                </a:cubicBezTo>
                <a:cubicBezTo>
                  <a:pt x="11169" y="19273"/>
                  <a:pt x="11169" y="19273"/>
                  <a:pt x="11199" y="19259"/>
                </a:cubicBezTo>
                <a:cubicBezTo>
                  <a:pt x="11199" y="19259"/>
                  <a:pt x="11198" y="19259"/>
                  <a:pt x="11187" y="19249"/>
                </a:cubicBezTo>
                <a:cubicBezTo>
                  <a:pt x="11187" y="19249"/>
                  <a:pt x="11187" y="19250"/>
                  <a:pt x="11176" y="19240"/>
                </a:cubicBezTo>
                <a:cubicBezTo>
                  <a:pt x="11176" y="19240"/>
                  <a:pt x="11176" y="19240"/>
                  <a:pt x="11133" y="19223"/>
                </a:cubicBezTo>
                <a:cubicBezTo>
                  <a:pt x="11133" y="19223"/>
                  <a:pt x="11134" y="19224"/>
                  <a:pt x="11150" y="19181"/>
                </a:cubicBezTo>
                <a:cubicBezTo>
                  <a:pt x="11150" y="19181"/>
                  <a:pt x="11149" y="19180"/>
                  <a:pt x="11105" y="19143"/>
                </a:cubicBezTo>
                <a:cubicBezTo>
                  <a:pt x="11105" y="19143"/>
                  <a:pt x="11106" y="19143"/>
                  <a:pt x="11129" y="19067"/>
                </a:cubicBezTo>
                <a:cubicBezTo>
                  <a:pt x="11129" y="19067"/>
                  <a:pt x="11129" y="19067"/>
                  <a:pt x="11204" y="18997"/>
                </a:cubicBezTo>
                <a:cubicBezTo>
                  <a:pt x="11204" y="18997"/>
                  <a:pt x="11203" y="18997"/>
                  <a:pt x="11211" y="18870"/>
                </a:cubicBezTo>
                <a:lnTo>
                  <a:pt x="11160" y="18727"/>
                </a:lnTo>
                <a:lnTo>
                  <a:pt x="11157" y="18729"/>
                </a:lnTo>
                <a:cubicBezTo>
                  <a:pt x="11157" y="18729"/>
                  <a:pt x="11158" y="18730"/>
                  <a:pt x="11155" y="18803"/>
                </a:cubicBezTo>
                <a:cubicBezTo>
                  <a:pt x="11155" y="18803"/>
                  <a:pt x="11154" y="18802"/>
                  <a:pt x="11051" y="18791"/>
                </a:cubicBezTo>
                <a:cubicBezTo>
                  <a:pt x="11051" y="18791"/>
                  <a:pt x="11052" y="18793"/>
                  <a:pt x="11054" y="18813"/>
                </a:cubicBezTo>
                <a:cubicBezTo>
                  <a:pt x="11054" y="18813"/>
                  <a:pt x="11054" y="18813"/>
                  <a:pt x="11010" y="18891"/>
                </a:cubicBezTo>
                <a:cubicBezTo>
                  <a:pt x="11010" y="18891"/>
                  <a:pt x="11010" y="18891"/>
                  <a:pt x="11009" y="18985"/>
                </a:cubicBezTo>
                <a:cubicBezTo>
                  <a:pt x="11009" y="18985"/>
                  <a:pt x="11009" y="18984"/>
                  <a:pt x="11017" y="19067"/>
                </a:cubicBezTo>
                <a:cubicBezTo>
                  <a:pt x="11017" y="19067"/>
                  <a:pt x="11018" y="19068"/>
                  <a:pt x="10990" y="19102"/>
                </a:cubicBezTo>
                <a:cubicBezTo>
                  <a:pt x="10990" y="19102"/>
                  <a:pt x="10989" y="19102"/>
                  <a:pt x="11012" y="19121"/>
                </a:cubicBezTo>
                <a:cubicBezTo>
                  <a:pt x="10980" y="19114"/>
                  <a:pt x="11012" y="19121"/>
                  <a:pt x="11003" y="19133"/>
                </a:cubicBezTo>
                <a:cubicBezTo>
                  <a:pt x="11003" y="19133"/>
                  <a:pt x="11002" y="19132"/>
                  <a:pt x="11027" y="19287"/>
                </a:cubicBezTo>
                <a:cubicBezTo>
                  <a:pt x="11027" y="19287"/>
                  <a:pt x="11028" y="19287"/>
                  <a:pt x="11007" y="19289"/>
                </a:cubicBezTo>
                <a:lnTo>
                  <a:pt x="11019" y="19303"/>
                </a:lnTo>
                <a:lnTo>
                  <a:pt x="11019" y="19297"/>
                </a:lnTo>
                <a:cubicBezTo>
                  <a:pt x="11009" y="19298"/>
                  <a:pt x="11019" y="19309"/>
                  <a:pt x="11026" y="19312"/>
                </a:cubicBezTo>
                <a:lnTo>
                  <a:pt x="11019" y="19303"/>
                </a:lnTo>
                <a:cubicBezTo>
                  <a:pt x="11019" y="19308"/>
                  <a:pt x="11021" y="19319"/>
                  <a:pt x="11023" y="19340"/>
                </a:cubicBezTo>
                <a:cubicBezTo>
                  <a:pt x="11012" y="19330"/>
                  <a:pt x="10986" y="19386"/>
                  <a:pt x="10990" y="19427"/>
                </a:cubicBezTo>
                <a:cubicBezTo>
                  <a:pt x="10990" y="19427"/>
                  <a:pt x="10990" y="19426"/>
                  <a:pt x="11041" y="19431"/>
                </a:cubicBezTo>
                <a:cubicBezTo>
                  <a:pt x="11041" y="19431"/>
                  <a:pt x="11041" y="19432"/>
                  <a:pt x="11016" y="19487"/>
                </a:cubicBezTo>
                <a:cubicBezTo>
                  <a:pt x="11016" y="19487"/>
                  <a:pt x="11016" y="19486"/>
                  <a:pt x="10996" y="19488"/>
                </a:cubicBezTo>
                <a:cubicBezTo>
                  <a:pt x="10996" y="19488"/>
                  <a:pt x="10995" y="19489"/>
                  <a:pt x="10924" y="19485"/>
                </a:cubicBezTo>
                <a:cubicBezTo>
                  <a:pt x="10954" y="19320"/>
                  <a:pt x="10953" y="19304"/>
                  <a:pt x="10944" y="19325"/>
                </a:cubicBezTo>
                <a:lnTo>
                  <a:pt x="10939" y="19337"/>
                </a:lnTo>
                <a:lnTo>
                  <a:pt x="10935" y="19373"/>
                </a:lnTo>
                <a:cubicBezTo>
                  <a:pt x="10934" y="19380"/>
                  <a:pt x="10935" y="19379"/>
                  <a:pt x="10935" y="19379"/>
                </a:cubicBezTo>
                <a:cubicBezTo>
                  <a:pt x="10915" y="19381"/>
                  <a:pt x="10914" y="19382"/>
                  <a:pt x="10914" y="19382"/>
                </a:cubicBezTo>
                <a:cubicBezTo>
                  <a:pt x="10915" y="19392"/>
                  <a:pt x="10921" y="19383"/>
                  <a:pt x="10927" y="19369"/>
                </a:cubicBezTo>
                <a:lnTo>
                  <a:pt x="10939" y="19337"/>
                </a:lnTo>
                <a:lnTo>
                  <a:pt x="10939" y="19326"/>
                </a:lnTo>
                <a:cubicBezTo>
                  <a:pt x="10939" y="19326"/>
                  <a:pt x="10939" y="19327"/>
                  <a:pt x="10929" y="19223"/>
                </a:cubicBezTo>
                <a:cubicBezTo>
                  <a:pt x="10929" y="19223"/>
                  <a:pt x="10930" y="19223"/>
                  <a:pt x="10962" y="19136"/>
                </a:cubicBezTo>
                <a:cubicBezTo>
                  <a:pt x="10962" y="19135"/>
                  <a:pt x="10962" y="19136"/>
                  <a:pt x="10911" y="19131"/>
                </a:cubicBezTo>
                <a:cubicBezTo>
                  <a:pt x="10911" y="19131"/>
                  <a:pt x="10911" y="19130"/>
                  <a:pt x="10877" y="19197"/>
                </a:cubicBezTo>
                <a:cubicBezTo>
                  <a:pt x="10877" y="19197"/>
                  <a:pt x="10876" y="19197"/>
                  <a:pt x="10904" y="19278"/>
                </a:cubicBezTo>
                <a:cubicBezTo>
                  <a:pt x="10904" y="19278"/>
                  <a:pt x="10904" y="19278"/>
                  <a:pt x="10870" y="19344"/>
                </a:cubicBezTo>
                <a:cubicBezTo>
                  <a:pt x="10870" y="19344"/>
                  <a:pt x="10870" y="19343"/>
                  <a:pt x="10856" y="19198"/>
                </a:cubicBezTo>
                <a:cubicBezTo>
                  <a:pt x="10856" y="19198"/>
                  <a:pt x="10856" y="19199"/>
                  <a:pt x="10839" y="19337"/>
                </a:cubicBezTo>
                <a:cubicBezTo>
                  <a:pt x="10839" y="19337"/>
                  <a:pt x="10839" y="19337"/>
                  <a:pt x="10867" y="19418"/>
                </a:cubicBezTo>
                <a:cubicBezTo>
                  <a:pt x="10881" y="19354"/>
                  <a:pt x="10888" y="19415"/>
                  <a:pt x="10897" y="19404"/>
                </a:cubicBezTo>
                <a:cubicBezTo>
                  <a:pt x="10897" y="19404"/>
                  <a:pt x="10896" y="19405"/>
                  <a:pt x="10907" y="19414"/>
                </a:cubicBezTo>
                <a:cubicBezTo>
                  <a:pt x="10848" y="19441"/>
                  <a:pt x="10930" y="19433"/>
                  <a:pt x="10914" y="19477"/>
                </a:cubicBezTo>
                <a:cubicBezTo>
                  <a:pt x="10914" y="19477"/>
                  <a:pt x="10914" y="19476"/>
                  <a:pt x="10864" y="19491"/>
                </a:cubicBezTo>
                <a:lnTo>
                  <a:pt x="10869" y="19564"/>
                </a:lnTo>
                <a:lnTo>
                  <a:pt x="10881" y="19563"/>
                </a:lnTo>
                <a:cubicBezTo>
                  <a:pt x="10880" y="19547"/>
                  <a:pt x="10877" y="19638"/>
                  <a:pt x="10871" y="19592"/>
                </a:cubicBezTo>
                <a:lnTo>
                  <a:pt x="10870" y="19577"/>
                </a:lnTo>
                <a:cubicBezTo>
                  <a:pt x="10868" y="19580"/>
                  <a:pt x="10862" y="19586"/>
                  <a:pt x="10853" y="19598"/>
                </a:cubicBezTo>
                <a:cubicBezTo>
                  <a:pt x="10853" y="19598"/>
                  <a:pt x="10854" y="19598"/>
                  <a:pt x="10861" y="19681"/>
                </a:cubicBezTo>
                <a:cubicBezTo>
                  <a:pt x="10861" y="19681"/>
                  <a:pt x="10862" y="19680"/>
                  <a:pt x="10880" y="19657"/>
                </a:cubicBezTo>
                <a:cubicBezTo>
                  <a:pt x="10880" y="19657"/>
                  <a:pt x="10880" y="19657"/>
                  <a:pt x="10942" y="19672"/>
                </a:cubicBezTo>
                <a:cubicBezTo>
                  <a:pt x="10942" y="19672"/>
                  <a:pt x="10943" y="19672"/>
                  <a:pt x="10941" y="19652"/>
                </a:cubicBezTo>
                <a:cubicBezTo>
                  <a:pt x="11010" y="19634"/>
                  <a:pt x="11006" y="19593"/>
                  <a:pt x="10986" y="19595"/>
                </a:cubicBezTo>
                <a:cubicBezTo>
                  <a:pt x="10986" y="19595"/>
                  <a:pt x="10986" y="19594"/>
                  <a:pt x="11029" y="19611"/>
                </a:cubicBezTo>
                <a:cubicBezTo>
                  <a:pt x="11029" y="19611"/>
                  <a:pt x="11028" y="19611"/>
                  <a:pt x="11065" y="19681"/>
                </a:cubicBezTo>
                <a:cubicBezTo>
                  <a:pt x="11084" y="19658"/>
                  <a:pt x="11115" y="19665"/>
                  <a:pt x="11122" y="19633"/>
                </a:cubicBezTo>
                <a:cubicBezTo>
                  <a:pt x="11122" y="19633"/>
                  <a:pt x="11122" y="19634"/>
                  <a:pt x="11191" y="19617"/>
                </a:cubicBezTo>
                <a:cubicBezTo>
                  <a:pt x="11191" y="19617"/>
                  <a:pt x="11192" y="19616"/>
                  <a:pt x="11189" y="19689"/>
                </a:cubicBezTo>
                <a:cubicBezTo>
                  <a:pt x="11189" y="19689"/>
                  <a:pt x="11188" y="19689"/>
                  <a:pt x="11197" y="19678"/>
                </a:cubicBezTo>
                <a:cubicBezTo>
                  <a:pt x="11197" y="19678"/>
                  <a:pt x="11197" y="19678"/>
                  <a:pt x="11190" y="19710"/>
                </a:cubicBezTo>
                <a:cubicBezTo>
                  <a:pt x="11201" y="19719"/>
                  <a:pt x="11200" y="19699"/>
                  <a:pt x="11220" y="19697"/>
                </a:cubicBezTo>
                <a:cubicBezTo>
                  <a:pt x="11220" y="19697"/>
                  <a:pt x="11219" y="19698"/>
                  <a:pt x="11230" y="19707"/>
                </a:cubicBezTo>
                <a:cubicBezTo>
                  <a:pt x="11230" y="19707"/>
                  <a:pt x="11231" y="19707"/>
                  <a:pt x="11194" y="19752"/>
                </a:cubicBezTo>
                <a:cubicBezTo>
                  <a:pt x="11194" y="19752"/>
                  <a:pt x="11195" y="19751"/>
                  <a:pt x="11206" y="19761"/>
                </a:cubicBezTo>
                <a:cubicBezTo>
                  <a:pt x="11206" y="19761"/>
                  <a:pt x="11206" y="19762"/>
                  <a:pt x="11251" y="20239"/>
                </a:cubicBezTo>
                <a:cubicBezTo>
                  <a:pt x="11251" y="20239"/>
                  <a:pt x="11250" y="20238"/>
                  <a:pt x="11261" y="20248"/>
                </a:cubicBezTo>
                <a:cubicBezTo>
                  <a:pt x="11261" y="20248"/>
                  <a:pt x="11261" y="20248"/>
                  <a:pt x="11254" y="20280"/>
                </a:cubicBezTo>
                <a:cubicBezTo>
                  <a:pt x="11254" y="20280"/>
                  <a:pt x="11254" y="20280"/>
                  <a:pt x="11298" y="20203"/>
                </a:cubicBezTo>
                <a:cubicBezTo>
                  <a:pt x="11298" y="20203"/>
                  <a:pt x="11297" y="20202"/>
                  <a:pt x="11356" y="20175"/>
                </a:cubicBezTo>
                <a:cubicBezTo>
                  <a:pt x="11356" y="20175"/>
                  <a:pt x="11356" y="20175"/>
                  <a:pt x="11402" y="20233"/>
                </a:cubicBezTo>
                <a:cubicBezTo>
                  <a:pt x="11403" y="20233"/>
                  <a:pt x="11403" y="20234"/>
                  <a:pt x="11412" y="20223"/>
                </a:cubicBezTo>
                <a:cubicBezTo>
                  <a:pt x="11412" y="20223"/>
                  <a:pt x="11412" y="20222"/>
                  <a:pt x="11415" y="20149"/>
                </a:cubicBezTo>
                <a:cubicBezTo>
                  <a:pt x="11415" y="20149"/>
                  <a:pt x="11415" y="20149"/>
                  <a:pt x="11442" y="20115"/>
                </a:cubicBezTo>
                <a:cubicBezTo>
                  <a:pt x="11442" y="20115"/>
                  <a:pt x="11443" y="20114"/>
                  <a:pt x="11402" y="20118"/>
                </a:cubicBezTo>
                <a:cubicBezTo>
                  <a:pt x="11403" y="20118"/>
                  <a:pt x="11402" y="20119"/>
                  <a:pt x="11387" y="20068"/>
                </a:cubicBezTo>
                <a:cubicBezTo>
                  <a:pt x="11277" y="20299"/>
                  <a:pt x="11362" y="20123"/>
                  <a:pt x="11353" y="20134"/>
                </a:cubicBezTo>
                <a:cubicBezTo>
                  <a:pt x="11353" y="20134"/>
                  <a:pt x="11353" y="20135"/>
                  <a:pt x="11303" y="20150"/>
                </a:cubicBezTo>
                <a:cubicBezTo>
                  <a:pt x="11303" y="20150"/>
                  <a:pt x="11303" y="20150"/>
                  <a:pt x="11288" y="20099"/>
                </a:cubicBezTo>
                <a:cubicBezTo>
                  <a:pt x="11288" y="20099"/>
                  <a:pt x="11288" y="20099"/>
                  <a:pt x="11357" y="19966"/>
                </a:cubicBezTo>
                <a:cubicBezTo>
                  <a:pt x="11357" y="19966"/>
                  <a:pt x="11356" y="19967"/>
                  <a:pt x="11417" y="19961"/>
                </a:cubicBezTo>
                <a:cubicBezTo>
                  <a:pt x="11417" y="19961"/>
                  <a:pt x="11417" y="19961"/>
                  <a:pt x="11386" y="19953"/>
                </a:cubicBezTo>
                <a:cubicBezTo>
                  <a:pt x="11386" y="19953"/>
                  <a:pt x="11387" y="19953"/>
                  <a:pt x="11383" y="19911"/>
                </a:cubicBezTo>
                <a:cubicBezTo>
                  <a:pt x="11383" y="19911"/>
                  <a:pt x="11382" y="19911"/>
                  <a:pt x="11405" y="19835"/>
                </a:cubicBezTo>
                <a:cubicBezTo>
                  <a:pt x="11405" y="19835"/>
                  <a:pt x="11406" y="19836"/>
                  <a:pt x="11478" y="19840"/>
                </a:cubicBezTo>
                <a:cubicBezTo>
                  <a:pt x="11454" y="19915"/>
                  <a:pt x="11444" y="19926"/>
                  <a:pt x="11473" y="19912"/>
                </a:cubicBezTo>
                <a:cubicBezTo>
                  <a:pt x="11473" y="19912"/>
                  <a:pt x="11474" y="19912"/>
                  <a:pt x="11500" y="19972"/>
                </a:cubicBezTo>
                <a:lnTo>
                  <a:pt x="11461" y="19998"/>
                </a:lnTo>
                <a:lnTo>
                  <a:pt x="11463" y="20052"/>
                </a:lnTo>
                <a:cubicBezTo>
                  <a:pt x="11472" y="20085"/>
                  <a:pt x="11493" y="20011"/>
                  <a:pt x="11495" y="20026"/>
                </a:cubicBezTo>
                <a:cubicBezTo>
                  <a:pt x="11495" y="20026"/>
                  <a:pt x="11494" y="20025"/>
                  <a:pt x="11493" y="20119"/>
                </a:cubicBezTo>
                <a:cubicBezTo>
                  <a:pt x="11493" y="20119"/>
                  <a:pt x="11493" y="20120"/>
                  <a:pt x="11490" y="20194"/>
                </a:cubicBezTo>
                <a:cubicBezTo>
                  <a:pt x="11562" y="20197"/>
                  <a:pt x="11516" y="20139"/>
                  <a:pt x="11558" y="20156"/>
                </a:cubicBezTo>
                <a:cubicBezTo>
                  <a:pt x="11558" y="20156"/>
                  <a:pt x="11558" y="20155"/>
                  <a:pt x="11571" y="20185"/>
                </a:cubicBezTo>
                <a:cubicBezTo>
                  <a:pt x="11571" y="20185"/>
                  <a:pt x="11571" y="20185"/>
                  <a:pt x="11609" y="20160"/>
                </a:cubicBezTo>
                <a:cubicBezTo>
                  <a:pt x="11639" y="20210"/>
                  <a:pt x="11655" y="20247"/>
                  <a:pt x="11660" y="20277"/>
                </a:cubicBezTo>
                <a:lnTo>
                  <a:pt x="11659" y="20305"/>
                </a:lnTo>
                <a:lnTo>
                  <a:pt x="11663" y="20302"/>
                </a:lnTo>
                <a:cubicBezTo>
                  <a:pt x="11663" y="20302"/>
                  <a:pt x="11663" y="20302"/>
                  <a:pt x="11660" y="20166"/>
                </a:cubicBezTo>
                <a:cubicBezTo>
                  <a:pt x="11660" y="20166"/>
                  <a:pt x="11661" y="20167"/>
                  <a:pt x="11633" y="20201"/>
                </a:cubicBezTo>
                <a:cubicBezTo>
                  <a:pt x="11633" y="20201"/>
                  <a:pt x="11634" y="20200"/>
                  <a:pt x="11592" y="19974"/>
                </a:cubicBezTo>
                <a:cubicBezTo>
                  <a:pt x="11592" y="19974"/>
                  <a:pt x="11592" y="19974"/>
                  <a:pt x="11633" y="19876"/>
                </a:cubicBezTo>
                <a:cubicBezTo>
                  <a:pt x="11633" y="19876"/>
                  <a:pt x="11634" y="19876"/>
                  <a:pt x="11597" y="19806"/>
                </a:cubicBezTo>
                <a:cubicBezTo>
                  <a:pt x="11597" y="19806"/>
                  <a:pt x="11596" y="19806"/>
                  <a:pt x="11639" y="19729"/>
                </a:cubicBezTo>
                <a:cubicBezTo>
                  <a:pt x="11639" y="19729"/>
                  <a:pt x="11640" y="19728"/>
                  <a:pt x="11673" y="19756"/>
                </a:cubicBezTo>
                <a:cubicBezTo>
                  <a:pt x="11673" y="19756"/>
                  <a:pt x="11672" y="19756"/>
                  <a:pt x="11683" y="19975"/>
                </a:cubicBezTo>
                <a:cubicBezTo>
                  <a:pt x="11652" y="19968"/>
                  <a:pt x="11680" y="20049"/>
                  <a:pt x="11653" y="20083"/>
                </a:cubicBezTo>
                <a:cubicBezTo>
                  <a:pt x="11653" y="20083"/>
                  <a:pt x="11653" y="20084"/>
                  <a:pt x="11665" y="20093"/>
                </a:cubicBezTo>
                <a:cubicBezTo>
                  <a:pt x="11665" y="20093"/>
                  <a:pt x="11664" y="20093"/>
                  <a:pt x="11711" y="20057"/>
                </a:cubicBezTo>
                <a:cubicBezTo>
                  <a:pt x="11711" y="20057"/>
                  <a:pt x="11712" y="20056"/>
                  <a:pt x="11724" y="20181"/>
                </a:cubicBezTo>
                <a:cubicBezTo>
                  <a:pt x="11724" y="20181"/>
                  <a:pt x="11723" y="20181"/>
                  <a:pt x="11752" y="20168"/>
                </a:cubicBezTo>
                <a:cubicBezTo>
                  <a:pt x="11748" y="20011"/>
                  <a:pt x="11764" y="20177"/>
                  <a:pt x="11727" y="20108"/>
                </a:cubicBezTo>
                <a:cubicBezTo>
                  <a:pt x="11727" y="20108"/>
                  <a:pt x="11727" y="20108"/>
                  <a:pt x="11741" y="20044"/>
                </a:cubicBezTo>
                <a:cubicBezTo>
                  <a:pt x="11741" y="20044"/>
                  <a:pt x="11741" y="20044"/>
                  <a:pt x="11716" y="19774"/>
                </a:cubicBezTo>
                <a:cubicBezTo>
                  <a:pt x="11716" y="19774"/>
                  <a:pt x="11716" y="19773"/>
                  <a:pt x="11741" y="19719"/>
                </a:cubicBezTo>
                <a:cubicBezTo>
                  <a:pt x="11741" y="19719"/>
                  <a:pt x="11740" y="19718"/>
                  <a:pt x="11718" y="19700"/>
                </a:cubicBezTo>
                <a:cubicBezTo>
                  <a:pt x="11718" y="19700"/>
                  <a:pt x="11718" y="19700"/>
                  <a:pt x="11677" y="19704"/>
                </a:cubicBezTo>
                <a:cubicBezTo>
                  <a:pt x="11664" y="19674"/>
                  <a:pt x="11686" y="19672"/>
                  <a:pt x="11686" y="19672"/>
                </a:cubicBezTo>
                <a:cubicBezTo>
                  <a:pt x="11704" y="19649"/>
                  <a:pt x="11706" y="19669"/>
                  <a:pt x="11706" y="19669"/>
                </a:cubicBezTo>
                <a:cubicBezTo>
                  <a:pt x="11706" y="19669"/>
                  <a:pt x="11706" y="19669"/>
                  <a:pt x="11697" y="19471"/>
                </a:cubicBezTo>
                <a:cubicBezTo>
                  <a:pt x="11697" y="19471"/>
                  <a:pt x="11697" y="19471"/>
                  <a:pt x="11673" y="19431"/>
                </a:cubicBezTo>
                <a:cubicBezTo>
                  <a:pt x="11673" y="19431"/>
                  <a:pt x="11672" y="19433"/>
                  <a:pt x="11689" y="19389"/>
                </a:cubicBezTo>
                <a:cubicBezTo>
                  <a:pt x="11689" y="19389"/>
                  <a:pt x="11689" y="19388"/>
                  <a:pt x="11672" y="19316"/>
                </a:cubicBezTo>
                <a:cubicBezTo>
                  <a:pt x="11672" y="19316"/>
                  <a:pt x="11672" y="19317"/>
                  <a:pt x="11690" y="19294"/>
                </a:cubicBezTo>
                <a:cubicBezTo>
                  <a:pt x="11690" y="19294"/>
                  <a:pt x="11689" y="19293"/>
                  <a:pt x="11663" y="19233"/>
                </a:cubicBezTo>
                <a:cubicBezTo>
                  <a:pt x="11663" y="19233"/>
                  <a:pt x="11664" y="19233"/>
                  <a:pt x="11693" y="19220"/>
                </a:cubicBezTo>
                <a:cubicBezTo>
                  <a:pt x="11693" y="19220"/>
                  <a:pt x="11693" y="19221"/>
                  <a:pt x="11657" y="19172"/>
                </a:cubicBezTo>
                <a:cubicBezTo>
                  <a:pt x="11657" y="19172"/>
                  <a:pt x="11657" y="19172"/>
                  <a:pt x="11672" y="19108"/>
                </a:cubicBezTo>
                <a:cubicBezTo>
                  <a:pt x="11672" y="19108"/>
                  <a:pt x="11672" y="19107"/>
                  <a:pt x="11646" y="19047"/>
                </a:cubicBezTo>
                <a:cubicBezTo>
                  <a:pt x="11646" y="19047"/>
                  <a:pt x="11646" y="19047"/>
                  <a:pt x="11665" y="19025"/>
                </a:cubicBezTo>
                <a:cubicBezTo>
                  <a:pt x="11593" y="19021"/>
                  <a:pt x="11638" y="19079"/>
                  <a:pt x="11629" y="19090"/>
                </a:cubicBezTo>
                <a:cubicBezTo>
                  <a:pt x="11629" y="19090"/>
                  <a:pt x="11630" y="19091"/>
                  <a:pt x="11571" y="19118"/>
                </a:cubicBezTo>
                <a:cubicBezTo>
                  <a:pt x="11571" y="19118"/>
                  <a:pt x="11572" y="19117"/>
                  <a:pt x="11570" y="19096"/>
                </a:cubicBezTo>
                <a:cubicBezTo>
                  <a:pt x="11570" y="19096"/>
                  <a:pt x="11569" y="19097"/>
                  <a:pt x="11597" y="19063"/>
                </a:cubicBezTo>
                <a:cubicBezTo>
                  <a:pt x="11597" y="19063"/>
                  <a:pt x="11597" y="19063"/>
                  <a:pt x="11578" y="18761"/>
                </a:cubicBezTo>
                <a:cubicBezTo>
                  <a:pt x="11578" y="18761"/>
                  <a:pt x="11578" y="18761"/>
                  <a:pt x="11547" y="18754"/>
                </a:cubicBezTo>
                <a:cubicBezTo>
                  <a:pt x="11547" y="18754"/>
                  <a:pt x="11547" y="18753"/>
                  <a:pt x="11581" y="18571"/>
                </a:cubicBezTo>
                <a:cubicBezTo>
                  <a:pt x="11581" y="18571"/>
                  <a:pt x="11580" y="18571"/>
                  <a:pt x="11672" y="18573"/>
                </a:cubicBezTo>
                <a:cubicBezTo>
                  <a:pt x="11672" y="18573"/>
                  <a:pt x="11672" y="18573"/>
                  <a:pt x="11657" y="18522"/>
                </a:cubicBezTo>
                <a:cubicBezTo>
                  <a:pt x="11657" y="18522"/>
                  <a:pt x="11657" y="18522"/>
                  <a:pt x="11570" y="18563"/>
                </a:cubicBezTo>
                <a:cubicBezTo>
                  <a:pt x="11557" y="18532"/>
                  <a:pt x="11576" y="18530"/>
                  <a:pt x="11585" y="18519"/>
                </a:cubicBezTo>
                <a:cubicBezTo>
                  <a:pt x="11585" y="18519"/>
                  <a:pt x="11586" y="18519"/>
                  <a:pt x="11615" y="18506"/>
                </a:cubicBezTo>
                <a:cubicBezTo>
                  <a:pt x="11615" y="18506"/>
                  <a:pt x="11615" y="18505"/>
                  <a:pt x="11626" y="18515"/>
                </a:cubicBezTo>
                <a:cubicBezTo>
                  <a:pt x="11616" y="18506"/>
                  <a:pt x="11613" y="18500"/>
                  <a:pt x="11614" y="18496"/>
                </a:cubicBezTo>
                <a:cubicBezTo>
                  <a:pt x="11612" y="18496"/>
                  <a:pt x="11614" y="18495"/>
                  <a:pt x="11564" y="18500"/>
                </a:cubicBezTo>
                <a:cubicBezTo>
                  <a:pt x="11564" y="18500"/>
                  <a:pt x="11563" y="18499"/>
                  <a:pt x="11550" y="18469"/>
                </a:cubicBezTo>
                <a:cubicBezTo>
                  <a:pt x="11550" y="18469"/>
                  <a:pt x="11551" y="18470"/>
                  <a:pt x="11509" y="18453"/>
                </a:cubicBezTo>
                <a:cubicBezTo>
                  <a:pt x="11509" y="18453"/>
                  <a:pt x="11508" y="18453"/>
                  <a:pt x="11512" y="18379"/>
                </a:cubicBezTo>
                <a:cubicBezTo>
                  <a:pt x="11512" y="18379"/>
                  <a:pt x="11511" y="18380"/>
                  <a:pt x="11588" y="18331"/>
                </a:cubicBezTo>
                <a:cubicBezTo>
                  <a:pt x="11588" y="18331"/>
                  <a:pt x="11588" y="18330"/>
                  <a:pt x="11540" y="18251"/>
                </a:cubicBezTo>
                <a:cubicBezTo>
                  <a:pt x="11540" y="18251"/>
                  <a:pt x="11539" y="18250"/>
                  <a:pt x="11555" y="18207"/>
                </a:cubicBezTo>
                <a:cubicBezTo>
                  <a:pt x="11555" y="18207"/>
                  <a:pt x="11556" y="18208"/>
                  <a:pt x="11533" y="18074"/>
                </a:cubicBezTo>
                <a:cubicBezTo>
                  <a:pt x="11533" y="18074"/>
                  <a:pt x="11533" y="18074"/>
                  <a:pt x="11551" y="18051"/>
                </a:cubicBezTo>
                <a:cubicBezTo>
                  <a:pt x="11551" y="18051"/>
                  <a:pt x="11552" y="18050"/>
                  <a:pt x="11538" y="18020"/>
                </a:cubicBezTo>
                <a:cubicBezTo>
                  <a:pt x="11538" y="18020"/>
                  <a:pt x="11538" y="18020"/>
                  <a:pt x="11516" y="18001"/>
                </a:cubicBezTo>
                <a:cubicBezTo>
                  <a:pt x="11516" y="18001"/>
                  <a:pt x="11516" y="18002"/>
                  <a:pt x="11541" y="17947"/>
                </a:cubicBezTo>
                <a:lnTo>
                  <a:pt x="11527" y="17920"/>
                </a:lnTo>
                <a:lnTo>
                  <a:pt x="11523" y="17924"/>
                </a:lnTo>
                <a:cubicBezTo>
                  <a:pt x="11523" y="17920"/>
                  <a:pt x="11523" y="17916"/>
                  <a:pt x="11523" y="17912"/>
                </a:cubicBezTo>
                <a:lnTo>
                  <a:pt x="11527" y="17920"/>
                </a:lnTo>
                <a:lnTo>
                  <a:pt x="11565" y="17872"/>
                </a:lnTo>
                <a:cubicBezTo>
                  <a:pt x="11539" y="17859"/>
                  <a:pt x="11532" y="17859"/>
                  <a:pt x="11533" y="17864"/>
                </a:cubicBezTo>
                <a:cubicBezTo>
                  <a:pt x="11537" y="17777"/>
                  <a:pt x="11536" y="17729"/>
                  <a:pt x="11531" y="17704"/>
                </a:cubicBezTo>
                <a:lnTo>
                  <a:pt x="11516" y="17689"/>
                </a:lnTo>
                <a:lnTo>
                  <a:pt x="11524" y="17701"/>
                </a:lnTo>
                <a:cubicBezTo>
                  <a:pt x="11529" y="17707"/>
                  <a:pt x="11529" y="17707"/>
                  <a:pt x="11529" y="17707"/>
                </a:cubicBezTo>
                <a:cubicBezTo>
                  <a:pt x="11492" y="17752"/>
                  <a:pt x="11492" y="17754"/>
                  <a:pt x="11492" y="17754"/>
                </a:cubicBezTo>
                <a:cubicBezTo>
                  <a:pt x="11483" y="17765"/>
                  <a:pt x="11498" y="17705"/>
                  <a:pt x="11513" y="17687"/>
                </a:cubicBezTo>
                <a:lnTo>
                  <a:pt x="11493" y="17659"/>
                </a:lnTo>
                <a:cubicBezTo>
                  <a:pt x="11493" y="17659"/>
                  <a:pt x="11493" y="17659"/>
                  <a:pt x="11497" y="17491"/>
                </a:cubicBezTo>
                <a:cubicBezTo>
                  <a:pt x="11497" y="17491"/>
                  <a:pt x="11497" y="17491"/>
                  <a:pt x="11512" y="17427"/>
                </a:cubicBezTo>
                <a:cubicBezTo>
                  <a:pt x="11512" y="17427"/>
                  <a:pt x="11512" y="17427"/>
                  <a:pt x="11490" y="17408"/>
                </a:cubicBezTo>
                <a:cubicBezTo>
                  <a:pt x="11490" y="17408"/>
                  <a:pt x="11490" y="17408"/>
                  <a:pt x="11506" y="17364"/>
                </a:cubicBezTo>
                <a:cubicBezTo>
                  <a:pt x="11506" y="17364"/>
                  <a:pt x="11506" y="17364"/>
                  <a:pt x="11509" y="17354"/>
                </a:cubicBezTo>
                <a:lnTo>
                  <a:pt x="11520" y="17321"/>
                </a:lnTo>
                <a:lnTo>
                  <a:pt x="11502" y="17322"/>
                </a:lnTo>
                <a:cubicBezTo>
                  <a:pt x="11502" y="17322"/>
                  <a:pt x="11503" y="17323"/>
                  <a:pt x="11468" y="17274"/>
                </a:cubicBezTo>
                <a:cubicBezTo>
                  <a:pt x="11468" y="17274"/>
                  <a:pt x="11467" y="17274"/>
                  <a:pt x="11476" y="17262"/>
                </a:cubicBezTo>
                <a:cubicBezTo>
                  <a:pt x="11476" y="17262"/>
                  <a:pt x="11476" y="17263"/>
                  <a:pt x="11466" y="17159"/>
                </a:cubicBezTo>
                <a:cubicBezTo>
                  <a:pt x="11466" y="17159"/>
                  <a:pt x="11467" y="17158"/>
                  <a:pt x="11446" y="17160"/>
                </a:cubicBezTo>
                <a:cubicBezTo>
                  <a:pt x="11446" y="17160"/>
                  <a:pt x="11447" y="17161"/>
                  <a:pt x="11452" y="17108"/>
                </a:cubicBezTo>
                <a:cubicBezTo>
                  <a:pt x="11452" y="17108"/>
                  <a:pt x="11452" y="17108"/>
                  <a:pt x="11472" y="17106"/>
                </a:cubicBezTo>
                <a:cubicBezTo>
                  <a:pt x="11506" y="16925"/>
                  <a:pt x="11456" y="17054"/>
                  <a:pt x="11445" y="17045"/>
                </a:cubicBezTo>
                <a:cubicBezTo>
                  <a:pt x="11445" y="17045"/>
                  <a:pt x="11445" y="17046"/>
                  <a:pt x="11470" y="16991"/>
                </a:cubicBezTo>
                <a:cubicBezTo>
                  <a:pt x="11470" y="16991"/>
                  <a:pt x="11471" y="16990"/>
                  <a:pt x="11429" y="16879"/>
                </a:cubicBezTo>
                <a:cubicBezTo>
                  <a:pt x="11429" y="16879"/>
                  <a:pt x="11430" y="16880"/>
                  <a:pt x="11492" y="16780"/>
                </a:cubicBezTo>
                <a:cubicBezTo>
                  <a:pt x="11492" y="16780"/>
                  <a:pt x="11491" y="16779"/>
                  <a:pt x="11531" y="16775"/>
                </a:cubicBezTo>
                <a:cubicBezTo>
                  <a:pt x="11531" y="16775"/>
                  <a:pt x="11532" y="16776"/>
                  <a:pt x="11537" y="16723"/>
                </a:cubicBezTo>
                <a:cubicBezTo>
                  <a:pt x="11537" y="16723"/>
                  <a:pt x="11536" y="16722"/>
                  <a:pt x="11496" y="16726"/>
                </a:cubicBezTo>
                <a:cubicBezTo>
                  <a:pt x="11496" y="16726"/>
                  <a:pt x="11497" y="16726"/>
                  <a:pt x="11479" y="16749"/>
                </a:cubicBezTo>
                <a:cubicBezTo>
                  <a:pt x="11479" y="16749"/>
                  <a:pt x="11479" y="16748"/>
                  <a:pt x="11468" y="16739"/>
                </a:cubicBezTo>
                <a:cubicBezTo>
                  <a:pt x="11468" y="16739"/>
                  <a:pt x="11467" y="16740"/>
                  <a:pt x="11439" y="16659"/>
                </a:cubicBezTo>
                <a:cubicBezTo>
                  <a:pt x="11439" y="16659"/>
                  <a:pt x="11439" y="16658"/>
                  <a:pt x="11466" y="16624"/>
                </a:cubicBezTo>
                <a:cubicBezTo>
                  <a:pt x="11466" y="16624"/>
                  <a:pt x="11467" y="16624"/>
                  <a:pt x="11472" y="16571"/>
                </a:cubicBezTo>
                <a:cubicBezTo>
                  <a:pt x="11472" y="16571"/>
                  <a:pt x="11472" y="16571"/>
                  <a:pt x="11448" y="16532"/>
                </a:cubicBezTo>
                <a:cubicBezTo>
                  <a:pt x="11448" y="16532"/>
                  <a:pt x="11448" y="16532"/>
                  <a:pt x="11493" y="16475"/>
                </a:cubicBezTo>
                <a:cubicBezTo>
                  <a:pt x="11493" y="16475"/>
                  <a:pt x="11493" y="16476"/>
                  <a:pt x="11482" y="16466"/>
                </a:cubicBezTo>
                <a:cubicBezTo>
                  <a:pt x="11482" y="16466"/>
                  <a:pt x="11482" y="16466"/>
                  <a:pt x="11470" y="16456"/>
                </a:cubicBezTo>
                <a:cubicBezTo>
                  <a:pt x="11470" y="16456"/>
                  <a:pt x="11470" y="16456"/>
                  <a:pt x="11453" y="16385"/>
                </a:cubicBezTo>
                <a:cubicBezTo>
                  <a:pt x="11453" y="16385"/>
                  <a:pt x="11454" y="16385"/>
                  <a:pt x="11421" y="16357"/>
                </a:cubicBezTo>
                <a:cubicBezTo>
                  <a:pt x="11421" y="16357"/>
                  <a:pt x="11420" y="16357"/>
                  <a:pt x="11456" y="16312"/>
                </a:cubicBezTo>
                <a:cubicBezTo>
                  <a:pt x="11456" y="16312"/>
                  <a:pt x="11457" y="16311"/>
                  <a:pt x="11438" y="16219"/>
                </a:cubicBezTo>
                <a:cubicBezTo>
                  <a:pt x="11438" y="16219"/>
                  <a:pt x="11438" y="16219"/>
                  <a:pt x="11468" y="16205"/>
                </a:cubicBezTo>
                <a:cubicBezTo>
                  <a:pt x="11364" y="16080"/>
                  <a:pt x="11487" y="16203"/>
                  <a:pt x="11459" y="16122"/>
                </a:cubicBezTo>
                <a:cubicBezTo>
                  <a:pt x="11459" y="16122"/>
                  <a:pt x="11459" y="16122"/>
                  <a:pt x="11435" y="16083"/>
                </a:cubicBezTo>
                <a:cubicBezTo>
                  <a:pt x="11435" y="16083"/>
                  <a:pt x="11435" y="16083"/>
                  <a:pt x="11449" y="16019"/>
                </a:cubicBezTo>
                <a:cubicBezTo>
                  <a:pt x="11449" y="16019"/>
                  <a:pt x="11450" y="16019"/>
                  <a:pt x="11479" y="16006"/>
                </a:cubicBezTo>
                <a:cubicBezTo>
                  <a:pt x="11446" y="15978"/>
                  <a:pt x="11493" y="15942"/>
                  <a:pt x="11500" y="15910"/>
                </a:cubicBezTo>
                <a:cubicBezTo>
                  <a:pt x="11500" y="15910"/>
                  <a:pt x="11500" y="15908"/>
                  <a:pt x="11483" y="15837"/>
                </a:cubicBezTo>
                <a:cubicBezTo>
                  <a:pt x="11483" y="15837"/>
                  <a:pt x="11483" y="15837"/>
                  <a:pt x="11512" y="15708"/>
                </a:cubicBezTo>
                <a:cubicBezTo>
                  <a:pt x="11512" y="15708"/>
                  <a:pt x="11511" y="15709"/>
                  <a:pt x="11553" y="15611"/>
                </a:cubicBezTo>
                <a:cubicBezTo>
                  <a:pt x="11500" y="15585"/>
                  <a:pt x="11568" y="15568"/>
                  <a:pt x="11577" y="15536"/>
                </a:cubicBezTo>
                <a:cubicBezTo>
                  <a:pt x="11576" y="15532"/>
                  <a:pt x="11577" y="15536"/>
                  <a:pt x="11572" y="15493"/>
                </a:cubicBezTo>
                <a:cubicBezTo>
                  <a:pt x="11606" y="15521"/>
                  <a:pt x="11604" y="15501"/>
                  <a:pt x="11614" y="15490"/>
                </a:cubicBezTo>
                <a:cubicBezTo>
                  <a:pt x="11614" y="15490"/>
                  <a:pt x="11613" y="15489"/>
                  <a:pt x="11609" y="15447"/>
                </a:cubicBezTo>
                <a:cubicBezTo>
                  <a:pt x="11609" y="15447"/>
                  <a:pt x="11609" y="15447"/>
                  <a:pt x="11686" y="15398"/>
                </a:cubicBezTo>
                <a:cubicBezTo>
                  <a:pt x="11686" y="15398"/>
                  <a:pt x="11686" y="15398"/>
                  <a:pt x="11679" y="15430"/>
                </a:cubicBezTo>
                <a:cubicBezTo>
                  <a:pt x="11679" y="15430"/>
                  <a:pt x="11678" y="15431"/>
                  <a:pt x="11666" y="15516"/>
                </a:cubicBezTo>
                <a:cubicBezTo>
                  <a:pt x="11666" y="15516"/>
                  <a:pt x="11666" y="15516"/>
                  <a:pt x="11690" y="15555"/>
                </a:cubicBezTo>
                <a:cubicBezTo>
                  <a:pt x="11690" y="15555"/>
                  <a:pt x="11691" y="15556"/>
                  <a:pt x="11682" y="15567"/>
                </a:cubicBezTo>
                <a:cubicBezTo>
                  <a:pt x="11682" y="15567"/>
                  <a:pt x="11682" y="15566"/>
                  <a:pt x="11710" y="15647"/>
                </a:cubicBezTo>
                <a:cubicBezTo>
                  <a:pt x="11710" y="15647"/>
                  <a:pt x="11709" y="15648"/>
                  <a:pt x="11691" y="15786"/>
                </a:cubicBezTo>
                <a:cubicBezTo>
                  <a:pt x="11691" y="15786"/>
                  <a:pt x="11692" y="15785"/>
                  <a:pt x="11714" y="16128"/>
                </a:cubicBezTo>
                <a:cubicBezTo>
                  <a:pt x="11714" y="16128"/>
                  <a:pt x="11714" y="16128"/>
                  <a:pt x="11745" y="16135"/>
                </a:cubicBezTo>
                <a:cubicBezTo>
                  <a:pt x="11745" y="16135"/>
                  <a:pt x="11746" y="16136"/>
                  <a:pt x="11711" y="16203"/>
                </a:cubicBezTo>
                <a:cubicBezTo>
                  <a:pt x="11711" y="16203"/>
                  <a:pt x="11712" y="16202"/>
                  <a:pt x="11725" y="16347"/>
                </a:cubicBezTo>
                <a:cubicBezTo>
                  <a:pt x="11725" y="16347"/>
                  <a:pt x="11726" y="16347"/>
                  <a:pt x="11754" y="16962"/>
                </a:cubicBezTo>
                <a:cubicBezTo>
                  <a:pt x="11754" y="16962"/>
                  <a:pt x="11753" y="16962"/>
                  <a:pt x="11783" y="17064"/>
                </a:cubicBezTo>
                <a:cubicBezTo>
                  <a:pt x="11783" y="17064"/>
                  <a:pt x="11783" y="17064"/>
                  <a:pt x="11776" y="17211"/>
                </a:cubicBezTo>
                <a:cubicBezTo>
                  <a:pt x="11776" y="17211"/>
                  <a:pt x="11776" y="17212"/>
                  <a:pt x="11810" y="17356"/>
                </a:cubicBezTo>
                <a:cubicBezTo>
                  <a:pt x="11810" y="17356"/>
                  <a:pt x="11811" y="17355"/>
                  <a:pt x="11799" y="17440"/>
                </a:cubicBezTo>
                <a:cubicBezTo>
                  <a:pt x="11799" y="17440"/>
                  <a:pt x="11798" y="17440"/>
                  <a:pt x="11827" y="17427"/>
                </a:cubicBezTo>
                <a:cubicBezTo>
                  <a:pt x="11827" y="17427"/>
                  <a:pt x="11828" y="17426"/>
                  <a:pt x="11786" y="17525"/>
                </a:cubicBezTo>
                <a:cubicBezTo>
                  <a:pt x="11786" y="17525"/>
                  <a:pt x="11786" y="17525"/>
                  <a:pt x="11823" y="17595"/>
                </a:cubicBezTo>
                <a:cubicBezTo>
                  <a:pt x="11823" y="17595"/>
                  <a:pt x="11824" y="17595"/>
                  <a:pt x="11800" y="17670"/>
                </a:cubicBezTo>
                <a:cubicBezTo>
                  <a:pt x="11800" y="17670"/>
                  <a:pt x="11800" y="17671"/>
                  <a:pt x="11837" y="17740"/>
                </a:cubicBezTo>
                <a:cubicBezTo>
                  <a:pt x="11772" y="17914"/>
                  <a:pt x="11830" y="17772"/>
                  <a:pt x="11843" y="17802"/>
                </a:cubicBezTo>
                <a:cubicBezTo>
                  <a:pt x="11843" y="17802"/>
                  <a:pt x="11843" y="17802"/>
                  <a:pt x="11817" y="17857"/>
                </a:cubicBezTo>
                <a:cubicBezTo>
                  <a:pt x="11873" y="17904"/>
                  <a:pt x="11830" y="17888"/>
                  <a:pt x="11823" y="17920"/>
                </a:cubicBezTo>
                <a:cubicBezTo>
                  <a:pt x="11877" y="17946"/>
                  <a:pt x="11797" y="17953"/>
                  <a:pt x="11830" y="17981"/>
                </a:cubicBezTo>
                <a:cubicBezTo>
                  <a:pt x="11830" y="17981"/>
                  <a:pt x="11830" y="17982"/>
                  <a:pt x="11850" y="17980"/>
                </a:cubicBezTo>
                <a:cubicBezTo>
                  <a:pt x="11850" y="17980"/>
                  <a:pt x="11850" y="17979"/>
                  <a:pt x="11854" y="18020"/>
                </a:cubicBezTo>
                <a:cubicBezTo>
                  <a:pt x="11854" y="18020"/>
                  <a:pt x="11854" y="18021"/>
                  <a:pt x="11799" y="18089"/>
                </a:cubicBezTo>
                <a:cubicBezTo>
                  <a:pt x="11799" y="18089"/>
                  <a:pt x="11799" y="18090"/>
                  <a:pt x="11803" y="18131"/>
                </a:cubicBezTo>
                <a:lnTo>
                  <a:pt x="11870" y="18133"/>
                </a:lnTo>
                <a:lnTo>
                  <a:pt x="11871" y="18124"/>
                </a:lnTo>
                <a:cubicBezTo>
                  <a:pt x="11873" y="18113"/>
                  <a:pt x="11873" y="18114"/>
                  <a:pt x="11873" y="18114"/>
                </a:cubicBezTo>
                <a:cubicBezTo>
                  <a:pt x="11879" y="18129"/>
                  <a:pt x="11889" y="18132"/>
                  <a:pt x="11884" y="18133"/>
                </a:cubicBezTo>
                <a:lnTo>
                  <a:pt x="11870" y="18133"/>
                </a:lnTo>
                <a:lnTo>
                  <a:pt x="11860" y="18198"/>
                </a:lnTo>
                <a:cubicBezTo>
                  <a:pt x="11860" y="18198"/>
                  <a:pt x="11861" y="18198"/>
                  <a:pt x="11813" y="18235"/>
                </a:cubicBezTo>
                <a:cubicBezTo>
                  <a:pt x="11813" y="18235"/>
                  <a:pt x="11814" y="18234"/>
                  <a:pt x="11817" y="18275"/>
                </a:cubicBezTo>
                <a:cubicBezTo>
                  <a:pt x="11817" y="18275"/>
                  <a:pt x="11816" y="18276"/>
                  <a:pt x="11834" y="18254"/>
                </a:cubicBezTo>
                <a:cubicBezTo>
                  <a:pt x="11834" y="18254"/>
                  <a:pt x="11836" y="18253"/>
                  <a:pt x="11867" y="18261"/>
                </a:cubicBezTo>
                <a:cubicBezTo>
                  <a:pt x="11867" y="18261"/>
                  <a:pt x="11866" y="18261"/>
                  <a:pt x="11874" y="18344"/>
                </a:cubicBezTo>
                <a:cubicBezTo>
                  <a:pt x="11874" y="18344"/>
                  <a:pt x="11874" y="18344"/>
                  <a:pt x="11813" y="18350"/>
                </a:cubicBezTo>
                <a:cubicBezTo>
                  <a:pt x="11813" y="18350"/>
                  <a:pt x="11814" y="18350"/>
                  <a:pt x="11836" y="18369"/>
                </a:cubicBezTo>
                <a:lnTo>
                  <a:pt x="11826" y="18471"/>
                </a:lnTo>
                <a:lnTo>
                  <a:pt x="11830" y="18516"/>
                </a:lnTo>
                <a:cubicBezTo>
                  <a:pt x="11830" y="18516"/>
                  <a:pt x="11829" y="18515"/>
                  <a:pt x="11910" y="18507"/>
                </a:cubicBezTo>
                <a:cubicBezTo>
                  <a:pt x="11910" y="18507"/>
                  <a:pt x="11910" y="18508"/>
                  <a:pt x="11905" y="18561"/>
                </a:cubicBezTo>
                <a:cubicBezTo>
                  <a:pt x="11905" y="18561"/>
                  <a:pt x="11906" y="18561"/>
                  <a:pt x="11847" y="18587"/>
                </a:cubicBezTo>
                <a:cubicBezTo>
                  <a:pt x="11847" y="18587"/>
                  <a:pt x="11846" y="18588"/>
                  <a:pt x="11844" y="18567"/>
                </a:cubicBezTo>
                <a:cubicBezTo>
                  <a:pt x="11844" y="18567"/>
                  <a:pt x="11845" y="18567"/>
                  <a:pt x="11823" y="18663"/>
                </a:cubicBezTo>
                <a:cubicBezTo>
                  <a:pt x="11823" y="18663"/>
                  <a:pt x="11823" y="18663"/>
                  <a:pt x="11840" y="18735"/>
                </a:cubicBezTo>
                <a:cubicBezTo>
                  <a:pt x="11840" y="18735"/>
                  <a:pt x="11841" y="18735"/>
                  <a:pt x="11901" y="18729"/>
                </a:cubicBezTo>
                <a:cubicBezTo>
                  <a:pt x="11901" y="18729"/>
                  <a:pt x="11901" y="18729"/>
                  <a:pt x="11856" y="18786"/>
                </a:cubicBezTo>
                <a:cubicBezTo>
                  <a:pt x="11856" y="18786"/>
                  <a:pt x="11855" y="18786"/>
                  <a:pt x="11870" y="18837"/>
                </a:cubicBezTo>
                <a:cubicBezTo>
                  <a:pt x="11870" y="18837"/>
                  <a:pt x="11870" y="18836"/>
                  <a:pt x="11868" y="18930"/>
                </a:cubicBezTo>
                <a:cubicBezTo>
                  <a:pt x="11868" y="18930"/>
                  <a:pt x="11869" y="18931"/>
                  <a:pt x="11897" y="19012"/>
                </a:cubicBezTo>
                <a:cubicBezTo>
                  <a:pt x="11799" y="19157"/>
                  <a:pt x="11935" y="18988"/>
                  <a:pt x="11894" y="19086"/>
                </a:cubicBezTo>
                <a:cubicBezTo>
                  <a:pt x="11894" y="19086"/>
                  <a:pt x="11893" y="19086"/>
                  <a:pt x="11948" y="19017"/>
                </a:cubicBezTo>
                <a:cubicBezTo>
                  <a:pt x="11948" y="19017"/>
                  <a:pt x="11948" y="19016"/>
                  <a:pt x="11953" y="18963"/>
                </a:cubicBezTo>
                <a:cubicBezTo>
                  <a:pt x="11953" y="18963"/>
                  <a:pt x="11953" y="18964"/>
                  <a:pt x="11911" y="18947"/>
                </a:cubicBezTo>
                <a:cubicBezTo>
                  <a:pt x="11876" y="18899"/>
                  <a:pt x="11939" y="18914"/>
                  <a:pt x="11955" y="18870"/>
                </a:cubicBezTo>
                <a:cubicBezTo>
                  <a:pt x="11955" y="18870"/>
                  <a:pt x="11955" y="18870"/>
                  <a:pt x="11949" y="18808"/>
                </a:cubicBezTo>
                <a:cubicBezTo>
                  <a:pt x="11949" y="18808"/>
                  <a:pt x="11949" y="18808"/>
                  <a:pt x="11945" y="18767"/>
                </a:cubicBezTo>
                <a:cubicBezTo>
                  <a:pt x="11945" y="18767"/>
                  <a:pt x="11945" y="18766"/>
                  <a:pt x="11965" y="18764"/>
                </a:cubicBezTo>
                <a:cubicBezTo>
                  <a:pt x="11965" y="18764"/>
                  <a:pt x="11965" y="18764"/>
                  <a:pt x="11987" y="18783"/>
                </a:cubicBezTo>
                <a:cubicBezTo>
                  <a:pt x="11987" y="18783"/>
                  <a:pt x="11987" y="18783"/>
                  <a:pt x="12000" y="18813"/>
                </a:cubicBezTo>
                <a:cubicBezTo>
                  <a:pt x="12000" y="18813"/>
                  <a:pt x="12000" y="18813"/>
                  <a:pt x="12004" y="18854"/>
                </a:cubicBezTo>
                <a:cubicBezTo>
                  <a:pt x="12004" y="18854"/>
                  <a:pt x="12005" y="18854"/>
                  <a:pt x="12034" y="18841"/>
                </a:cubicBezTo>
                <a:cubicBezTo>
                  <a:pt x="12034" y="18841"/>
                  <a:pt x="12033" y="18841"/>
                  <a:pt x="12003" y="18949"/>
                </a:cubicBezTo>
                <a:cubicBezTo>
                  <a:pt x="12003" y="18949"/>
                  <a:pt x="12004" y="18949"/>
                  <a:pt x="12033" y="18936"/>
                </a:cubicBezTo>
                <a:cubicBezTo>
                  <a:pt x="12022" y="18926"/>
                  <a:pt x="12048" y="18892"/>
                  <a:pt x="12055" y="18860"/>
                </a:cubicBezTo>
                <a:cubicBezTo>
                  <a:pt x="12055" y="18860"/>
                  <a:pt x="12055" y="18859"/>
                  <a:pt x="12058" y="18786"/>
                </a:cubicBezTo>
                <a:cubicBezTo>
                  <a:pt x="12058" y="18786"/>
                  <a:pt x="12058" y="18786"/>
                  <a:pt x="12027" y="18778"/>
                </a:cubicBezTo>
                <a:cubicBezTo>
                  <a:pt x="12027" y="18778"/>
                  <a:pt x="12028" y="18778"/>
                  <a:pt x="12058" y="18670"/>
                </a:cubicBezTo>
                <a:cubicBezTo>
                  <a:pt x="12058" y="18670"/>
                  <a:pt x="12057" y="18671"/>
                  <a:pt x="12021" y="18507"/>
                </a:cubicBezTo>
                <a:cubicBezTo>
                  <a:pt x="12021" y="18507"/>
                  <a:pt x="12022" y="18507"/>
                  <a:pt x="12047" y="18452"/>
                </a:cubicBezTo>
                <a:cubicBezTo>
                  <a:pt x="12047" y="18452"/>
                  <a:pt x="12047" y="18452"/>
                  <a:pt x="12044" y="18316"/>
                </a:cubicBezTo>
                <a:cubicBezTo>
                  <a:pt x="12044" y="18316"/>
                  <a:pt x="12045" y="18316"/>
                  <a:pt x="12108" y="18331"/>
                </a:cubicBezTo>
                <a:lnTo>
                  <a:pt x="12115" y="18239"/>
                </a:lnTo>
                <a:lnTo>
                  <a:pt x="12105" y="18262"/>
                </a:lnTo>
                <a:cubicBezTo>
                  <a:pt x="12102" y="18269"/>
                  <a:pt x="12101" y="18268"/>
                  <a:pt x="12101" y="18268"/>
                </a:cubicBezTo>
                <a:cubicBezTo>
                  <a:pt x="12102" y="18284"/>
                  <a:pt x="12117" y="18192"/>
                  <a:pt x="12115" y="18235"/>
                </a:cubicBezTo>
                <a:lnTo>
                  <a:pt x="12115" y="18239"/>
                </a:lnTo>
                <a:lnTo>
                  <a:pt x="12126" y="18214"/>
                </a:lnTo>
                <a:cubicBezTo>
                  <a:pt x="12064" y="18199"/>
                  <a:pt x="12090" y="18260"/>
                  <a:pt x="12081" y="18271"/>
                </a:cubicBezTo>
                <a:cubicBezTo>
                  <a:pt x="12081" y="18271"/>
                  <a:pt x="12081" y="18271"/>
                  <a:pt x="12043" y="18296"/>
                </a:cubicBezTo>
                <a:cubicBezTo>
                  <a:pt x="12043" y="18296"/>
                  <a:pt x="12043" y="18295"/>
                  <a:pt x="12030" y="18265"/>
                </a:cubicBezTo>
                <a:cubicBezTo>
                  <a:pt x="12026" y="18207"/>
                  <a:pt x="12022" y="18161"/>
                  <a:pt x="12020" y="18127"/>
                </a:cubicBezTo>
                <a:lnTo>
                  <a:pt x="12019" y="18117"/>
                </a:lnTo>
                <a:cubicBezTo>
                  <a:pt x="12016" y="18119"/>
                  <a:pt x="12016" y="18119"/>
                  <a:pt x="12016" y="18119"/>
                </a:cubicBezTo>
                <a:lnTo>
                  <a:pt x="12019" y="18105"/>
                </a:lnTo>
                <a:lnTo>
                  <a:pt x="12017" y="18083"/>
                </a:lnTo>
                <a:lnTo>
                  <a:pt x="12012" y="18079"/>
                </a:lnTo>
                <a:cubicBezTo>
                  <a:pt x="12012" y="18079"/>
                  <a:pt x="12012" y="18079"/>
                  <a:pt x="12016" y="18074"/>
                </a:cubicBezTo>
                <a:lnTo>
                  <a:pt x="12017" y="18083"/>
                </a:lnTo>
                <a:lnTo>
                  <a:pt x="12019" y="18084"/>
                </a:lnTo>
                <a:lnTo>
                  <a:pt x="12017" y="18071"/>
                </a:lnTo>
                <a:lnTo>
                  <a:pt x="12016" y="18073"/>
                </a:lnTo>
                <a:lnTo>
                  <a:pt x="12016" y="18052"/>
                </a:lnTo>
                <a:lnTo>
                  <a:pt x="12017" y="18071"/>
                </a:lnTo>
                <a:lnTo>
                  <a:pt x="12040" y="18045"/>
                </a:lnTo>
                <a:cubicBezTo>
                  <a:pt x="12040" y="18045"/>
                  <a:pt x="12039" y="18045"/>
                  <a:pt x="12026" y="18014"/>
                </a:cubicBezTo>
                <a:cubicBezTo>
                  <a:pt x="12026" y="18014"/>
                  <a:pt x="12026" y="18014"/>
                  <a:pt x="12031" y="18001"/>
                </a:cubicBezTo>
                <a:lnTo>
                  <a:pt x="12061" y="17930"/>
                </a:lnTo>
                <a:lnTo>
                  <a:pt x="12037" y="17940"/>
                </a:lnTo>
                <a:cubicBezTo>
                  <a:pt x="12004" y="17943"/>
                  <a:pt x="12064" y="17885"/>
                  <a:pt x="12034" y="17888"/>
                </a:cubicBezTo>
                <a:cubicBezTo>
                  <a:pt x="12034" y="17888"/>
                  <a:pt x="12034" y="17888"/>
                  <a:pt x="12016" y="17911"/>
                </a:cubicBezTo>
                <a:cubicBezTo>
                  <a:pt x="12016" y="17911"/>
                  <a:pt x="12017" y="17911"/>
                  <a:pt x="11995" y="17892"/>
                </a:cubicBezTo>
                <a:cubicBezTo>
                  <a:pt x="11995" y="17892"/>
                  <a:pt x="11994" y="17891"/>
                  <a:pt x="11938" y="17939"/>
                </a:cubicBezTo>
                <a:cubicBezTo>
                  <a:pt x="11936" y="17918"/>
                  <a:pt x="11924" y="17909"/>
                  <a:pt x="11935" y="17918"/>
                </a:cubicBezTo>
                <a:cubicBezTo>
                  <a:pt x="11935" y="17918"/>
                  <a:pt x="11935" y="17918"/>
                  <a:pt x="11904" y="17911"/>
                </a:cubicBezTo>
                <a:cubicBezTo>
                  <a:pt x="11856" y="17832"/>
                  <a:pt x="11893" y="17902"/>
                  <a:pt x="11902" y="17891"/>
                </a:cubicBezTo>
                <a:cubicBezTo>
                  <a:pt x="11902" y="17891"/>
                  <a:pt x="11902" y="17891"/>
                  <a:pt x="11910" y="17859"/>
                </a:cubicBezTo>
                <a:cubicBezTo>
                  <a:pt x="11910" y="17859"/>
                  <a:pt x="11910" y="17858"/>
                  <a:pt x="11966" y="17810"/>
                </a:cubicBezTo>
                <a:cubicBezTo>
                  <a:pt x="11966" y="17810"/>
                  <a:pt x="11966" y="17810"/>
                  <a:pt x="12012" y="17754"/>
                </a:cubicBezTo>
                <a:cubicBezTo>
                  <a:pt x="12049" y="17823"/>
                  <a:pt x="12032" y="17752"/>
                  <a:pt x="12023" y="17764"/>
                </a:cubicBezTo>
                <a:cubicBezTo>
                  <a:pt x="12023" y="17764"/>
                  <a:pt x="12023" y="17764"/>
                  <a:pt x="12092" y="17746"/>
                </a:cubicBezTo>
                <a:cubicBezTo>
                  <a:pt x="12110" y="17608"/>
                  <a:pt x="12094" y="17766"/>
                  <a:pt x="12126" y="17679"/>
                </a:cubicBezTo>
                <a:cubicBezTo>
                  <a:pt x="12126" y="17679"/>
                  <a:pt x="12127" y="17680"/>
                  <a:pt x="12121" y="17618"/>
                </a:cubicBezTo>
                <a:cubicBezTo>
                  <a:pt x="12121" y="17618"/>
                  <a:pt x="12121" y="17618"/>
                  <a:pt x="12082" y="17643"/>
                </a:cubicBezTo>
                <a:cubicBezTo>
                  <a:pt x="12130" y="17607"/>
                  <a:pt x="12146" y="17562"/>
                  <a:pt x="12104" y="17545"/>
                </a:cubicBezTo>
                <a:cubicBezTo>
                  <a:pt x="12104" y="17545"/>
                  <a:pt x="12104" y="17546"/>
                  <a:pt x="12077" y="17580"/>
                </a:cubicBezTo>
                <a:cubicBezTo>
                  <a:pt x="12077" y="17580"/>
                  <a:pt x="12076" y="17579"/>
                  <a:pt x="12065" y="17570"/>
                </a:cubicBezTo>
                <a:cubicBezTo>
                  <a:pt x="12065" y="17570"/>
                  <a:pt x="12065" y="17571"/>
                  <a:pt x="12067" y="17592"/>
                </a:cubicBezTo>
                <a:cubicBezTo>
                  <a:pt x="12067" y="17592"/>
                  <a:pt x="12067" y="17591"/>
                  <a:pt x="11979" y="17631"/>
                </a:cubicBezTo>
                <a:cubicBezTo>
                  <a:pt x="11909" y="17533"/>
                  <a:pt x="12018" y="17492"/>
                  <a:pt x="11997" y="17494"/>
                </a:cubicBezTo>
                <a:lnTo>
                  <a:pt x="12010" y="17504"/>
                </a:lnTo>
                <a:lnTo>
                  <a:pt x="12029" y="17501"/>
                </a:lnTo>
                <a:cubicBezTo>
                  <a:pt x="12029" y="17501"/>
                  <a:pt x="12028" y="17500"/>
                  <a:pt x="12048" y="17498"/>
                </a:cubicBezTo>
                <a:cubicBezTo>
                  <a:pt x="12048" y="17498"/>
                  <a:pt x="12048" y="17499"/>
                  <a:pt x="12075" y="17465"/>
                </a:cubicBezTo>
                <a:cubicBezTo>
                  <a:pt x="12075" y="17465"/>
                  <a:pt x="12075" y="17465"/>
                  <a:pt x="12044" y="17458"/>
                </a:cubicBezTo>
                <a:cubicBezTo>
                  <a:pt x="12044" y="17458"/>
                  <a:pt x="12045" y="17457"/>
                  <a:pt x="12054" y="17446"/>
                </a:cubicBezTo>
                <a:cubicBezTo>
                  <a:pt x="12054" y="17446"/>
                  <a:pt x="12053" y="17446"/>
                  <a:pt x="12020" y="17418"/>
                </a:cubicBezTo>
                <a:lnTo>
                  <a:pt x="12061" y="17363"/>
                </a:lnTo>
                <a:lnTo>
                  <a:pt x="12055" y="17373"/>
                </a:lnTo>
                <a:cubicBezTo>
                  <a:pt x="12053" y="17381"/>
                  <a:pt x="12056" y="17386"/>
                  <a:pt x="12068" y="17382"/>
                </a:cubicBezTo>
                <a:lnTo>
                  <a:pt x="12070" y="17353"/>
                </a:lnTo>
                <a:lnTo>
                  <a:pt x="12070" y="17350"/>
                </a:lnTo>
                <a:lnTo>
                  <a:pt x="12075" y="17284"/>
                </a:lnTo>
                <a:cubicBezTo>
                  <a:pt x="12078" y="17252"/>
                  <a:pt x="12082" y="17208"/>
                  <a:pt x="12087" y="17150"/>
                </a:cubicBezTo>
                <a:cubicBezTo>
                  <a:pt x="12087" y="17150"/>
                  <a:pt x="12086" y="17149"/>
                  <a:pt x="12046" y="17153"/>
                </a:cubicBezTo>
                <a:cubicBezTo>
                  <a:pt x="12046" y="17153"/>
                  <a:pt x="12046" y="17153"/>
                  <a:pt x="12044" y="17133"/>
                </a:cubicBezTo>
                <a:cubicBezTo>
                  <a:pt x="12044" y="17133"/>
                  <a:pt x="12045" y="17133"/>
                  <a:pt x="12081" y="17087"/>
                </a:cubicBezTo>
                <a:cubicBezTo>
                  <a:pt x="12081" y="17087"/>
                  <a:pt x="12080" y="17088"/>
                  <a:pt x="12054" y="17028"/>
                </a:cubicBezTo>
                <a:cubicBezTo>
                  <a:pt x="12054" y="17028"/>
                  <a:pt x="12054" y="17027"/>
                  <a:pt x="12064" y="16921"/>
                </a:cubicBezTo>
                <a:cubicBezTo>
                  <a:pt x="12064" y="16921"/>
                  <a:pt x="12065" y="16920"/>
                  <a:pt x="12023" y="16904"/>
                </a:cubicBezTo>
                <a:cubicBezTo>
                  <a:pt x="12023" y="16904"/>
                  <a:pt x="12022" y="16905"/>
                  <a:pt x="12031" y="16893"/>
                </a:cubicBezTo>
                <a:cubicBezTo>
                  <a:pt x="12031" y="16893"/>
                  <a:pt x="12032" y="16893"/>
                  <a:pt x="12033" y="16799"/>
                </a:cubicBezTo>
                <a:cubicBezTo>
                  <a:pt x="12033" y="16799"/>
                  <a:pt x="12032" y="16798"/>
                  <a:pt x="12087" y="16730"/>
                </a:cubicBezTo>
                <a:cubicBezTo>
                  <a:pt x="12085" y="16709"/>
                  <a:pt x="12067" y="16732"/>
                  <a:pt x="12055" y="16723"/>
                </a:cubicBezTo>
                <a:cubicBezTo>
                  <a:pt x="12055" y="16723"/>
                  <a:pt x="12056" y="16723"/>
                  <a:pt x="12010" y="16665"/>
                </a:cubicBezTo>
                <a:lnTo>
                  <a:pt x="11982" y="16700"/>
                </a:lnTo>
                <a:cubicBezTo>
                  <a:pt x="11982" y="16700"/>
                  <a:pt x="11982" y="16699"/>
                  <a:pt x="11999" y="16771"/>
                </a:cubicBezTo>
                <a:cubicBezTo>
                  <a:pt x="11999" y="16771"/>
                  <a:pt x="12000" y="16771"/>
                  <a:pt x="11932" y="16809"/>
                </a:cubicBezTo>
                <a:cubicBezTo>
                  <a:pt x="11932" y="16809"/>
                  <a:pt x="11931" y="16809"/>
                  <a:pt x="11898" y="16781"/>
                </a:cubicBezTo>
                <a:cubicBezTo>
                  <a:pt x="11898" y="16781"/>
                  <a:pt x="11898" y="16781"/>
                  <a:pt x="11936" y="16756"/>
                </a:cubicBezTo>
                <a:cubicBezTo>
                  <a:pt x="11936" y="16756"/>
                  <a:pt x="11938" y="16756"/>
                  <a:pt x="11927" y="16746"/>
                </a:cubicBezTo>
                <a:cubicBezTo>
                  <a:pt x="11927" y="16746"/>
                  <a:pt x="11926" y="16746"/>
                  <a:pt x="11874" y="16740"/>
                </a:cubicBezTo>
                <a:cubicBezTo>
                  <a:pt x="11864" y="16637"/>
                  <a:pt x="11921" y="16589"/>
                  <a:pt x="11910" y="16580"/>
                </a:cubicBezTo>
                <a:cubicBezTo>
                  <a:pt x="11910" y="16580"/>
                  <a:pt x="11910" y="16581"/>
                  <a:pt x="11897" y="16551"/>
                </a:cubicBezTo>
                <a:cubicBezTo>
                  <a:pt x="11897" y="16551"/>
                  <a:pt x="11897" y="16550"/>
                  <a:pt x="11877" y="16552"/>
                </a:cubicBezTo>
                <a:cubicBezTo>
                  <a:pt x="11904" y="16518"/>
                  <a:pt x="11873" y="16511"/>
                  <a:pt x="11891" y="16488"/>
                </a:cubicBezTo>
                <a:cubicBezTo>
                  <a:pt x="11891" y="16488"/>
                  <a:pt x="11892" y="16488"/>
                  <a:pt x="11963" y="16491"/>
                </a:cubicBezTo>
                <a:cubicBezTo>
                  <a:pt x="11963" y="16491"/>
                  <a:pt x="11963" y="16492"/>
                  <a:pt x="11966" y="16482"/>
                </a:cubicBezTo>
                <a:lnTo>
                  <a:pt x="11982" y="16428"/>
                </a:lnTo>
                <a:lnTo>
                  <a:pt x="11973" y="16412"/>
                </a:lnTo>
                <a:cubicBezTo>
                  <a:pt x="11968" y="16387"/>
                  <a:pt x="12020" y="16430"/>
                  <a:pt x="12024" y="16391"/>
                </a:cubicBezTo>
                <a:cubicBezTo>
                  <a:pt x="12044" y="16389"/>
                  <a:pt x="12045" y="16390"/>
                  <a:pt x="12065" y="16388"/>
                </a:cubicBezTo>
                <a:cubicBezTo>
                  <a:pt x="11951" y="16368"/>
                  <a:pt x="12060" y="16346"/>
                  <a:pt x="12027" y="16318"/>
                </a:cubicBezTo>
                <a:cubicBezTo>
                  <a:pt x="12027" y="16318"/>
                  <a:pt x="12028" y="16317"/>
                  <a:pt x="12044" y="16274"/>
                </a:cubicBezTo>
                <a:cubicBezTo>
                  <a:pt x="12016" y="16298"/>
                  <a:pt x="12000" y="16311"/>
                  <a:pt x="11992" y="16316"/>
                </a:cubicBezTo>
                <a:lnTo>
                  <a:pt x="11986" y="16316"/>
                </a:lnTo>
                <a:lnTo>
                  <a:pt x="11987" y="16322"/>
                </a:lnTo>
                <a:lnTo>
                  <a:pt x="11965" y="16383"/>
                </a:lnTo>
                <a:lnTo>
                  <a:pt x="11973" y="16386"/>
                </a:lnTo>
                <a:cubicBezTo>
                  <a:pt x="11975" y="16402"/>
                  <a:pt x="11949" y="16436"/>
                  <a:pt x="11961" y="16393"/>
                </a:cubicBezTo>
                <a:lnTo>
                  <a:pt x="11965" y="16383"/>
                </a:lnTo>
                <a:lnTo>
                  <a:pt x="11949" y="16380"/>
                </a:lnTo>
                <a:lnTo>
                  <a:pt x="11946" y="16420"/>
                </a:lnTo>
                <a:cubicBezTo>
                  <a:pt x="11946" y="16420"/>
                  <a:pt x="11945" y="16420"/>
                  <a:pt x="11907" y="16445"/>
                </a:cubicBezTo>
                <a:cubicBezTo>
                  <a:pt x="11907" y="16445"/>
                  <a:pt x="11907" y="16445"/>
                  <a:pt x="11912" y="16392"/>
                </a:cubicBezTo>
                <a:cubicBezTo>
                  <a:pt x="11815" y="16328"/>
                  <a:pt x="11956" y="16314"/>
                  <a:pt x="11883" y="16290"/>
                </a:cubicBezTo>
                <a:cubicBezTo>
                  <a:pt x="11883" y="16290"/>
                  <a:pt x="11947" y="16227"/>
                  <a:pt x="11976" y="16198"/>
                </a:cubicBezTo>
                <a:cubicBezTo>
                  <a:pt x="11956" y="16225"/>
                  <a:pt x="11949" y="16179"/>
                  <a:pt x="11934" y="16181"/>
                </a:cubicBezTo>
                <a:cubicBezTo>
                  <a:pt x="11934" y="16181"/>
                  <a:pt x="11933" y="16179"/>
                  <a:pt x="11917" y="16223"/>
                </a:cubicBezTo>
                <a:cubicBezTo>
                  <a:pt x="11917" y="16223"/>
                  <a:pt x="11917" y="16224"/>
                  <a:pt x="11897" y="16226"/>
                </a:cubicBezTo>
                <a:cubicBezTo>
                  <a:pt x="11897" y="16226"/>
                  <a:pt x="11897" y="16226"/>
                  <a:pt x="11849" y="16147"/>
                </a:cubicBezTo>
                <a:cubicBezTo>
                  <a:pt x="11849" y="16147"/>
                  <a:pt x="11849" y="16146"/>
                  <a:pt x="11917" y="16108"/>
                </a:cubicBezTo>
                <a:cubicBezTo>
                  <a:pt x="11917" y="16108"/>
                  <a:pt x="11916" y="16108"/>
                  <a:pt x="11914" y="16087"/>
                </a:cubicBezTo>
                <a:cubicBezTo>
                  <a:pt x="11859" y="16156"/>
                  <a:pt x="11894" y="16090"/>
                  <a:pt x="11894" y="16090"/>
                </a:cubicBezTo>
                <a:cubicBezTo>
                  <a:pt x="11894" y="16090"/>
                  <a:pt x="11895" y="16089"/>
                  <a:pt x="11893" y="16068"/>
                </a:cubicBezTo>
                <a:cubicBezTo>
                  <a:pt x="11893" y="16068"/>
                  <a:pt x="11892" y="16069"/>
                  <a:pt x="11859" y="16041"/>
                </a:cubicBezTo>
                <a:cubicBezTo>
                  <a:pt x="11859" y="16041"/>
                  <a:pt x="11859" y="16040"/>
                  <a:pt x="11876" y="15997"/>
                </a:cubicBezTo>
                <a:cubicBezTo>
                  <a:pt x="11876" y="15997"/>
                  <a:pt x="11874" y="15998"/>
                  <a:pt x="11854" y="16000"/>
                </a:cubicBezTo>
                <a:cubicBezTo>
                  <a:pt x="11854" y="16000"/>
                  <a:pt x="11854" y="15999"/>
                  <a:pt x="11880" y="15945"/>
                </a:cubicBezTo>
                <a:lnTo>
                  <a:pt x="11849" y="15934"/>
                </a:lnTo>
                <a:lnTo>
                  <a:pt x="11849" y="15937"/>
                </a:lnTo>
                <a:cubicBezTo>
                  <a:pt x="11853" y="15932"/>
                  <a:pt x="11838" y="15928"/>
                  <a:pt x="11833" y="15928"/>
                </a:cubicBezTo>
                <a:lnTo>
                  <a:pt x="11849" y="15934"/>
                </a:lnTo>
                <a:lnTo>
                  <a:pt x="11847" y="15917"/>
                </a:lnTo>
                <a:cubicBezTo>
                  <a:pt x="11847" y="15917"/>
                  <a:pt x="11847" y="15917"/>
                  <a:pt x="11924" y="15867"/>
                </a:cubicBezTo>
                <a:cubicBezTo>
                  <a:pt x="11924" y="15867"/>
                  <a:pt x="11923" y="15866"/>
                  <a:pt x="11936" y="15896"/>
                </a:cubicBezTo>
                <a:cubicBezTo>
                  <a:pt x="11936" y="15896"/>
                  <a:pt x="11936" y="15897"/>
                  <a:pt x="11963" y="15863"/>
                </a:cubicBezTo>
                <a:lnTo>
                  <a:pt x="11961" y="15891"/>
                </a:lnTo>
                <a:lnTo>
                  <a:pt x="11962" y="15889"/>
                </a:lnTo>
                <a:cubicBezTo>
                  <a:pt x="11967" y="15883"/>
                  <a:pt x="11966" y="15883"/>
                  <a:pt x="11966" y="15883"/>
                </a:cubicBezTo>
                <a:cubicBezTo>
                  <a:pt x="11966" y="15883"/>
                  <a:pt x="11958" y="15920"/>
                  <a:pt x="11959" y="15902"/>
                </a:cubicBezTo>
                <a:lnTo>
                  <a:pt x="11961" y="15891"/>
                </a:lnTo>
                <a:lnTo>
                  <a:pt x="11929" y="15928"/>
                </a:lnTo>
                <a:cubicBezTo>
                  <a:pt x="11929" y="15928"/>
                  <a:pt x="11930" y="15929"/>
                  <a:pt x="11941" y="15939"/>
                </a:cubicBezTo>
                <a:cubicBezTo>
                  <a:pt x="11952" y="15948"/>
                  <a:pt x="11982" y="15935"/>
                  <a:pt x="11970" y="15926"/>
                </a:cubicBezTo>
                <a:cubicBezTo>
                  <a:pt x="11970" y="15926"/>
                  <a:pt x="11970" y="15925"/>
                  <a:pt x="11983" y="15955"/>
                </a:cubicBezTo>
                <a:cubicBezTo>
                  <a:pt x="11983" y="15955"/>
                  <a:pt x="11983" y="15956"/>
                  <a:pt x="12002" y="15933"/>
                </a:cubicBezTo>
                <a:cubicBezTo>
                  <a:pt x="12002" y="15933"/>
                  <a:pt x="12000" y="15932"/>
                  <a:pt x="12019" y="15910"/>
                </a:cubicBezTo>
                <a:cubicBezTo>
                  <a:pt x="12019" y="15910"/>
                  <a:pt x="12020" y="15909"/>
                  <a:pt x="12051" y="15917"/>
                </a:cubicBezTo>
                <a:lnTo>
                  <a:pt x="12046" y="15920"/>
                </a:lnTo>
                <a:lnTo>
                  <a:pt x="12055" y="15923"/>
                </a:lnTo>
                <a:cubicBezTo>
                  <a:pt x="12066" y="15939"/>
                  <a:pt x="12076" y="15967"/>
                  <a:pt x="12082" y="15924"/>
                </a:cubicBezTo>
                <a:cubicBezTo>
                  <a:pt x="11968" y="15904"/>
                  <a:pt x="12095" y="15839"/>
                  <a:pt x="12034" y="15845"/>
                </a:cubicBezTo>
                <a:cubicBezTo>
                  <a:pt x="12034" y="15845"/>
                  <a:pt x="12034" y="15845"/>
                  <a:pt x="12033" y="15730"/>
                </a:cubicBezTo>
                <a:cubicBezTo>
                  <a:pt x="12033" y="15730"/>
                  <a:pt x="12033" y="15731"/>
                  <a:pt x="12007" y="15670"/>
                </a:cubicBezTo>
                <a:cubicBezTo>
                  <a:pt x="12007" y="15670"/>
                  <a:pt x="12006" y="15670"/>
                  <a:pt x="11955" y="15665"/>
                </a:cubicBezTo>
                <a:cubicBezTo>
                  <a:pt x="11955" y="15665"/>
                  <a:pt x="11955" y="15665"/>
                  <a:pt x="12002" y="15723"/>
                </a:cubicBezTo>
                <a:cubicBezTo>
                  <a:pt x="12002" y="15723"/>
                  <a:pt x="12002" y="15723"/>
                  <a:pt x="11986" y="15767"/>
                </a:cubicBezTo>
                <a:cubicBezTo>
                  <a:pt x="11986" y="15767"/>
                  <a:pt x="11986" y="15767"/>
                  <a:pt x="11999" y="15797"/>
                </a:cubicBezTo>
                <a:cubicBezTo>
                  <a:pt x="11999" y="15797"/>
                  <a:pt x="11999" y="15797"/>
                  <a:pt x="11953" y="15854"/>
                </a:cubicBezTo>
                <a:cubicBezTo>
                  <a:pt x="11953" y="15854"/>
                  <a:pt x="11953" y="15854"/>
                  <a:pt x="11863" y="15873"/>
                </a:cubicBezTo>
                <a:cubicBezTo>
                  <a:pt x="11863" y="15873"/>
                  <a:pt x="11864" y="15873"/>
                  <a:pt x="11873" y="15861"/>
                </a:cubicBezTo>
                <a:cubicBezTo>
                  <a:pt x="11873" y="15861"/>
                  <a:pt x="11872" y="15861"/>
                  <a:pt x="11866" y="15799"/>
                </a:cubicBezTo>
                <a:cubicBezTo>
                  <a:pt x="11866" y="15799"/>
                  <a:pt x="11866" y="15800"/>
                  <a:pt x="11900" y="15828"/>
                </a:cubicBezTo>
                <a:cubicBezTo>
                  <a:pt x="11900" y="15828"/>
                  <a:pt x="11900" y="15827"/>
                  <a:pt x="11929" y="15813"/>
                </a:cubicBezTo>
                <a:cubicBezTo>
                  <a:pt x="11900" y="15827"/>
                  <a:pt x="11907" y="15796"/>
                  <a:pt x="11907" y="15796"/>
                </a:cubicBezTo>
                <a:cubicBezTo>
                  <a:pt x="11907" y="15796"/>
                  <a:pt x="11906" y="15795"/>
                  <a:pt x="11849" y="15727"/>
                </a:cubicBezTo>
                <a:lnTo>
                  <a:pt x="11908" y="15713"/>
                </a:lnTo>
                <a:lnTo>
                  <a:pt x="11901" y="15651"/>
                </a:lnTo>
                <a:lnTo>
                  <a:pt x="11907" y="15644"/>
                </a:lnTo>
                <a:lnTo>
                  <a:pt x="11864" y="15663"/>
                </a:lnTo>
                <a:cubicBezTo>
                  <a:pt x="11869" y="15610"/>
                  <a:pt x="11824" y="15667"/>
                  <a:pt x="11840" y="15624"/>
                </a:cubicBezTo>
                <a:cubicBezTo>
                  <a:pt x="11847" y="15592"/>
                  <a:pt x="11840" y="15530"/>
                  <a:pt x="11859" y="15507"/>
                </a:cubicBezTo>
                <a:cubicBezTo>
                  <a:pt x="11859" y="15507"/>
                  <a:pt x="11859" y="15507"/>
                  <a:pt x="11827" y="15500"/>
                </a:cubicBezTo>
                <a:cubicBezTo>
                  <a:pt x="11835" y="15468"/>
                  <a:pt x="11804" y="15459"/>
                  <a:pt x="11833" y="15446"/>
                </a:cubicBezTo>
                <a:cubicBezTo>
                  <a:pt x="11833" y="15446"/>
                  <a:pt x="11833" y="15447"/>
                  <a:pt x="11827" y="15385"/>
                </a:cubicBezTo>
                <a:cubicBezTo>
                  <a:pt x="11827" y="15385"/>
                  <a:pt x="11827" y="15384"/>
                  <a:pt x="11908" y="15376"/>
                </a:cubicBezTo>
                <a:cubicBezTo>
                  <a:pt x="11908" y="15376"/>
                  <a:pt x="11907" y="15375"/>
                  <a:pt x="11932" y="15321"/>
                </a:cubicBezTo>
                <a:lnTo>
                  <a:pt x="11905" y="15227"/>
                </a:lnTo>
                <a:lnTo>
                  <a:pt x="11900" y="15229"/>
                </a:lnTo>
                <a:cubicBezTo>
                  <a:pt x="11893" y="15231"/>
                  <a:pt x="11894" y="15230"/>
                  <a:pt x="11894" y="15230"/>
                </a:cubicBezTo>
                <a:lnTo>
                  <a:pt x="11897" y="15197"/>
                </a:lnTo>
                <a:lnTo>
                  <a:pt x="11895" y="15189"/>
                </a:lnTo>
                <a:cubicBezTo>
                  <a:pt x="11876" y="15136"/>
                  <a:pt x="11903" y="15278"/>
                  <a:pt x="11887" y="15264"/>
                </a:cubicBezTo>
                <a:cubicBezTo>
                  <a:pt x="11884" y="15337"/>
                  <a:pt x="11860" y="15297"/>
                  <a:pt x="11891" y="15305"/>
                </a:cubicBezTo>
                <a:cubicBezTo>
                  <a:pt x="11891" y="15305"/>
                  <a:pt x="11891" y="15304"/>
                  <a:pt x="11861" y="15318"/>
                </a:cubicBezTo>
                <a:cubicBezTo>
                  <a:pt x="11861" y="15318"/>
                  <a:pt x="11861" y="15317"/>
                  <a:pt x="11839" y="15299"/>
                </a:cubicBezTo>
                <a:cubicBezTo>
                  <a:pt x="11839" y="15299"/>
                  <a:pt x="11840" y="15300"/>
                  <a:pt x="11849" y="15289"/>
                </a:cubicBezTo>
                <a:cubicBezTo>
                  <a:pt x="11849" y="15289"/>
                  <a:pt x="11849" y="15287"/>
                  <a:pt x="11817" y="15280"/>
                </a:cubicBezTo>
                <a:lnTo>
                  <a:pt x="11834" y="15254"/>
                </a:lnTo>
                <a:lnTo>
                  <a:pt x="11833" y="15249"/>
                </a:lnTo>
                <a:cubicBezTo>
                  <a:pt x="11831" y="15240"/>
                  <a:pt x="11826" y="15222"/>
                  <a:pt x="11817" y="15186"/>
                </a:cubicBezTo>
                <a:cubicBezTo>
                  <a:pt x="11817" y="15186"/>
                  <a:pt x="11818" y="15186"/>
                  <a:pt x="11842" y="15111"/>
                </a:cubicBezTo>
                <a:cubicBezTo>
                  <a:pt x="11842" y="15111"/>
                  <a:pt x="11842" y="15111"/>
                  <a:pt x="11793" y="15032"/>
                </a:cubicBezTo>
                <a:cubicBezTo>
                  <a:pt x="11793" y="15032"/>
                  <a:pt x="11794" y="15031"/>
                  <a:pt x="11812" y="15009"/>
                </a:cubicBezTo>
                <a:lnTo>
                  <a:pt x="11827" y="15013"/>
                </a:lnTo>
                <a:lnTo>
                  <a:pt x="11840" y="14996"/>
                </a:lnTo>
                <a:cubicBezTo>
                  <a:pt x="11840" y="14996"/>
                  <a:pt x="11841" y="14995"/>
                  <a:pt x="11837" y="14953"/>
                </a:cubicBezTo>
                <a:cubicBezTo>
                  <a:pt x="11837" y="14953"/>
                  <a:pt x="11837" y="14953"/>
                  <a:pt x="11890" y="14864"/>
                </a:cubicBezTo>
                <a:cubicBezTo>
                  <a:pt x="11890" y="14864"/>
                  <a:pt x="11890" y="14864"/>
                  <a:pt x="11921" y="14872"/>
                </a:cubicBezTo>
                <a:cubicBezTo>
                  <a:pt x="11921" y="14872"/>
                  <a:pt x="11921" y="14872"/>
                  <a:pt x="11911" y="14978"/>
                </a:cubicBezTo>
                <a:cubicBezTo>
                  <a:pt x="11911" y="14978"/>
                  <a:pt x="11911" y="14978"/>
                  <a:pt x="11878" y="15065"/>
                </a:cubicBezTo>
                <a:cubicBezTo>
                  <a:pt x="11878" y="15065"/>
                  <a:pt x="11878" y="15065"/>
                  <a:pt x="11891" y="15095"/>
                </a:cubicBezTo>
                <a:cubicBezTo>
                  <a:pt x="11891" y="15095"/>
                  <a:pt x="11891" y="15095"/>
                  <a:pt x="11934" y="15112"/>
                </a:cubicBezTo>
                <a:cubicBezTo>
                  <a:pt x="11977" y="15244"/>
                  <a:pt x="11893" y="15116"/>
                  <a:pt x="11921" y="15197"/>
                </a:cubicBezTo>
                <a:cubicBezTo>
                  <a:pt x="11921" y="15197"/>
                  <a:pt x="11920" y="15196"/>
                  <a:pt x="11898" y="15178"/>
                </a:cubicBezTo>
                <a:cubicBezTo>
                  <a:pt x="11898" y="15178"/>
                  <a:pt x="11899" y="15178"/>
                  <a:pt x="11898" y="15185"/>
                </a:cubicBezTo>
                <a:lnTo>
                  <a:pt x="11897" y="15197"/>
                </a:lnTo>
                <a:lnTo>
                  <a:pt x="11905" y="15227"/>
                </a:lnTo>
                <a:lnTo>
                  <a:pt x="11944" y="15216"/>
                </a:lnTo>
                <a:cubicBezTo>
                  <a:pt x="11944" y="15216"/>
                  <a:pt x="11944" y="15216"/>
                  <a:pt x="11936" y="15248"/>
                </a:cubicBezTo>
                <a:cubicBezTo>
                  <a:pt x="11936" y="15248"/>
                  <a:pt x="11937" y="15247"/>
                  <a:pt x="11972" y="15296"/>
                </a:cubicBezTo>
                <a:cubicBezTo>
                  <a:pt x="11941" y="15288"/>
                  <a:pt x="11963" y="15308"/>
                  <a:pt x="11953" y="15319"/>
                </a:cubicBezTo>
                <a:cubicBezTo>
                  <a:pt x="12011" y="15387"/>
                  <a:pt x="11978" y="15380"/>
                  <a:pt x="11949" y="15393"/>
                </a:cubicBezTo>
                <a:cubicBezTo>
                  <a:pt x="12062" y="15508"/>
                  <a:pt x="11967" y="15465"/>
                  <a:pt x="11958" y="15477"/>
                </a:cubicBezTo>
                <a:cubicBezTo>
                  <a:pt x="11958" y="15477"/>
                  <a:pt x="11957" y="15476"/>
                  <a:pt x="11983" y="15536"/>
                </a:cubicBezTo>
                <a:cubicBezTo>
                  <a:pt x="11983" y="15536"/>
                  <a:pt x="11983" y="15536"/>
                  <a:pt x="12014" y="15544"/>
                </a:cubicBezTo>
                <a:cubicBezTo>
                  <a:pt x="12014" y="15544"/>
                  <a:pt x="12015" y="15544"/>
                  <a:pt x="12036" y="15542"/>
                </a:cubicBezTo>
                <a:cubicBezTo>
                  <a:pt x="12036" y="15542"/>
                  <a:pt x="12035" y="15541"/>
                  <a:pt x="12002" y="15513"/>
                </a:cubicBezTo>
                <a:cubicBezTo>
                  <a:pt x="12002" y="15513"/>
                  <a:pt x="12002" y="15514"/>
                  <a:pt x="12003" y="15420"/>
                </a:cubicBezTo>
                <a:cubicBezTo>
                  <a:pt x="12003" y="15420"/>
                  <a:pt x="12003" y="15420"/>
                  <a:pt x="12041" y="15395"/>
                </a:cubicBezTo>
                <a:cubicBezTo>
                  <a:pt x="12041" y="15395"/>
                  <a:pt x="12042" y="15394"/>
                  <a:pt x="12009" y="15366"/>
                </a:cubicBezTo>
                <a:cubicBezTo>
                  <a:pt x="12009" y="15366"/>
                  <a:pt x="12009" y="15367"/>
                  <a:pt x="12010" y="15272"/>
                </a:cubicBezTo>
                <a:cubicBezTo>
                  <a:pt x="12010" y="15272"/>
                  <a:pt x="12009" y="15271"/>
                  <a:pt x="12046" y="15226"/>
                </a:cubicBezTo>
                <a:cubicBezTo>
                  <a:pt x="12046" y="15226"/>
                  <a:pt x="12047" y="15226"/>
                  <a:pt x="12091" y="15264"/>
                </a:cubicBezTo>
                <a:cubicBezTo>
                  <a:pt x="12091" y="15264"/>
                  <a:pt x="12090" y="15264"/>
                  <a:pt x="12074" y="15307"/>
                </a:cubicBezTo>
                <a:cubicBezTo>
                  <a:pt x="12138" y="15343"/>
                  <a:pt x="12084" y="15412"/>
                  <a:pt x="12081" y="15485"/>
                </a:cubicBezTo>
                <a:cubicBezTo>
                  <a:pt x="12081" y="15485"/>
                  <a:pt x="12081" y="15484"/>
                  <a:pt x="12109" y="15565"/>
                </a:cubicBezTo>
                <a:cubicBezTo>
                  <a:pt x="12109" y="15565"/>
                  <a:pt x="12109" y="15565"/>
                  <a:pt x="12095" y="15630"/>
                </a:cubicBezTo>
                <a:cubicBezTo>
                  <a:pt x="12095" y="15630"/>
                  <a:pt x="12095" y="15630"/>
                  <a:pt x="12046" y="15646"/>
                </a:cubicBezTo>
                <a:cubicBezTo>
                  <a:pt x="12046" y="15646"/>
                  <a:pt x="12045" y="15646"/>
                  <a:pt x="12060" y="15697"/>
                </a:cubicBezTo>
                <a:cubicBezTo>
                  <a:pt x="12060" y="15697"/>
                  <a:pt x="12060" y="15696"/>
                  <a:pt x="12102" y="15713"/>
                </a:cubicBezTo>
                <a:cubicBezTo>
                  <a:pt x="12102" y="15713"/>
                  <a:pt x="12102" y="15712"/>
                  <a:pt x="12112" y="15816"/>
                </a:cubicBezTo>
                <a:cubicBezTo>
                  <a:pt x="12136" y="15856"/>
                  <a:pt x="12122" y="15921"/>
                  <a:pt x="12108" y="15985"/>
                </a:cubicBezTo>
                <a:cubicBezTo>
                  <a:pt x="12108" y="15985"/>
                  <a:pt x="12107" y="15985"/>
                  <a:pt x="12102" y="16038"/>
                </a:cubicBezTo>
                <a:cubicBezTo>
                  <a:pt x="12102" y="16038"/>
                  <a:pt x="12103" y="16038"/>
                  <a:pt x="12087" y="16082"/>
                </a:cubicBezTo>
                <a:cubicBezTo>
                  <a:pt x="12160" y="16106"/>
                  <a:pt x="12062" y="16137"/>
                  <a:pt x="12095" y="16165"/>
                </a:cubicBezTo>
                <a:cubicBezTo>
                  <a:pt x="12095" y="16165"/>
                  <a:pt x="12094" y="16164"/>
                  <a:pt x="12129" y="16213"/>
                </a:cubicBezTo>
                <a:cubicBezTo>
                  <a:pt x="12129" y="16213"/>
                  <a:pt x="12129" y="16214"/>
                  <a:pt x="12102" y="16248"/>
                </a:cubicBezTo>
                <a:cubicBezTo>
                  <a:pt x="12102" y="16248"/>
                  <a:pt x="12102" y="16247"/>
                  <a:pt x="12145" y="16264"/>
                </a:cubicBezTo>
                <a:cubicBezTo>
                  <a:pt x="12145" y="16264"/>
                  <a:pt x="12145" y="16264"/>
                  <a:pt x="12138" y="16296"/>
                </a:cubicBezTo>
                <a:cubicBezTo>
                  <a:pt x="12191" y="16322"/>
                  <a:pt x="12147" y="16400"/>
                  <a:pt x="12130" y="16443"/>
                </a:cubicBezTo>
                <a:cubicBezTo>
                  <a:pt x="12189" y="16626"/>
                  <a:pt x="12097" y="16510"/>
                  <a:pt x="12136" y="16600"/>
                </a:cubicBezTo>
                <a:lnTo>
                  <a:pt x="12155" y="16577"/>
                </a:lnTo>
                <a:cubicBezTo>
                  <a:pt x="12155" y="16577"/>
                  <a:pt x="12154" y="16578"/>
                  <a:pt x="12129" y="16633"/>
                </a:cubicBezTo>
                <a:cubicBezTo>
                  <a:pt x="12129" y="16633"/>
                  <a:pt x="12128" y="16632"/>
                  <a:pt x="12155" y="16692"/>
                </a:cubicBezTo>
                <a:cubicBezTo>
                  <a:pt x="12155" y="16692"/>
                  <a:pt x="12155" y="16692"/>
                  <a:pt x="12135" y="16694"/>
                </a:cubicBezTo>
                <a:cubicBezTo>
                  <a:pt x="12166" y="16701"/>
                  <a:pt x="12161" y="16755"/>
                  <a:pt x="12132" y="16768"/>
                </a:cubicBezTo>
                <a:cubicBezTo>
                  <a:pt x="12132" y="16768"/>
                  <a:pt x="12132" y="16767"/>
                  <a:pt x="12152" y="16765"/>
                </a:cubicBezTo>
                <a:cubicBezTo>
                  <a:pt x="12152" y="16765"/>
                  <a:pt x="12151" y="16766"/>
                  <a:pt x="12164" y="16796"/>
                </a:cubicBezTo>
                <a:cubicBezTo>
                  <a:pt x="12164" y="16796"/>
                  <a:pt x="12165" y="16797"/>
                  <a:pt x="12214" y="16781"/>
                </a:cubicBezTo>
                <a:cubicBezTo>
                  <a:pt x="12214" y="16781"/>
                  <a:pt x="12215" y="16780"/>
                  <a:pt x="12237" y="16799"/>
                </a:cubicBezTo>
                <a:cubicBezTo>
                  <a:pt x="12237" y="16799"/>
                  <a:pt x="12236" y="16800"/>
                  <a:pt x="12207" y="16813"/>
                </a:cubicBezTo>
                <a:cubicBezTo>
                  <a:pt x="12207" y="16813"/>
                  <a:pt x="12207" y="16812"/>
                  <a:pt x="12227" y="16810"/>
                </a:cubicBezTo>
                <a:cubicBezTo>
                  <a:pt x="12227" y="16810"/>
                  <a:pt x="12227" y="16810"/>
                  <a:pt x="12220" y="16842"/>
                </a:cubicBezTo>
                <a:cubicBezTo>
                  <a:pt x="12209" y="16833"/>
                  <a:pt x="12221" y="16864"/>
                  <a:pt x="12201" y="16866"/>
                </a:cubicBezTo>
                <a:cubicBezTo>
                  <a:pt x="12105" y="16708"/>
                  <a:pt x="12191" y="16856"/>
                  <a:pt x="12149" y="16840"/>
                </a:cubicBezTo>
                <a:cubicBezTo>
                  <a:pt x="12149" y="16840"/>
                  <a:pt x="12148" y="16840"/>
                  <a:pt x="12163" y="16891"/>
                </a:cubicBezTo>
                <a:cubicBezTo>
                  <a:pt x="12163" y="16891"/>
                  <a:pt x="12163" y="16891"/>
                  <a:pt x="12156" y="16923"/>
                </a:cubicBezTo>
                <a:cubicBezTo>
                  <a:pt x="12156" y="16923"/>
                  <a:pt x="12157" y="16923"/>
                  <a:pt x="12164" y="17006"/>
                </a:cubicBezTo>
                <a:cubicBezTo>
                  <a:pt x="12164" y="17006"/>
                  <a:pt x="12165" y="17006"/>
                  <a:pt x="12150" y="17070"/>
                </a:cubicBezTo>
                <a:cubicBezTo>
                  <a:pt x="12150" y="17070"/>
                  <a:pt x="12150" y="17069"/>
                  <a:pt x="12183" y="17098"/>
                </a:cubicBezTo>
                <a:cubicBezTo>
                  <a:pt x="12183" y="17098"/>
                  <a:pt x="12183" y="17097"/>
                  <a:pt x="12155" y="17226"/>
                </a:cubicBezTo>
                <a:cubicBezTo>
                  <a:pt x="12155" y="17226"/>
                  <a:pt x="12155" y="17227"/>
                  <a:pt x="12189" y="17255"/>
                </a:cubicBezTo>
                <a:cubicBezTo>
                  <a:pt x="12189" y="17255"/>
                  <a:pt x="12187" y="17254"/>
                  <a:pt x="12191" y="17296"/>
                </a:cubicBezTo>
                <a:cubicBezTo>
                  <a:pt x="12191" y="17296"/>
                  <a:pt x="12192" y="17297"/>
                  <a:pt x="12126" y="17356"/>
                </a:cubicBezTo>
                <a:cubicBezTo>
                  <a:pt x="12126" y="17356"/>
                  <a:pt x="12126" y="17355"/>
                  <a:pt x="12130" y="17512"/>
                </a:cubicBezTo>
                <a:cubicBezTo>
                  <a:pt x="12131" y="17512"/>
                  <a:pt x="12131" y="17512"/>
                  <a:pt x="12170" y="17602"/>
                </a:cubicBezTo>
                <a:cubicBezTo>
                  <a:pt x="12152" y="17625"/>
                  <a:pt x="12157" y="17687"/>
                  <a:pt x="12139" y="17710"/>
                </a:cubicBezTo>
                <a:cubicBezTo>
                  <a:pt x="12139" y="17710"/>
                  <a:pt x="12140" y="17709"/>
                  <a:pt x="12159" y="17802"/>
                </a:cubicBezTo>
                <a:cubicBezTo>
                  <a:pt x="12159" y="17802"/>
                  <a:pt x="12158" y="17802"/>
                  <a:pt x="12173" y="17853"/>
                </a:cubicBezTo>
                <a:cubicBezTo>
                  <a:pt x="12173" y="17853"/>
                  <a:pt x="12174" y="17852"/>
                  <a:pt x="12221" y="17816"/>
                </a:cubicBezTo>
                <a:cubicBezTo>
                  <a:pt x="12221" y="17816"/>
                  <a:pt x="12221" y="17817"/>
                  <a:pt x="12225" y="17859"/>
                </a:cubicBezTo>
                <a:cubicBezTo>
                  <a:pt x="12225" y="17859"/>
                  <a:pt x="12226" y="17858"/>
                  <a:pt x="12206" y="17860"/>
                </a:cubicBezTo>
                <a:cubicBezTo>
                  <a:pt x="12206" y="17860"/>
                  <a:pt x="12205" y="17861"/>
                  <a:pt x="12170" y="17927"/>
                </a:cubicBezTo>
                <a:cubicBezTo>
                  <a:pt x="12170" y="17927"/>
                  <a:pt x="12171" y="17927"/>
                  <a:pt x="12200" y="17914"/>
                </a:cubicBezTo>
                <a:cubicBezTo>
                  <a:pt x="12200" y="17914"/>
                  <a:pt x="12200" y="17913"/>
                  <a:pt x="12204" y="17955"/>
                </a:cubicBezTo>
                <a:lnTo>
                  <a:pt x="12183" y="17978"/>
                </a:lnTo>
                <a:lnTo>
                  <a:pt x="12203" y="18004"/>
                </a:lnTo>
                <a:cubicBezTo>
                  <a:pt x="12202" y="18025"/>
                  <a:pt x="12192" y="18050"/>
                  <a:pt x="12173" y="18063"/>
                </a:cubicBezTo>
                <a:cubicBezTo>
                  <a:pt x="12173" y="18063"/>
                  <a:pt x="12174" y="18063"/>
                  <a:pt x="12213" y="18153"/>
                </a:cubicBezTo>
                <a:cubicBezTo>
                  <a:pt x="12248" y="18202"/>
                  <a:pt x="12163" y="18169"/>
                  <a:pt x="12187" y="18208"/>
                </a:cubicBezTo>
                <a:cubicBezTo>
                  <a:pt x="12187" y="18208"/>
                  <a:pt x="12187" y="18208"/>
                  <a:pt x="12211" y="18248"/>
                </a:cubicBezTo>
                <a:cubicBezTo>
                  <a:pt x="12211" y="18248"/>
                  <a:pt x="12212" y="18247"/>
                  <a:pt x="12203" y="18258"/>
                </a:cubicBezTo>
                <a:cubicBezTo>
                  <a:pt x="12203" y="18258"/>
                  <a:pt x="12202" y="18259"/>
                  <a:pt x="12230" y="18340"/>
                </a:cubicBezTo>
                <a:cubicBezTo>
                  <a:pt x="12230" y="18340"/>
                  <a:pt x="12230" y="18340"/>
                  <a:pt x="12214" y="18383"/>
                </a:cubicBezTo>
                <a:cubicBezTo>
                  <a:pt x="12214" y="18383"/>
                  <a:pt x="12214" y="18383"/>
                  <a:pt x="12218" y="18424"/>
                </a:cubicBezTo>
                <a:cubicBezTo>
                  <a:pt x="12218" y="18424"/>
                  <a:pt x="12218" y="18425"/>
                  <a:pt x="12245" y="18391"/>
                </a:cubicBezTo>
                <a:cubicBezTo>
                  <a:pt x="12245" y="18391"/>
                  <a:pt x="12245" y="18391"/>
                  <a:pt x="12282" y="18461"/>
                </a:cubicBezTo>
                <a:cubicBezTo>
                  <a:pt x="12282" y="18461"/>
                  <a:pt x="12283" y="18459"/>
                  <a:pt x="12235" y="18496"/>
                </a:cubicBezTo>
                <a:cubicBezTo>
                  <a:pt x="12259" y="18535"/>
                  <a:pt x="12230" y="18549"/>
                  <a:pt x="12223" y="18582"/>
                </a:cubicBezTo>
                <a:cubicBezTo>
                  <a:pt x="12223" y="18582"/>
                  <a:pt x="12223" y="18581"/>
                  <a:pt x="12227" y="18622"/>
                </a:cubicBezTo>
                <a:cubicBezTo>
                  <a:pt x="12227" y="18622"/>
                  <a:pt x="12227" y="18623"/>
                  <a:pt x="12238" y="18633"/>
                </a:cubicBezTo>
                <a:cubicBezTo>
                  <a:pt x="12238" y="18633"/>
                  <a:pt x="12237" y="18632"/>
                  <a:pt x="12241" y="18673"/>
                </a:cubicBezTo>
                <a:cubicBezTo>
                  <a:pt x="12241" y="18673"/>
                  <a:pt x="12241" y="18673"/>
                  <a:pt x="12268" y="18848"/>
                </a:cubicBezTo>
                <a:cubicBezTo>
                  <a:pt x="12268" y="18848"/>
                  <a:pt x="12268" y="18849"/>
                  <a:pt x="12303" y="18898"/>
                </a:cubicBezTo>
                <a:cubicBezTo>
                  <a:pt x="12303" y="18898"/>
                  <a:pt x="12303" y="18898"/>
                  <a:pt x="12278" y="18953"/>
                </a:cubicBezTo>
                <a:cubicBezTo>
                  <a:pt x="12278" y="18953"/>
                  <a:pt x="12278" y="18953"/>
                  <a:pt x="12293" y="19004"/>
                </a:cubicBezTo>
                <a:cubicBezTo>
                  <a:pt x="12293" y="19004"/>
                  <a:pt x="12293" y="19003"/>
                  <a:pt x="12313" y="19001"/>
                </a:cubicBezTo>
                <a:lnTo>
                  <a:pt x="12300" y="19061"/>
                </a:lnTo>
                <a:lnTo>
                  <a:pt x="12302" y="19061"/>
                </a:lnTo>
                <a:cubicBezTo>
                  <a:pt x="12303" y="19073"/>
                  <a:pt x="12298" y="19082"/>
                  <a:pt x="12298" y="19076"/>
                </a:cubicBezTo>
                <a:cubicBezTo>
                  <a:pt x="12317" y="19118"/>
                  <a:pt x="12270" y="19085"/>
                  <a:pt x="12274" y="19121"/>
                </a:cubicBezTo>
                <a:cubicBezTo>
                  <a:pt x="12274" y="19121"/>
                  <a:pt x="12274" y="19121"/>
                  <a:pt x="12291" y="19192"/>
                </a:cubicBezTo>
                <a:cubicBezTo>
                  <a:pt x="12291" y="19192"/>
                  <a:pt x="12291" y="19192"/>
                  <a:pt x="12283" y="19224"/>
                </a:cubicBezTo>
                <a:cubicBezTo>
                  <a:pt x="12283" y="19224"/>
                  <a:pt x="12283" y="19224"/>
                  <a:pt x="12300" y="19296"/>
                </a:cubicBezTo>
                <a:cubicBezTo>
                  <a:pt x="12300" y="19296"/>
                  <a:pt x="12300" y="19296"/>
                  <a:pt x="12351" y="19302"/>
                </a:cubicBezTo>
                <a:cubicBezTo>
                  <a:pt x="12351" y="19302"/>
                  <a:pt x="12353" y="19302"/>
                  <a:pt x="12377" y="19341"/>
                </a:cubicBezTo>
                <a:cubicBezTo>
                  <a:pt x="12377" y="19341"/>
                  <a:pt x="12376" y="19341"/>
                  <a:pt x="12360" y="19385"/>
                </a:cubicBezTo>
                <a:cubicBezTo>
                  <a:pt x="12360" y="19385"/>
                  <a:pt x="12360" y="19384"/>
                  <a:pt x="12286" y="19360"/>
                </a:cubicBezTo>
                <a:cubicBezTo>
                  <a:pt x="12286" y="19360"/>
                  <a:pt x="12286" y="19360"/>
                  <a:pt x="12316" y="19462"/>
                </a:cubicBezTo>
                <a:cubicBezTo>
                  <a:pt x="12316" y="19462"/>
                  <a:pt x="12316" y="19462"/>
                  <a:pt x="12315" y="19557"/>
                </a:cubicBezTo>
                <a:cubicBezTo>
                  <a:pt x="12315" y="19557"/>
                  <a:pt x="12316" y="19557"/>
                  <a:pt x="12353" y="19627"/>
                </a:cubicBezTo>
                <a:cubicBezTo>
                  <a:pt x="12353" y="19627"/>
                  <a:pt x="12352" y="19626"/>
                  <a:pt x="12323" y="19640"/>
                </a:cubicBezTo>
                <a:cubicBezTo>
                  <a:pt x="12323" y="19640"/>
                  <a:pt x="12324" y="19640"/>
                  <a:pt x="12315" y="19652"/>
                </a:cubicBezTo>
                <a:cubicBezTo>
                  <a:pt x="12315" y="19652"/>
                  <a:pt x="12314" y="19651"/>
                  <a:pt x="12346" y="19774"/>
                </a:cubicBezTo>
                <a:cubicBezTo>
                  <a:pt x="12346" y="19774"/>
                  <a:pt x="12345" y="19773"/>
                  <a:pt x="12342" y="19732"/>
                </a:cubicBezTo>
                <a:cubicBezTo>
                  <a:pt x="12342" y="19732"/>
                  <a:pt x="12342" y="19733"/>
                  <a:pt x="12353" y="19742"/>
                </a:cubicBezTo>
                <a:cubicBezTo>
                  <a:pt x="12353" y="19742"/>
                  <a:pt x="12353" y="19741"/>
                  <a:pt x="12364" y="19751"/>
                </a:cubicBezTo>
                <a:cubicBezTo>
                  <a:pt x="12364" y="19751"/>
                  <a:pt x="12364" y="19751"/>
                  <a:pt x="12368" y="19793"/>
                </a:cubicBezTo>
                <a:cubicBezTo>
                  <a:pt x="12273" y="19750"/>
                  <a:pt x="12352" y="19836"/>
                  <a:pt x="12312" y="19840"/>
                </a:cubicBezTo>
                <a:cubicBezTo>
                  <a:pt x="12312" y="19840"/>
                  <a:pt x="12312" y="19840"/>
                  <a:pt x="12303" y="19966"/>
                </a:cubicBezTo>
                <a:cubicBezTo>
                  <a:pt x="12303" y="19966"/>
                  <a:pt x="12303" y="19966"/>
                  <a:pt x="12251" y="20055"/>
                </a:cubicBezTo>
                <a:cubicBezTo>
                  <a:pt x="12251" y="20055"/>
                  <a:pt x="12251" y="20056"/>
                  <a:pt x="12264" y="20086"/>
                </a:cubicBezTo>
                <a:cubicBezTo>
                  <a:pt x="12331" y="20048"/>
                  <a:pt x="12275" y="20094"/>
                  <a:pt x="12286" y="20103"/>
                </a:cubicBezTo>
                <a:cubicBezTo>
                  <a:pt x="12286" y="20103"/>
                  <a:pt x="12286" y="20104"/>
                  <a:pt x="12268" y="20127"/>
                </a:cubicBezTo>
                <a:cubicBezTo>
                  <a:pt x="12268" y="20127"/>
                  <a:pt x="12268" y="20127"/>
                  <a:pt x="12276" y="20210"/>
                </a:cubicBezTo>
                <a:cubicBezTo>
                  <a:pt x="12276" y="20210"/>
                  <a:pt x="12275" y="20210"/>
                  <a:pt x="12261" y="20274"/>
                </a:cubicBezTo>
                <a:cubicBezTo>
                  <a:pt x="12261" y="20274"/>
                  <a:pt x="12262" y="20275"/>
                  <a:pt x="12282" y="20273"/>
                </a:cubicBezTo>
                <a:cubicBezTo>
                  <a:pt x="12296" y="20220"/>
                  <a:pt x="12307" y="20179"/>
                  <a:pt x="12315" y="20149"/>
                </a:cubicBezTo>
                <a:lnTo>
                  <a:pt x="12319" y="20133"/>
                </a:lnTo>
                <a:lnTo>
                  <a:pt x="12312" y="20127"/>
                </a:lnTo>
                <a:cubicBezTo>
                  <a:pt x="12313" y="20125"/>
                  <a:pt x="12314" y="20125"/>
                  <a:pt x="12315" y="20122"/>
                </a:cubicBezTo>
                <a:lnTo>
                  <a:pt x="12317" y="20115"/>
                </a:lnTo>
                <a:lnTo>
                  <a:pt x="12313" y="20070"/>
                </a:lnTo>
                <a:cubicBezTo>
                  <a:pt x="12313" y="20070"/>
                  <a:pt x="12313" y="20070"/>
                  <a:pt x="12383" y="20052"/>
                </a:cubicBezTo>
                <a:cubicBezTo>
                  <a:pt x="12383" y="20052"/>
                  <a:pt x="12383" y="20052"/>
                  <a:pt x="12393" y="20041"/>
                </a:cubicBezTo>
                <a:cubicBezTo>
                  <a:pt x="12393" y="20041"/>
                  <a:pt x="12392" y="20041"/>
                  <a:pt x="12412" y="20039"/>
                </a:cubicBezTo>
                <a:cubicBezTo>
                  <a:pt x="12428" y="20095"/>
                  <a:pt x="12439" y="20126"/>
                  <a:pt x="12448" y="20140"/>
                </a:cubicBezTo>
                <a:lnTo>
                  <a:pt x="12452" y="20140"/>
                </a:lnTo>
                <a:lnTo>
                  <a:pt x="12472" y="20106"/>
                </a:lnTo>
                <a:cubicBezTo>
                  <a:pt x="12478" y="20095"/>
                  <a:pt x="12479" y="20096"/>
                  <a:pt x="12479" y="20096"/>
                </a:cubicBezTo>
                <a:cubicBezTo>
                  <a:pt x="12478" y="20086"/>
                  <a:pt x="12476" y="20128"/>
                  <a:pt x="12468" y="20144"/>
                </a:cubicBezTo>
                <a:lnTo>
                  <a:pt x="12452" y="20140"/>
                </a:lnTo>
                <a:lnTo>
                  <a:pt x="12427" y="20185"/>
                </a:lnTo>
                <a:cubicBezTo>
                  <a:pt x="12427" y="20185"/>
                  <a:pt x="12425" y="20185"/>
                  <a:pt x="12405" y="20187"/>
                </a:cubicBezTo>
                <a:cubicBezTo>
                  <a:pt x="12386" y="20304"/>
                  <a:pt x="12435" y="20174"/>
                  <a:pt x="12441" y="20236"/>
                </a:cubicBezTo>
                <a:cubicBezTo>
                  <a:pt x="12470" y="20223"/>
                  <a:pt x="12477" y="20190"/>
                  <a:pt x="12475" y="20169"/>
                </a:cubicBezTo>
                <a:cubicBezTo>
                  <a:pt x="12497" y="20188"/>
                  <a:pt x="12525" y="20154"/>
                  <a:pt x="12514" y="20144"/>
                </a:cubicBezTo>
                <a:cubicBezTo>
                  <a:pt x="12514" y="20144"/>
                  <a:pt x="12514" y="20145"/>
                  <a:pt x="12524" y="20039"/>
                </a:cubicBezTo>
                <a:cubicBezTo>
                  <a:pt x="12524" y="20039"/>
                  <a:pt x="12524" y="20039"/>
                  <a:pt x="12548" y="20079"/>
                </a:cubicBezTo>
                <a:cubicBezTo>
                  <a:pt x="12548" y="20079"/>
                  <a:pt x="12548" y="20078"/>
                  <a:pt x="12595" y="20042"/>
                </a:cubicBezTo>
                <a:cubicBezTo>
                  <a:pt x="12595" y="20042"/>
                  <a:pt x="12595" y="20042"/>
                  <a:pt x="12582" y="20012"/>
                </a:cubicBezTo>
                <a:cubicBezTo>
                  <a:pt x="12582" y="20012"/>
                  <a:pt x="12583" y="20012"/>
                  <a:pt x="12643" y="20006"/>
                </a:cubicBezTo>
                <a:cubicBezTo>
                  <a:pt x="12601" y="19989"/>
                  <a:pt x="12619" y="19966"/>
                  <a:pt x="12628" y="19955"/>
                </a:cubicBezTo>
                <a:cubicBezTo>
                  <a:pt x="12628" y="19955"/>
                  <a:pt x="12628" y="19955"/>
                  <a:pt x="12564" y="19920"/>
                </a:cubicBezTo>
                <a:cubicBezTo>
                  <a:pt x="12564" y="19920"/>
                  <a:pt x="12563" y="19920"/>
                  <a:pt x="12579" y="19876"/>
                </a:cubicBezTo>
                <a:cubicBezTo>
                  <a:pt x="12662" y="19889"/>
                  <a:pt x="12605" y="19821"/>
                  <a:pt x="12643" y="19796"/>
                </a:cubicBezTo>
                <a:cubicBezTo>
                  <a:pt x="12574" y="19813"/>
                  <a:pt x="12631" y="19766"/>
                  <a:pt x="12618" y="19736"/>
                </a:cubicBezTo>
                <a:cubicBezTo>
                  <a:pt x="12616" y="19715"/>
                  <a:pt x="12600" y="19665"/>
                  <a:pt x="12629" y="19652"/>
                </a:cubicBezTo>
                <a:cubicBezTo>
                  <a:pt x="12629" y="19652"/>
                  <a:pt x="12630" y="19651"/>
                  <a:pt x="12596" y="19622"/>
                </a:cubicBezTo>
                <a:cubicBezTo>
                  <a:pt x="12596" y="19622"/>
                  <a:pt x="12596" y="19624"/>
                  <a:pt x="12605" y="19612"/>
                </a:cubicBezTo>
                <a:cubicBezTo>
                  <a:pt x="12605" y="19612"/>
                  <a:pt x="12606" y="19611"/>
                  <a:pt x="12587" y="19519"/>
                </a:cubicBezTo>
                <a:cubicBezTo>
                  <a:pt x="12587" y="19519"/>
                  <a:pt x="12587" y="19519"/>
                  <a:pt x="12616" y="19506"/>
                </a:cubicBezTo>
                <a:cubicBezTo>
                  <a:pt x="12530" y="19452"/>
                  <a:pt x="12639" y="19430"/>
                  <a:pt x="12608" y="19423"/>
                </a:cubicBezTo>
                <a:cubicBezTo>
                  <a:pt x="12608" y="19423"/>
                  <a:pt x="12608" y="19422"/>
                  <a:pt x="12616" y="19296"/>
                </a:cubicBezTo>
                <a:cubicBezTo>
                  <a:pt x="12616" y="19296"/>
                  <a:pt x="12616" y="19296"/>
                  <a:pt x="12594" y="19277"/>
                </a:cubicBezTo>
                <a:cubicBezTo>
                  <a:pt x="12594" y="19277"/>
                  <a:pt x="12594" y="19277"/>
                  <a:pt x="12625" y="19169"/>
                </a:cubicBezTo>
                <a:cubicBezTo>
                  <a:pt x="12625" y="19169"/>
                  <a:pt x="12625" y="19170"/>
                  <a:pt x="12689" y="19090"/>
                </a:cubicBezTo>
                <a:cubicBezTo>
                  <a:pt x="12689" y="19090"/>
                  <a:pt x="12688" y="19089"/>
                  <a:pt x="12677" y="19080"/>
                </a:cubicBezTo>
                <a:cubicBezTo>
                  <a:pt x="12677" y="19080"/>
                  <a:pt x="12677" y="19080"/>
                  <a:pt x="12608" y="19098"/>
                </a:cubicBezTo>
                <a:cubicBezTo>
                  <a:pt x="12628" y="19096"/>
                  <a:pt x="12617" y="19087"/>
                  <a:pt x="12626" y="19076"/>
                </a:cubicBezTo>
                <a:cubicBezTo>
                  <a:pt x="12626" y="19076"/>
                  <a:pt x="12625" y="19075"/>
                  <a:pt x="12574" y="19070"/>
                </a:cubicBezTo>
                <a:cubicBezTo>
                  <a:pt x="12574" y="19070"/>
                  <a:pt x="12575" y="19071"/>
                  <a:pt x="12616" y="18972"/>
                </a:cubicBezTo>
                <a:cubicBezTo>
                  <a:pt x="12616" y="18972"/>
                  <a:pt x="12616" y="18972"/>
                  <a:pt x="12656" y="18968"/>
                </a:cubicBezTo>
                <a:cubicBezTo>
                  <a:pt x="12656" y="18968"/>
                  <a:pt x="12656" y="18967"/>
                  <a:pt x="12613" y="18950"/>
                </a:cubicBezTo>
                <a:cubicBezTo>
                  <a:pt x="12613" y="18950"/>
                  <a:pt x="12614" y="18951"/>
                  <a:pt x="12650" y="18905"/>
                </a:cubicBezTo>
                <a:cubicBezTo>
                  <a:pt x="12650" y="18905"/>
                  <a:pt x="12650" y="18905"/>
                  <a:pt x="12626" y="18866"/>
                </a:cubicBezTo>
                <a:cubicBezTo>
                  <a:pt x="12626" y="18866"/>
                  <a:pt x="12626" y="18866"/>
                  <a:pt x="12649" y="18675"/>
                </a:cubicBezTo>
                <a:cubicBezTo>
                  <a:pt x="12649" y="18675"/>
                  <a:pt x="12649" y="18675"/>
                  <a:pt x="12564" y="18641"/>
                </a:cubicBezTo>
                <a:cubicBezTo>
                  <a:pt x="12564" y="18641"/>
                  <a:pt x="12564" y="18642"/>
                  <a:pt x="12562" y="18621"/>
                </a:cubicBezTo>
                <a:cubicBezTo>
                  <a:pt x="12562" y="18621"/>
                  <a:pt x="12563" y="18621"/>
                  <a:pt x="12630" y="18583"/>
                </a:cubicBezTo>
                <a:cubicBezTo>
                  <a:pt x="12630" y="18583"/>
                  <a:pt x="12630" y="18583"/>
                  <a:pt x="12646" y="18539"/>
                </a:cubicBezTo>
                <a:lnTo>
                  <a:pt x="12616" y="18523"/>
                </a:lnTo>
                <a:lnTo>
                  <a:pt x="12615" y="18532"/>
                </a:lnTo>
                <a:cubicBezTo>
                  <a:pt x="12620" y="18537"/>
                  <a:pt x="12614" y="18527"/>
                  <a:pt x="12613" y="18522"/>
                </a:cubicBezTo>
                <a:lnTo>
                  <a:pt x="12616" y="18523"/>
                </a:lnTo>
                <a:lnTo>
                  <a:pt x="12643" y="18421"/>
                </a:lnTo>
                <a:cubicBezTo>
                  <a:pt x="12653" y="18374"/>
                  <a:pt x="12615" y="18485"/>
                  <a:pt x="12629" y="18468"/>
                </a:cubicBezTo>
                <a:cubicBezTo>
                  <a:pt x="12629" y="18468"/>
                  <a:pt x="12630" y="18467"/>
                  <a:pt x="12625" y="18310"/>
                </a:cubicBezTo>
                <a:cubicBezTo>
                  <a:pt x="12625" y="18310"/>
                  <a:pt x="12624" y="18311"/>
                  <a:pt x="12660" y="18265"/>
                </a:cubicBezTo>
                <a:lnTo>
                  <a:pt x="12638" y="18226"/>
                </a:lnTo>
                <a:lnTo>
                  <a:pt x="12628" y="18238"/>
                </a:lnTo>
                <a:cubicBezTo>
                  <a:pt x="12628" y="18238"/>
                  <a:pt x="12627" y="18237"/>
                  <a:pt x="12598" y="18251"/>
                </a:cubicBezTo>
                <a:cubicBezTo>
                  <a:pt x="12598" y="18251"/>
                  <a:pt x="12598" y="18251"/>
                  <a:pt x="12594" y="18210"/>
                </a:cubicBezTo>
                <a:cubicBezTo>
                  <a:pt x="12594" y="18210"/>
                  <a:pt x="12595" y="18210"/>
                  <a:pt x="12633" y="18185"/>
                </a:cubicBezTo>
                <a:cubicBezTo>
                  <a:pt x="12633" y="18185"/>
                  <a:pt x="12633" y="18184"/>
                  <a:pt x="12681" y="18054"/>
                </a:cubicBezTo>
                <a:cubicBezTo>
                  <a:pt x="12681" y="18054"/>
                  <a:pt x="12681" y="18054"/>
                  <a:pt x="12663" y="18077"/>
                </a:cubicBezTo>
                <a:cubicBezTo>
                  <a:pt x="12663" y="18077"/>
                  <a:pt x="12663" y="18076"/>
                  <a:pt x="12621" y="18060"/>
                </a:cubicBezTo>
                <a:cubicBezTo>
                  <a:pt x="12621" y="18060"/>
                  <a:pt x="12621" y="18060"/>
                  <a:pt x="12605" y="18103"/>
                </a:cubicBezTo>
                <a:cubicBezTo>
                  <a:pt x="12605" y="18103"/>
                  <a:pt x="12604" y="18104"/>
                  <a:pt x="12564" y="18108"/>
                </a:cubicBezTo>
                <a:cubicBezTo>
                  <a:pt x="12551" y="18078"/>
                  <a:pt x="12582" y="18084"/>
                  <a:pt x="12591" y="18073"/>
                </a:cubicBezTo>
                <a:cubicBezTo>
                  <a:pt x="12591" y="18073"/>
                  <a:pt x="12592" y="18074"/>
                  <a:pt x="12564" y="17993"/>
                </a:cubicBezTo>
                <a:cubicBezTo>
                  <a:pt x="12564" y="17993"/>
                  <a:pt x="12564" y="17992"/>
                  <a:pt x="12560" y="17950"/>
                </a:cubicBezTo>
                <a:cubicBezTo>
                  <a:pt x="12560" y="17950"/>
                  <a:pt x="12559" y="17951"/>
                  <a:pt x="12579" y="17949"/>
                </a:cubicBezTo>
                <a:lnTo>
                  <a:pt x="12592" y="17955"/>
                </a:lnTo>
                <a:lnTo>
                  <a:pt x="12595" y="17950"/>
                </a:lnTo>
                <a:cubicBezTo>
                  <a:pt x="12599" y="17942"/>
                  <a:pt x="12608" y="17925"/>
                  <a:pt x="12625" y="17892"/>
                </a:cubicBezTo>
                <a:cubicBezTo>
                  <a:pt x="12625" y="17892"/>
                  <a:pt x="12625" y="17892"/>
                  <a:pt x="12592" y="17864"/>
                </a:cubicBezTo>
                <a:cubicBezTo>
                  <a:pt x="12592" y="17864"/>
                  <a:pt x="12592" y="17864"/>
                  <a:pt x="12561" y="17857"/>
                </a:cubicBezTo>
                <a:cubicBezTo>
                  <a:pt x="12561" y="17857"/>
                  <a:pt x="12561" y="17856"/>
                  <a:pt x="12571" y="17751"/>
                </a:cubicBezTo>
                <a:cubicBezTo>
                  <a:pt x="12571" y="17751"/>
                  <a:pt x="12571" y="17750"/>
                  <a:pt x="12551" y="17752"/>
                </a:cubicBezTo>
                <a:cubicBezTo>
                  <a:pt x="12551" y="17752"/>
                  <a:pt x="12550" y="17753"/>
                  <a:pt x="12524" y="17692"/>
                </a:cubicBezTo>
                <a:cubicBezTo>
                  <a:pt x="12511" y="17662"/>
                  <a:pt x="12593" y="17654"/>
                  <a:pt x="12609" y="17611"/>
                </a:cubicBezTo>
                <a:cubicBezTo>
                  <a:pt x="12609" y="17611"/>
                  <a:pt x="12609" y="17611"/>
                  <a:pt x="12574" y="17563"/>
                </a:cubicBezTo>
                <a:cubicBezTo>
                  <a:pt x="12574" y="17563"/>
                  <a:pt x="12574" y="17562"/>
                  <a:pt x="12524" y="17577"/>
                </a:cubicBezTo>
                <a:cubicBezTo>
                  <a:pt x="12524" y="17577"/>
                  <a:pt x="12524" y="17578"/>
                  <a:pt x="12558" y="17512"/>
                </a:cubicBezTo>
                <a:cubicBezTo>
                  <a:pt x="12558" y="17512"/>
                  <a:pt x="12558" y="17511"/>
                  <a:pt x="12536" y="17493"/>
                </a:cubicBezTo>
                <a:lnTo>
                  <a:pt x="12551" y="17445"/>
                </a:lnTo>
                <a:lnTo>
                  <a:pt x="12521" y="17442"/>
                </a:lnTo>
                <a:lnTo>
                  <a:pt x="12541" y="17402"/>
                </a:lnTo>
                <a:lnTo>
                  <a:pt x="12538" y="17402"/>
                </a:lnTo>
                <a:cubicBezTo>
                  <a:pt x="12538" y="17393"/>
                  <a:pt x="12556" y="17366"/>
                  <a:pt x="12551" y="17380"/>
                </a:cubicBezTo>
                <a:lnTo>
                  <a:pt x="12541" y="17402"/>
                </a:lnTo>
                <a:lnTo>
                  <a:pt x="12558" y="17396"/>
                </a:lnTo>
                <a:cubicBezTo>
                  <a:pt x="12558" y="17396"/>
                  <a:pt x="12558" y="17396"/>
                  <a:pt x="12585" y="17361"/>
                </a:cubicBezTo>
                <a:cubicBezTo>
                  <a:pt x="12528" y="17294"/>
                  <a:pt x="12560" y="17322"/>
                  <a:pt x="12577" y="17278"/>
                </a:cubicBezTo>
                <a:cubicBezTo>
                  <a:pt x="12577" y="17278"/>
                  <a:pt x="12578" y="17278"/>
                  <a:pt x="12548" y="17291"/>
                </a:cubicBezTo>
                <a:cubicBezTo>
                  <a:pt x="12548" y="17291"/>
                  <a:pt x="12548" y="17292"/>
                  <a:pt x="12544" y="17251"/>
                </a:cubicBezTo>
                <a:cubicBezTo>
                  <a:pt x="12544" y="17251"/>
                  <a:pt x="12544" y="17251"/>
                  <a:pt x="12595" y="17141"/>
                </a:cubicBezTo>
                <a:cubicBezTo>
                  <a:pt x="12595" y="17141"/>
                  <a:pt x="12595" y="17141"/>
                  <a:pt x="12560" y="17092"/>
                </a:cubicBezTo>
                <a:cubicBezTo>
                  <a:pt x="12560" y="17092"/>
                  <a:pt x="12559" y="17091"/>
                  <a:pt x="12530" y="17105"/>
                </a:cubicBezTo>
                <a:cubicBezTo>
                  <a:pt x="12530" y="17105"/>
                  <a:pt x="12530" y="17106"/>
                  <a:pt x="12479" y="17100"/>
                </a:cubicBezTo>
                <a:cubicBezTo>
                  <a:pt x="12492" y="17055"/>
                  <a:pt x="12504" y="17028"/>
                  <a:pt x="12513" y="17014"/>
                </a:cubicBezTo>
                <a:lnTo>
                  <a:pt x="12521" y="17010"/>
                </a:lnTo>
                <a:lnTo>
                  <a:pt x="12538" y="16961"/>
                </a:lnTo>
                <a:cubicBezTo>
                  <a:pt x="12544" y="16942"/>
                  <a:pt x="12547" y="16928"/>
                  <a:pt x="12547" y="16918"/>
                </a:cubicBezTo>
                <a:lnTo>
                  <a:pt x="12533" y="16902"/>
                </a:lnTo>
                <a:lnTo>
                  <a:pt x="12526" y="16923"/>
                </a:lnTo>
                <a:cubicBezTo>
                  <a:pt x="12524" y="16928"/>
                  <a:pt x="12523" y="16928"/>
                  <a:pt x="12523" y="16928"/>
                </a:cubicBezTo>
                <a:cubicBezTo>
                  <a:pt x="12488" y="16937"/>
                  <a:pt x="12511" y="16904"/>
                  <a:pt x="12530" y="16898"/>
                </a:cubicBezTo>
                <a:lnTo>
                  <a:pt x="12533" y="16902"/>
                </a:lnTo>
                <a:lnTo>
                  <a:pt x="12540" y="16885"/>
                </a:lnTo>
                <a:lnTo>
                  <a:pt x="12504" y="16789"/>
                </a:lnTo>
                <a:lnTo>
                  <a:pt x="12473" y="16828"/>
                </a:lnTo>
                <a:cubicBezTo>
                  <a:pt x="12473" y="16828"/>
                  <a:pt x="12473" y="16828"/>
                  <a:pt x="12458" y="16777"/>
                </a:cubicBezTo>
                <a:cubicBezTo>
                  <a:pt x="12618" y="16646"/>
                  <a:pt x="12486" y="16743"/>
                  <a:pt x="12493" y="16711"/>
                </a:cubicBezTo>
                <a:cubicBezTo>
                  <a:pt x="12518" y="16656"/>
                  <a:pt x="12523" y="16718"/>
                  <a:pt x="12541" y="16695"/>
                </a:cubicBezTo>
                <a:cubicBezTo>
                  <a:pt x="12541" y="16695"/>
                  <a:pt x="12543" y="16695"/>
                  <a:pt x="12557" y="16631"/>
                </a:cubicBezTo>
                <a:cubicBezTo>
                  <a:pt x="12557" y="16631"/>
                  <a:pt x="12557" y="16632"/>
                  <a:pt x="12514" y="16615"/>
                </a:cubicBezTo>
                <a:cubicBezTo>
                  <a:pt x="12514" y="16615"/>
                  <a:pt x="12514" y="16615"/>
                  <a:pt x="12478" y="16660"/>
                </a:cubicBezTo>
                <a:cubicBezTo>
                  <a:pt x="12478" y="16660"/>
                  <a:pt x="12477" y="16660"/>
                  <a:pt x="12400" y="16595"/>
                </a:cubicBezTo>
                <a:cubicBezTo>
                  <a:pt x="12400" y="16595"/>
                  <a:pt x="12400" y="16594"/>
                  <a:pt x="12410" y="16583"/>
                </a:cubicBezTo>
                <a:cubicBezTo>
                  <a:pt x="12410" y="16583"/>
                  <a:pt x="12409" y="16584"/>
                  <a:pt x="12429" y="16582"/>
                </a:cubicBezTo>
                <a:cubicBezTo>
                  <a:pt x="12429" y="16582"/>
                  <a:pt x="12430" y="16581"/>
                  <a:pt x="12441" y="16590"/>
                </a:cubicBezTo>
                <a:cubicBezTo>
                  <a:pt x="12441" y="16590"/>
                  <a:pt x="12440" y="16590"/>
                  <a:pt x="12487" y="16554"/>
                </a:cubicBezTo>
                <a:cubicBezTo>
                  <a:pt x="12487" y="16554"/>
                  <a:pt x="12487" y="16554"/>
                  <a:pt x="12476" y="16545"/>
                </a:cubicBezTo>
                <a:cubicBezTo>
                  <a:pt x="12367" y="16357"/>
                  <a:pt x="12473" y="16503"/>
                  <a:pt x="12432" y="16392"/>
                </a:cubicBezTo>
                <a:cubicBezTo>
                  <a:pt x="12432" y="16392"/>
                  <a:pt x="12432" y="16393"/>
                  <a:pt x="12497" y="16334"/>
                </a:cubicBezTo>
                <a:cubicBezTo>
                  <a:pt x="12497" y="16334"/>
                  <a:pt x="12498" y="16334"/>
                  <a:pt x="12465" y="16306"/>
                </a:cubicBezTo>
                <a:cubicBezTo>
                  <a:pt x="12465" y="16306"/>
                  <a:pt x="12464" y="16305"/>
                  <a:pt x="12485" y="16303"/>
                </a:cubicBezTo>
                <a:cubicBezTo>
                  <a:pt x="12485" y="16303"/>
                  <a:pt x="12484" y="16303"/>
                  <a:pt x="12506" y="16207"/>
                </a:cubicBezTo>
                <a:cubicBezTo>
                  <a:pt x="12506" y="16207"/>
                  <a:pt x="12505" y="16207"/>
                  <a:pt x="12472" y="16179"/>
                </a:cubicBezTo>
                <a:cubicBezTo>
                  <a:pt x="12472" y="16179"/>
                  <a:pt x="12472" y="16179"/>
                  <a:pt x="12487" y="16230"/>
                </a:cubicBezTo>
                <a:cubicBezTo>
                  <a:pt x="12487" y="16230"/>
                  <a:pt x="12487" y="16230"/>
                  <a:pt x="12427" y="16236"/>
                </a:cubicBezTo>
                <a:cubicBezTo>
                  <a:pt x="12427" y="16236"/>
                  <a:pt x="12427" y="16236"/>
                  <a:pt x="12425" y="16216"/>
                </a:cubicBezTo>
                <a:cubicBezTo>
                  <a:pt x="12420" y="16059"/>
                  <a:pt x="12539" y="16141"/>
                  <a:pt x="12500" y="16051"/>
                </a:cubicBezTo>
                <a:cubicBezTo>
                  <a:pt x="12500" y="16051"/>
                  <a:pt x="12502" y="16051"/>
                  <a:pt x="12533" y="16058"/>
                </a:cubicBezTo>
                <a:cubicBezTo>
                  <a:pt x="12533" y="16058"/>
                  <a:pt x="12532" y="16058"/>
                  <a:pt x="12510" y="16039"/>
                </a:cubicBezTo>
                <a:cubicBezTo>
                  <a:pt x="12510" y="16039"/>
                  <a:pt x="12510" y="16039"/>
                  <a:pt x="12459" y="16033"/>
                </a:cubicBezTo>
                <a:cubicBezTo>
                  <a:pt x="12459" y="16033"/>
                  <a:pt x="12458" y="16033"/>
                  <a:pt x="12452" y="15971"/>
                </a:cubicBezTo>
                <a:cubicBezTo>
                  <a:pt x="12452" y="15971"/>
                  <a:pt x="12452" y="15971"/>
                  <a:pt x="12390" y="15956"/>
                </a:cubicBezTo>
                <a:cubicBezTo>
                  <a:pt x="12390" y="15956"/>
                  <a:pt x="12390" y="15956"/>
                  <a:pt x="12411" y="15860"/>
                </a:cubicBezTo>
                <a:cubicBezTo>
                  <a:pt x="12497" y="15799"/>
                  <a:pt x="12423" y="15870"/>
                  <a:pt x="12463" y="15866"/>
                </a:cubicBezTo>
                <a:cubicBezTo>
                  <a:pt x="12463" y="15866"/>
                  <a:pt x="12464" y="15865"/>
                  <a:pt x="12465" y="15771"/>
                </a:cubicBezTo>
                <a:cubicBezTo>
                  <a:pt x="12465" y="15771"/>
                  <a:pt x="12464" y="15771"/>
                  <a:pt x="12455" y="15783"/>
                </a:cubicBezTo>
                <a:cubicBezTo>
                  <a:pt x="12455" y="15783"/>
                  <a:pt x="12455" y="15782"/>
                  <a:pt x="12428" y="15816"/>
                </a:cubicBezTo>
                <a:cubicBezTo>
                  <a:pt x="12428" y="15816"/>
                  <a:pt x="12428" y="15816"/>
                  <a:pt x="12397" y="15809"/>
                </a:cubicBezTo>
                <a:cubicBezTo>
                  <a:pt x="12397" y="15809"/>
                  <a:pt x="12396" y="15809"/>
                  <a:pt x="12402" y="15662"/>
                </a:cubicBezTo>
                <a:cubicBezTo>
                  <a:pt x="12402" y="15662"/>
                  <a:pt x="12403" y="15662"/>
                  <a:pt x="12333" y="15679"/>
                </a:cubicBezTo>
                <a:cubicBezTo>
                  <a:pt x="12333" y="15679"/>
                  <a:pt x="12334" y="15680"/>
                  <a:pt x="12332" y="15659"/>
                </a:cubicBezTo>
                <a:cubicBezTo>
                  <a:pt x="12332" y="15659"/>
                  <a:pt x="12332" y="15659"/>
                  <a:pt x="12400" y="15621"/>
                </a:cubicBezTo>
                <a:cubicBezTo>
                  <a:pt x="12400" y="15621"/>
                  <a:pt x="12399" y="15621"/>
                  <a:pt x="12438" y="15596"/>
                </a:cubicBezTo>
                <a:cubicBezTo>
                  <a:pt x="12438" y="15596"/>
                  <a:pt x="12438" y="15596"/>
                  <a:pt x="12421" y="15525"/>
                </a:cubicBezTo>
                <a:cubicBezTo>
                  <a:pt x="12421" y="15525"/>
                  <a:pt x="12420" y="15524"/>
                  <a:pt x="12411" y="15535"/>
                </a:cubicBezTo>
                <a:cubicBezTo>
                  <a:pt x="12411" y="15535"/>
                  <a:pt x="12411" y="15536"/>
                  <a:pt x="12404" y="15568"/>
                </a:cubicBezTo>
                <a:cubicBezTo>
                  <a:pt x="12404" y="15568"/>
                  <a:pt x="12404" y="15568"/>
                  <a:pt x="12330" y="15544"/>
                </a:cubicBezTo>
                <a:cubicBezTo>
                  <a:pt x="12390" y="15422"/>
                  <a:pt x="12348" y="15521"/>
                  <a:pt x="12368" y="15519"/>
                </a:cubicBezTo>
                <a:cubicBezTo>
                  <a:pt x="12368" y="15519"/>
                  <a:pt x="12368" y="15519"/>
                  <a:pt x="12421" y="15430"/>
                </a:cubicBezTo>
                <a:cubicBezTo>
                  <a:pt x="12421" y="15430"/>
                  <a:pt x="12422" y="15429"/>
                  <a:pt x="12455" y="15458"/>
                </a:cubicBezTo>
                <a:cubicBezTo>
                  <a:pt x="12455" y="15458"/>
                  <a:pt x="12454" y="15459"/>
                  <a:pt x="12448" y="15281"/>
                </a:cubicBezTo>
                <a:cubicBezTo>
                  <a:pt x="12380" y="15319"/>
                  <a:pt x="12417" y="15272"/>
                  <a:pt x="12417" y="15272"/>
                </a:cubicBezTo>
                <a:cubicBezTo>
                  <a:pt x="12417" y="15272"/>
                  <a:pt x="12417" y="15273"/>
                  <a:pt x="12370" y="15309"/>
                </a:cubicBezTo>
                <a:cubicBezTo>
                  <a:pt x="12370" y="15309"/>
                  <a:pt x="12369" y="15309"/>
                  <a:pt x="12339" y="15207"/>
                </a:cubicBezTo>
                <a:cubicBezTo>
                  <a:pt x="12339" y="15207"/>
                  <a:pt x="12339" y="15207"/>
                  <a:pt x="12407" y="15169"/>
                </a:cubicBezTo>
                <a:cubicBezTo>
                  <a:pt x="12390" y="15097"/>
                  <a:pt x="12385" y="15151"/>
                  <a:pt x="12374" y="15141"/>
                </a:cubicBezTo>
                <a:cubicBezTo>
                  <a:pt x="12374" y="15141"/>
                  <a:pt x="12373" y="15141"/>
                  <a:pt x="12356" y="14955"/>
                </a:cubicBezTo>
                <a:cubicBezTo>
                  <a:pt x="12356" y="14955"/>
                  <a:pt x="12356" y="14954"/>
                  <a:pt x="12373" y="14911"/>
                </a:cubicBezTo>
                <a:cubicBezTo>
                  <a:pt x="12373" y="14911"/>
                  <a:pt x="12372" y="14910"/>
                  <a:pt x="12351" y="14912"/>
                </a:cubicBezTo>
                <a:cubicBezTo>
                  <a:pt x="12351" y="14912"/>
                  <a:pt x="12352" y="14914"/>
                  <a:pt x="12376" y="14838"/>
                </a:cubicBezTo>
                <a:cubicBezTo>
                  <a:pt x="12341" y="14904"/>
                  <a:pt x="12335" y="14842"/>
                  <a:pt x="12315" y="14844"/>
                </a:cubicBezTo>
                <a:cubicBezTo>
                  <a:pt x="12315" y="14844"/>
                  <a:pt x="12315" y="14843"/>
                  <a:pt x="12366" y="14733"/>
                </a:cubicBezTo>
                <a:cubicBezTo>
                  <a:pt x="12366" y="14733"/>
                  <a:pt x="12365" y="14734"/>
                  <a:pt x="12361" y="14692"/>
                </a:cubicBezTo>
                <a:cubicBezTo>
                  <a:pt x="12361" y="14692"/>
                  <a:pt x="12362" y="14692"/>
                  <a:pt x="12349" y="14662"/>
                </a:cubicBezTo>
                <a:cubicBezTo>
                  <a:pt x="12349" y="14662"/>
                  <a:pt x="12348" y="14662"/>
                  <a:pt x="12340" y="14579"/>
                </a:cubicBezTo>
                <a:cubicBezTo>
                  <a:pt x="12340" y="14579"/>
                  <a:pt x="12341" y="14579"/>
                  <a:pt x="12361" y="14577"/>
                </a:cubicBezTo>
                <a:cubicBezTo>
                  <a:pt x="12368" y="14545"/>
                  <a:pt x="12364" y="14503"/>
                  <a:pt x="12384" y="14501"/>
                </a:cubicBezTo>
                <a:cubicBezTo>
                  <a:pt x="12384" y="14501"/>
                  <a:pt x="12384" y="14501"/>
                  <a:pt x="12394" y="14395"/>
                </a:cubicBezTo>
                <a:cubicBezTo>
                  <a:pt x="12394" y="14395"/>
                  <a:pt x="12395" y="14396"/>
                  <a:pt x="12461" y="14337"/>
                </a:cubicBezTo>
                <a:cubicBezTo>
                  <a:pt x="12461" y="14337"/>
                  <a:pt x="12460" y="14337"/>
                  <a:pt x="12456" y="14296"/>
                </a:cubicBezTo>
                <a:cubicBezTo>
                  <a:pt x="12456" y="14296"/>
                  <a:pt x="12457" y="14295"/>
                  <a:pt x="12412" y="14258"/>
                </a:cubicBezTo>
                <a:cubicBezTo>
                  <a:pt x="12412" y="14258"/>
                  <a:pt x="12412" y="14258"/>
                  <a:pt x="12376" y="14303"/>
                </a:cubicBezTo>
                <a:cubicBezTo>
                  <a:pt x="12390" y="14239"/>
                  <a:pt x="12374" y="14283"/>
                  <a:pt x="12374" y="14283"/>
                </a:cubicBezTo>
                <a:cubicBezTo>
                  <a:pt x="12374" y="14283"/>
                  <a:pt x="12373" y="14283"/>
                  <a:pt x="12334" y="14307"/>
                </a:cubicBezTo>
                <a:cubicBezTo>
                  <a:pt x="12337" y="14276"/>
                  <a:pt x="12335" y="14257"/>
                  <a:pt x="12332" y="14248"/>
                </a:cubicBezTo>
                <a:lnTo>
                  <a:pt x="12329" y="14246"/>
                </a:lnTo>
                <a:lnTo>
                  <a:pt x="12316" y="14262"/>
                </a:lnTo>
                <a:cubicBezTo>
                  <a:pt x="12311" y="14268"/>
                  <a:pt x="12310" y="14268"/>
                  <a:pt x="12310" y="14268"/>
                </a:cubicBezTo>
                <a:cubicBezTo>
                  <a:pt x="12300" y="14269"/>
                  <a:pt x="12309" y="14247"/>
                  <a:pt x="12319" y="14240"/>
                </a:cubicBezTo>
                <a:lnTo>
                  <a:pt x="12329" y="14246"/>
                </a:lnTo>
                <a:lnTo>
                  <a:pt x="12347" y="14223"/>
                </a:lnTo>
                <a:cubicBezTo>
                  <a:pt x="12347" y="14223"/>
                  <a:pt x="12347" y="14222"/>
                  <a:pt x="12390" y="14239"/>
                </a:cubicBezTo>
                <a:cubicBezTo>
                  <a:pt x="12390" y="14239"/>
                  <a:pt x="12389" y="14240"/>
                  <a:pt x="12393" y="14166"/>
                </a:cubicBezTo>
                <a:cubicBezTo>
                  <a:pt x="12393" y="14166"/>
                  <a:pt x="12392" y="14165"/>
                  <a:pt x="12419" y="14131"/>
                </a:cubicBezTo>
                <a:cubicBezTo>
                  <a:pt x="12419" y="14131"/>
                  <a:pt x="12420" y="14131"/>
                  <a:pt x="12438" y="14108"/>
                </a:cubicBezTo>
                <a:cubicBezTo>
                  <a:pt x="12438" y="14108"/>
                  <a:pt x="12438" y="14108"/>
                  <a:pt x="12421" y="14036"/>
                </a:cubicBezTo>
                <a:cubicBezTo>
                  <a:pt x="12421" y="14036"/>
                  <a:pt x="12421" y="14036"/>
                  <a:pt x="12390" y="14029"/>
                </a:cubicBezTo>
                <a:cubicBezTo>
                  <a:pt x="12390" y="14029"/>
                  <a:pt x="12391" y="14030"/>
                  <a:pt x="12425" y="13963"/>
                </a:cubicBezTo>
                <a:cubicBezTo>
                  <a:pt x="12425" y="13963"/>
                  <a:pt x="12424" y="13963"/>
                  <a:pt x="12503" y="13934"/>
                </a:cubicBezTo>
                <a:cubicBezTo>
                  <a:pt x="12503" y="13934"/>
                  <a:pt x="12503" y="13934"/>
                  <a:pt x="12459" y="13896"/>
                </a:cubicBezTo>
                <a:cubicBezTo>
                  <a:pt x="12459" y="13896"/>
                  <a:pt x="12459" y="13896"/>
                  <a:pt x="12511" y="13807"/>
                </a:cubicBezTo>
                <a:cubicBezTo>
                  <a:pt x="12511" y="13807"/>
                  <a:pt x="12512" y="13808"/>
                  <a:pt x="12487" y="13768"/>
                </a:cubicBezTo>
                <a:cubicBezTo>
                  <a:pt x="12487" y="13768"/>
                  <a:pt x="12496" y="13756"/>
                  <a:pt x="12496" y="13756"/>
                </a:cubicBezTo>
                <a:cubicBezTo>
                  <a:pt x="12500" y="13798"/>
                  <a:pt x="12496" y="13757"/>
                  <a:pt x="12507" y="13767"/>
                </a:cubicBezTo>
                <a:cubicBezTo>
                  <a:pt x="12537" y="13753"/>
                  <a:pt x="12522" y="13702"/>
                  <a:pt x="12562" y="13698"/>
                </a:cubicBezTo>
                <a:cubicBezTo>
                  <a:pt x="12562" y="13698"/>
                  <a:pt x="12562" y="13698"/>
                  <a:pt x="12591" y="13685"/>
                </a:cubicBezTo>
                <a:cubicBezTo>
                  <a:pt x="12591" y="13685"/>
                  <a:pt x="12592" y="13684"/>
                  <a:pt x="12588" y="13643"/>
                </a:cubicBezTo>
                <a:cubicBezTo>
                  <a:pt x="12588" y="13643"/>
                  <a:pt x="12588" y="13643"/>
                  <a:pt x="12655" y="13490"/>
                </a:cubicBezTo>
                <a:cubicBezTo>
                  <a:pt x="12655" y="13490"/>
                  <a:pt x="12654" y="13489"/>
                  <a:pt x="12625" y="13503"/>
                </a:cubicBezTo>
                <a:cubicBezTo>
                  <a:pt x="12625" y="13503"/>
                  <a:pt x="12625" y="13503"/>
                  <a:pt x="12608" y="13431"/>
                </a:cubicBezTo>
                <a:cubicBezTo>
                  <a:pt x="12608" y="13431"/>
                  <a:pt x="12608" y="13431"/>
                  <a:pt x="12653" y="13375"/>
                </a:cubicBezTo>
                <a:cubicBezTo>
                  <a:pt x="12653" y="13375"/>
                  <a:pt x="12654" y="13375"/>
                  <a:pt x="12676" y="13393"/>
                </a:cubicBezTo>
                <a:cubicBezTo>
                  <a:pt x="12676" y="13393"/>
                  <a:pt x="12676" y="13393"/>
                  <a:pt x="12662" y="13458"/>
                </a:cubicBezTo>
                <a:cubicBezTo>
                  <a:pt x="12662" y="13458"/>
                  <a:pt x="12661" y="13458"/>
                  <a:pt x="12681" y="13456"/>
                </a:cubicBezTo>
                <a:cubicBezTo>
                  <a:pt x="12681" y="13456"/>
                  <a:pt x="12682" y="13456"/>
                  <a:pt x="12680" y="13436"/>
                </a:cubicBezTo>
                <a:cubicBezTo>
                  <a:pt x="12712" y="13349"/>
                  <a:pt x="12727" y="13400"/>
                  <a:pt x="12718" y="13411"/>
                </a:cubicBezTo>
                <a:cubicBezTo>
                  <a:pt x="12718" y="13411"/>
                  <a:pt x="12718" y="13410"/>
                  <a:pt x="12714" y="13369"/>
                </a:cubicBezTo>
                <a:cubicBezTo>
                  <a:pt x="12714" y="13369"/>
                  <a:pt x="12714" y="13368"/>
                  <a:pt x="12785" y="13256"/>
                </a:cubicBezTo>
                <a:cubicBezTo>
                  <a:pt x="12785" y="13256"/>
                  <a:pt x="12785" y="13257"/>
                  <a:pt x="12799" y="13192"/>
                </a:cubicBezTo>
                <a:cubicBezTo>
                  <a:pt x="12799" y="13192"/>
                  <a:pt x="12799" y="13192"/>
                  <a:pt x="12837" y="13168"/>
                </a:cubicBezTo>
                <a:cubicBezTo>
                  <a:pt x="12837" y="13168"/>
                  <a:pt x="12837" y="13168"/>
                  <a:pt x="12826" y="13159"/>
                </a:cubicBezTo>
                <a:cubicBezTo>
                  <a:pt x="12826" y="13159"/>
                  <a:pt x="12826" y="13159"/>
                  <a:pt x="12915" y="13025"/>
                </a:cubicBezTo>
                <a:cubicBezTo>
                  <a:pt x="12915" y="13025"/>
                  <a:pt x="12915" y="13025"/>
                  <a:pt x="12900" y="12974"/>
                </a:cubicBezTo>
                <a:cubicBezTo>
                  <a:pt x="12900" y="12974"/>
                  <a:pt x="12900" y="12974"/>
                  <a:pt x="12929" y="12961"/>
                </a:cubicBezTo>
                <a:cubicBezTo>
                  <a:pt x="12929" y="12961"/>
                  <a:pt x="12929" y="12961"/>
                  <a:pt x="12936" y="12928"/>
                </a:cubicBezTo>
                <a:cubicBezTo>
                  <a:pt x="12955" y="12906"/>
                  <a:pt x="13003" y="12983"/>
                  <a:pt x="12997" y="12921"/>
                </a:cubicBezTo>
                <a:cubicBezTo>
                  <a:pt x="12997" y="12921"/>
                  <a:pt x="12997" y="12922"/>
                  <a:pt x="12963" y="12893"/>
                </a:cubicBezTo>
                <a:cubicBezTo>
                  <a:pt x="12963" y="12893"/>
                  <a:pt x="12964" y="12894"/>
                  <a:pt x="13000" y="12848"/>
                </a:cubicBezTo>
                <a:cubicBezTo>
                  <a:pt x="13000" y="12848"/>
                  <a:pt x="13000" y="12848"/>
                  <a:pt x="12987" y="12818"/>
                </a:cubicBezTo>
                <a:cubicBezTo>
                  <a:pt x="12987" y="12818"/>
                  <a:pt x="12988" y="12817"/>
                  <a:pt x="13081" y="12724"/>
                </a:cubicBezTo>
                <a:cubicBezTo>
                  <a:pt x="13081" y="12724"/>
                  <a:pt x="13080" y="12725"/>
                  <a:pt x="13102" y="12743"/>
                </a:cubicBezTo>
                <a:cubicBezTo>
                  <a:pt x="13102" y="12743"/>
                  <a:pt x="13102" y="12744"/>
                  <a:pt x="13067" y="12695"/>
                </a:cubicBezTo>
                <a:cubicBezTo>
                  <a:pt x="13067" y="12695"/>
                  <a:pt x="13067" y="12694"/>
                  <a:pt x="13118" y="12584"/>
                </a:cubicBezTo>
                <a:cubicBezTo>
                  <a:pt x="13171" y="12611"/>
                  <a:pt x="13196" y="12556"/>
                  <a:pt x="13183" y="12526"/>
                </a:cubicBezTo>
                <a:cubicBezTo>
                  <a:pt x="13183" y="12526"/>
                  <a:pt x="13183" y="12525"/>
                  <a:pt x="13156" y="12560"/>
                </a:cubicBezTo>
                <a:cubicBezTo>
                  <a:pt x="13038" y="12498"/>
                  <a:pt x="13171" y="12496"/>
                  <a:pt x="13123" y="12532"/>
                </a:cubicBezTo>
                <a:cubicBezTo>
                  <a:pt x="13123" y="12532"/>
                  <a:pt x="13122" y="12532"/>
                  <a:pt x="13197" y="12462"/>
                </a:cubicBezTo>
                <a:cubicBezTo>
                  <a:pt x="13197" y="12462"/>
                  <a:pt x="13198" y="12462"/>
                  <a:pt x="13235" y="12532"/>
                </a:cubicBezTo>
                <a:lnTo>
                  <a:pt x="13248" y="12488"/>
                </a:lnTo>
                <a:lnTo>
                  <a:pt x="13231" y="12490"/>
                </a:lnTo>
                <a:lnTo>
                  <a:pt x="13249" y="12468"/>
                </a:lnTo>
                <a:lnTo>
                  <a:pt x="13258" y="12456"/>
                </a:lnTo>
                <a:lnTo>
                  <a:pt x="13262" y="12442"/>
                </a:lnTo>
                <a:lnTo>
                  <a:pt x="13264" y="12440"/>
                </a:lnTo>
                <a:lnTo>
                  <a:pt x="13241" y="12408"/>
                </a:lnTo>
                <a:cubicBezTo>
                  <a:pt x="13245" y="12397"/>
                  <a:pt x="13256" y="12387"/>
                  <a:pt x="13261" y="12382"/>
                </a:cubicBezTo>
                <a:cubicBezTo>
                  <a:pt x="13261" y="12382"/>
                  <a:pt x="13261" y="12382"/>
                  <a:pt x="13292" y="12389"/>
                </a:cubicBezTo>
                <a:cubicBezTo>
                  <a:pt x="13292" y="12389"/>
                  <a:pt x="13293" y="12390"/>
                  <a:pt x="13319" y="12450"/>
                </a:cubicBezTo>
                <a:lnTo>
                  <a:pt x="13254" y="12500"/>
                </a:lnTo>
                <a:lnTo>
                  <a:pt x="13278" y="12491"/>
                </a:lnTo>
                <a:cubicBezTo>
                  <a:pt x="13285" y="12492"/>
                  <a:pt x="13291" y="12497"/>
                  <a:pt x="13285" y="12516"/>
                </a:cubicBezTo>
                <a:cubicBezTo>
                  <a:pt x="13285" y="12516"/>
                  <a:pt x="13284" y="12516"/>
                  <a:pt x="13306" y="12535"/>
                </a:cubicBezTo>
                <a:cubicBezTo>
                  <a:pt x="13306" y="12535"/>
                  <a:pt x="13307" y="12535"/>
                  <a:pt x="13316" y="12523"/>
                </a:cubicBezTo>
                <a:cubicBezTo>
                  <a:pt x="13316" y="12523"/>
                  <a:pt x="13316" y="12524"/>
                  <a:pt x="13329" y="12554"/>
                </a:cubicBezTo>
                <a:cubicBezTo>
                  <a:pt x="13329" y="12554"/>
                  <a:pt x="13329" y="12554"/>
                  <a:pt x="13310" y="12577"/>
                </a:cubicBezTo>
                <a:cubicBezTo>
                  <a:pt x="13310" y="12577"/>
                  <a:pt x="13311" y="12577"/>
                  <a:pt x="13290" y="12579"/>
                </a:cubicBezTo>
                <a:cubicBezTo>
                  <a:pt x="13290" y="12579"/>
                  <a:pt x="13291" y="12578"/>
                  <a:pt x="13302" y="12587"/>
                </a:cubicBezTo>
                <a:cubicBezTo>
                  <a:pt x="13302" y="12587"/>
                  <a:pt x="13301" y="12588"/>
                  <a:pt x="13298" y="12662"/>
                </a:cubicBezTo>
                <a:cubicBezTo>
                  <a:pt x="13298" y="12662"/>
                  <a:pt x="13298" y="12661"/>
                  <a:pt x="13309" y="12670"/>
                </a:cubicBezTo>
                <a:cubicBezTo>
                  <a:pt x="13309" y="12670"/>
                  <a:pt x="13309" y="12671"/>
                  <a:pt x="13292" y="12809"/>
                </a:cubicBezTo>
                <a:cubicBezTo>
                  <a:pt x="13292" y="12809"/>
                  <a:pt x="13292" y="12808"/>
                  <a:pt x="13341" y="12793"/>
                </a:cubicBezTo>
                <a:cubicBezTo>
                  <a:pt x="13262" y="12706"/>
                  <a:pt x="13338" y="12752"/>
                  <a:pt x="13336" y="12732"/>
                </a:cubicBezTo>
                <a:cubicBezTo>
                  <a:pt x="13336" y="12732"/>
                  <a:pt x="13336" y="12731"/>
                  <a:pt x="13407" y="12619"/>
                </a:cubicBezTo>
                <a:cubicBezTo>
                  <a:pt x="13407" y="12619"/>
                  <a:pt x="13406" y="12620"/>
                  <a:pt x="13412" y="12682"/>
                </a:cubicBezTo>
                <a:cubicBezTo>
                  <a:pt x="13412" y="12682"/>
                  <a:pt x="13412" y="12682"/>
                  <a:pt x="13429" y="12869"/>
                </a:cubicBezTo>
                <a:cubicBezTo>
                  <a:pt x="13429" y="12869"/>
                  <a:pt x="13429" y="12869"/>
                  <a:pt x="13466" y="12614"/>
                </a:cubicBezTo>
                <a:cubicBezTo>
                  <a:pt x="13422" y="12576"/>
                  <a:pt x="13516" y="12598"/>
                  <a:pt x="13483" y="12570"/>
                </a:cubicBezTo>
                <a:cubicBezTo>
                  <a:pt x="13483" y="12570"/>
                  <a:pt x="13483" y="12569"/>
                  <a:pt x="13514" y="12252"/>
                </a:cubicBezTo>
                <a:cubicBezTo>
                  <a:pt x="13514" y="12252"/>
                  <a:pt x="13514" y="12253"/>
                  <a:pt x="13541" y="12219"/>
                </a:cubicBezTo>
                <a:cubicBezTo>
                  <a:pt x="13541" y="12219"/>
                  <a:pt x="13541" y="12218"/>
                  <a:pt x="13589" y="11972"/>
                </a:cubicBezTo>
                <a:cubicBezTo>
                  <a:pt x="13589" y="11972"/>
                  <a:pt x="13589" y="11973"/>
                  <a:pt x="13609" y="11971"/>
                </a:cubicBezTo>
                <a:cubicBezTo>
                  <a:pt x="13609" y="11971"/>
                  <a:pt x="13608" y="11971"/>
                  <a:pt x="13606" y="11950"/>
                </a:cubicBezTo>
                <a:cubicBezTo>
                  <a:pt x="13606" y="11950"/>
                  <a:pt x="13607" y="11949"/>
                  <a:pt x="13628" y="11947"/>
                </a:cubicBezTo>
                <a:cubicBezTo>
                  <a:pt x="13628" y="11947"/>
                  <a:pt x="13626" y="11948"/>
                  <a:pt x="13630" y="11990"/>
                </a:cubicBezTo>
                <a:cubicBezTo>
                  <a:pt x="13630" y="11990"/>
                  <a:pt x="13631" y="11989"/>
                  <a:pt x="13612" y="12106"/>
                </a:cubicBezTo>
                <a:cubicBezTo>
                  <a:pt x="13612" y="12106"/>
                  <a:pt x="13611" y="12106"/>
                  <a:pt x="13619" y="12189"/>
                </a:cubicBezTo>
                <a:cubicBezTo>
                  <a:pt x="13619" y="12189"/>
                  <a:pt x="13620" y="12190"/>
                  <a:pt x="13598" y="12495"/>
                </a:cubicBezTo>
                <a:cubicBezTo>
                  <a:pt x="13598" y="12495"/>
                  <a:pt x="13598" y="12496"/>
                  <a:pt x="13579" y="12519"/>
                </a:cubicBezTo>
                <a:cubicBezTo>
                  <a:pt x="13579" y="12519"/>
                  <a:pt x="13580" y="12518"/>
                  <a:pt x="13609" y="12504"/>
                </a:cubicBezTo>
                <a:cubicBezTo>
                  <a:pt x="13609" y="12504"/>
                  <a:pt x="13609" y="12505"/>
                  <a:pt x="13611" y="12526"/>
                </a:cubicBezTo>
                <a:cubicBezTo>
                  <a:pt x="13611" y="12526"/>
                  <a:pt x="13611" y="12526"/>
                  <a:pt x="13582" y="12654"/>
                </a:cubicBezTo>
                <a:cubicBezTo>
                  <a:pt x="13582" y="12654"/>
                  <a:pt x="13582" y="12654"/>
                  <a:pt x="13606" y="12694"/>
                </a:cubicBezTo>
                <a:cubicBezTo>
                  <a:pt x="13606" y="12694"/>
                  <a:pt x="13606" y="12694"/>
                  <a:pt x="13598" y="12821"/>
                </a:cubicBezTo>
                <a:cubicBezTo>
                  <a:pt x="13598" y="12821"/>
                  <a:pt x="13598" y="12820"/>
                  <a:pt x="13609" y="12829"/>
                </a:cubicBezTo>
                <a:cubicBezTo>
                  <a:pt x="13609" y="12829"/>
                  <a:pt x="13610" y="12830"/>
                  <a:pt x="13582" y="12864"/>
                </a:cubicBezTo>
                <a:cubicBezTo>
                  <a:pt x="13582" y="12864"/>
                  <a:pt x="13581" y="12863"/>
                  <a:pt x="13603" y="12882"/>
                </a:cubicBezTo>
                <a:cubicBezTo>
                  <a:pt x="13603" y="12882"/>
                  <a:pt x="13604" y="12883"/>
                  <a:pt x="13599" y="12936"/>
                </a:cubicBezTo>
                <a:cubicBezTo>
                  <a:pt x="13671" y="12939"/>
                  <a:pt x="13613" y="12987"/>
                  <a:pt x="13606" y="13019"/>
                </a:cubicBezTo>
                <a:cubicBezTo>
                  <a:pt x="13606" y="13019"/>
                  <a:pt x="13607" y="13018"/>
                  <a:pt x="13598" y="13029"/>
                </a:cubicBezTo>
                <a:cubicBezTo>
                  <a:pt x="13598" y="13029"/>
                  <a:pt x="13598" y="13030"/>
                  <a:pt x="13609" y="13039"/>
                </a:cubicBezTo>
                <a:cubicBezTo>
                  <a:pt x="13609" y="13039"/>
                  <a:pt x="13609" y="13039"/>
                  <a:pt x="13612" y="13175"/>
                </a:cubicBezTo>
                <a:cubicBezTo>
                  <a:pt x="13612" y="13175"/>
                  <a:pt x="13612" y="13175"/>
                  <a:pt x="13567" y="13232"/>
                </a:cubicBezTo>
                <a:cubicBezTo>
                  <a:pt x="13567" y="13232"/>
                  <a:pt x="13565" y="13232"/>
                  <a:pt x="13615" y="13217"/>
                </a:cubicBezTo>
                <a:cubicBezTo>
                  <a:pt x="13615" y="13217"/>
                  <a:pt x="13615" y="13216"/>
                  <a:pt x="13606" y="13227"/>
                </a:cubicBezTo>
                <a:cubicBezTo>
                  <a:pt x="13597" y="13262"/>
                  <a:pt x="13590" y="13284"/>
                  <a:pt x="13584" y="13296"/>
                </a:cubicBezTo>
                <a:lnTo>
                  <a:pt x="13582" y="13297"/>
                </a:lnTo>
                <a:lnTo>
                  <a:pt x="13582" y="13299"/>
                </a:lnTo>
                <a:lnTo>
                  <a:pt x="13601" y="13281"/>
                </a:lnTo>
                <a:lnTo>
                  <a:pt x="13592" y="13310"/>
                </a:lnTo>
                <a:lnTo>
                  <a:pt x="13594" y="13313"/>
                </a:lnTo>
                <a:cubicBezTo>
                  <a:pt x="13594" y="13313"/>
                  <a:pt x="13594" y="13313"/>
                  <a:pt x="13642" y="13277"/>
                </a:cubicBezTo>
                <a:cubicBezTo>
                  <a:pt x="13642" y="13277"/>
                  <a:pt x="13642" y="13276"/>
                  <a:pt x="13601" y="13375"/>
                </a:cubicBezTo>
                <a:lnTo>
                  <a:pt x="13575" y="13398"/>
                </a:lnTo>
                <a:lnTo>
                  <a:pt x="13582" y="13398"/>
                </a:lnTo>
                <a:cubicBezTo>
                  <a:pt x="13582" y="13398"/>
                  <a:pt x="13581" y="13398"/>
                  <a:pt x="13603" y="13417"/>
                </a:cubicBezTo>
                <a:cubicBezTo>
                  <a:pt x="13603" y="13417"/>
                  <a:pt x="13605" y="13416"/>
                  <a:pt x="13547" y="13558"/>
                </a:cubicBezTo>
                <a:cubicBezTo>
                  <a:pt x="13547" y="13558"/>
                  <a:pt x="13546" y="13559"/>
                  <a:pt x="13574" y="13525"/>
                </a:cubicBezTo>
                <a:cubicBezTo>
                  <a:pt x="13574" y="13525"/>
                  <a:pt x="13574" y="13524"/>
                  <a:pt x="13623" y="13509"/>
                </a:cubicBezTo>
                <a:cubicBezTo>
                  <a:pt x="13623" y="13509"/>
                  <a:pt x="13624" y="13509"/>
                  <a:pt x="13628" y="13551"/>
                </a:cubicBezTo>
                <a:cubicBezTo>
                  <a:pt x="13628" y="13551"/>
                  <a:pt x="13627" y="13551"/>
                  <a:pt x="13649" y="13455"/>
                </a:cubicBezTo>
                <a:cubicBezTo>
                  <a:pt x="13649" y="13455"/>
                  <a:pt x="13648" y="13454"/>
                  <a:pt x="13639" y="13465"/>
                </a:cubicBezTo>
                <a:cubicBezTo>
                  <a:pt x="13639" y="13465"/>
                  <a:pt x="13640" y="13465"/>
                  <a:pt x="13660" y="13254"/>
                </a:cubicBezTo>
                <a:cubicBezTo>
                  <a:pt x="13660" y="13254"/>
                  <a:pt x="13660" y="13254"/>
                  <a:pt x="13626" y="13111"/>
                </a:cubicBezTo>
                <a:cubicBezTo>
                  <a:pt x="13626" y="13111"/>
                  <a:pt x="13625" y="13111"/>
                  <a:pt x="13663" y="12971"/>
                </a:cubicBezTo>
                <a:cubicBezTo>
                  <a:pt x="13663" y="12971"/>
                  <a:pt x="13664" y="12971"/>
                  <a:pt x="13642" y="12952"/>
                </a:cubicBezTo>
                <a:lnTo>
                  <a:pt x="13657" y="12889"/>
                </a:lnTo>
                <a:lnTo>
                  <a:pt x="13656" y="12888"/>
                </a:lnTo>
                <a:lnTo>
                  <a:pt x="13659" y="12870"/>
                </a:lnTo>
                <a:lnTo>
                  <a:pt x="13653" y="12867"/>
                </a:lnTo>
                <a:cubicBezTo>
                  <a:pt x="13646" y="12876"/>
                  <a:pt x="13663" y="12829"/>
                  <a:pt x="13663" y="12845"/>
                </a:cubicBezTo>
                <a:lnTo>
                  <a:pt x="13659" y="12870"/>
                </a:lnTo>
                <a:lnTo>
                  <a:pt x="13660" y="12870"/>
                </a:lnTo>
                <a:lnTo>
                  <a:pt x="13662" y="12872"/>
                </a:lnTo>
                <a:lnTo>
                  <a:pt x="13663" y="12870"/>
                </a:lnTo>
                <a:cubicBezTo>
                  <a:pt x="13669" y="12858"/>
                  <a:pt x="13673" y="12858"/>
                  <a:pt x="13676" y="12864"/>
                </a:cubicBezTo>
                <a:lnTo>
                  <a:pt x="13677" y="12879"/>
                </a:lnTo>
                <a:lnTo>
                  <a:pt x="13707" y="12893"/>
                </a:lnTo>
                <a:cubicBezTo>
                  <a:pt x="13707" y="12893"/>
                  <a:pt x="13707" y="12893"/>
                  <a:pt x="13700" y="12926"/>
                </a:cubicBezTo>
                <a:cubicBezTo>
                  <a:pt x="13700" y="12926"/>
                  <a:pt x="13699" y="12925"/>
                  <a:pt x="13676" y="13210"/>
                </a:cubicBezTo>
                <a:cubicBezTo>
                  <a:pt x="13674" y="13189"/>
                  <a:pt x="13696" y="13209"/>
                  <a:pt x="13694" y="13188"/>
                </a:cubicBezTo>
                <a:cubicBezTo>
                  <a:pt x="13694" y="13188"/>
                  <a:pt x="13694" y="13188"/>
                  <a:pt x="13696" y="13208"/>
                </a:cubicBezTo>
                <a:cubicBezTo>
                  <a:pt x="13696" y="13208"/>
                  <a:pt x="13696" y="13208"/>
                  <a:pt x="13666" y="13431"/>
                </a:cubicBezTo>
                <a:cubicBezTo>
                  <a:pt x="13666" y="13431"/>
                  <a:pt x="13667" y="13432"/>
                  <a:pt x="13690" y="13565"/>
                </a:cubicBezTo>
                <a:cubicBezTo>
                  <a:pt x="13598" y="13774"/>
                  <a:pt x="13694" y="13607"/>
                  <a:pt x="13676" y="13630"/>
                </a:cubicBezTo>
                <a:cubicBezTo>
                  <a:pt x="13676" y="13630"/>
                  <a:pt x="13675" y="13630"/>
                  <a:pt x="13662" y="13809"/>
                </a:cubicBezTo>
                <a:cubicBezTo>
                  <a:pt x="13662" y="13809"/>
                  <a:pt x="13661" y="13809"/>
                  <a:pt x="13643" y="13832"/>
                </a:cubicBezTo>
                <a:cubicBezTo>
                  <a:pt x="13643" y="13832"/>
                  <a:pt x="13643" y="13831"/>
                  <a:pt x="13639" y="13790"/>
                </a:cubicBezTo>
                <a:cubicBezTo>
                  <a:pt x="13639" y="13790"/>
                  <a:pt x="13640" y="13791"/>
                  <a:pt x="13636" y="13749"/>
                </a:cubicBezTo>
                <a:cubicBezTo>
                  <a:pt x="13636" y="13749"/>
                  <a:pt x="13636" y="13749"/>
                  <a:pt x="13568" y="13787"/>
                </a:cubicBezTo>
                <a:cubicBezTo>
                  <a:pt x="13568" y="13787"/>
                  <a:pt x="13568" y="13786"/>
                  <a:pt x="13543" y="13841"/>
                </a:cubicBezTo>
                <a:cubicBezTo>
                  <a:pt x="13543" y="13841"/>
                  <a:pt x="13542" y="13841"/>
                  <a:pt x="13548" y="13904"/>
                </a:cubicBezTo>
                <a:cubicBezTo>
                  <a:pt x="13548" y="13904"/>
                  <a:pt x="13548" y="13903"/>
                  <a:pt x="13574" y="13848"/>
                </a:cubicBezTo>
                <a:cubicBezTo>
                  <a:pt x="13574" y="13848"/>
                  <a:pt x="13574" y="13848"/>
                  <a:pt x="13596" y="13867"/>
                </a:cubicBezTo>
                <a:cubicBezTo>
                  <a:pt x="13596" y="13867"/>
                  <a:pt x="13596" y="13868"/>
                  <a:pt x="13615" y="13961"/>
                </a:cubicBezTo>
                <a:cubicBezTo>
                  <a:pt x="13615" y="13961"/>
                  <a:pt x="13614" y="13960"/>
                  <a:pt x="13680" y="13901"/>
                </a:cubicBezTo>
                <a:cubicBezTo>
                  <a:pt x="13680" y="13901"/>
                  <a:pt x="13681" y="13902"/>
                  <a:pt x="13683" y="13923"/>
                </a:cubicBezTo>
                <a:cubicBezTo>
                  <a:pt x="13683" y="13923"/>
                  <a:pt x="13682" y="13921"/>
                  <a:pt x="13659" y="13997"/>
                </a:cubicBezTo>
                <a:lnTo>
                  <a:pt x="13602" y="13997"/>
                </a:lnTo>
                <a:lnTo>
                  <a:pt x="13606" y="14006"/>
                </a:lnTo>
                <a:cubicBezTo>
                  <a:pt x="13610" y="14013"/>
                  <a:pt x="13609" y="14013"/>
                  <a:pt x="13609" y="14013"/>
                </a:cubicBezTo>
                <a:cubicBezTo>
                  <a:pt x="13605" y="14019"/>
                  <a:pt x="13597" y="14012"/>
                  <a:pt x="13596" y="14001"/>
                </a:cubicBezTo>
                <a:lnTo>
                  <a:pt x="13601" y="13997"/>
                </a:lnTo>
                <a:lnTo>
                  <a:pt x="13591" y="13997"/>
                </a:lnTo>
                <a:cubicBezTo>
                  <a:pt x="13581" y="13995"/>
                  <a:pt x="13583" y="13991"/>
                  <a:pt x="13589" y="13988"/>
                </a:cubicBezTo>
                <a:lnTo>
                  <a:pt x="13598" y="13985"/>
                </a:lnTo>
                <a:lnTo>
                  <a:pt x="13584" y="13953"/>
                </a:lnTo>
                <a:cubicBezTo>
                  <a:pt x="13584" y="13953"/>
                  <a:pt x="13583" y="13953"/>
                  <a:pt x="13557" y="14102"/>
                </a:cubicBezTo>
                <a:cubicBezTo>
                  <a:pt x="13557" y="14102"/>
                  <a:pt x="13557" y="14102"/>
                  <a:pt x="13579" y="14121"/>
                </a:cubicBezTo>
                <a:cubicBezTo>
                  <a:pt x="13579" y="14121"/>
                  <a:pt x="13579" y="14120"/>
                  <a:pt x="13536" y="14198"/>
                </a:cubicBezTo>
                <a:cubicBezTo>
                  <a:pt x="13536" y="14198"/>
                  <a:pt x="13536" y="14199"/>
                  <a:pt x="13540" y="14240"/>
                </a:cubicBezTo>
                <a:cubicBezTo>
                  <a:pt x="13540" y="14240"/>
                  <a:pt x="13540" y="14239"/>
                  <a:pt x="13514" y="14294"/>
                </a:cubicBezTo>
                <a:cubicBezTo>
                  <a:pt x="13514" y="14294"/>
                  <a:pt x="13514" y="14295"/>
                  <a:pt x="13558" y="14332"/>
                </a:cubicBezTo>
                <a:cubicBezTo>
                  <a:pt x="13558" y="14332"/>
                  <a:pt x="13559" y="14332"/>
                  <a:pt x="13531" y="14366"/>
                </a:cubicBezTo>
                <a:cubicBezTo>
                  <a:pt x="13531" y="14366"/>
                  <a:pt x="13531" y="14367"/>
                  <a:pt x="13510" y="14463"/>
                </a:cubicBezTo>
                <a:lnTo>
                  <a:pt x="13530" y="14461"/>
                </a:lnTo>
                <a:cubicBezTo>
                  <a:pt x="13530" y="14461"/>
                  <a:pt x="13531" y="14460"/>
                  <a:pt x="13564" y="14488"/>
                </a:cubicBezTo>
                <a:cubicBezTo>
                  <a:pt x="13564" y="14488"/>
                  <a:pt x="13563" y="14489"/>
                  <a:pt x="13554" y="14500"/>
                </a:cubicBezTo>
                <a:cubicBezTo>
                  <a:pt x="13554" y="14500"/>
                  <a:pt x="13555" y="14501"/>
                  <a:pt x="13588" y="14529"/>
                </a:cubicBezTo>
                <a:cubicBezTo>
                  <a:pt x="13588" y="14529"/>
                  <a:pt x="13588" y="14528"/>
                  <a:pt x="13630" y="14545"/>
                </a:cubicBezTo>
                <a:cubicBezTo>
                  <a:pt x="13630" y="14545"/>
                  <a:pt x="13630" y="14545"/>
                  <a:pt x="13632" y="14565"/>
                </a:cubicBezTo>
                <a:cubicBezTo>
                  <a:pt x="13584" y="14602"/>
                  <a:pt x="13623" y="14577"/>
                  <a:pt x="13613" y="14589"/>
                </a:cubicBezTo>
                <a:cubicBezTo>
                  <a:pt x="13613" y="14589"/>
                  <a:pt x="13614" y="14588"/>
                  <a:pt x="13649" y="14637"/>
                </a:cubicBezTo>
                <a:cubicBezTo>
                  <a:pt x="13649" y="14637"/>
                  <a:pt x="13649" y="14637"/>
                  <a:pt x="13642" y="14669"/>
                </a:cubicBezTo>
                <a:cubicBezTo>
                  <a:pt x="13642" y="14669"/>
                  <a:pt x="13642" y="14669"/>
                  <a:pt x="13687" y="14612"/>
                </a:cubicBezTo>
                <a:cubicBezTo>
                  <a:pt x="13553" y="14594"/>
                  <a:pt x="13664" y="14574"/>
                  <a:pt x="13673" y="14563"/>
                </a:cubicBezTo>
                <a:cubicBezTo>
                  <a:pt x="13673" y="14563"/>
                  <a:pt x="13673" y="14562"/>
                  <a:pt x="13693" y="14560"/>
                </a:cubicBezTo>
                <a:cubicBezTo>
                  <a:pt x="13693" y="14560"/>
                  <a:pt x="13693" y="14560"/>
                  <a:pt x="13704" y="14570"/>
                </a:cubicBezTo>
                <a:cubicBezTo>
                  <a:pt x="13810" y="14507"/>
                  <a:pt x="13693" y="14465"/>
                  <a:pt x="13778" y="14498"/>
                </a:cubicBezTo>
                <a:cubicBezTo>
                  <a:pt x="13778" y="14498"/>
                  <a:pt x="13779" y="14499"/>
                  <a:pt x="13773" y="14552"/>
                </a:cubicBezTo>
                <a:cubicBezTo>
                  <a:pt x="13773" y="14552"/>
                  <a:pt x="13773" y="14551"/>
                  <a:pt x="13725" y="14587"/>
                </a:cubicBezTo>
                <a:cubicBezTo>
                  <a:pt x="13725" y="14587"/>
                  <a:pt x="13725" y="14589"/>
                  <a:pt x="13749" y="14628"/>
                </a:cubicBezTo>
                <a:cubicBezTo>
                  <a:pt x="13749" y="14628"/>
                  <a:pt x="13750" y="14628"/>
                  <a:pt x="13759" y="14616"/>
                </a:cubicBezTo>
                <a:cubicBezTo>
                  <a:pt x="13759" y="14616"/>
                  <a:pt x="13758" y="14617"/>
                  <a:pt x="13833" y="14547"/>
                </a:cubicBezTo>
                <a:cubicBezTo>
                  <a:pt x="13833" y="14547"/>
                  <a:pt x="13833" y="14545"/>
                  <a:pt x="13854" y="14449"/>
                </a:cubicBezTo>
                <a:cubicBezTo>
                  <a:pt x="13854" y="14449"/>
                  <a:pt x="13854" y="14449"/>
                  <a:pt x="13830" y="14410"/>
                </a:cubicBezTo>
                <a:cubicBezTo>
                  <a:pt x="13830" y="14409"/>
                  <a:pt x="13830" y="14411"/>
                  <a:pt x="13863" y="14323"/>
                </a:cubicBezTo>
                <a:cubicBezTo>
                  <a:pt x="13863" y="14323"/>
                  <a:pt x="13863" y="14323"/>
                  <a:pt x="13819" y="14286"/>
                </a:cubicBezTo>
                <a:cubicBezTo>
                  <a:pt x="13819" y="14286"/>
                  <a:pt x="13819" y="14286"/>
                  <a:pt x="13846" y="14137"/>
                </a:cubicBezTo>
                <a:cubicBezTo>
                  <a:pt x="13846" y="14137"/>
                  <a:pt x="13845" y="14137"/>
                  <a:pt x="13785" y="14143"/>
                </a:cubicBezTo>
                <a:cubicBezTo>
                  <a:pt x="13786" y="14048"/>
                  <a:pt x="13794" y="14131"/>
                  <a:pt x="13792" y="14111"/>
                </a:cubicBezTo>
                <a:cubicBezTo>
                  <a:pt x="13792" y="14111"/>
                  <a:pt x="13792" y="14109"/>
                  <a:pt x="13860" y="14071"/>
                </a:cubicBezTo>
                <a:cubicBezTo>
                  <a:pt x="13860" y="14071"/>
                  <a:pt x="13859" y="14073"/>
                  <a:pt x="13837" y="14054"/>
                </a:cubicBezTo>
                <a:cubicBezTo>
                  <a:pt x="13837" y="14054"/>
                  <a:pt x="13838" y="14053"/>
                  <a:pt x="13873" y="13987"/>
                </a:cubicBezTo>
                <a:cubicBezTo>
                  <a:pt x="13873" y="13987"/>
                  <a:pt x="13872" y="13987"/>
                  <a:pt x="13850" y="13968"/>
                </a:cubicBezTo>
                <a:cubicBezTo>
                  <a:pt x="13850" y="13968"/>
                  <a:pt x="13849" y="13968"/>
                  <a:pt x="13809" y="13972"/>
                </a:cubicBezTo>
                <a:cubicBezTo>
                  <a:pt x="13809" y="13972"/>
                  <a:pt x="13809" y="13972"/>
                  <a:pt x="13816" y="13940"/>
                </a:cubicBezTo>
                <a:cubicBezTo>
                  <a:pt x="13816" y="13940"/>
                  <a:pt x="13816" y="13939"/>
                  <a:pt x="13827" y="13949"/>
                </a:cubicBezTo>
                <a:cubicBezTo>
                  <a:pt x="13827" y="13949"/>
                  <a:pt x="13828" y="13950"/>
                  <a:pt x="13846" y="13927"/>
                </a:cubicBezTo>
                <a:cubicBezTo>
                  <a:pt x="13794" y="13806"/>
                  <a:pt x="13891" y="13870"/>
                  <a:pt x="13867" y="13831"/>
                </a:cubicBezTo>
                <a:cubicBezTo>
                  <a:pt x="13867" y="13831"/>
                  <a:pt x="13867" y="13830"/>
                  <a:pt x="13800" y="13774"/>
                </a:cubicBezTo>
                <a:cubicBezTo>
                  <a:pt x="13863" y="13789"/>
                  <a:pt x="13835" y="13707"/>
                  <a:pt x="13864" y="13694"/>
                </a:cubicBezTo>
                <a:cubicBezTo>
                  <a:pt x="13864" y="13694"/>
                  <a:pt x="13865" y="13695"/>
                  <a:pt x="13850" y="13644"/>
                </a:cubicBezTo>
                <a:cubicBezTo>
                  <a:pt x="13850" y="13644"/>
                  <a:pt x="13849" y="13644"/>
                  <a:pt x="13866" y="13600"/>
                </a:cubicBezTo>
                <a:cubicBezTo>
                  <a:pt x="13866" y="13600"/>
                  <a:pt x="13866" y="13600"/>
                  <a:pt x="13861" y="13443"/>
                </a:cubicBezTo>
                <a:cubicBezTo>
                  <a:pt x="13861" y="13443"/>
                  <a:pt x="13862" y="13444"/>
                  <a:pt x="13841" y="13446"/>
                </a:cubicBezTo>
                <a:cubicBezTo>
                  <a:pt x="13841" y="13446"/>
                  <a:pt x="13841" y="13445"/>
                  <a:pt x="13837" y="13404"/>
                </a:cubicBezTo>
                <a:lnTo>
                  <a:pt x="13858" y="13409"/>
                </a:lnTo>
                <a:lnTo>
                  <a:pt x="13857" y="13402"/>
                </a:lnTo>
                <a:cubicBezTo>
                  <a:pt x="13852" y="13408"/>
                  <a:pt x="13863" y="13411"/>
                  <a:pt x="13867" y="13412"/>
                </a:cubicBezTo>
                <a:lnTo>
                  <a:pt x="13887" y="13389"/>
                </a:lnTo>
                <a:cubicBezTo>
                  <a:pt x="13887" y="13389"/>
                  <a:pt x="13887" y="13389"/>
                  <a:pt x="13863" y="13350"/>
                </a:cubicBezTo>
                <a:cubicBezTo>
                  <a:pt x="13774" y="13275"/>
                  <a:pt x="13927" y="13290"/>
                  <a:pt x="13881" y="13232"/>
                </a:cubicBezTo>
                <a:cubicBezTo>
                  <a:pt x="13881" y="13232"/>
                  <a:pt x="13882" y="13231"/>
                  <a:pt x="13860" y="13213"/>
                </a:cubicBezTo>
                <a:cubicBezTo>
                  <a:pt x="13860" y="13213"/>
                  <a:pt x="13859" y="13213"/>
                  <a:pt x="13887" y="13179"/>
                </a:cubicBezTo>
                <a:cubicBezTo>
                  <a:pt x="13887" y="13179"/>
                  <a:pt x="13887" y="13179"/>
                  <a:pt x="13870" y="13108"/>
                </a:cubicBezTo>
                <a:cubicBezTo>
                  <a:pt x="13870" y="13108"/>
                  <a:pt x="13870" y="13107"/>
                  <a:pt x="13895" y="13052"/>
                </a:cubicBezTo>
                <a:cubicBezTo>
                  <a:pt x="13895" y="13052"/>
                  <a:pt x="13896" y="13053"/>
                  <a:pt x="13898" y="12864"/>
                </a:cubicBezTo>
                <a:lnTo>
                  <a:pt x="13898" y="12807"/>
                </a:lnTo>
                <a:lnTo>
                  <a:pt x="13894" y="12822"/>
                </a:lnTo>
                <a:cubicBezTo>
                  <a:pt x="13894" y="12822"/>
                  <a:pt x="13893" y="12822"/>
                  <a:pt x="13853" y="12826"/>
                </a:cubicBezTo>
                <a:cubicBezTo>
                  <a:pt x="13853" y="12826"/>
                  <a:pt x="13853" y="12826"/>
                  <a:pt x="13809" y="12788"/>
                </a:cubicBezTo>
                <a:cubicBezTo>
                  <a:pt x="13809" y="12788"/>
                  <a:pt x="13809" y="12789"/>
                  <a:pt x="13877" y="12751"/>
                </a:cubicBezTo>
                <a:cubicBezTo>
                  <a:pt x="13877" y="12751"/>
                  <a:pt x="13877" y="12750"/>
                  <a:pt x="13864" y="12720"/>
                </a:cubicBezTo>
                <a:cubicBezTo>
                  <a:pt x="13864" y="12720"/>
                  <a:pt x="13864" y="12721"/>
                  <a:pt x="13884" y="12719"/>
                </a:cubicBezTo>
                <a:cubicBezTo>
                  <a:pt x="13884" y="12719"/>
                  <a:pt x="13884" y="12718"/>
                  <a:pt x="13908" y="12758"/>
                </a:cubicBezTo>
                <a:cubicBezTo>
                  <a:pt x="13910" y="12697"/>
                  <a:pt x="13913" y="12664"/>
                  <a:pt x="13915" y="12647"/>
                </a:cubicBezTo>
                <a:lnTo>
                  <a:pt x="13922" y="12638"/>
                </a:lnTo>
                <a:lnTo>
                  <a:pt x="13921" y="12579"/>
                </a:lnTo>
                <a:cubicBezTo>
                  <a:pt x="13921" y="12579"/>
                  <a:pt x="13921" y="12578"/>
                  <a:pt x="13960" y="12459"/>
                </a:cubicBezTo>
                <a:cubicBezTo>
                  <a:pt x="13960" y="12459"/>
                  <a:pt x="13960" y="12459"/>
                  <a:pt x="13936" y="12420"/>
                </a:cubicBezTo>
                <a:cubicBezTo>
                  <a:pt x="13936" y="12420"/>
                  <a:pt x="13936" y="12420"/>
                  <a:pt x="13970" y="12354"/>
                </a:cubicBezTo>
                <a:cubicBezTo>
                  <a:pt x="13970" y="12354"/>
                  <a:pt x="13971" y="12353"/>
                  <a:pt x="13945" y="12293"/>
                </a:cubicBezTo>
                <a:cubicBezTo>
                  <a:pt x="13945" y="12293"/>
                  <a:pt x="13944" y="12293"/>
                  <a:pt x="13972" y="12259"/>
                </a:cubicBezTo>
                <a:cubicBezTo>
                  <a:pt x="13972" y="12259"/>
                  <a:pt x="13972" y="12260"/>
                  <a:pt x="13955" y="12188"/>
                </a:cubicBezTo>
                <a:cubicBezTo>
                  <a:pt x="13955" y="12188"/>
                  <a:pt x="13955" y="12188"/>
                  <a:pt x="13979" y="12112"/>
                </a:cubicBezTo>
                <a:cubicBezTo>
                  <a:pt x="13979" y="12112"/>
                  <a:pt x="13979" y="12112"/>
                  <a:pt x="14010" y="12119"/>
                </a:cubicBezTo>
                <a:cubicBezTo>
                  <a:pt x="14010" y="12119"/>
                  <a:pt x="14010" y="12120"/>
                  <a:pt x="14006" y="12079"/>
                </a:cubicBezTo>
                <a:cubicBezTo>
                  <a:pt x="14006" y="12079"/>
                  <a:pt x="14006" y="12079"/>
                  <a:pt x="13967" y="12103"/>
                </a:cubicBezTo>
                <a:cubicBezTo>
                  <a:pt x="13967" y="12103"/>
                  <a:pt x="13967" y="12103"/>
                  <a:pt x="13963" y="12061"/>
                </a:cubicBezTo>
                <a:cubicBezTo>
                  <a:pt x="13963" y="12061"/>
                  <a:pt x="13963" y="12060"/>
                  <a:pt x="14013" y="12045"/>
                </a:cubicBezTo>
                <a:cubicBezTo>
                  <a:pt x="14010" y="11909"/>
                  <a:pt x="14011" y="12025"/>
                  <a:pt x="14000" y="12016"/>
                </a:cubicBezTo>
                <a:cubicBezTo>
                  <a:pt x="14000" y="12016"/>
                  <a:pt x="14000" y="12015"/>
                  <a:pt x="14003" y="11942"/>
                </a:cubicBezTo>
                <a:cubicBezTo>
                  <a:pt x="14003" y="11942"/>
                  <a:pt x="14003" y="11943"/>
                  <a:pt x="14043" y="11823"/>
                </a:cubicBezTo>
                <a:cubicBezTo>
                  <a:pt x="14043" y="11823"/>
                  <a:pt x="14042" y="11823"/>
                  <a:pt x="14007" y="11774"/>
                </a:cubicBezTo>
                <a:cubicBezTo>
                  <a:pt x="14007" y="11774"/>
                  <a:pt x="14008" y="11774"/>
                  <a:pt x="14044" y="11729"/>
                </a:cubicBezTo>
                <a:cubicBezTo>
                  <a:pt x="14044" y="11729"/>
                  <a:pt x="14044" y="11728"/>
                  <a:pt x="14052" y="11602"/>
                </a:cubicBezTo>
                <a:cubicBezTo>
                  <a:pt x="14052" y="11602"/>
                  <a:pt x="14052" y="11602"/>
                  <a:pt x="14098" y="11545"/>
                </a:cubicBezTo>
                <a:cubicBezTo>
                  <a:pt x="14098" y="11545"/>
                  <a:pt x="14098" y="11545"/>
                  <a:pt x="14119" y="11449"/>
                </a:cubicBezTo>
                <a:cubicBezTo>
                  <a:pt x="14119" y="11449"/>
                  <a:pt x="14119" y="11448"/>
                  <a:pt x="14106" y="11418"/>
                </a:cubicBezTo>
                <a:cubicBezTo>
                  <a:pt x="14106" y="11418"/>
                  <a:pt x="14107" y="11419"/>
                  <a:pt x="14140" y="11237"/>
                </a:cubicBezTo>
                <a:cubicBezTo>
                  <a:pt x="14140" y="11237"/>
                  <a:pt x="14140" y="11237"/>
                  <a:pt x="14174" y="11170"/>
                </a:cubicBezTo>
                <a:cubicBezTo>
                  <a:pt x="14174" y="11170"/>
                  <a:pt x="14175" y="11171"/>
                  <a:pt x="14179" y="11213"/>
                </a:cubicBezTo>
                <a:cubicBezTo>
                  <a:pt x="14179" y="11213"/>
                  <a:pt x="14177" y="11212"/>
                  <a:pt x="14152" y="11477"/>
                </a:cubicBezTo>
                <a:cubicBezTo>
                  <a:pt x="14152" y="11477"/>
                  <a:pt x="14152" y="11477"/>
                  <a:pt x="14136" y="11520"/>
                </a:cubicBezTo>
                <a:cubicBezTo>
                  <a:pt x="14136" y="11520"/>
                  <a:pt x="14136" y="11520"/>
                  <a:pt x="14122" y="11584"/>
                </a:cubicBezTo>
                <a:cubicBezTo>
                  <a:pt x="14122" y="11584"/>
                  <a:pt x="14121" y="11585"/>
                  <a:pt x="14173" y="11590"/>
                </a:cubicBezTo>
                <a:cubicBezTo>
                  <a:pt x="14173" y="11590"/>
                  <a:pt x="14173" y="11590"/>
                  <a:pt x="14190" y="11662"/>
                </a:cubicBezTo>
                <a:cubicBezTo>
                  <a:pt x="14190" y="11662"/>
                  <a:pt x="14190" y="11662"/>
                  <a:pt x="14183" y="11694"/>
                </a:cubicBezTo>
                <a:cubicBezTo>
                  <a:pt x="14183" y="11694"/>
                  <a:pt x="14184" y="11694"/>
                  <a:pt x="14137" y="11635"/>
                </a:cubicBezTo>
                <a:cubicBezTo>
                  <a:pt x="14137" y="11635"/>
                  <a:pt x="14136" y="11636"/>
                  <a:pt x="14133" y="11710"/>
                </a:cubicBezTo>
                <a:cubicBezTo>
                  <a:pt x="14133" y="11710"/>
                  <a:pt x="14133" y="11710"/>
                  <a:pt x="14164" y="11717"/>
                </a:cubicBezTo>
                <a:cubicBezTo>
                  <a:pt x="14217" y="11838"/>
                  <a:pt x="14171" y="11778"/>
                  <a:pt x="14164" y="11810"/>
                </a:cubicBezTo>
                <a:cubicBezTo>
                  <a:pt x="14164" y="11810"/>
                  <a:pt x="14164" y="11810"/>
                  <a:pt x="14164" y="11926"/>
                </a:cubicBezTo>
                <a:cubicBezTo>
                  <a:pt x="14164" y="11926"/>
                  <a:pt x="14165" y="11926"/>
                  <a:pt x="14145" y="11928"/>
                </a:cubicBezTo>
                <a:cubicBezTo>
                  <a:pt x="14128" y="11972"/>
                  <a:pt x="14171" y="11989"/>
                  <a:pt x="14130" y="11993"/>
                </a:cubicBezTo>
                <a:cubicBezTo>
                  <a:pt x="14130" y="11993"/>
                  <a:pt x="14130" y="11993"/>
                  <a:pt x="14169" y="11968"/>
                </a:cubicBezTo>
                <a:cubicBezTo>
                  <a:pt x="14169" y="11968"/>
                  <a:pt x="14168" y="11967"/>
                  <a:pt x="14174" y="12029"/>
                </a:cubicBezTo>
                <a:cubicBezTo>
                  <a:pt x="14155" y="12096"/>
                  <a:pt x="14162" y="12091"/>
                  <a:pt x="14162" y="12105"/>
                </a:cubicBezTo>
                <a:cubicBezTo>
                  <a:pt x="14163" y="12110"/>
                  <a:pt x="14164" y="12115"/>
                  <a:pt x="14163" y="12122"/>
                </a:cubicBezTo>
                <a:lnTo>
                  <a:pt x="14153" y="12147"/>
                </a:lnTo>
                <a:lnTo>
                  <a:pt x="14153" y="12149"/>
                </a:lnTo>
                <a:lnTo>
                  <a:pt x="14153" y="12150"/>
                </a:lnTo>
                <a:lnTo>
                  <a:pt x="14153" y="12151"/>
                </a:lnTo>
                <a:cubicBezTo>
                  <a:pt x="14151" y="12171"/>
                  <a:pt x="14147" y="12197"/>
                  <a:pt x="14143" y="12232"/>
                </a:cubicBezTo>
                <a:cubicBezTo>
                  <a:pt x="14143" y="12232"/>
                  <a:pt x="14142" y="12232"/>
                  <a:pt x="14119" y="12307"/>
                </a:cubicBezTo>
                <a:cubicBezTo>
                  <a:pt x="14119" y="12307"/>
                  <a:pt x="14119" y="12307"/>
                  <a:pt x="14099" y="12634"/>
                </a:cubicBezTo>
                <a:cubicBezTo>
                  <a:pt x="14099" y="12634"/>
                  <a:pt x="14099" y="12634"/>
                  <a:pt x="14095" y="12802"/>
                </a:cubicBezTo>
                <a:cubicBezTo>
                  <a:pt x="14095" y="12802"/>
                  <a:pt x="14096" y="12803"/>
                  <a:pt x="14069" y="13277"/>
                </a:cubicBezTo>
                <a:cubicBezTo>
                  <a:pt x="14069" y="13277"/>
                  <a:pt x="14069" y="13276"/>
                  <a:pt x="14050" y="13393"/>
                </a:cubicBezTo>
                <a:cubicBezTo>
                  <a:pt x="14050" y="13393"/>
                  <a:pt x="14050" y="13393"/>
                  <a:pt x="14085" y="13442"/>
                </a:cubicBezTo>
                <a:cubicBezTo>
                  <a:pt x="14068" y="13553"/>
                  <a:pt x="14042" y="13562"/>
                  <a:pt x="14030" y="13547"/>
                </a:cubicBezTo>
                <a:cubicBezTo>
                  <a:pt x="14027" y="13558"/>
                  <a:pt x="14029" y="13547"/>
                  <a:pt x="14018" y="13596"/>
                </a:cubicBezTo>
                <a:cubicBezTo>
                  <a:pt x="14018" y="13596"/>
                  <a:pt x="14018" y="13596"/>
                  <a:pt x="14050" y="13603"/>
                </a:cubicBezTo>
                <a:cubicBezTo>
                  <a:pt x="14050" y="13603"/>
                  <a:pt x="14050" y="13603"/>
                  <a:pt x="14035" y="13668"/>
                </a:cubicBezTo>
                <a:cubicBezTo>
                  <a:pt x="14035" y="13668"/>
                  <a:pt x="14035" y="13667"/>
                  <a:pt x="13986" y="13682"/>
                </a:cubicBezTo>
                <a:cubicBezTo>
                  <a:pt x="14010" y="13779"/>
                  <a:pt x="14019" y="13787"/>
                  <a:pt x="14021" y="13772"/>
                </a:cubicBezTo>
                <a:lnTo>
                  <a:pt x="14021" y="13756"/>
                </a:lnTo>
                <a:cubicBezTo>
                  <a:pt x="14022" y="13781"/>
                  <a:pt x="14025" y="13831"/>
                  <a:pt x="14030" y="13930"/>
                </a:cubicBezTo>
                <a:cubicBezTo>
                  <a:pt x="14030" y="13930"/>
                  <a:pt x="14030" y="13930"/>
                  <a:pt x="14016" y="13994"/>
                </a:cubicBezTo>
                <a:cubicBezTo>
                  <a:pt x="14078" y="14009"/>
                  <a:pt x="14018" y="14035"/>
                  <a:pt x="14018" y="14035"/>
                </a:cubicBezTo>
                <a:cubicBezTo>
                  <a:pt x="14018" y="14035"/>
                  <a:pt x="14019" y="14035"/>
                  <a:pt x="14027" y="14118"/>
                </a:cubicBezTo>
                <a:cubicBezTo>
                  <a:pt x="14047" y="14116"/>
                  <a:pt x="14055" y="14084"/>
                  <a:pt x="14064" y="14073"/>
                </a:cubicBezTo>
                <a:cubicBezTo>
                  <a:pt x="14064" y="14073"/>
                  <a:pt x="14064" y="14073"/>
                  <a:pt x="14047" y="14001"/>
                </a:cubicBezTo>
                <a:cubicBezTo>
                  <a:pt x="14047" y="14001"/>
                  <a:pt x="14046" y="14001"/>
                  <a:pt x="14057" y="13895"/>
                </a:cubicBezTo>
                <a:cubicBezTo>
                  <a:pt x="14057" y="13895"/>
                  <a:pt x="14056" y="13895"/>
                  <a:pt x="14030" y="13835"/>
                </a:cubicBezTo>
                <a:cubicBezTo>
                  <a:pt x="14030" y="13835"/>
                  <a:pt x="14031" y="13835"/>
                  <a:pt x="14060" y="13707"/>
                </a:cubicBezTo>
                <a:cubicBezTo>
                  <a:pt x="14060" y="13707"/>
                  <a:pt x="14059" y="13706"/>
                  <a:pt x="14079" y="13704"/>
                </a:cubicBezTo>
                <a:cubicBezTo>
                  <a:pt x="14079" y="13704"/>
                  <a:pt x="14080" y="13705"/>
                  <a:pt x="14091" y="13714"/>
                </a:cubicBezTo>
                <a:cubicBezTo>
                  <a:pt x="14091" y="13714"/>
                  <a:pt x="14091" y="13714"/>
                  <a:pt x="14084" y="13746"/>
                </a:cubicBezTo>
                <a:cubicBezTo>
                  <a:pt x="14084" y="13746"/>
                  <a:pt x="14083" y="13745"/>
                  <a:pt x="14113" y="14172"/>
                </a:cubicBezTo>
                <a:cubicBezTo>
                  <a:pt x="14113" y="14172"/>
                  <a:pt x="14113" y="14172"/>
                  <a:pt x="14088" y="14227"/>
                </a:cubicBezTo>
                <a:cubicBezTo>
                  <a:pt x="14088" y="14227"/>
                  <a:pt x="14089" y="14228"/>
                  <a:pt x="14157" y="14305"/>
                </a:cubicBezTo>
                <a:cubicBezTo>
                  <a:pt x="14157" y="14305"/>
                  <a:pt x="14157" y="14304"/>
                  <a:pt x="14132" y="14358"/>
                </a:cubicBezTo>
                <a:cubicBezTo>
                  <a:pt x="14132" y="14358"/>
                  <a:pt x="14131" y="14359"/>
                  <a:pt x="14135" y="14372"/>
                </a:cubicBezTo>
                <a:lnTo>
                  <a:pt x="14140" y="14388"/>
                </a:lnTo>
                <a:lnTo>
                  <a:pt x="14176" y="14396"/>
                </a:lnTo>
                <a:cubicBezTo>
                  <a:pt x="14176" y="14396"/>
                  <a:pt x="14175" y="14397"/>
                  <a:pt x="14193" y="14259"/>
                </a:cubicBezTo>
                <a:cubicBezTo>
                  <a:pt x="14193" y="14259"/>
                  <a:pt x="14193" y="14259"/>
                  <a:pt x="14238" y="14203"/>
                </a:cubicBezTo>
                <a:cubicBezTo>
                  <a:pt x="14266" y="14284"/>
                  <a:pt x="14258" y="14295"/>
                  <a:pt x="14264" y="14357"/>
                </a:cubicBezTo>
                <a:cubicBezTo>
                  <a:pt x="14264" y="14357"/>
                  <a:pt x="14264" y="14356"/>
                  <a:pt x="14247" y="14494"/>
                </a:cubicBezTo>
                <a:cubicBezTo>
                  <a:pt x="14276" y="14481"/>
                  <a:pt x="14252" y="14556"/>
                  <a:pt x="14254" y="14577"/>
                </a:cubicBezTo>
                <a:cubicBezTo>
                  <a:pt x="14254" y="14577"/>
                  <a:pt x="14254" y="14577"/>
                  <a:pt x="14276" y="14596"/>
                </a:cubicBezTo>
                <a:cubicBezTo>
                  <a:pt x="14276" y="14596"/>
                  <a:pt x="14276" y="14597"/>
                  <a:pt x="14258" y="14619"/>
                </a:cubicBezTo>
                <a:cubicBezTo>
                  <a:pt x="14258" y="14619"/>
                  <a:pt x="14257" y="14619"/>
                  <a:pt x="14255" y="14807"/>
                </a:cubicBezTo>
                <a:cubicBezTo>
                  <a:pt x="14255" y="14807"/>
                  <a:pt x="14255" y="14808"/>
                  <a:pt x="14235" y="14810"/>
                </a:cubicBezTo>
                <a:cubicBezTo>
                  <a:pt x="14235" y="14810"/>
                  <a:pt x="14235" y="14810"/>
                  <a:pt x="14259" y="14850"/>
                </a:cubicBezTo>
                <a:cubicBezTo>
                  <a:pt x="14259" y="14850"/>
                  <a:pt x="14259" y="14850"/>
                  <a:pt x="14231" y="14978"/>
                </a:cubicBezTo>
                <a:cubicBezTo>
                  <a:pt x="14231" y="14978"/>
                  <a:pt x="14231" y="14978"/>
                  <a:pt x="14268" y="15048"/>
                </a:cubicBezTo>
                <a:cubicBezTo>
                  <a:pt x="14268" y="15048"/>
                  <a:pt x="14268" y="15048"/>
                  <a:pt x="14247" y="15144"/>
                </a:cubicBezTo>
                <a:cubicBezTo>
                  <a:pt x="14247" y="15144"/>
                  <a:pt x="14246" y="15144"/>
                  <a:pt x="14271" y="15184"/>
                </a:cubicBezTo>
                <a:cubicBezTo>
                  <a:pt x="14271" y="15184"/>
                  <a:pt x="14271" y="15183"/>
                  <a:pt x="14268" y="15256"/>
                </a:cubicBezTo>
                <a:cubicBezTo>
                  <a:pt x="14268" y="15256"/>
                  <a:pt x="14268" y="15257"/>
                  <a:pt x="14272" y="15299"/>
                </a:cubicBezTo>
                <a:cubicBezTo>
                  <a:pt x="14272" y="15299"/>
                  <a:pt x="14271" y="15298"/>
                  <a:pt x="14271" y="15507"/>
                </a:cubicBezTo>
                <a:cubicBezTo>
                  <a:pt x="14224" y="15658"/>
                  <a:pt x="14158" y="15602"/>
                  <a:pt x="14196" y="15672"/>
                </a:cubicBezTo>
                <a:cubicBezTo>
                  <a:pt x="14196" y="15672"/>
                  <a:pt x="14196" y="15673"/>
                  <a:pt x="14269" y="15697"/>
                </a:cubicBezTo>
                <a:cubicBezTo>
                  <a:pt x="14269" y="15697"/>
                  <a:pt x="14268" y="15696"/>
                  <a:pt x="14231" y="15627"/>
                </a:cubicBezTo>
                <a:cubicBezTo>
                  <a:pt x="14298" y="15583"/>
                  <a:pt x="14334" y="15560"/>
                  <a:pt x="14350" y="15549"/>
                </a:cubicBezTo>
                <a:lnTo>
                  <a:pt x="14351" y="15500"/>
                </a:lnTo>
                <a:cubicBezTo>
                  <a:pt x="14351" y="15500"/>
                  <a:pt x="14351" y="15500"/>
                  <a:pt x="14421" y="15482"/>
                </a:cubicBezTo>
                <a:cubicBezTo>
                  <a:pt x="14423" y="15503"/>
                  <a:pt x="14394" y="15516"/>
                  <a:pt x="14385" y="15528"/>
                </a:cubicBezTo>
                <a:cubicBezTo>
                  <a:pt x="14385" y="15528"/>
                  <a:pt x="14385" y="15529"/>
                  <a:pt x="14418" y="15557"/>
                </a:cubicBezTo>
                <a:cubicBezTo>
                  <a:pt x="14418" y="15557"/>
                  <a:pt x="14418" y="15556"/>
                  <a:pt x="14368" y="15571"/>
                </a:cubicBezTo>
                <a:cubicBezTo>
                  <a:pt x="14368" y="15571"/>
                  <a:pt x="14369" y="15571"/>
                  <a:pt x="14370" y="15686"/>
                </a:cubicBezTo>
                <a:cubicBezTo>
                  <a:pt x="14370" y="15686"/>
                  <a:pt x="14369" y="15687"/>
                  <a:pt x="14322" y="15723"/>
                </a:cubicBezTo>
                <a:cubicBezTo>
                  <a:pt x="14322" y="15723"/>
                  <a:pt x="14322" y="15723"/>
                  <a:pt x="14344" y="15742"/>
                </a:cubicBezTo>
                <a:cubicBezTo>
                  <a:pt x="14344" y="15742"/>
                  <a:pt x="14345" y="15742"/>
                  <a:pt x="14336" y="15754"/>
                </a:cubicBezTo>
                <a:cubicBezTo>
                  <a:pt x="14336" y="15754"/>
                  <a:pt x="14335" y="15753"/>
                  <a:pt x="14407" y="15756"/>
                </a:cubicBezTo>
                <a:cubicBezTo>
                  <a:pt x="14459" y="15877"/>
                  <a:pt x="14406" y="15757"/>
                  <a:pt x="14450" y="15794"/>
                </a:cubicBezTo>
                <a:cubicBezTo>
                  <a:pt x="14450" y="15794"/>
                  <a:pt x="14451" y="15794"/>
                  <a:pt x="14469" y="15771"/>
                </a:cubicBezTo>
                <a:cubicBezTo>
                  <a:pt x="14469" y="15771"/>
                  <a:pt x="14470" y="15771"/>
                  <a:pt x="14500" y="15663"/>
                </a:cubicBezTo>
                <a:cubicBezTo>
                  <a:pt x="14500" y="15663"/>
                  <a:pt x="14500" y="15663"/>
                  <a:pt x="14470" y="15676"/>
                </a:cubicBezTo>
                <a:cubicBezTo>
                  <a:pt x="14470" y="15676"/>
                  <a:pt x="14470" y="15676"/>
                  <a:pt x="14477" y="15644"/>
                </a:cubicBezTo>
                <a:cubicBezTo>
                  <a:pt x="14490" y="15674"/>
                  <a:pt x="14478" y="15645"/>
                  <a:pt x="14489" y="15654"/>
                </a:cubicBezTo>
                <a:cubicBezTo>
                  <a:pt x="14489" y="15654"/>
                  <a:pt x="14488" y="15654"/>
                  <a:pt x="14497" y="15643"/>
                </a:cubicBezTo>
                <a:cubicBezTo>
                  <a:pt x="14497" y="15643"/>
                  <a:pt x="14498" y="15643"/>
                  <a:pt x="14476" y="15624"/>
                </a:cubicBezTo>
                <a:lnTo>
                  <a:pt x="14493" y="15600"/>
                </a:lnTo>
                <a:cubicBezTo>
                  <a:pt x="14493" y="15600"/>
                  <a:pt x="14494" y="15600"/>
                  <a:pt x="14486" y="15517"/>
                </a:cubicBezTo>
                <a:cubicBezTo>
                  <a:pt x="14486" y="15517"/>
                  <a:pt x="14486" y="15518"/>
                  <a:pt x="14513" y="15484"/>
                </a:cubicBezTo>
                <a:cubicBezTo>
                  <a:pt x="14513" y="15484"/>
                  <a:pt x="14513" y="15484"/>
                  <a:pt x="14480" y="15456"/>
                </a:cubicBezTo>
                <a:cubicBezTo>
                  <a:pt x="14480" y="15456"/>
                  <a:pt x="14479" y="15455"/>
                  <a:pt x="14499" y="15338"/>
                </a:cubicBezTo>
                <a:cubicBezTo>
                  <a:pt x="14499" y="15338"/>
                  <a:pt x="14499" y="15339"/>
                  <a:pt x="14473" y="15278"/>
                </a:cubicBezTo>
                <a:cubicBezTo>
                  <a:pt x="14473" y="15278"/>
                  <a:pt x="14473" y="15278"/>
                  <a:pt x="14494" y="15182"/>
                </a:cubicBezTo>
                <a:cubicBezTo>
                  <a:pt x="14494" y="15182"/>
                  <a:pt x="14495" y="15182"/>
                  <a:pt x="14482" y="15151"/>
                </a:cubicBezTo>
                <a:cubicBezTo>
                  <a:pt x="14482" y="15151"/>
                  <a:pt x="14481" y="15151"/>
                  <a:pt x="14473" y="15068"/>
                </a:cubicBezTo>
                <a:cubicBezTo>
                  <a:pt x="14473" y="15068"/>
                  <a:pt x="14473" y="15069"/>
                  <a:pt x="14499" y="15014"/>
                </a:cubicBezTo>
                <a:cubicBezTo>
                  <a:pt x="14499" y="15014"/>
                  <a:pt x="14499" y="15013"/>
                  <a:pt x="14473" y="14953"/>
                </a:cubicBezTo>
                <a:cubicBezTo>
                  <a:pt x="14435" y="14978"/>
                  <a:pt x="14453" y="14956"/>
                  <a:pt x="14453" y="14956"/>
                </a:cubicBezTo>
                <a:lnTo>
                  <a:pt x="14476" y="14882"/>
                </a:lnTo>
                <a:lnTo>
                  <a:pt x="14472" y="14838"/>
                </a:lnTo>
                <a:cubicBezTo>
                  <a:pt x="14472" y="14838"/>
                  <a:pt x="14472" y="14838"/>
                  <a:pt x="14509" y="14793"/>
                </a:cubicBezTo>
                <a:cubicBezTo>
                  <a:pt x="14509" y="14793"/>
                  <a:pt x="14509" y="14793"/>
                  <a:pt x="14484" y="14754"/>
                </a:cubicBezTo>
                <a:cubicBezTo>
                  <a:pt x="14484" y="14754"/>
                  <a:pt x="14485" y="14753"/>
                  <a:pt x="14510" y="14698"/>
                </a:cubicBezTo>
                <a:cubicBezTo>
                  <a:pt x="14510" y="14698"/>
                  <a:pt x="14509" y="14698"/>
                  <a:pt x="14494" y="14647"/>
                </a:cubicBezTo>
                <a:cubicBezTo>
                  <a:pt x="14494" y="14647"/>
                  <a:pt x="14495" y="14648"/>
                  <a:pt x="14511" y="14605"/>
                </a:cubicBezTo>
                <a:cubicBezTo>
                  <a:pt x="14511" y="14605"/>
                  <a:pt x="14511" y="14605"/>
                  <a:pt x="14465" y="14547"/>
                </a:cubicBezTo>
                <a:cubicBezTo>
                  <a:pt x="14465" y="14547"/>
                  <a:pt x="14465" y="14545"/>
                  <a:pt x="14494" y="14532"/>
                </a:cubicBezTo>
                <a:lnTo>
                  <a:pt x="14480" y="14498"/>
                </a:lnTo>
                <a:lnTo>
                  <a:pt x="14480" y="14491"/>
                </a:lnTo>
                <a:cubicBezTo>
                  <a:pt x="14480" y="14479"/>
                  <a:pt x="14481" y="14455"/>
                  <a:pt x="14482" y="14408"/>
                </a:cubicBezTo>
                <a:cubicBezTo>
                  <a:pt x="14482" y="14408"/>
                  <a:pt x="14481" y="14409"/>
                  <a:pt x="14501" y="14407"/>
                </a:cubicBezTo>
                <a:cubicBezTo>
                  <a:pt x="14501" y="14407"/>
                  <a:pt x="14501" y="14407"/>
                  <a:pt x="14477" y="14367"/>
                </a:cubicBezTo>
                <a:cubicBezTo>
                  <a:pt x="14477" y="14367"/>
                  <a:pt x="14477" y="14367"/>
                  <a:pt x="14484" y="14335"/>
                </a:cubicBezTo>
                <a:cubicBezTo>
                  <a:pt x="14484" y="14335"/>
                  <a:pt x="14485" y="14334"/>
                  <a:pt x="14459" y="14274"/>
                </a:cubicBezTo>
                <a:cubicBezTo>
                  <a:pt x="14459" y="14274"/>
                  <a:pt x="14459" y="14275"/>
                  <a:pt x="14493" y="14208"/>
                </a:cubicBezTo>
                <a:cubicBezTo>
                  <a:pt x="14493" y="14208"/>
                  <a:pt x="14493" y="14208"/>
                  <a:pt x="14469" y="14169"/>
                </a:cubicBezTo>
                <a:cubicBezTo>
                  <a:pt x="14469" y="14169"/>
                  <a:pt x="14470" y="14169"/>
                  <a:pt x="14486" y="14125"/>
                </a:cubicBezTo>
                <a:cubicBezTo>
                  <a:pt x="14486" y="14125"/>
                  <a:pt x="14486" y="14125"/>
                  <a:pt x="14493" y="14093"/>
                </a:cubicBezTo>
                <a:cubicBezTo>
                  <a:pt x="14493" y="14093"/>
                  <a:pt x="14493" y="14092"/>
                  <a:pt x="14458" y="14044"/>
                </a:cubicBezTo>
                <a:cubicBezTo>
                  <a:pt x="14477" y="13979"/>
                  <a:pt x="14490" y="13944"/>
                  <a:pt x="14499" y="13927"/>
                </a:cubicBezTo>
                <a:lnTo>
                  <a:pt x="14506" y="13924"/>
                </a:lnTo>
                <a:lnTo>
                  <a:pt x="14477" y="13927"/>
                </a:lnTo>
                <a:cubicBezTo>
                  <a:pt x="14477" y="13927"/>
                  <a:pt x="14477" y="13927"/>
                  <a:pt x="14475" y="13907"/>
                </a:cubicBezTo>
                <a:cubicBezTo>
                  <a:pt x="14511" y="13861"/>
                  <a:pt x="14487" y="13915"/>
                  <a:pt x="14496" y="13904"/>
                </a:cubicBezTo>
                <a:cubicBezTo>
                  <a:pt x="14496" y="13904"/>
                  <a:pt x="14495" y="13904"/>
                  <a:pt x="14526" y="13796"/>
                </a:cubicBezTo>
                <a:cubicBezTo>
                  <a:pt x="14458" y="13834"/>
                  <a:pt x="14490" y="13747"/>
                  <a:pt x="14479" y="13737"/>
                </a:cubicBezTo>
                <a:cubicBezTo>
                  <a:pt x="14479" y="13737"/>
                  <a:pt x="14480" y="13739"/>
                  <a:pt x="14496" y="13695"/>
                </a:cubicBezTo>
                <a:cubicBezTo>
                  <a:pt x="14496" y="13695"/>
                  <a:pt x="14496" y="13694"/>
                  <a:pt x="14524" y="13775"/>
                </a:cubicBezTo>
                <a:cubicBezTo>
                  <a:pt x="14524" y="13775"/>
                  <a:pt x="14524" y="13776"/>
                  <a:pt x="14581" y="13729"/>
                </a:cubicBezTo>
                <a:cubicBezTo>
                  <a:pt x="14581" y="13729"/>
                  <a:pt x="14581" y="13728"/>
                  <a:pt x="14545" y="13679"/>
                </a:cubicBezTo>
                <a:cubicBezTo>
                  <a:pt x="14545" y="13679"/>
                  <a:pt x="14545" y="13680"/>
                  <a:pt x="14504" y="13684"/>
                </a:cubicBezTo>
                <a:cubicBezTo>
                  <a:pt x="14504" y="13684"/>
                  <a:pt x="14505" y="13683"/>
                  <a:pt x="14472" y="13654"/>
                </a:cubicBezTo>
                <a:cubicBezTo>
                  <a:pt x="14472" y="13654"/>
                  <a:pt x="14472" y="13655"/>
                  <a:pt x="14490" y="13633"/>
                </a:cubicBezTo>
                <a:cubicBezTo>
                  <a:pt x="14490" y="13633"/>
                  <a:pt x="14490" y="13632"/>
                  <a:pt x="14510" y="13630"/>
                </a:cubicBezTo>
                <a:cubicBezTo>
                  <a:pt x="14475" y="13581"/>
                  <a:pt x="14493" y="13559"/>
                  <a:pt x="14482" y="13549"/>
                </a:cubicBezTo>
                <a:cubicBezTo>
                  <a:pt x="14482" y="13549"/>
                  <a:pt x="14482" y="13549"/>
                  <a:pt x="14523" y="13545"/>
                </a:cubicBezTo>
                <a:cubicBezTo>
                  <a:pt x="14523" y="13545"/>
                  <a:pt x="14522" y="13545"/>
                  <a:pt x="14517" y="13598"/>
                </a:cubicBezTo>
                <a:cubicBezTo>
                  <a:pt x="14517" y="13598"/>
                  <a:pt x="14517" y="13598"/>
                  <a:pt x="14561" y="13635"/>
                </a:cubicBezTo>
                <a:cubicBezTo>
                  <a:pt x="14561" y="13635"/>
                  <a:pt x="14561" y="13636"/>
                  <a:pt x="14564" y="13563"/>
                </a:cubicBezTo>
                <a:cubicBezTo>
                  <a:pt x="14564" y="13563"/>
                  <a:pt x="14565" y="13562"/>
                  <a:pt x="14666" y="13552"/>
                </a:cubicBezTo>
                <a:cubicBezTo>
                  <a:pt x="14666" y="13552"/>
                  <a:pt x="14665" y="13552"/>
                  <a:pt x="14680" y="13603"/>
                </a:cubicBezTo>
                <a:cubicBezTo>
                  <a:pt x="14680" y="13603"/>
                  <a:pt x="14681" y="13603"/>
                  <a:pt x="14652" y="13616"/>
                </a:cubicBezTo>
                <a:cubicBezTo>
                  <a:pt x="14652" y="13616"/>
                  <a:pt x="14652" y="13616"/>
                  <a:pt x="14676" y="13656"/>
                </a:cubicBezTo>
                <a:cubicBezTo>
                  <a:pt x="14676" y="13656"/>
                  <a:pt x="14675" y="13655"/>
                  <a:pt x="14647" y="13689"/>
                </a:cubicBezTo>
                <a:cubicBezTo>
                  <a:pt x="14647" y="13689"/>
                  <a:pt x="14648" y="13690"/>
                  <a:pt x="14575" y="13781"/>
                </a:cubicBezTo>
                <a:lnTo>
                  <a:pt x="14616" y="13853"/>
                </a:lnTo>
                <a:lnTo>
                  <a:pt x="14642" y="13837"/>
                </a:lnTo>
                <a:cubicBezTo>
                  <a:pt x="14642" y="13837"/>
                  <a:pt x="14641" y="13838"/>
                  <a:pt x="14674" y="13866"/>
                </a:cubicBezTo>
                <a:cubicBezTo>
                  <a:pt x="14658" y="13886"/>
                  <a:pt x="14650" y="13896"/>
                  <a:pt x="14646" y="13901"/>
                </a:cubicBezTo>
                <a:lnTo>
                  <a:pt x="14645" y="13901"/>
                </a:lnTo>
                <a:lnTo>
                  <a:pt x="14642" y="13952"/>
                </a:lnTo>
                <a:cubicBezTo>
                  <a:pt x="14642" y="13952"/>
                  <a:pt x="14642" y="13952"/>
                  <a:pt x="14664" y="13971"/>
                </a:cubicBezTo>
                <a:cubicBezTo>
                  <a:pt x="14664" y="13971"/>
                  <a:pt x="14664" y="13971"/>
                  <a:pt x="14650" y="14035"/>
                </a:cubicBezTo>
                <a:cubicBezTo>
                  <a:pt x="14650" y="14035"/>
                  <a:pt x="14650" y="14035"/>
                  <a:pt x="14688" y="14335"/>
                </a:cubicBezTo>
                <a:cubicBezTo>
                  <a:pt x="14688" y="14335"/>
                  <a:pt x="14689" y="14335"/>
                  <a:pt x="14722" y="14363"/>
                </a:cubicBezTo>
                <a:cubicBezTo>
                  <a:pt x="14722" y="14363"/>
                  <a:pt x="14722" y="14363"/>
                  <a:pt x="14704" y="14386"/>
                </a:cubicBezTo>
                <a:lnTo>
                  <a:pt x="14680" y="14377"/>
                </a:lnTo>
                <a:lnTo>
                  <a:pt x="14697" y="14418"/>
                </a:lnTo>
                <a:cubicBezTo>
                  <a:pt x="14697" y="14418"/>
                  <a:pt x="14696" y="14419"/>
                  <a:pt x="14694" y="14398"/>
                </a:cubicBezTo>
                <a:cubicBezTo>
                  <a:pt x="14694" y="14398"/>
                  <a:pt x="14695" y="14397"/>
                  <a:pt x="14715" y="14395"/>
                </a:cubicBezTo>
                <a:cubicBezTo>
                  <a:pt x="14715" y="14395"/>
                  <a:pt x="14715" y="14396"/>
                  <a:pt x="14732" y="14468"/>
                </a:cubicBezTo>
                <a:cubicBezTo>
                  <a:pt x="14732" y="14468"/>
                  <a:pt x="14732" y="14467"/>
                  <a:pt x="14690" y="14450"/>
                </a:cubicBezTo>
                <a:cubicBezTo>
                  <a:pt x="14637" y="14749"/>
                  <a:pt x="14714" y="14490"/>
                  <a:pt x="14695" y="14513"/>
                </a:cubicBezTo>
                <a:cubicBezTo>
                  <a:pt x="14695" y="14513"/>
                  <a:pt x="14696" y="14512"/>
                  <a:pt x="14714" y="14490"/>
                </a:cubicBezTo>
                <a:cubicBezTo>
                  <a:pt x="14714" y="14490"/>
                  <a:pt x="14714" y="14490"/>
                  <a:pt x="14759" y="14643"/>
                </a:cubicBezTo>
                <a:cubicBezTo>
                  <a:pt x="14759" y="14643"/>
                  <a:pt x="14759" y="14643"/>
                  <a:pt x="14744" y="14802"/>
                </a:cubicBezTo>
                <a:cubicBezTo>
                  <a:pt x="14643" y="14812"/>
                  <a:pt x="14730" y="14771"/>
                  <a:pt x="14717" y="14740"/>
                </a:cubicBezTo>
                <a:cubicBezTo>
                  <a:pt x="14717" y="14740"/>
                  <a:pt x="14718" y="14741"/>
                  <a:pt x="14711" y="14564"/>
                </a:cubicBezTo>
                <a:cubicBezTo>
                  <a:pt x="14711" y="14564"/>
                  <a:pt x="14710" y="14564"/>
                  <a:pt x="14698" y="14764"/>
                </a:cubicBezTo>
                <a:cubicBezTo>
                  <a:pt x="14686" y="14849"/>
                  <a:pt x="14665" y="14945"/>
                  <a:pt x="14684" y="15038"/>
                </a:cubicBezTo>
                <a:cubicBezTo>
                  <a:pt x="14684" y="15038"/>
                  <a:pt x="14685" y="15038"/>
                  <a:pt x="14745" y="15032"/>
                </a:cubicBezTo>
                <a:cubicBezTo>
                  <a:pt x="14767" y="15051"/>
                  <a:pt x="14758" y="15061"/>
                  <a:pt x="14758" y="15061"/>
                </a:cubicBezTo>
                <a:cubicBezTo>
                  <a:pt x="14758" y="15061"/>
                  <a:pt x="14758" y="15062"/>
                  <a:pt x="14807" y="15047"/>
                </a:cubicBezTo>
                <a:cubicBezTo>
                  <a:pt x="14807" y="15047"/>
                  <a:pt x="14807" y="15046"/>
                  <a:pt x="14813" y="15108"/>
                </a:cubicBezTo>
                <a:cubicBezTo>
                  <a:pt x="14813" y="15108"/>
                  <a:pt x="14813" y="15108"/>
                  <a:pt x="14732" y="15117"/>
                </a:cubicBezTo>
                <a:cubicBezTo>
                  <a:pt x="14732" y="15117"/>
                  <a:pt x="14733" y="15116"/>
                  <a:pt x="14744" y="15125"/>
                </a:cubicBezTo>
                <a:cubicBezTo>
                  <a:pt x="14744" y="15125"/>
                  <a:pt x="14744" y="15126"/>
                  <a:pt x="14765" y="15239"/>
                </a:cubicBezTo>
                <a:cubicBezTo>
                  <a:pt x="14765" y="15239"/>
                  <a:pt x="14764" y="15239"/>
                  <a:pt x="14762" y="15219"/>
                </a:cubicBezTo>
                <a:cubicBezTo>
                  <a:pt x="14762" y="15219"/>
                  <a:pt x="14762" y="15219"/>
                  <a:pt x="14800" y="15194"/>
                </a:cubicBezTo>
                <a:cubicBezTo>
                  <a:pt x="14800" y="15194"/>
                  <a:pt x="14801" y="15193"/>
                  <a:pt x="14792" y="15414"/>
                </a:cubicBezTo>
                <a:cubicBezTo>
                  <a:pt x="14792" y="15414"/>
                  <a:pt x="14792" y="15414"/>
                  <a:pt x="14776" y="15573"/>
                </a:cubicBezTo>
                <a:cubicBezTo>
                  <a:pt x="14776" y="15573"/>
                  <a:pt x="14777" y="15574"/>
                  <a:pt x="14749" y="15608"/>
                </a:cubicBezTo>
                <a:cubicBezTo>
                  <a:pt x="14749" y="15608"/>
                  <a:pt x="14749" y="15608"/>
                  <a:pt x="14742" y="15640"/>
                </a:cubicBezTo>
                <a:cubicBezTo>
                  <a:pt x="14742" y="15640"/>
                  <a:pt x="14742" y="15639"/>
                  <a:pt x="14769" y="15605"/>
                </a:cubicBezTo>
                <a:cubicBezTo>
                  <a:pt x="14811" y="15622"/>
                  <a:pt x="14793" y="15645"/>
                  <a:pt x="14782" y="15635"/>
                </a:cubicBezTo>
                <a:cubicBezTo>
                  <a:pt x="14782" y="15635"/>
                  <a:pt x="14782" y="15635"/>
                  <a:pt x="14729" y="15724"/>
                </a:cubicBezTo>
                <a:cubicBezTo>
                  <a:pt x="14731" y="15745"/>
                  <a:pt x="14740" y="15734"/>
                  <a:pt x="14751" y="15743"/>
                </a:cubicBezTo>
                <a:cubicBezTo>
                  <a:pt x="14751" y="15743"/>
                  <a:pt x="14751" y="15743"/>
                  <a:pt x="14729" y="15840"/>
                </a:cubicBezTo>
                <a:cubicBezTo>
                  <a:pt x="14729" y="15840"/>
                  <a:pt x="14730" y="15840"/>
                  <a:pt x="14698" y="15832"/>
                </a:cubicBezTo>
                <a:cubicBezTo>
                  <a:pt x="14698" y="15832"/>
                  <a:pt x="14698" y="15832"/>
                  <a:pt x="14715" y="15904"/>
                </a:cubicBezTo>
                <a:cubicBezTo>
                  <a:pt x="14715" y="15904"/>
                  <a:pt x="14715" y="15904"/>
                  <a:pt x="14683" y="15991"/>
                </a:cubicBezTo>
                <a:cubicBezTo>
                  <a:pt x="14683" y="15991"/>
                  <a:pt x="14684" y="15991"/>
                  <a:pt x="14717" y="16019"/>
                </a:cubicBezTo>
                <a:cubicBezTo>
                  <a:pt x="14717" y="16019"/>
                  <a:pt x="14717" y="16019"/>
                  <a:pt x="14793" y="15969"/>
                </a:cubicBezTo>
                <a:cubicBezTo>
                  <a:pt x="14793" y="15969"/>
                  <a:pt x="14793" y="15969"/>
                  <a:pt x="14786" y="16001"/>
                </a:cubicBezTo>
                <a:cubicBezTo>
                  <a:pt x="14786" y="16001"/>
                  <a:pt x="14787" y="16001"/>
                  <a:pt x="14841" y="15933"/>
                </a:cubicBezTo>
                <a:cubicBezTo>
                  <a:pt x="14841" y="15933"/>
                  <a:pt x="14840" y="15933"/>
                  <a:pt x="14823" y="16071"/>
                </a:cubicBezTo>
                <a:cubicBezTo>
                  <a:pt x="14823" y="16071"/>
                  <a:pt x="14823" y="16070"/>
                  <a:pt x="14843" y="16068"/>
                </a:cubicBezTo>
                <a:cubicBezTo>
                  <a:pt x="14843" y="16068"/>
                  <a:pt x="14843" y="16069"/>
                  <a:pt x="14925" y="15966"/>
                </a:cubicBezTo>
                <a:cubicBezTo>
                  <a:pt x="14925" y="15966"/>
                  <a:pt x="14925" y="15967"/>
                  <a:pt x="14984" y="15845"/>
                </a:cubicBezTo>
                <a:cubicBezTo>
                  <a:pt x="14984" y="15845"/>
                  <a:pt x="14985" y="15845"/>
                  <a:pt x="14979" y="15668"/>
                </a:cubicBezTo>
                <a:cubicBezTo>
                  <a:pt x="14979" y="15668"/>
                  <a:pt x="14978" y="15668"/>
                  <a:pt x="14997" y="15551"/>
                </a:cubicBezTo>
                <a:cubicBezTo>
                  <a:pt x="14997" y="15551"/>
                  <a:pt x="14998" y="15552"/>
                  <a:pt x="14987" y="15542"/>
                </a:cubicBezTo>
                <a:cubicBezTo>
                  <a:pt x="14987" y="15542"/>
                  <a:pt x="14987" y="15541"/>
                  <a:pt x="15028" y="15443"/>
                </a:cubicBezTo>
                <a:cubicBezTo>
                  <a:pt x="15028" y="15443"/>
                  <a:pt x="15029" y="15443"/>
                  <a:pt x="15044" y="15494"/>
                </a:cubicBezTo>
                <a:cubicBezTo>
                  <a:pt x="15044" y="15494"/>
                  <a:pt x="15043" y="15494"/>
                  <a:pt x="15072" y="15481"/>
                </a:cubicBezTo>
                <a:cubicBezTo>
                  <a:pt x="15053" y="15389"/>
                  <a:pt x="15135" y="15381"/>
                  <a:pt x="15079" y="15334"/>
                </a:cubicBezTo>
                <a:cubicBezTo>
                  <a:pt x="15079" y="15334"/>
                  <a:pt x="15079" y="15333"/>
                  <a:pt x="15088" y="15322"/>
                </a:cubicBezTo>
                <a:cubicBezTo>
                  <a:pt x="15088" y="15322"/>
                  <a:pt x="15088" y="15322"/>
                  <a:pt x="15180" y="15324"/>
                </a:cubicBezTo>
                <a:cubicBezTo>
                  <a:pt x="15180" y="15324"/>
                  <a:pt x="15180" y="15323"/>
                  <a:pt x="15229" y="15307"/>
                </a:cubicBezTo>
                <a:cubicBezTo>
                  <a:pt x="15229" y="15307"/>
                  <a:pt x="15230" y="15308"/>
                  <a:pt x="15271" y="15095"/>
                </a:cubicBezTo>
                <a:cubicBezTo>
                  <a:pt x="15271" y="15095"/>
                  <a:pt x="15270" y="15095"/>
                  <a:pt x="15269" y="14979"/>
                </a:cubicBezTo>
                <a:cubicBezTo>
                  <a:pt x="15237" y="15066"/>
                  <a:pt x="15260" y="14990"/>
                  <a:pt x="15251" y="15001"/>
                </a:cubicBezTo>
                <a:cubicBezTo>
                  <a:pt x="15251" y="15001"/>
                  <a:pt x="15251" y="15002"/>
                  <a:pt x="15176" y="14958"/>
                </a:cubicBezTo>
                <a:cubicBezTo>
                  <a:pt x="15214" y="14937"/>
                  <a:pt x="15212" y="14933"/>
                  <a:pt x="15211" y="14930"/>
                </a:cubicBezTo>
                <a:cubicBezTo>
                  <a:pt x="15212" y="14931"/>
                  <a:pt x="15210" y="14932"/>
                  <a:pt x="15214" y="14933"/>
                </a:cubicBezTo>
                <a:cubicBezTo>
                  <a:pt x="15214" y="14933"/>
                  <a:pt x="15215" y="14926"/>
                  <a:pt x="15215" y="14926"/>
                </a:cubicBezTo>
                <a:cubicBezTo>
                  <a:pt x="15214" y="14925"/>
                  <a:pt x="15218" y="14924"/>
                  <a:pt x="15215" y="14924"/>
                </a:cubicBezTo>
                <a:cubicBezTo>
                  <a:pt x="15216" y="14922"/>
                  <a:pt x="15216" y="14924"/>
                  <a:pt x="15221" y="14901"/>
                </a:cubicBezTo>
                <a:cubicBezTo>
                  <a:pt x="15221" y="14901"/>
                  <a:pt x="15220" y="14900"/>
                  <a:pt x="15268" y="14864"/>
                </a:cubicBezTo>
                <a:cubicBezTo>
                  <a:pt x="15268" y="14864"/>
                  <a:pt x="15268" y="14864"/>
                  <a:pt x="15248" y="14866"/>
                </a:cubicBezTo>
                <a:cubicBezTo>
                  <a:pt x="15248" y="14866"/>
                  <a:pt x="15248" y="14866"/>
                  <a:pt x="15246" y="14845"/>
                </a:cubicBezTo>
                <a:cubicBezTo>
                  <a:pt x="15246" y="14845"/>
                  <a:pt x="15246" y="14846"/>
                  <a:pt x="15319" y="14755"/>
                </a:cubicBezTo>
                <a:cubicBezTo>
                  <a:pt x="15319" y="14755"/>
                  <a:pt x="15320" y="14755"/>
                  <a:pt x="15305" y="14704"/>
                </a:cubicBezTo>
                <a:cubicBezTo>
                  <a:pt x="15305" y="14704"/>
                  <a:pt x="15304" y="14703"/>
                  <a:pt x="15262" y="14686"/>
                </a:cubicBezTo>
                <a:cubicBezTo>
                  <a:pt x="15267" y="14634"/>
                  <a:pt x="15312" y="14672"/>
                  <a:pt x="15288" y="14633"/>
                </a:cubicBezTo>
                <a:cubicBezTo>
                  <a:pt x="15288" y="14633"/>
                  <a:pt x="15287" y="14632"/>
                  <a:pt x="15238" y="14647"/>
                </a:cubicBezTo>
                <a:cubicBezTo>
                  <a:pt x="15238" y="14647"/>
                  <a:pt x="15238" y="14648"/>
                  <a:pt x="15234" y="14606"/>
                </a:cubicBezTo>
                <a:cubicBezTo>
                  <a:pt x="15234" y="14606"/>
                  <a:pt x="15233" y="14606"/>
                  <a:pt x="15249" y="14563"/>
                </a:cubicBezTo>
                <a:cubicBezTo>
                  <a:pt x="15249" y="14563"/>
                  <a:pt x="15250" y="14563"/>
                  <a:pt x="15218" y="14440"/>
                </a:cubicBezTo>
                <a:cubicBezTo>
                  <a:pt x="15218" y="14440"/>
                  <a:pt x="15218" y="14440"/>
                  <a:pt x="15225" y="14408"/>
                </a:cubicBezTo>
                <a:cubicBezTo>
                  <a:pt x="15225" y="14408"/>
                  <a:pt x="15225" y="14408"/>
                  <a:pt x="15225" y="14198"/>
                </a:cubicBezTo>
                <a:cubicBezTo>
                  <a:pt x="15225" y="14198"/>
                  <a:pt x="15225" y="14198"/>
                  <a:pt x="15208" y="14127"/>
                </a:cubicBezTo>
                <a:cubicBezTo>
                  <a:pt x="15208" y="14127"/>
                  <a:pt x="15209" y="14127"/>
                  <a:pt x="15245" y="14082"/>
                </a:cubicBezTo>
                <a:cubicBezTo>
                  <a:pt x="15245" y="14082"/>
                  <a:pt x="15245" y="14081"/>
                  <a:pt x="15239" y="14019"/>
                </a:cubicBezTo>
                <a:cubicBezTo>
                  <a:pt x="15239" y="14019"/>
                  <a:pt x="15239" y="14019"/>
                  <a:pt x="15210" y="14032"/>
                </a:cubicBezTo>
                <a:cubicBezTo>
                  <a:pt x="15210" y="14032"/>
                  <a:pt x="15210" y="14032"/>
                  <a:pt x="15217" y="14000"/>
                </a:cubicBezTo>
                <a:cubicBezTo>
                  <a:pt x="15301" y="13918"/>
                  <a:pt x="15190" y="13940"/>
                  <a:pt x="15227" y="13895"/>
                </a:cubicBezTo>
                <a:cubicBezTo>
                  <a:pt x="15227" y="13895"/>
                  <a:pt x="15227" y="13895"/>
                  <a:pt x="15249" y="13704"/>
                </a:cubicBezTo>
                <a:cubicBezTo>
                  <a:pt x="15249" y="13704"/>
                  <a:pt x="15249" y="13703"/>
                  <a:pt x="15238" y="13694"/>
                </a:cubicBezTo>
                <a:cubicBezTo>
                  <a:pt x="15179" y="13721"/>
                  <a:pt x="15196" y="13677"/>
                  <a:pt x="15205" y="13666"/>
                </a:cubicBezTo>
                <a:cubicBezTo>
                  <a:pt x="15205" y="13666"/>
                  <a:pt x="15205" y="13667"/>
                  <a:pt x="15271" y="13608"/>
                </a:cubicBezTo>
                <a:cubicBezTo>
                  <a:pt x="15271" y="13608"/>
                  <a:pt x="15271" y="13607"/>
                  <a:pt x="15272" y="13513"/>
                </a:cubicBezTo>
                <a:cubicBezTo>
                  <a:pt x="15272" y="13513"/>
                  <a:pt x="15272" y="13512"/>
                  <a:pt x="15322" y="13497"/>
                </a:cubicBezTo>
                <a:cubicBezTo>
                  <a:pt x="15322" y="13497"/>
                  <a:pt x="15322" y="13497"/>
                  <a:pt x="15337" y="13338"/>
                </a:cubicBezTo>
                <a:cubicBezTo>
                  <a:pt x="15337" y="13338"/>
                  <a:pt x="15337" y="13338"/>
                  <a:pt x="15382" y="13281"/>
                </a:cubicBezTo>
                <a:cubicBezTo>
                  <a:pt x="15382" y="13281"/>
                  <a:pt x="15382" y="13281"/>
                  <a:pt x="15381" y="13166"/>
                </a:cubicBezTo>
                <a:cubicBezTo>
                  <a:pt x="15381" y="13166"/>
                  <a:pt x="15381" y="13166"/>
                  <a:pt x="15418" y="13121"/>
                </a:cubicBezTo>
                <a:cubicBezTo>
                  <a:pt x="15418" y="13121"/>
                  <a:pt x="15418" y="13122"/>
                  <a:pt x="15429" y="13131"/>
                </a:cubicBezTo>
                <a:cubicBezTo>
                  <a:pt x="15429" y="13131"/>
                  <a:pt x="15428" y="13130"/>
                  <a:pt x="15412" y="13173"/>
                </a:cubicBezTo>
                <a:cubicBezTo>
                  <a:pt x="15412" y="13173"/>
                  <a:pt x="15414" y="13173"/>
                  <a:pt x="15445" y="13181"/>
                </a:cubicBezTo>
                <a:cubicBezTo>
                  <a:pt x="15445" y="13181"/>
                  <a:pt x="15444" y="13181"/>
                  <a:pt x="15416" y="13216"/>
                </a:cubicBezTo>
                <a:cubicBezTo>
                  <a:pt x="15416" y="13216"/>
                  <a:pt x="15416" y="13216"/>
                  <a:pt x="15455" y="13191"/>
                </a:cubicBezTo>
                <a:cubicBezTo>
                  <a:pt x="15455" y="13191"/>
                  <a:pt x="15455" y="13190"/>
                  <a:pt x="15466" y="13200"/>
                </a:cubicBezTo>
                <a:cubicBezTo>
                  <a:pt x="15466" y="13200"/>
                  <a:pt x="15467" y="13201"/>
                  <a:pt x="15462" y="13254"/>
                </a:cubicBezTo>
                <a:cubicBezTo>
                  <a:pt x="15462" y="13254"/>
                  <a:pt x="15461" y="13253"/>
                  <a:pt x="15440" y="13255"/>
                </a:cubicBezTo>
                <a:cubicBezTo>
                  <a:pt x="15450" y="13244"/>
                  <a:pt x="15439" y="13235"/>
                  <a:pt x="15439" y="13235"/>
                </a:cubicBezTo>
                <a:lnTo>
                  <a:pt x="15426" y="13272"/>
                </a:lnTo>
                <a:lnTo>
                  <a:pt x="15428" y="13258"/>
                </a:lnTo>
                <a:cubicBezTo>
                  <a:pt x="15426" y="13250"/>
                  <a:pt x="15422" y="13244"/>
                  <a:pt x="15409" y="13248"/>
                </a:cubicBezTo>
                <a:cubicBezTo>
                  <a:pt x="15409" y="13248"/>
                  <a:pt x="15409" y="13248"/>
                  <a:pt x="15402" y="13280"/>
                </a:cubicBezTo>
                <a:cubicBezTo>
                  <a:pt x="15402" y="13280"/>
                  <a:pt x="15403" y="13279"/>
                  <a:pt x="15411" y="13278"/>
                </a:cubicBezTo>
                <a:lnTo>
                  <a:pt x="15425" y="13277"/>
                </a:lnTo>
                <a:lnTo>
                  <a:pt x="15463" y="13274"/>
                </a:lnTo>
                <a:cubicBezTo>
                  <a:pt x="15463" y="13274"/>
                  <a:pt x="15463" y="13274"/>
                  <a:pt x="15473" y="13377"/>
                </a:cubicBezTo>
                <a:cubicBezTo>
                  <a:pt x="15473" y="13377"/>
                  <a:pt x="15473" y="13378"/>
                  <a:pt x="15404" y="13395"/>
                </a:cubicBezTo>
                <a:cubicBezTo>
                  <a:pt x="15404" y="13395"/>
                  <a:pt x="15403" y="13396"/>
                  <a:pt x="15385" y="13533"/>
                </a:cubicBezTo>
                <a:cubicBezTo>
                  <a:pt x="15385" y="13533"/>
                  <a:pt x="15386" y="13532"/>
                  <a:pt x="15415" y="13519"/>
                </a:cubicBezTo>
                <a:cubicBezTo>
                  <a:pt x="15415" y="13519"/>
                  <a:pt x="15416" y="13519"/>
                  <a:pt x="15431" y="13570"/>
                </a:cubicBezTo>
                <a:cubicBezTo>
                  <a:pt x="15431" y="13570"/>
                  <a:pt x="15430" y="13571"/>
                  <a:pt x="15387" y="13649"/>
                </a:cubicBezTo>
                <a:cubicBezTo>
                  <a:pt x="15387" y="13649"/>
                  <a:pt x="15387" y="13647"/>
                  <a:pt x="15409" y="13666"/>
                </a:cubicBezTo>
                <a:cubicBezTo>
                  <a:pt x="15409" y="13666"/>
                  <a:pt x="15409" y="13666"/>
                  <a:pt x="15408" y="13761"/>
                </a:cubicBezTo>
                <a:cubicBezTo>
                  <a:pt x="15408" y="13761"/>
                  <a:pt x="15408" y="13762"/>
                  <a:pt x="15381" y="13796"/>
                </a:cubicBezTo>
                <a:cubicBezTo>
                  <a:pt x="15381" y="13796"/>
                  <a:pt x="15380" y="13794"/>
                  <a:pt x="15357" y="13870"/>
                </a:cubicBezTo>
                <a:cubicBezTo>
                  <a:pt x="15357" y="13870"/>
                  <a:pt x="15357" y="13871"/>
                  <a:pt x="15401" y="13908"/>
                </a:cubicBezTo>
                <a:cubicBezTo>
                  <a:pt x="15401" y="13908"/>
                  <a:pt x="15402" y="13908"/>
                  <a:pt x="15361" y="13912"/>
                </a:cubicBezTo>
                <a:lnTo>
                  <a:pt x="15371" y="13927"/>
                </a:lnTo>
                <a:lnTo>
                  <a:pt x="15373" y="13921"/>
                </a:lnTo>
                <a:cubicBezTo>
                  <a:pt x="15373" y="13921"/>
                  <a:pt x="15375" y="13929"/>
                  <a:pt x="15375" y="13931"/>
                </a:cubicBezTo>
                <a:lnTo>
                  <a:pt x="15371" y="13928"/>
                </a:lnTo>
                <a:cubicBezTo>
                  <a:pt x="15370" y="13935"/>
                  <a:pt x="15369" y="13949"/>
                  <a:pt x="15367" y="13975"/>
                </a:cubicBezTo>
                <a:cubicBezTo>
                  <a:pt x="15367" y="13975"/>
                  <a:pt x="15367" y="13974"/>
                  <a:pt x="15397" y="13961"/>
                </a:cubicBezTo>
                <a:cubicBezTo>
                  <a:pt x="15397" y="13961"/>
                  <a:pt x="15396" y="13962"/>
                  <a:pt x="15391" y="14014"/>
                </a:cubicBezTo>
                <a:cubicBezTo>
                  <a:pt x="15391" y="14014"/>
                  <a:pt x="15391" y="14014"/>
                  <a:pt x="15411" y="14012"/>
                </a:cubicBezTo>
                <a:cubicBezTo>
                  <a:pt x="15411" y="14012"/>
                  <a:pt x="15411" y="14012"/>
                  <a:pt x="15409" y="13991"/>
                </a:cubicBezTo>
                <a:cubicBezTo>
                  <a:pt x="15409" y="13991"/>
                  <a:pt x="15410" y="13991"/>
                  <a:pt x="15435" y="13936"/>
                </a:cubicBezTo>
                <a:cubicBezTo>
                  <a:pt x="15435" y="13936"/>
                  <a:pt x="15434" y="13937"/>
                  <a:pt x="15436" y="13958"/>
                </a:cubicBezTo>
                <a:cubicBezTo>
                  <a:pt x="15436" y="13958"/>
                  <a:pt x="15437" y="13957"/>
                  <a:pt x="15477" y="13953"/>
                </a:cubicBezTo>
                <a:cubicBezTo>
                  <a:pt x="15477" y="13953"/>
                  <a:pt x="15477" y="13953"/>
                  <a:pt x="15470" y="13985"/>
                </a:cubicBezTo>
                <a:cubicBezTo>
                  <a:pt x="15470" y="13985"/>
                  <a:pt x="15470" y="13986"/>
                  <a:pt x="15490" y="13984"/>
                </a:cubicBezTo>
                <a:cubicBezTo>
                  <a:pt x="15490" y="13984"/>
                  <a:pt x="15489" y="13983"/>
                  <a:pt x="15511" y="14001"/>
                </a:cubicBezTo>
                <a:cubicBezTo>
                  <a:pt x="15511" y="14001"/>
                  <a:pt x="15513" y="14001"/>
                  <a:pt x="15527" y="13937"/>
                </a:cubicBezTo>
                <a:cubicBezTo>
                  <a:pt x="15527" y="13937"/>
                  <a:pt x="15526" y="13937"/>
                  <a:pt x="15572" y="13996"/>
                </a:cubicBezTo>
                <a:cubicBezTo>
                  <a:pt x="15507" y="14054"/>
                  <a:pt x="15564" y="14008"/>
                  <a:pt x="15544" y="14010"/>
                </a:cubicBezTo>
                <a:cubicBezTo>
                  <a:pt x="15544" y="14010"/>
                  <a:pt x="15543" y="14010"/>
                  <a:pt x="15504" y="14035"/>
                </a:cubicBezTo>
                <a:cubicBezTo>
                  <a:pt x="15505" y="14074"/>
                  <a:pt x="15507" y="14104"/>
                  <a:pt x="15508" y="14127"/>
                </a:cubicBezTo>
                <a:lnTo>
                  <a:pt x="15510" y="14143"/>
                </a:lnTo>
                <a:lnTo>
                  <a:pt x="15517" y="14143"/>
                </a:lnTo>
                <a:cubicBezTo>
                  <a:pt x="15525" y="14167"/>
                  <a:pt x="15520" y="14215"/>
                  <a:pt x="15514" y="14175"/>
                </a:cubicBezTo>
                <a:lnTo>
                  <a:pt x="15510" y="14143"/>
                </a:lnTo>
                <a:lnTo>
                  <a:pt x="15494" y="14140"/>
                </a:lnTo>
                <a:cubicBezTo>
                  <a:pt x="15494" y="14140"/>
                  <a:pt x="15495" y="14140"/>
                  <a:pt x="15510" y="14191"/>
                </a:cubicBezTo>
                <a:cubicBezTo>
                  <a:pt x="15498" y="14391"/>
                  <a:pt x="15531" y="14210"/>
                  <a:pt x="15524" y="14242"/>
                </a:cubicBezTo>
                <a:cubicBezTo>
                  <a:pt x="15524" y="14242"/>
                  <a:pt x="15525" y="14241"/>
                  <a:pt x="15520" y="14294"/>
                </a:cubicBezTo>
                <a:cubicBezTo>
                  <a:pt x="15562" y="14311"/>
                  <a:pt x="15538" y="14272"/>
                  <a:pt x="15558" y="14270"/>
                </a:cubicBezTo>
                <a:cubicBezTo>
                  <a:pt x="15611" y="14296"/>
                  <a:pt x="15566" y="14258"/>
                  <a:pt x="15586" y="14256"/>
                </a:cubicBezTo>
                <a:cubicBezTo>
                  <a:pt x="15586" y="14256"/>
                  <a:pt x="15588" y="14256"/>
                  <a:pt x="15612" y="14296"/>
                </a:cubicBezTo>
                <a:cubicBezTo>
                  <a:pt x="15612" y="14296"/>
                  <a:pt x="15611" y="14296"/>
                  <a:pt x="15595" y="14340"/>
                </a:cubicBezTo>
                <a:cubicBezTo>
                  <a:pt x="15595" y="14340"/>
                  <a:pt x="15595" y="14339"/>
                  <a:pt x="15620" y="14494"/>
                </a:cubicBezTo>
                <a:cubicBezTo>
                  <a:pt x="15620" y="14494"/>
                  <a:pt x="15620" y="14494"/>
                  <a:pt x="15606" y="14558"/>
                </a:cubicBezTo>
                <a:cubicBezTo>
                  <a:pt x="15606" y="14558"/>
                  <a:pt x="15605" y="14558"/>
                  <a:pt x="15659" y="14584"/>
                </a:cubicBezTo>
                <a:cubicBezTo>
                  <a:pt x="15642" y="14628"/>
                  <a:pt x="15674" y="14635"/>
                  <a:pt x="15667" y="14668"/>
                </a:cubicBezTo>
                <a:cubicBezTo>
                  <a:pt x="15667" y="14668"/>
                  <a:pt x="15667" y="14667"/>
                  <a:pt x="15622" y="14724"/>
                </a:cubicBezTo>
                <a:cubicBezTo>
                  <a:pt x="15622" y="14724"/>
                  <a:pt x="15621" y="14724"/>
                  <a:pt x="15616" y="14777"/>
                </a:cubicBezTo>
                <a:cubicBezTo>
                  <a:pt x="15616" y="14777"/>
                  <a:pt x="15617" y="14777"/>
                  <a:pt x="15663" y="14835"/>
                </a:cubicBezTo>
                <a:cubicBezTo>
                  <a:pt x="15663" y="14835"/>
                  <a:pt x="15662" y="14835"/>
                  <a:pt x="15664" y="14856"/>
                </a:cubicBezTo>
                <a:cubicBezTo>
                  <a:pt x="15664" y="14856"/>
                  <a:pt x="15664" y="14857"/>
                  <a:pt x="15635" y="14870"/>
                </a:cubicBezTo>
                <a:cubicBezTo>
                  <a:pt x="15635" y="14870"/>
                  <a:pt x="15635" y="14870"/>
                  <a:pt x="15623" y="14955"/>
                </a:cubicBezTo>
                <a:cubicBezTo>
                  <a:pt x="15623" y="14955"/>
                  <a:pt x="15623" y="14955"/>
                  <a:pt x="15660" y="15025"/>
                </a:cubicBezTo>
                <a:cubicBezTo>
                  <a:pt x="15660" y="15025"/>
                  <a:pt x="15661" y="15024"/>
                  <a:pt x="15612" y="15154"/>
                </a:cubicBezTo>
                <a:cubicBezTo>
                  <a:pt x="15612" y="15154"/>
                  <a:pt x="15611" y="15154"/>
                  <a:pt x="15650" y="15245"/>
                </a:cubicBezTo>
                <a:cubicBezTo>
                  <a:pt x="15650" y="15245"/>
                  <a:pt x="15650" y="15245"/>
                  <a:pt x="15584" y="15398"/>
                </a:cubicBezTo>
                <a:cubicBezTo>
                  <a:pt x="15584" y="15398"/>
                  <a:pt x="15584" y="15398"/>
                  <a:pt x="15630" y="15456"/>
                </a:cubicBezTo>
                <a:cubicBezTo>
                  <a:pt x="15599" y="15449"/>
                  <a:pt x="15622" y="15489"/>
                  <a:pt x="15613" y="15500"/>
                </a:cubicBezTo>
                <a:cubicBezTo>
                  <a:pt x="15613" y="15500"/>
                  <a:pt x="15614" y="15500"/>
                  <a:pt x="15629" y="15551"/>
                </a:cubicBezTo>
                <a:cubicBezTo>
                  <a:pt x="15629" y="15551"/>
                  <a:pt x="15629" y="15552"/>
                  <a:pt x="15588" y="15650"/>
                </a:cubicBezTo>
                <a:cubicBezTo>
                  <a:pt x="15588" y="15650"/>
                  <a:pt x="15587" y="15649"/>
                  <a:pt x="15581" y="15634"/>
                </a:cubicBezTo>
                <a:lnTo>
                  <a:pt x="15554" y="15573"/>
                </a:lnTo>
                <a:lnTo>
                  <a:pt x="15550" y="15580"/>
                </a:lnTo>
                <a:cubicBezTo>
                  <a:pt x="15550" y="15580"/>
                  <a:pt x="15550" y="15579"/>
                  <a:pt x="15540" y="15685"/>
                </a:cubicBezTo>
                <a:cubicBezTo>
                  <a:pt x="15540" y="15685"/>
                  <a:pt x="15540" y="15686"/>
                  <a:pt x="15483" y="15733"/>
                </a:cubicBezTo>
                <a:cubicBezTo>
                  <a:pt x="15483" y="15733"/>
                  <a:pt x="15483" y="15732"/>
                  <a:pt x="15440" y="15716"/>
                </a:cubicBezTo>
                <a:cubicBezTo>
                  <a:pt x="15440" y="15716"/>
                  <a:pt x="15441" y="15717"/>
                  <a:pt x="15443" y="15738"/>
                </a:cubicBezTo>
                <a:cubicBezTo>
                  <a:pt x="15443" y="15738"/>
                  <a:pt x="15444" y="15737"/>
                  <a:pt x="15455" y="15746"/>
                </a:cubicBezTo>
                <a:cubicBezTo>
                  <a:pt x="15524" y="15729"/>
                  <a:pt x="15508" y="15773"/>
                  <a:pt x="15499" y="15784"/>
                </a:cubicBezTo>
                <a:cubicBezTo>
                  <a:pt x="15559" y="15778"/>
                  <a:pt x="15552" y="15811"/>
                  <a:pt x="15542" y="15822"/>
                </a:cubicBezTo>
                <a:cubicBezTo>
                  <a:pt x="15573" y="15714"/>
                  <a:pt x="15563" y="15820"/>
                  <a:pt x="15584" y="15818"/>
                </a:cubicBezTo>
                <a:cubicBezTo>
                  <a:pt x="15584" y="15818"/>
                  <a:pt x="15582" y="15817"/>
                  <a:pt x="15601" y="15794"/>
                </a:cubicBezTo>
                <a:cubicBezTo>
                  <a:pt x="15601" y="15794"/>
                  <a:pt x="15601" y="15794"/>
                  <a:pt x="15687" y="15733"/>
                </a:cubicBezTo>
                <a:cubicBezTo>
                  <a:pt x="15687" y="15733"/>
                  <a:pt x="15688" y="15733"/>
                  <a:pt x="15695" y="15816"/>
                </a:cubicBezTo>
                <a:cubicBezTo>
                  <a:pt x="15695" y="15816"/>
                  <a:pt x="15694" y="15816"/>
                  <a:pt x="15755" y="15810"/>
                </a:cubicBezTo>
                <a:cubicBezTo>
                  <a:pt x="15755" y="15810"/>
                  <a:pt x="15756" y="15812"/>
                  <a:pt x="15758" y="15832"/>
                </a:cubicBezTo>
                <a:cubicBezTo>
                  <a:pt x="15684" y="15808"/>
                  <a:pt x="15737" y="15834"/>
                  <a:pt x="15728" y="15845"/>
                </a:cubicBezTo>
                <a:cubicBezTo>
                  <a:pt x="15728" y="15845"/>
                  <a:pt x="15729" y="15846"/>
                  <a:pt x="15744" y="15896"/>
                </a:cubicBezTo>
                <a:lnTo>
                  <a:pt x="15690" y="15920"/>
                </a:lnTo>
                <a:lnTo>
                  <a:pt x="15687" y="15927"/>
                </a:lnTo>
                <a:cubicBezTo>
                  <a:pt x="15672" y="15937"/>
                  <a:pt x="15647" y="15942"/>
                  <a:pt x="15669" y="15930"/>
                </a:cubicBezTo>
                <a:lnTo>
                  <a:pt x="15690" y="15920"/>
                </a:lnTo>
                <a:lnTo>
                  <a:pt x="15694" y="15911"/>
                </a:lnTo>
                <a:cubicBezTo>
                  <a:pt x="15694" y="15911"/>
                  <a:pt x="15693" y="15911"/>
                  <a:pt x="15678" y="15860"/>
                </a:cubicBezTo>
                <a:cubicBezTo>
                  <a:pt x="15678" y="15860"/>
                  <a:pt x="15679" y="15860"/>
                  <a:pt x="15650" y="15988"/>
                </a:cubicBezTo>
                <a:cubicBezTo>
                  <a:pt x="15650" y="15988"/>
                  <a:pt x="15650" y="15988"/>
                  <a:pt x="15718" y="15950"/>
                </a:cubicBezTo>
                <a:lnTo>
                  <a:pt x="15694" y="15993"/>
                </a:lnTo>
                <a:lnTo>
                  <a:pt x="15701" y="15994"/>
                </a:lnTo>
                <a:cubicBezTo>
                  <a:pt x="15701" y="15994"/>
                  <a:pt x="15702" y="15994"/>
                  <a:pt x="15710" y="16077"/>
                </a:cubicBezTo>
                <a:cubicBezTo>
                  <a:pt x="15710" y="16077"/>
                  <a:pt x="15709" y="16077"/>
                  <a:pt x="15680" y="16090"/>
                </a:cubicBezTo>
                <a:cubicBezTo>
                  <a:pt x="15680" y="16090"/>
                  <a:pt x="15681" y="16090"/>
                  <a:pt x="15683" y="16111"/>
                </a:cubicBezTo>
                <a:cubicBezTo>
                  <a:pt x="15683" y="16111"/>
                  <a:pt x="15683" y="16111"/>
                  <a:pt x="15657" y="16166"/>
                </a:cubicBezTo>
                <a:lnTo>
                  <a:pt x="15728" y="16169"/>
                </a:lnTo>
                <a:cubicBezTo>
                  <a:pt x="15728" y="16169"/>
                  <a:pt x="15728" y="16170"/>
                  <a:pt x="15783" y="16217"/>
                </a:cubicBezTo>
                <a:cubicBezTo>
                  <a:pt x="15783" y="16217"/>
                  <a:pt x="15784" y="16216"/>
                  <a:pt x="15810" y="16067"/>
                </a:cubicBezTo>
                <a:cubicBezTo>
                  <a:pt x="15810" y="16067"/>
                  <a:pt x="15810" y="16067"/>
                  <a:pt x="15819" y="16055"/>
                </a:cubicBezTo>
                <a:cubicBezTo>
                  <a:pt x="15819" y="16055"/>
                  <a:pt x="15820" y="16056"/>
                  <a:pt x="15858" y="15822"/>
                </a:cubicBezTo>
                <a:cubicBezTo>
                  <a:pt x="15858" y="15822"/>
                  <a:pt x="15859" y="15822"/>
                  <a:pt x="15846" y="15791"/>
                </a:cubicBezTo>
                <a:cubicBezTo>
                  <a:pt x="15846" y="15791"/>
                  <a:pt x="15845" y="15791"/>
                  <a:pt x="15868" y="15716"/>
                </a:cubicBezTo>
                <a:cubicBezTo>
                  <a:pt x="15868" y="15716"/>
                  <a:pt x="15869" y="15716"/>
                  <a:pt x="15836" y="15688"/>
                </a:cubicBezTo>
                <a:cubicBezTo>
                  <a:pt x="15923" y="15533"/>
                  <a:pt x="15825" y="15583"/>
                  <a:pt x="15861" y="15538"/>
                </a:cubicBezTo>
                <a:cubicBezTo>
                  <a:pt x="15861" y="15538"/>
                  <a:pt x="15861" y="15538"/>
                  <a:pt x="15830" y="15531"/>
                </a:cubicBezTo>
                <a:cubicBezTo>
                  <a:pt x="15830" y="15531"/>
                  <a:pt x="15830" y="15531"/>
                  <a:pt x="15810" y="15533"/>
                </a:cubicBezTo>
                <a:cubicBezTo>
                  <a:pt x="15810" y="15533"/>
                  <a:pt x="15811" y="15533"/>
                  <a:pt x="15865" y="15465"/>
                </a:cubicBezTo>
                <a:cubicBezTo>
                  <a:pt x="15865" y="15465"/>
                  <a:pt x="15865" y="15465"/>
                  <a:pt x="15843" y="15446"/>
                </a:cubicBezTo>
                <a:cubicBezTo>
                  <a:pt x="15854" y="15455"/>
                  <a:pt x="15852" y="15434"/>
                  <a:pt x="15861" y="15423"/>
                </a:cubicBezTo>
                <a:cubicBezTo>
                  <a:pt x="15890" y="15294"/>
                  <a:pt x="15883" y="15441"/>
                  <a:pt x="15906" y="15366"/>
                </a:cubicBezTo>
                <a:cubicBezTo>
                  <a:pt x="15906" y="15366"/>
                  <a:pt x="15907" y="15366"/>
                  <a:pt x="15899" y="15398"/>
                </a:cubicBezTo>
                <a:cubicBezTo>
                  <a:pt x="15899" y="15398"/>
                  <a:pt x="15899" y="15398"/>
                  <a:pt x="15905" y="15461"/>
                </a:cubicBezTo>
                <a:cubicBezTo>
                  <a:pt x="15905" y="15461"/>
                  <a:pt x="15905" y="15461"/>
                  <a:pt x="15925" y="15459"/>
                </a:cubicBezTo>
                <a:cubicBezTo>
                  <a:pt x="15925" y="15459"/>
                  <a:pt x="15926" y="15459"/>
                  <a:pt x="15939" y="15280"/>
                </a:cubicBezTo>
                <a:cubicBezTo>
                  <a:pt x="15941" y="15193"/>
                  <a:pt x="15942" y="15125"/>
                  <a:pt x="15943" y="15074"/>
                </a:cubicBezTo>
                <a:lnTo>
                  <a:pt x="15945" y="14994"/>
                </a:lnTo>
                <a:lnTo>
                  <a:pt x="15942" y="14996"/>
                </a:lnTo>
                <a:lnTo>
                  <a:pt x="15932" y="14979"/>
                </a:lnTo>
                <a:lnTo>
                  <a:pt x="15923" y="15030"/>
                </a:lnTo>
                <a:lnTo>
                  <a:pt x="15926" y="15039"/>
                </a:lnTo>
                <a:lnTo>
                  <a:pt x="15921" y="15047"/>
                </a:lnTo>
                <a:lnTo>
                  <a:pt x="15912" y="15074"/>
                </a:lnTo>
                <a:cubicBezTo>
                  <a:pt x="15908" y="15081"/>
                  <a:pt x="15904" y="15083"/>
                  <a:pt x="15899" y="15074"/>
                </a:cubicBezTo>
                <a:cubicBezTo>
                  <a:pt x="15899" y="15074"/>
                  <a:pt x="15899" y="15074"/>
                  <a:pt x="15902" y="15070"/>
                </a:cubicBezTo>
                <a:lnTo>
                  <a:pt x="15921" y="15047"/>
                </a:lnTo>
                <a:lnTo>
                  <a:pt x="15923" y="15038"/>
                </a:lnTo>
                <a:lnTo>
                  <a:pt x="15923" y="15030"/>
                </a:lnTo>
                <a:cubicBezTo>
                  <a:pt x="15921" y="15022"/>
                  <a:pt x="15918" y="15004"/>
                  <a:pt x="15909" y="14968"/>
                </a:cubicBezTo>
                <a:cubicBezTo>
                  <a:pt x="15909" y="14968"/>
                  <a:pt x="15909" y="14968"/>
                  <a:pt x="15918" y="14956"/>
                </a:cubicBezTo>
                <a:lnTo>
                  <a:pt x="15932" y="14979"/>
                </a:lnTo>
                <a:lnTo>
                  <a:pt x="15939" y="14943"/>
                </a:lnTo>
                <a:lnTo>
                  <a:pt x="15942" y="14931"/>
                </a:lnTo>
                <a:lnTo>
                  <a:pt x="15935" y="14914"/>
                </a:lnTo>
                <a:cubicBezTo>
                  <a:pt x="15935" y="14914"/>
                  <a:pt x="15934" y="14914"/>
                  <a:pt x="15957" y="14838"/>
                </a:cubicBezTo>
                <a:cubicBezTo>
                  <a:pt x="15957" y="14838"/>
                  <a:pt x="15958" y="14838"/>
                  <a:pt x="15936" y="14819"/>
                </a:cubicBezTo>
                <a:cubicBezTo>
                  <a:pt x="15936" y="14819"/>
                  <a:pt x="15935" y="14819"/>
                  <a:pt x="15915" y="14821"/>
                </a:cubicBezTo>
                <a:cubicBezTo>
                  <a:pt x="15915" y="14821"/>
                  <a:pt x="15916" y="14820"/>
                  <a:pt x="15841" y="14891"/>
                </a:cubicBezTo>
                <a:cubicBezTo>
                  <a:pt x="15841" y="14891"/>
                  <a:pt x="15841" y="14891"/>
                  <a:pt x="15837" y="14850"/>
                </a:cubicBezTo>
                <a:cubicBezTo>
                  <a:pt x="15837" y="14850"/>
                  <a:pt x="15837" y="14849"/>
                  <a:pt x="15800" y="14895"/>
                </a:cubicBezTo>
                <a:cubicBezTo>
                  <a:pt x="15800" y="14895"/>
                  <a:pt x="15801" y="14895"/>
                  <a:pt x="15756" y="14857"/>
                </a:cubicBezTo>
                <a:cubicBezTo>
                  <a:pt x="15756" y="14857"/>
                  <a:pt x="15757" y="14858"/>
                  <a:pt x="15751" y="14796"/>
                </a:cubicBezTo>
                <a:cubicBezTo>
                  <a:pt x="15751" y="14796"/>
                  <a:pt x="15750" y="14795"/>
                  <a:pt x="15790" y="14791"/>
                </a:cubicBezTo>
                <a:cubicBezTo>
                  <a:pt x="15790" y="14791"/>
                  <a:pt x="15791" y="14792"/>
                  <a:pt x="15789" y="14771"/>
                </a:cubicBezTo>
                <a:cubicBezTo>
                  <a:pt x="15846" y="14839"/>
                  <a:pt x="15816" y="14736"/>
                  <a:pt x="15847" y="14743"/>
                </a:cubicBezTo>
                <a:cubicBezTo>
                  <a:pt x="15847" y="14743"/>
                  <a:pt x="15847" y="14743"/>
                  <a:pt x="15939" y="14745"/>
                </a:cubicBezTo>
                <a:cubicBezTo>
                  <a:pt x="15939" y="14745"/>
                  <a:pt x="15938" y="14744"/>
                  <a:pt x="15940" y="14765"/>
                </a:cubicBezTo>
                <a:cubicBezTo>
                  <a:pt x="15940" y="14765"/>
                  <a:pt x="15941" y="14766"/>
                  <a:pt x="15965" y="14691"/>
                </a:cubicBezTo>
                <a:cubicBezTo>
                  <a:pt x="15965" y="14691"/>
                  <a:pt x="15964" y="14690"/>
                  <a:pt x="16023" y="14663"/>
                </a:cubicBezTo>
                <a:cubicBezTo>
                  <a:pt x="16028" y="14715"/>
                  <a:pt x="16025" y="14724"/>
                  <a:pt x="16021" y="14720"/>
                </a:cubicBezTo>
                <a:lnTo>
                  <a:pt x="16051" y="14745"/>
                </a:lnTo>
                <a:cubicBezTo>
                  <a:pt x="16047" y="14703"/>
                  <a:pt x="16070" y="14743"/>
                  <a:pt x="16067" y="14701"/>
                </a:cubicBezTo>
                <a:cubicBezTo>
                  <a:pt x="16067" y="14701"/>
                  <a:pt x="16067" y="14702"/>
                  <a:pt x="16041" y="14641"/>
                </a:cubicBezTo>
                <a:cubicBezTo>
                  <a:pt x="16041" y="14641"/>
                  <a:pt x="16041" y="14640"/>
                  <a:pt x="16075" y="14574"/>
                </a:cubicBezTo>
                <a:cubicBezTo>
                  <a:pt x="16075" y="14574"/>
                  <a:pt x="16075" y="14574"/>
                  <a:pt x="16076" y="14479"/>
                </a:cubicBezTo>
                <a:cubicBezTo>
                  <a:pt x="16076" y="14479"/>
                  <a:pt x="16077" y="14481"/>
                  <a:pt x="16093" y="14437"/>
                </a:cubicBezTo>
                <a:lnTo>
                  <a:pt x="16045" y="14428"/>
                </a:lnTo>
                <a:lnTo>
                  <a:pt x="16061" y="14430"/>
                </a:lnTo>
                <a:cubicBezTo>
                  <a:pt x="16061" y="14430"/>
                  <a:pt x="16062" y="14430"/>
                  <a:pt x="16078" y="14386"/>
                </a:cubicBezTo>
                <a:cubicBezTo>
                  <a:pt x="16078" y="14386"/>
                  <a:pt x="16078" y="14385"/>
                  <a:pt x="16067" y="14376"/>
                </a:cubicBezTo>
                <a:cubicBezTo>
                  <a:pt x="16067" y="14376"/>
                  <a:pt x="16067" y="14376"/>
                  <a:pt x="16059" y="14293"/>
                </a:cubicBezTo>
                <a:cubicBezTo>
                  <a:pt x="16059" y="14293"/>
                  <a:pt x="16059" y="14293"/>
                  <a:pt x="16086" y="14259"/>
                </a:cubicBezTo>
                <a:cubicBezTo>
                  <a:pt x="16086" y="14259"/>
                  <a:pt x="16087" y="14260"/>
                  <a:pt x="16154" y="14221"/>
                </a:cubicBezTo>
                <a:cubicBezTo>
                  <a:pt x="16154" y="14221"/>
                  <a:pt x="16154" y="14221"/>
                  <a:pt x="16150" y="14179"/>
                </a:cubicBezTo>
                <a:cubicBezTo>
                  <a:pt x="16150" y="14179"/>
                  <a:pt x="16150" y="14180"/>
                  <a:pt x="16168" y="14157"/>
                </a:cubicBezTo>
                <a:cubicBezTo>
                  <a:pt x="16168" y="14157"/>
                  <a:pt x="16167" y="14157"/>
                  <a:pt x="16168" y="14063"/>
                </a:cubicBezTo>
                <a:cubicBezTo>
                  <a:pt x="16168" y="14063"/>
                  <a:pt x="16169" y="14062"/>
                  <a:pt x="16194" y="14007"/>
                </a:cubicBezTo>
                <a:cubicBezTo>
                  <a:pt x="16194" y="14007"/>
                  <a:pt x="16195" y="14008"/>
                  <a:pt x="16215" y="14006"/>
                </a:cubicBezTo>
                <a:cubicBezTo>
                  <a:pt x="16333" y="13858"/>
                  <a:pt x="16246" y="14013"/>
                  <a:pt x="16292" y="13956"/>
                </a:cubicBezTo>
                <a:cubicBezTo>
                  <a:pt x="16292" y="13956"/>
                  <a:pt x="16291" y="13957"/>
                  <a:pt x="16304" y="13987"/>
                </a:cubicBezTo>
                <a:cubicBezTo>
                  <a:pt x="16304" y="13987"/>
                  <a:pt x="16304" y="13986"/>
                  <a:pt x="16313" y="13975"/>
                </a:cubicBezTo>
                <a:cubicBezTo>
                  <a:pt x="16313" y="13975"/>
                  <a:pt x="16314" y="13974"/>
                  <a:pt x="16341" y="13940"/>
                </a:cubicBezTo>
                <a:cubicBezTo>
                  <a:pt x="16341" y="13940"/>
                  <a:pt x="16341" y="13940"/>
                  <a:pt x="16287" y="13914"/>
                </a:cubicBezTo>
                <a:cubicBezTo>
                  <a:pt x="16287" y="13914"/>
                  <a:pt x="16288" y="13914"/>
                  <a:pt x="16286" y="13893"/>
                </a:cubicBezTo>
                <a:cubicBezTo>
                  <a:pt x="16286" y="13893"/>
                  <a:pt x="16285" y="13894"/>
                  <a:pt x="16296" y="13904"/>
                </a:cubicBezTo>
                <a:cubicBezTo>
                  <a:pt x="16296" y="13904"/>
                  <a:pt x="16297" y="13903"/>
                  <a:pt x="16300" y="13829"/>
                </a:cubicBezTo>
                <a:cubicBezTo>
                  <a:pt x="16300" y="13829"/>
                  <a:pt x="16300" y="13829"/>
                  <a:pt x="16377" y="13780"/>
                </a:cubicBezTo>
                <a:lnTo>
                  <a:pt x="16347" y="13735"/>
                </a:lnTo>
                <a:lnTo>
                  <a:pt x="16343" y="13752"/>
                </a:lnTo>
                <a:cubicBezTo>
                  <a:pt x="16358" y="13751"/>
                  <a:pt x="16322" y="13695"/>
                  <a:pt x="16338" y="13721"/>
                </a:cubicBezTo>
                <a:lnTo>
                  <a:pt x="16347" y="13735"/>
                </a:lnTo>
                <a:lnTo>
                  <a:pt x="16348" y="13730"/>
                </a:lnTo>
                <a:cubicBezTo>
                  <a:pt x="16354" y="13709"/>
                  <a:pt x="16366" y="13666"/>
                  <a:pt x="16388" y="13580"/>
                </a:cubicBezTo>
                <a:cubicBezTo>
                  <a:pt x="16388" y="13580"/>
                  <a:pt x="16387" y="13580"/>
                  <a:pt x="16442" y="13512"/>
                </a:cubicBezTo>
                <a:lnTo>
                  <a:pt x="16423" y="13485"/>
                </a:lnTo>
                <a:lnTo>
                  <a:pt x="16421" y="13493"/>
                </a:lnTo>
                <a:cubicBezTo>
                  <a:pt x="16431" y="13492"/>
                  <a:pt x="16422" y="13480"/>
                  <a:pt x="16418" y="13477"/>
                </a:cubicBezTo>
                <a:lnTo>
                  <a:pt x="16423" y="13485"/>
                </a:lnTo>
                <a:lnTo>
                  <a:pt x="16425" y="13484"/>
                </a:lnTo>
                <a:cubicBezTo>
                  <a:pt x="16429" y="13476"/>
                  <a:pt x="16437" y="13460"/>
                  <a:pt x="16455" y="13427"/>
                </a:cubicBezTo>
                <a:cubicBezTo>
                  <a:pt x="16455" y="13427"/>
                  <a:pt x="16455" y="13427"/>
                  <a:pt x="16496" y="13423"/>
                </a:cubicBezTo>
                <a:cubicBezTo>
                  <a:pt x="16496" y="13423"/>
                  <a:pt x="16495" y="13422"/>
                  <a:pt x="16491" y="13380"/>
                </a:cubicBezTo>
                <a:cubicBezTo>
                  <a:pt x="16491" y="13380"/>
                  <a:pt x="16491" y="13382"/>
                  <a:pt x="16507" y="13338"/>
                </a:cubicBezTo>
                <a:cubicBezTo>
                  <a:pt x="16507" y="13338"/>
                  <a:pt x="16507" y="13337"/>
                  <a:pt x="16557" y="13322"/>
                </a:cubicBezTo>
                <a:cubicBezTo>
                  <a:pt x="16557" y="13322"/>
                  <a:pt x="16556" y="13323"/>
                  <a:pt x="16569" y="13353"/>
                </a:cubicBezTo>
                <a:cubicBezTo>
                  <a:pt x="16569" y="13353"/>
                  <a:pt x="16570" y="13352"/>
                  <a:pt x="16579" y="13341"/>
                </a:cubicBezTo>
                <a:cubicBezTo>
                  <a:pt x="16567" y="13216"/>
                  <a:pt x="16583" y="13172"/>
                  <a:pt x="16634" y="13178"/>
                </a:cubicBezTo>
                <a:cubicBezTo>
                  <a:pt x="16634" y="13178"/>
                  <a:pt x="16635" y="13179"/>
                  <a:pt x="16646" y="13188"/>
                </a:cubicBezTo>
                <a:cubicBezTo>
                  <a:pt x="16600" y="13245"/>
                  <a:pt x="16631" y="13252"/>
                  <a:pt x="16629" y="13232"/>
                </a:cubicBezTo>
                <a:cubicBezTo>
                  <a:pt x="16640" y="13241"/>
                  <a:pt x="16690" y="13226"/>
                  <a:pt x="16683" y="13258"/>
                </a:cubicBezTo>
                <a:cubicBezTo>
                  <a:pt x="16650" y="13299"/>
                  <a:pt x="16624" y="13331"/>
                  <a:pt x="16605" y="13356"/>
                </a:cubicBezTo>
                <a:lnTo>
                  <a:pt x="16579" y="13388"/>
                </a:lnTo>
                <a:lnTo>
                  <a:pt x="16617" y="13398"/>
                </a:lnTo>
                <a:cubicBezTo>
                  <a:pt x="16625" y="13400"/>
                  <a:pt x="16625" y="13399"/>
                  <a:pt x="16625" y="13399"/>
                </a:cubicBezTo>
                <a:cubicBezTo>
                  <a:pt x="16623" y="13384"/>
                  <a:pt x="16610" y="13388"/>
                  <a:pt x="16595" y="13398"/>
                </a:cubicBezTo>
                <a:lnTo>
                  <a:pt x="16562" y="13421"/>
                </a:lnTo>
                <a:lnTo>
                  <a:pt x="16589" y="13444"/>
                </a:lnTo>
                <a:cubicBezTo>
                  <a:pt x="16498" y="13501"/>
                  <a:pt x="16492" y="13506"/>
                  <a:pt x="16504" y="13497"/>
                </a:cubicBezTo>
                <a:cubicBezTo>
                  <a:pt x="16506" y="13497"/>
                  <a:pt x="16505" y="13497"/>
                  <a:pt x="16544" y="13501"/>
                </a:cubicBezTo>
                <a:cubicBezTo>
                  <a:pt x="16544" y="13501"/>
                  <a:pt x="16543" y="13502"/>
                  <a:pt x="16535" y="13514"/>
                </a:cubicBezTo>
                <a:lnTo>
                  <a:pt x="16527" y="13528"/>
                </a:lnTo>
                <a:lnTo>
                  <a:pt x="16538" y="13538"/>
                </a:lnTo>
                <a:cubicBezTo>
                  <a:pt x="16541" y="13557"/>
                  <a:pt x="16541" y="13585"/>
                  <a:pt x="16576" y="13529"/>
                </a:cubicBezTo>
                <a:cubicBezTo>
                  <a:pt x="16576" y="13529"/>
                  <a:pt x="16577" y="13530"/>
                  <a:pt x="16588" y="13539"/>
                </a:cubicBezTo>
                <a:cubicBezTo>
                  <a:pt x="16588" y="13539"/>
                  <a:pt x="16588" y="13540"/>
                  <a:pt x="16548" y="13659"/>
                </a:cubicBezTo>
                <a:cubicBezTo>
                  <a:pt x="16555" y="13627"/>
                  <a:pt x="16525" y="13640"/>
                  <a:pt x="16525" y="13640"/>
                </a:cubicBezTo>
                <a:cubicBezTo>
                  <a:pt x="16525" y="13640"/>
                  <a:pt x="16526" y="13639"/>
                  <a:pt x="16498" y="13673"/>
                </a:cubicBezTo>
                <a:cubicBezTo>
                  <a:pt x="16499" y="13673"/>
                  <a:pt x="16498" y="13673"/>
                  <a:pt x="16531" y="13701"/>
                </a:cubicBezTo>
                <a:cubicBezTo>
                  <a:pt x="16531" y="13701"/>
                  <a:pt x="16532" y="13701"/>
                  <a:pt x="16470" y="13802"/>
                </a:cubicBezTo>
                <a:cubicBezTo>
                  <a:pt x="16470" y="13802"/>
                  <a:pt x="16470" y="13802"/>
                  <a:pt x="16398" y="13799"/>
                </a:cubicBezTo>
                <a:cubicBezTo>
                  <a:pt x="16398" y="13799"/>
                  <a:pt x="16399" y="13798"/>
                  <a:pt x="16401" y="13819"/>
                </a:cubicBezTo>
                <a:cubicBezTo>
                  <a:pt x="16401" y="13819"/>
                  <a:pt x="16400" y="13820"/>
                  <a:pt x="16440" y="13816"/>
                </a:cubicBezTo>
                <a:cubicBezTo>
                  <a:pt x="16440" y="13816"/>
                  <a:pt x="16422" y="13840"/>
                  <a:pt x="16381" y="13891"/>
                </a:cubicBezTo>
                <a:cubicBezTo>
                  <a:pt x="16387" y="13890"/>
                  <a:pt x="16393" y="13889"/>
                  <a:pt x="16398" y="13893"/>
                </a:cubicBezTo>
                <a:cubicBezTo>
                  <a:pt x="16398" y="13893"/>
                  <a:pt x="16398" y="13893"/>
                  <a:pt x="16372" y="13947"/>
                </a:cubicBezTo>
                <a:cubicBezTo>
                  <a:pt x="16372" y="13947"/>
                  <a:pt x="16371" y="13948"/>
                  <a:pt x="16439" y="13909"/>
                </a:cubicBezTo>
                <a:cubicBezTo>
                  <a:pt x="16439" y="13909"/>
                  <a:pt x="16440" y="13910"/>
                  <a:pt x="16538" y="13764"/>
                </a:cubicBezTo>
                <a:cubicBezTo>
                  <a:pt x="16538" y="13764"/>
                  <a:pt x="16537" y="13764"/>
                  <a:pt x="16559" y="13783"/>
                </a:cubicBezTo>
                <a:cubicBezTo>
                  <a:pt x="16559" y="13783"/>
                  <a:pt x="16559" y="13783"/>
                  <a:pt x="16558" y="13877"/>
                </a:cubicBezTo>
                <a:cubicBezTo>
                  <a:pt x="16558" y="13877"/>
                  <a:pt x="16559" y="13877"/>
                  <a:pt x="16632" y="13786"/>
                </a:cubicBezTo>
                <a:lnTo>
                  <a:pt x="16632" y="13828"/>
                </a:lnTo>
                <a:lnTo>
                  <a:pt x="16613" y="13842"/>
                </a:lnTo>
                <a:lnTo>
                  <a:pt x="16603" y="13899"/>
                </a:lnTo>
                <a:lnTo>
                  <a:pt x="16606" y="13889"/>
                </a:lnTo>
                <a:cubicBezTo>
                  <a:pt x="16610" y="13883"/>
                  <a:pt x="16616" y="13882"/>
                  <a:pt x="16622" y="13892"/>
                </a:cubicBezTo>
                <a:cubicBezTo>
                  <a:pt x="16622" y="13892"/>
                  <a:pt x="16622" y="13893"/>
                  <a:pt x="16596" y="13947"/>
                </a:cubicBezTo>
                <a:cubicBezTo>
                  <a:pt x="16596" y="13947"/>
                  <a:pt x="16596" y="13947"/>
                  <a:pt x="16643" y="13911"/>
                </a:cubicBezTo>
                <a:cubicBezTo>
                  <a:pt x="16579" y="14034"/>
                  <a:pt x="16578" y="14040"/>
                  <a:pt x="16588" y="14029"/>
                </a:cubicBezTo>
                <a:lnTo>
                  <a:pt x="16593" y="14026"/>
                </a:lnTo>
                <a:lnTo>
                  <a:pt x="16608" y="14007"/>
                </a:lnTo>
                <a:cubicBezTo>
                  <a:pt x="16616" y="13998"/>
                  <a:pt x="16623" y="13994"/>
                  <a:pt x="16622" y="14007"/>
                </a:cubicBezTo>
                <a:cubicBezTo>
                  <a:pt x="16622" y="14007"/>
                  <a:pt x="16622" y="14007"/>
                  <a:pt x="16617" y="14010"/>
                </a:cubicBezTo>
                <a:lnTo>
                  <a:pt x="16593" y="14026"/>
                </a:lnTo>
                <a:lnTo>
                  <a:pt x="16586" y="14033"/>
                </a:lnTo>
                <a:lnTo>
                  <a:pt x="16616" y="14060"/>
                </a:lnTo>
                <a:cubicBezTo>
                  <a:pt x="16616" y="14060"/>
                  <a:pt x="16616" y="14060"/>
                  <a:pt x="16691" y="13990"/>
                </a:cubicBezTo>
                <a:cubicBezTo>
                  <a:pt x="16691" y="13990"/>
                  <a:pt x="16692" y="13989"/>
                  <a:pt x="16656" y="14035"/>
                </a:cubicBezTo>
                <a:cubicBezTo>
                  <a:pt x="16656" y="14035"/>
                  <a:pt x="16655" y="14034"/>
                  <a:pt x="16681" y="14095"/>
                </a:cubicBezTo>
                <a:cubicBezTo>
                  <a:pt x="16681" y="14095"/>
                  <a:pt x="16681" y="14095"/>
                  <a:pt x="16633" y="14131"/>
                </a:cubicBezTo>
                <a:cubicBezTo>
                  <a:pt x="16633" y="14131"/>
                  <a:pt x="16633" y="14132"/>
                  <a:pt x="16644" y="14141"/>
                </a:cubicBezTo>
                <a:cubicBezTo>
                  <a:pt x="16644" y="14141"/>
                  <a:pt x="16645" y="14141"/>
                  <a:pt x="16642" y="14214"/>
                </a:cubicBezTo>
                <a:cubicBezTo>
                  <a:pt x="16642" y="14214"/>
                  <a:pt x="16641" y="14215"/>
                  <a:pt x="16661" y="14213"/>
                </a:cubicBezTo>
                <a:cubicBezTo>
                  <a:pt x="16661" y="14213"/>
                  <a:pt x="16661" y="14213"/>
                  <a:pt x="16654" y="14245"/>
                </a:cubicBezTo>
                <a:cubicBezTo>
                  <a:pt x="16654" y="14245"/>
                  <a:pt x="16655" y="14245"/>
                  <a:pt x="16646" y="14256"/>
                </a:cubicBezTo>
                <a:cubicBezTo>
                  <a:pt x="16619" y="14291"/>
                  <a:pt x="16701" y="14303"/>
                  <a:pt x="16633" y="14341"/>
                </a:cubicBezTo>
                <a:cubicBezTo>
                  <a:pt x="16633" y="14341"/>
                  <a:pt x="16634" y="14341"/>
                  <a:pt x="16656" y="14360"/>
                </a:cubicBezTo>
                <a:cubicBezTo>
                  <a:pt x="16634" y="14341"/>
                  <a:pt x="16664" y="14349"/>
                  <a:pt x="16653" y="14340"/>
                </a:cubicBezTo>
                <a:cubicBezTo>
                  <a:pt x="16653" y="14340"/>
                  <a:pt x="16653" y="14338"/>
                  <a:pt x="16683" y="14325"/>
                </a:cubicBezTo>
                <a:cubicBezTo>
                  <a:pt x="16683" y="14325"/>
                  <a:pt x="16683" y="14326"/>
                  <a:pt x="16748" y="14361"/>
                </a:cubicBezTo>
                <a:lnTo>
                  <a:pt x="16704" y="14446"/>
                </a:lnTo>
                <a:lnTo>
                  <a:pt x="16724" y="14437"/>
                </a:lnTo>
                <a:cubicBezTo>
                  <a:pt x="16724" y="14437"/>
                  <a:pt x="16724" y="14436"/>
                  <a:pt x="16691" y="14523"/>
                </a:cubicBezTo>
                <a:cubicBezTo>
                  <a:pt x="16691" y="14523"/>
                  <a:pt x="16691" y="14524"/>
                  <a:pt x="16711" y="14522"/>
                </a:cubicBezTo>
                <a:cubicBezTo>
                  <a:pt x="16711" y="14522"/>
                  <a:pt x="16711" y="14522"/>
                  <a:pt x="16735" y="14561"/>
                </a:cubicBezTo>
                <a:cubicBezTo>
                  <a:pt x="16735" y="14561"/>
                  <a:pt x="16735" y="14561"/>
                  <a:pt x="16752" y="14633"/>
                </a:cubicBezTo>
                <a:cubicBezTo>
                  <a:pt x="16752" y="14633"/>
                  <a:pt x="16753" y="14633"/>
                  <a:pt x="16758" y="14580"/>
                </a:cubicBezTo>
                <a:cubicBezTo>
                  <a:pt x="16758" y="14580"/>
                  <a:pt x="16758" y="14580"/>
                  <a:pt x="16772" y="14516"/>
                </a:cubicBezTo>
                <a:cubicBezTo>
                  <a:pt x="16772" y="14516"/>
                  <a:pt x="16772" y="14516"/>
                  <a:pt x="16803" y="14523"/>
                </a:cubicBezTo>
                <a:cubicBezTo>
                  <a:pt x="16803" y="14523"/>
                  <a:pt x="16803" y="14524"/>
                  <a:pt x="16878" y="14453"/>
                </a:cubicBezTo>
                <a:cubicBezTo>
                  <a:pt x="16878" y="14453"/>
                  <a:pt x="16877" y="14453"/>
                  <a:pt x="16908" y="14345"/>
                </a:cubicBezTo>
                <a:cubicBezTo>
                  <a:pt x="16908" y="14345"/>
                  <a:pt x="16909" y="14346"/>
                  <a:pt x="16953" y="14383"/>
                </a:cubicBezTo>
                <a:cubicBezTo>
                  <a:pt x="16990" y="14338"/>
                  <a:pt x="16915" y="14313"/>
                  <a:pt x="16964" y="14297"/>
                </a:cubicBezTo>
                <a:cubicBezTo>
                  <a:pt x="16964" y="14297"/>
                  <a:pt x="16965" y="14297"/>
                  <a:pt x="17058" y="14204"/>
                </a:cubicBezTo>
                <a:cubicBezTo>
                  <a:pt x="17058" y="14204"/>
                  <a:pt x="17059" y="14204"/>
                  <a:pt x="17057" y="14184"/>
                </a:cubicBezTo>
                <a:cubicBezTo>
                  <a:pt x="17057" y="14184"/>
                  <a:pt x="17055" y="14184"/>
                  <a:pt x="17035" y="14186"/>
                </a:cubicBezTo>
                <a:cubicBezTo>
                  <a:pt x="17035" y="14186"/>
                  <a:pt x="17036" y="14186"/>
                  <a:pt x="17000" y="14232"/>
                </a:cubicBezTo>
                <a:cubicBezTo>
                  <a:pt x="17000" y="14232"/>
                  <a:pt x="17000" y="14231"/>
                  <a:pt x="16989" y="14221"/>
                </a:cubicBezTo>
                <a:cubicBezTo>
                  <a:pt x="16957" y="14099"/>
                  <a:pt x="17041" y="14133"/>
                  <a:pt x="17021" y="14135"/>
                </a:cubicBezTo>
                <a:cubicBezTo>
                  <a:pt x="17021" y="14135"/>
                  <a:pt x="17020" y="14135"/>
                  <a:pt x="17037" y="14092"/>
                </a:cubicBezTo>
                <a:cubicBezTo>
                  <a:pt x="17037" y="14092"/>
                  <a:pt x="17037" y="14091"/>
                  <a:pt x="16987" y="14106"/>
                </a:cubicBezTo>
                <a:cubicBezTo>
                  <a:pt x="16987" y="14106"/>
                  <a:pt x="16988" y="14107"/>
                  <a:pt x="16972" y="14150"/>
                </a:cubicBezTo>
                <a:cubicBezTo>
                  <a:pt x="16972" y="14150"/>
                  <a:pt x="16972" y="14151"/>
                  <a:pt x="16945" y="14185"/>
                </a:cubicBezTo>
                <a:cubicBezTo>
                  <a:pt x="16945" y="14185"/>
                  <a:pt x="16944" y="14184"/>
                  <a:pt x="16950" y="14246"/>
                </a:cubicBezTo>
                <a:cubicBezTo>
                  <a:pt x="16950" y="14246"/>
                  <a:pt x="16950" y="14246"/>
                  <a:pt x="16895" y="14315"/>
                </a:cubicBezTo>
                <a:cubicBezTo>
                  <a:pt x="16895" y="14315"/>
                  <a:pt x="16896" y="14315"/>
                  <a:pt x="16855" y="14319"/>
                </a:cubicBezTo>
                <a:cubicBezTo>
                  <a:pt x="16855" y="14319"/>
                  <a:pt x="16855" y="14319"/>
                  <a:pt x="16833" y="14300"/>
                </a:cubicBezTo>
                <a:cubicBezTo>
                  <a:pt x="16833" y="14300"/>
                  <a:pt x="16833" y="14300"/>
                  <a:pt x="16851" y="14277"/>
                </a:cubicBezTo>
                <a:cubicBezTo>
                  <a:pt x="16851" y="14277"/>
                  <a:pt x="16852" y="14278"/>
                  <a:pt x="16930" y="14249"/>
                </a:cubicBezTo>
                <a:lnTo>
                  <a:pt x="16928" y="14227"/>
                </a:lnTo>
                <a:lnTo>
                  <a:pt x="16885" y="14223"/>
                </a:lnTo>
                <a:cubicBezTo>
                  <a:pt x="16880" y="14235"/>
                  <a:pt x="16880" y="14254"/>
                  <a:pt x="16870" y="14255"/>
                </a:cubicBezTo>
                <a:cubicBezTo>
                  <a:pt x="16870" y="14255"/>
                  <a:pt x="16869" y="14255"/>
                  <a:pt x="16840" y="14268"/>
                </a:cubicBezTo>
                <a:cubicBezTo>
                  <a:pt x="16840" y="14268"/>
                  <a:pt x="16841" y="14268"/>
                  <a:pt x="16819" y="14249"/>
                </a:cubicBezTo>
                <a:cubicBezTo>
                  <a:pt x="16819" y="14249"/>
                  <a:pt x="16818" y="14249"/>
                  <a:pt x="16796" y="14230"/>
                </a:cubicBezTo>
                <a:cubicBezTo>
                  <a:pt x="16796" y="14230"/>
                  <a:pt x="16796" y="14231"/>
                  <a:pt x="16770" y="14286"/>
                </a:cubicBezTo>
                <a:cubicBezTo>
                  <a:pt x="16770" y="14286"/>
                  <a:pt x="16770" y="14286"/>
                  <a:pt x="16691" y="14315"/>
                </a:cubicBezTo>
                <a:lnTo>
                  <a:pt x="16678" y="14268"/>
                </a:lnTo>
                <a:lnTo>
                  <a:pt x="16685" y="14280"/>
                </a:lnTo>
                <a:cubicBezTo>
                  <a:pt x="16689" y="14281"/>
                  <a:pt x="16693" y="14277"/>
                  <a:pt x="16697" y="14261"/>
                </a:cubicBezTo>
                <a:cubicBezTo>
                  <a:pt x="16697" y="14261"/>
                  <a:pt x="16696" y="14261"/>
                  <a:pt x="16717" y="14259"/>
                </a:cubicBezTo>
                <a:cubicBezTo>
                  <a:pt x="16717" y="14259"/>
                  <a:pt x="16716" y="14260"/>
                  <a:pt x="16674" y="14243"/>
                </a:cubicBezTo>
                <a:cubicBezTo>
                  <a:pt x="16705" y="14251"/>
                  <a:pt x="16683" y="14211"/>
                  <a:pt x="16714" y="14219"/>
                </a:cubicBezTo>
                <a:cubicBezTo>
                  <a:pt x="16714" y="14219"/>
                  <a:pt x="16714" y="14218"/>
                  <a:pt x="16685" y="14137"/>
                </a:cubicBezTo>
                <a:cubicBezTo>
                  <a:pt x="16685" y="14137"/>
                  <a:pt x="16686" y="14136"/>
                  <a:pt x="16704" y="14114"/>
                </a:cubicBezTo>
                <a:cubicBezTo>
                  <a:pt x="16704" y="14114"/>
                  <a:pt x="16703" y="14114"/>
                  <a:pt x="16762" y="14087"/>
                </a:cubicBezTo>
                <a:cubicBezTo>
                  <a:pt x="16762" y="14087"/>
                  <a:pt x="16762" y="14087"/>
                  <a:pt x="16795" y="14000"/>
                </a:cubicBezTo>
                <a:cubicBezTo>
                  <a:pt x="16795" y="14000"/>
                  <a:pt x="16794" y="14000"/>
                  <a:pt x="16847" y="14026"/>
                </a:cubicBezTo>
                <a:cubicBezTo>
                  <a:pt x="16845" y="14005"/>
                  <a:pt x="16864" y="13983"/>
                  <a:pt x="16882" y="13961"/>
                </a:cubicBezTo>
                <a:cubicBezTo>
                  <a:pt x="16847" y="13912"/>
                  <a:pt x="16886" y="13886"/>
                  <a:pt x="16915" y="13873"/>
                </a:cubicBezTo>
                <a:cubicBezTo>
                  <a:pt x="16915" y="13873"/>
                  <a:pt x="16915" y="13873"/>
                  <a:pt x="16891" y="13834"/>
                </a:cubicBezTo>
                <a:cubicBezTo>
                  <a:pt x="16968" y="13784"/>
                  <a:pt x="16950" y="13827"/>
                  <a:pt x="16983" y="13740"/>
                </a:cubicBezTo>
                <a:cubicBezTo>
                  <a:pt x="16946" y="13671"/>
                  <a:pt x="17040" y="13693"/>
                  <a:pt x="17034" y="13631"/>
                </a:cubicBezTo>
                <a:cubicBezTo>
                  <a:pt x="17034" y="13631"/>
                  <a:pt x="17034" y="13630"/>
                  <a:pt x="17045" y="13640"/>
                </a:cubicBezTo>
                <a:cubicBezTo>
                  <a:pt x="17045" y="13640"/>
                  <a:pt x="17045" y="13641"/>
                  <a:pt x="17003" y="13834"/>
                </a:cubicBezTo>
                <a:cubicBezTo>
                  <a:pt x="17003" y="13834"/>
                  <a:pt x="17002" y="13833"/>
                  <a:pt x="17030" y="13914"/>
                </a:cubicBezTo>
                <a:cubicBezTo>
                  <a:pt x="17030" y="13914"/>
                  <a:pt x="17030" y="13913"/>
                  <a:pt x="17010" y="13915"/>
                </a:cubicBezTo>
                <a:cubicBezTo>
                  <a:pt x="17010" y="13915"/>
                  <a:pt x="17011" y="13916"/>
                  <a:pt x="17013" y="13937"/>
                </a:cubicBezTo>
                <a:cubicBezTo>
                  <a:pt x="17013" y="13937"/>
                  <a:pt x="17012" y="13937"/>
                  <a:pt x="16957" y="14006"/>
                </a:cubicBezTo>
                <a:cubicBezTo>
                  <a:pt x="16957" y="14006"/>
                  <a:pt x="16957" y="14005"/>
                  <a:pt x="16994" y="14074"/>
                </a:cubicBezTo>
                <a:cubicBezTo>
                  <a:pt x="16994" y="14074"/>
                  <a:pt x="16995" y="14074"/>
                  <a:pt x="17018" y="13998"/>
                </a:cubicBezTo>
                <a:cubicBezTo>
                  <a:pt x="17018" y="13998"/>
                  <a:pt x="17018" y="13999"/>
                  <a:pt x="17091" y="13908"/>
                </a:cubicBezTo>
                <a:cubicBezTo>
                  <a:pt x="17002" y="13833"/>
                  <a:pt x="17108" y="13885"/>
                  <a:pt x="17093" y="13834"/>
                </a:cubicBezTo>
                <a:cubicBezTo>
                  <a:pt x="17093" y="13834"/>
                  <a:pt x="17093" y="13834"/>
                  <a:pt x="17100" y="13802"/>
                </a:cubicBezTo>
                <a:cubicBezTo>
                  <a:pt x="17100" y="13802"/>
                  <a:pt x="17102" y="13802"/>
                  <a:pt x="17122" y="13800"/>
                </a:cubicBezTo>
                <a:cubicBezTo>
                  <a:pt x="17168" y="13801"/>
                  <a:pt x="17183" y="13805"/>
                  <a:pt x="17187" y="13803"/>
                </a:cubicBezTo>
                <a:cubicBezTo>
                  <a:pt x="17190" y="13801"/>
                  <a:pt x="17182" y="13795"/>
                  <a:pt x="17180" y="13774"/>
                </a:cubicBezTo>
                <a:cubicBezTo>
                  <a:pt x="17180" y="13774"/>
                  <a:pt x="17180" y="13773"/>
                  <a:pt x="17191" y="13783"/>
                </a:cubicBezTo>
                <a:cubicBezTo>
                  <a:pt x="17185" y="13850"/>
                  <a:pt x="17186" y="13816"/>
                  <a:pt x="17187" y="13803"/>
                </a:cubicBezTo>
                <a:cubicBezTo>
                  <a:pt x="17187" y="13796"/>
                  <a:pt x="17187" y="13811"/>
                  <a:pt x="17184" y="13815"/>
                </a:cubicBezTo>
                <a:cubicBezTo>
                  <a:pt x="17020" y="14020"/>
                  <a:pt x="17167" y="13859"/>
                  <a:pt x="17149" y="13882"/>
                </a:cubicBezTo>
                <a:cubicBezTo>
                  <a:pt x="17092" y="13929"/>
                  <a:pt x="17041" y="14018"/>
                  <a:pt x="17085" y="14055"/>
                </a:cubicBezTo>
                <a:cubicBezTo>
                  <a:pt x="17085" y="14055"/>
                  <a:pt x="17084" y="14055"/>
                  <a:pt x="17057" y="14089"/>
                </a:cubicBezTo>
                <a:lnTo>
                  <a:pt x="17091" y="14118"/>
                </a:lnTo>
                <a:cubicBezTo>
                  <a:pt x="17111" y="14092"/>
                  <a:pt x="17133" y="14143"/>
                  <a:pt x="17105" y="14130"/>
                </a:cubicBezTo>
                <a:lnTo>
                  <a:pt x="17091" y="14118"/>
                </a:lnTo>
                <a:lnTo>
                  <a:pt x="17092" y="14138"/>
                </a:lnTo>
                <a:cubicBezTo>
                  <a:pt x="17092" y="14138"/>
                  <a:pt x="17093" y="14138"/>
                  <a:pt x="17064" y="14151"/>
                </a:cubicBezTo>
                <a:cubicBezTo>
                  <a:pt x="17064" y="14151"/>
                  <a:pt x="17063" y="14152"/>
                  <a:pt x="17085" y="14170"/>
                </a:cubicBezTo>
                <a:cubicBezTo>
                  <a:pt x="17114" y="14157"/>
                  <a:pt x="17144" y="14144"/>
                  <a:pt x="17129" y="14093"/>
                </a:cubicBezTo>
                <a:cubicBezTo>
                  <a:pt x="17129" y="14093"/>
                  <a:pt x="17129" y="14092"/>
                  <a:pt x="17378" y="13826"/>
                </a:cubicBezTo>
                <a:cubicBezTo>
                  <a:pt x="17378" y="13826"/>
                  <a:pt x="17378" y="13827"/>
                  <a:pt x="17372" y="13765"/>
                </a:cubicBezTo>
                <a:cubicBezTo>
                  <a:pt x="17372" y="13765"/>
                  <a:pt x="17372" y="13764"/>
                  <a:pt x="17438" y="13705"/>
                </a:cubicBezTo>
                <a:cubicBezTo>
                  <a:pt x="17438" y="13705"/>
                  <a:pt x="17438" y="13705"/>
                  <a:pt x="17455" y="13777"/>
                </a:cubicBezTo>
                <a:cubicBezTo>
                  <a:pt x="17455" y="13777"/>
                  <a:pt x="17455" y="13778"/>
                  <a:pt x="17402" y="13867"/>
                </a:cubicBezTo>
                <a:cubicBezTo>
                  <a:pt x="17402" y="13867"/>
                  <a:pt x="17402" y="13866"/>
                  <a:pt x="17415" y="13896"/>
                </a:cubicBezTo>
                <a:cubicBezTo>
                  <a:pt x="17415" y="13896"/>
                  <a:pt x="17415" y="13897"/>
                  <a:pt x="17413" y="13876"/>
                </a:cubicBezTo>
                <a:cubicBezTo>
                  <a:pt x="17413" y="13876"/>
                  <a:pt x="17413" y="13876"/>
                  <a:pt x="17464" y="13882"/>
                </a:cubicBezTo>
                <a:cubicBezTo>
                  <a:pt x="17464" y="13882"/>
                  <a:pt x="17464" y="13881"/>
                  <a:pt x="17477" y="13911"/>
                </a:cubicBezTo>
                <a:cubicBezTo>
                  <a:pt x="17477" y="13911"/>
                  <a:pt x="17477" y="13912"/>
                  <a:pt x="17520" y="13928"/>
                </a:cubicBezTo>
                <a:cubicBezTo>
                  <a:pt x="17527" y="13896"/>
                  <a:pt x="17566" y="13871"/>
                  <a:pt x="17582" y="13828"/>
                </a:cubicBezTo>
                <a:cubicBezTo>
                  <a:pt x="17582" y="13828"/>
                  <a:pt x="17582" y="13828"/>
                  <a:pt x="17602" y="13826"/>
                </a:cubicBezTo>
                <a:cubicBezTo>
                  <a:pt x="17602" y="13826"/>
                  <a:pt x="17602" y="13826"/>
                  <a:pt x="17613" y="13835"/>
                </a:cubicBezTo>
                <a:cubicBezTo>
                  <a:pt x="17613" y="13835"/>
                  <a:pt x="17613" y="13836"/>
                  <a:pt x="17671" y="13809"/>
                </a:cubicBezTo>
                <a:cubicBezTo>
                  <a:pt x="17671" y="13809"/>
                  <a:pt x="17672" y="13808"/>
                  <a:pt x="17651" y="13810"/>
                </a:cubicBezTo>
                <a:cubicBezTo>
                  <a:pt x="17651" y="13810"/>
                  <a:pt x="17652" y="13810"/>
                  <a:pt x="17639" y="13780"/>
                </a:cubicBezTo>
                <a:cubicBezTo>
                  <a:pt x="17639" y="13780"/>
                  <a:pt x="17638" y="13781"/>
                  <a:pt x="17777" y="13536"/>
                </a:cubicBezTo>
                <a:cubicBezTo>
                  <a:pt x="17777" y="13536"/>
                  <a:pt x="17779" y="13536"/>
                  <a:pt x="17782" y="13462"/>
                </a:cubicBezTo>
                <a:cubicBezTo>
                  <a:pt x="17690" y="13461"/>
                  <a:pt x="17783" y="13482"/>
                  <a:pt x="17745" y="13507"/>
                </a:cubicBezTo>
                <a:cubicBezTo>
                  <a:pt x="17745" y="13507"/>
                  <a:pt x="17745" y="13507"/>
                  <a:pt x="17700" y="13564"/>
                </a:cubicBezTo>
                <a:cubicBezTo>
                  <a:pt x="17700" y="13564"/>
                  <a:pt x="17699" y="13565"/>
                  <a:pt x="17602" y="13616"/>
                </a:cubicBezTo>
                <a:cubicBezTo>
                  <a:pt x="17602" y="13616"/>
                  <a:pt x="17602" y="13616"/>
                  <a:pt x="17582" y="13618"/>
                </a:cubicBezTo>
                <a:cubicBezTo>
                  <a:pt x="17582" y="13618"/>
                  <a:pt x="17582" y="13618"/>
                  <a:pt x="17565" y="13547"/>
                </a:cubicBezTo>
                <a:cubicBezTo>
                  <a:pt x="17565" y="13547"/>
                  <a:pt x="17565" y="13547"/>
                  <a:pt x="17633" y="13509"/>
                </a:cubicBezTo>
                <a:cubicBezTo>
                  <a:pt x="17633" y="13509"/>
                  <a:pt x="17632" y="13508"/>
                  <a:pt x="17656" y="13433"/>
                </a:cubicBezTo>
                <a:cubicBezTo>
                  <a:pt x="17656" y="13433"/>
                  <a:pt x="17657" y="13433"/>
                  <a:pt x="17627" y="13446"/>
                </a:cubicBezTo>
                <a:cubicBezTo>
                  <a:pt x="17581" y="13388"/>
                  <a:pt x="17637" y="13340"/>
                  <a:pt x="17626" y="13331"/>
                </a:cubicBezTo>
                <a:cubicBezTo>
                  <a:pt x="17626" y="13331"/>
                  <a:pt x="17626" y="13331"/>
                  <a:pt x="17657" y="13338"/>
                </a:cubicBezTo>
                <a:cubicBezTo>
                  <a:pt x="17657" y="13338"/>
                  <a:pt x="17657" y="13339"/>
                  <a:pt x="17622" y="13290"/>
                </a:cubicBezTo>
                <a:cubicBezTo>
                  <a:pt x="17622" y="13290"/>
                  <a:pt x="17623" y="13290"/>
                  <a:pt x="17668" y="13233"/>
                </a:cubicBezTo>
                <a:cubicBezTo>
                  <a:pt x="17668" y="13233"/>
                  <a:pt x="17668" y="13232"/>
                  <a:pt x="17634" y="13204"/>
                </a:cubicBezTo>
                <a:cubicBezTo>
                  <a:pt x="17634" y="13204"/>
                  <a:pt x="17635" y="13205"/>
                  <a:pt x="17658" y="13130"/>
                </a:cubicBezTo>
                <a:cubicBezTo>
                  <a:pt x="17798" y="13095"/>
                  <a:pt x="17679" y="13148"/>
                  <a:pt x="17700" y="13146"/>
                </a:cubicBezTo>
                <a:cubicBezTo>
                  <a:pt x="17700" y="13146"/>
                  <a:pt x="17700" y="13146"/>
                  <a:pt x="17768" y="13108"/>
                </a:cubicBezTo>
                <a:cubicBezTo>
                  <a:pt x="17768" y="13108"/>
                  <a:pt x="17768" y="13107"/>
                  <a:pt x="17793" y="13052"/>
                </a:cubicBezTo>
                <a:cubicBezTo>
                  <a:pt x="17793" y="13052"/>
                  <a:pt x="17793" y="13052"/>
                  <a:pt x="17756" y="13098"/>
                </a:cubicBezTo>
                <a:cubicBezTo>
                  <a:pt x="17756" y="13098"/>
                  <a:pt x="17756" y="13098"/>
                  <a:pt x="17687" y="13115"/>
                </a:cubicBezTo>
                <a:cubicBezTo>
                  <a:pt x="17719" y="13028"/>
                  <a:pt x="17740" y="13026"/>
                  <a:pt x="17700" y="13030"/>
                </a:cubicBezTo>
                <a:cubicBezTo>
                  <a:pt x="17700" y="13030"/>
                  <a:pt x="17699" y="13030"/>
                  <a:pt x="17760" y="12930"/>
                </a:cubicBezTo>
                <a:cubicBezTo>
                  <a:pt x="17760" y="12930"/>
                  <a:pt x="17761" y="12929"/>
                  <a:pt x="17755" y="12867"/>
                </a:cubicBezTo>
                <a:cubicBezTo>
                  <a:pt x="17755" y="12867"/>
                  <a:pt x="17756" y="12868"/>
                  <a:pt x="17783" y="12834"/>
                </a:cubicBezTo>
                <a:cubicBezTo>
                  <a:pt x="17783" y="12834"/>
                  <a:pt x="17782" y="12833"/>
                  <a:pt x="17823" y="12829"/>
                </a:cubicBezTo>
                <a:cubicBezTo>
                  <a:pt x="17823" y="12829"/>
                  <a:pt x="17823" y="12830"/>
                  <a:pt x="17843" y="12713"/>
                </a:cubicBezTo>
                <a:cubicBezTo>
                  <a:pt x="17843" y="12713"/>
                  <a:pt x="17843" y="12713"/>
                  <a:pt x="17826" y="12641"/>
                </a:cubicBezTo>
                <a:cubicBezTo>
                  <a:pt x="17826" y="12641"/>
                  <a:pt x="17826" y="12641"/>
                  <a:pt x="17858" y="12554"/>
                </a:cubicBezTo>
                <a:cubicBezTo>
                  <a:pt x="17858" y="12554"/>
                  <a:pt x="17858" y="12554"/>
                  <a:pt x="17841" y="12482"/>
                </a:cubicBezTo>
                <a:cubicBezTo>
                  <a:pt x="17841" y="12482"/>
                  <a:pt x="17840" y="12483"/>
                  <a:pt x="17877" y="12437"/>
                </a:cubicBezTo>
                <a:cubicBezTo>
                  <a:pt x="17877" y="12437"/>
                  <a:pt x="17876" y="12436"/>
                  <a:pt x="17872" y="12395"/>
                </a:cubicBezTo>
                <a:cubicBezTo>
                  <a:pt x="17872" y="12395"/>
                  <a:pt x="17872" y="12396"/>
                  <a:pt x="17943" y="12284"/>
                </a:cubicBezTo>
                <a:cubicBezTo>
                  <a:pt x="17943" y="12284"/>
                  <a:pt x="17944" y="12283"/>
                  <a:pt x="17909" y="12235"/>
                </a:cubicBezTo>
                <a:lnTo>
                  <a:pt x="17928" y="12207"/>
                </a:lnTo>
                <a:lnTo>
                  <a:pt x="17929" y="12200"/>
                </a:lnTo>
                <a:cubicBezTo>
                  <a:pt x="17932" y="12188"/>
                  <a:pt x="17938" y="12163"/>
                  <a:pt x="17949" y="12115"/>
                </a:cubicBezTo>
                <a:cubicBezTo>
                  <a:pt x="17949" y="12115"/>
                  <a:pt x="17948" y="12116"/>
                  <a:pt x="17969" y="12114"/>
                </a:cubicBezTo>
                <a:cubicBezTo>
                  <a:pt x="17969" y="12114"/>
                  <a:pt x="17969" y="12114"/>
                  <a:pt x="18013" y="12036"/>
                </a:cubicBezTo>
                <a:cubicBezTo>
                  <a:pt x="18013" y="12036"/>
                  <a:pt x="18012" y="12036"/>
                  <a:pt x="18027" y="11972"/>
                </a:cubicBezTo>
                <a:cubicBezTo>
                  <a:pt x="18027" y="11972"/>
                  <a:pt x="18025" y="11972"/>
                  <a:pt x="18075" y="11956"/>
                </a:cubicBezTo>
                <a:cubicBezTo>
                  <a:pt x="18075" y="11956"/>
                  <a:pt x="18075" y="11957"/>
                  <a:pt x="18081" y="11904"/>
                </a:cubicBezTo>
                <a:cubicBezTo>
                  <a:pt x="18081" y="11904"/>
                  <a:pt x="18080" y="11903"/>
                  <a:pt x="18100" y="11901"/>
                </a:cubicBezTo>
                <a:cubicBezTo>
                  <a:pt x="18100" y="11901"/>
                  <a:pt x="18101" y="11902"/>
                  <a:pt x="18126" y="11847"/>
                </a:cubicBezTo>
                <a:cubicBezTo>
                  <a:pt x="18064" y="11947"/>
                  <a:pt x="18062" y="11811"/>
                  <a:pt x="18049" y="11896"/>
                </a:cubicBezTo>
                <a:cubicBezTo>
                  <a:pt x="18049" y="11896"/>
                  <a:pt x="18050" y="11897"/>
                  <a:pt x="18048" y="11876"/>
                </a:cubicBezTo>
                <a:cubicBezTo>
                  <a:pt x="18048" y="11876"/>
                  <a:pt x="18048" y="11875"/>
                  <a:pt x="18112" y="11796"/>
                </a:cubicBezTo>
                <a:cubicBezTo>
                  <a:pt x="18112" y="11796"/>
                  <a:pt x="18111" y="11795"/>
                  <a:pt x="18083" y="11714"/>
                </a:cubicBezTo>
                <a:cubicBezTo>
                  <a:pt x="18083" y="11714"/>
                  <a:pt x="18083" y="11715"/>
                  <a:pt x="18103" y="11713"/>
                </a:cubicBezTo>
                <a:lnTo>
                  <a:pt x="18100" y="11667"/>
                </a:lnTo>
                <a:lnTo>
                  <a:pt x="18099" y="11670"/>
                </a:lnTo>
                <a:cubicBezTo>
                  <a:pt x="18092" y="11679"/>
                  <a:pt x="18097" y="11622"/>
                  <a:pt x="18100" y="11650"/>
                </a:cubicBezTo>
                <a:lnTo>
                  <a:pt x="18100" y="11667"/>
                </a:lnTo>
                <a:lnTo>
                  <a:pt x="18103" y="11663"/>
                </a:lnTo>
                <a:cubicBezTo>
                  <a:pt x="18108" y="11655"/>
                  <a:pt x="18117" y="11638"/>
                  <a:pt x="18134" y="11605"/>
                </a:cubicBezTo>
                <a:cubicBezTo>
                  <a:pt x="18134" y="11605"/>
                  <a:pt x="18133" y="11605"/>
                  <a:pt x="18146" y="11520"/>
                </a:cubicBezTo>
                <a:cubicBezTo>
                  <a:pt x="18146" y="11520"/>
                  <a:pt x="18146" y="11520"/>
                  <a:pt x="18177" y="11528"/>
                </a:cubicBezTo>
                <a:cubicBezTo>
                  <a:pt x="18177" y="11528"/>
                  <a:pt x="18177" y="11527"/>
                  <a:pt x="18171" y="11465"/>
                </a:cubicBezTo>
                <a:cubicBezTo>
                  <a:pt x="18171" y="11465"/>
                  <a:pt x="18171" y="11466"/>
                  <a:pt x="18221" y="11450"/>
                </a:cubicBezTo>
                <a:cubicBezTo>
                  <a:pt x="18221" y="11450"/>
                  <a:pt x="18221" y="11449"/>
                  <a:pt x="18228" y="11417"/>
                </a:cubicBezTo>
                <a:cubicBezTo>
                  <a:pt x="18228" y="11417"/>
                  <a:pt x="18228" y="11417"/>
                  <a:pt x="18195" y="11389"/>
                </a:cubicBezTo>
                <a:cubicBezTo>
                  <a:pt x="18195" y="11389"/>
                  <a:pt x="18194" y="11389"/>
                  <a:pt x="18195" y="11294"/>
                </a:cubicBezTo>
                <a:cubicBezTo>
                  <a:pt x="18195" y="11294"/>
                  <a:pt x="18196" y="11295"/>
                  <a:pt x="18239" y="11217"/>
                </a:cubicBezTo>
                <a:cubicBezTo>
                  <a:pt x="18239" y="11217"/>
                  <a:pt x="18240" y="11217"/>
                  <a:pt x="18232" y="11134"/>
                </a:cubicBezTo>
                <a:lnTo>
                  <a:pt x="18273" y="11111"/>
                </a:lnTo>
                <a:lnTo>
                  <a:pt x="18275" y="11057"/>
                </a:lnTo>
                <a:cubicBezTo>
                  <a:pt x="18275" y="11057"/>
                  <a:pt x="18275" y="11056"/>
                  <a:pt x="18324" y="11041"/>
                </a:cubicBezTo>
                <a:cubicBezTo>
                  <a:pt x="18324" y="11041"/>
                  <a:pt x="18325" y="11041"/>
                  <a:pt x="18337" y="10956"/>
                </a:cubicBezTo>
                <a:cubicBezTo>
                  <a:pt x="18337" y="10956"/>
                  <a:pt x="18337" y="10956"/>
                  <a:pt x="18399" y="10971"/>
                </a:cubicBezTo>
                <a:cubicBezTo>
                  <a:pt x="18399" y="10971"/>
                  <a:pt x="18400" y="10971"/>
                  <a:pt x="18398" y="10950"/>
                </a:cubicBezTo>
                <a:cubicBezTo>
                  <a:pt x="18398" y="10950"/>
                  <a:pt x="18397" y="10950"/>
                  <a:pt x="18335" y="10841"/>
                </a:cubicBezTo>
                <a:cubicBezTo>
                  <a:pt x="18335" y="10841"/>
                  <a:pt x="18335" y="10841"/>
                  <a:pt x="18374" y="10816"/>
                </a:cubicBezTo>
                <a:cubicBezTo>
                  <a:pt x="18374" y="10816"/>
                  <a:pt x="18374" y="10816"/>
                  <a:pt x="18396" y="10835"/>
                </a:cubicBezTo>
                <a:cubicBezTo>
                  <a:pt x="18396" y="10835"/>
                  <a:pt x="18397" y="10835"/>
                  <a:pt x="18419" y="10854"/>
                </a:cubicBezTo>
                <a:cubicBezTo>
                  <a:pt x="18431" y="10874"/>
                  <a:pt x="18429" y="10882"/>
                  <a:pt x="18425" y="10888"/>
                </a:cubicBezTo>
                <a:cubicBezTo>
                  <a:pt x="18427" y="10884"/>
                  <a:pt x="18424" y="10888"/>
                  <a:pt x="18466" y="10818"/>
                </a:cubicBezTo>
                <a:cubicBezTo>
                  <a:pt x="18466" y="10818"/>
                  <a:pt x="18466" y="10817"/>
                  <a:pt x="18484" y="10794"/>
                </a:cubicBezTo>
                <a:cubicBezTo>
                  <a:pt x="18460" y="10755"/>
                  <a:pt x="18451" y="10766"/>
                  <a:pt x="18422" y="10780"/>
                </a:cubicBezTo>
                <a:cubicBezTo>
                  <a:pt x="18422" y="10780"/>
                  <a:pt x="18422" y="10780"/>
                  <a:pt x="18459" y="10525"/>
                </a:cubicBezTo>
                <a:cubicBezTo>
                  <a:pt x="18474" y="10480"/>
                  <a:pt x="18484" y="10446"/>
                  <a:pt x="18493" y="10420"/>
                </a:cubicBezTo>
                <a:lnTo>
                  <a:pt x="18500" y="10399"/>
                </a:lnTo>
                <a:lnTo>
                  <a:pt x="18494" y="10408"/>
                </a:lnTo>
                <a:cubicBezTo>
                  <a:pt x="18489" y="10418"/>
                  <a:pt x="18488" y="10417"/>
                  <a:pt x="18488" y="10417"/>
                </a:cubicBezTo>
                <a:cubicBezTo>
                  <a:pt x="18479" y="10428"/>
                  <a:pt x="18480" y="10428"/>
                  <a:pt x="18480" y="10428"/>
                </a:cubicBezTo>
                <a:cubicBezTo>
                  <a:pt x="18468" y="10461"/>
                  <a:pt x="18529" y="10299"/>
                  <a:pt x="18510" y="10366"/>
                </a:cubicBezTo>
                <a:lnTo>
                  <a:pt x="18500" y="10399"/>
                </a:lnTo>
                <a:lnTo>
                  <a:pt x="18532" y="10339"/>
                </a:lnTo>
                <a:cubicBezTo>
                  <a:pt x="18532" y="10339"/>
                  <a:pt x="18533" y="10339"/>
                  <a:pt x="18612" y="10310"/>
                </a:cubicBezTo>
                <a:cubicBezTo>
                  <a:pt x="18612" y="10310"/>
                  <a:pt x="18611" y="10311"/>
                  <a:pt x="18615" y="10237"/>
                </a:cubicBezTo>
                <a:cubicBezTo>
                  <a:pt x="18615" y="10237"/>
                  <a:pt x="18614" y="10238"/>
                  <a:pt x="18565" y="10253"/>
                </a:cubicBezTo>
                <a:cubicBezTo>
                  <a:pt x="18614" y="10123"/>
                  <a:pt x="18583" y="10230"/>
                  <a:pt x="18592" y="10218"/>
                </a:cubicBezTo>
                <a:cubicBezTo>
                  <a:pt x="18592" y="10218"/>
                  <a:pt x="18592" y="10218"/>
                  <a:pt x="18668" y="10169"/>
                </a:cubicBezTo>
                <a:cubicBezTo>
                  <a:pt x="18668" y="10169"/>
                  <a:pt x="18669" y="10170"/>
                  <a:pt x="18680" y="10179"/>
                </a:cubicBezTo>
                <a:cubicBezTo>
                  <a:pt x="18680" y="10179"/>
                  <a:pt x="18680" y="10178"/>
                  <a:pt x="18654" y="10118"/>
                </a:cubicBezTo>
                <a:cubicBezTo>
                  <a:pt x="18654" y="10118"/>
                  <a:pt x="18654" y="10119"/>
                  <a:pt x="18619" y="10070"/>
                </a:cubicBezTo>
                <a:cubicBezTo>
                  <a:pt x="18619" y="10070"/>
                  <a:pt x="18619" y="10069"/>
                  <a:pt x="18682" y="9990"/>
                </a:cubicBezTo>
                <a:cubicBezTo>
                  <a:pt x="18584" y="10020"/>
                  <a:pt x="18639" y="9952"/>
                  <a:pt x="18646" y="9920"/>
                </a:cubicBezTo>
                <a:cubicBezTo>
                  <a:pt x="18693" y="9884"/>
                  <a:pt x="18637" y="9837"/>
                  <a:pt x="18695" y="9810"/>
                </a:cubicBezTo>
                <a:cubicBezTo>
                  <a:pt x="18695" y="9810"/>
                  <a:pt x="18696" y="9811"/>
                  <a:pt x="18724" y="9777"/>
                </a:cubicBezTo>
                <a:cubicBezTo>
                  <a:pt x="18724" y="9777"/>
                  <a:pt x="18723" y="9776"/>
                  <a:pt x="18735" y="9691"/>
                </a:cubicBezTo>
                <a:cubicBezTo>
                  <a:pt x="18735" y="9691"/>
                  <a:pt x="18736" y="9691"/>
                  <a:pt x="18780" y="9729"/>
                </a:cubicBezTo>
                <a:cubicBezTo>
                  <a:pt x="18780" y="9729"/>
                  <a:pt x="18780" y="9729"/>
                  <a:pt x="18807" y="9695"/>
                </a:cubicBezTo>
                <a:cubicBezTo>
                  <a:pt x="18807" y="9695"/>
                  <a:pt x="18807" y="9695"/>
                  <a:pt x="18818" y="9704"/>
                </a:cubicBezTo>
                <a:cubicBezTo>
                  <a:pt x="18818" y="9704"/>
                  <a:pt x="18818" y="9703"/>
                  <a:pt x="18906" y="9663"/>
                </a:cubicBezTo>
                <a:cubicBezTo>
                  <a:pt x="18906" y="9663"/>
                  <a:pt x="18905" y="9663"/>
                  <a:pt x="18928" y="9682"/>
                </a:cubicBezTo>
                <a:cubicBezTo>
                  <a:pt x="18928" y="9682"/>
                  <a:pt x="18928" y="9683"/>
                  <a:pt x="18984" y="9635"/>
                </a:cubicBezTo>
                <a:cubicBezTo>
                  <a:pt x="18984" y="9635"/>
                  <a:pt x="18984" y="9636"/>
                  <a:pt x="18960" y="9596"/>
                </a:cubicBezTo>
                <a:cubicBezTo>
                  <a:pt x="18960" y="9596"/>
                  <a:pt x="18960" y="9595"/>
                  <a:pt x="18987" y="9561"/>
                </a:cubicBezTo>
                <a:cubicBezTo>
                  <a:pt x="18987" y="9561"/>
                  <a:pt x="18988" y="9561"/>
                  <a:pt x="19003" y="9612"/>
                </a:cubicBezTo>
                <a:cubicBezTo>
                  <a:pt x="19032" y="9599"/>
                  <a:pt x="19017" y="9549"/>
                  <a:pt x="19059" y="9565"/>
                </a:cubicBezTo>
                <a:cubicBezTo>
                  <a:pt x="19059" y="9565"/>
                  <a:pt x="19059" y="9564"/>
                  <a:pt x="19035" y="9640"/>
                </a:cubicBezTo>
                <a:cubicBezTo>
                  <a:pt x="19035" y="9640"/>
                  <a:pt x="19036" y="9641"/>
                  <a:pt x="18977" y="9667"/>
                </a:cubicBezTo>
                <a:cubicBezTo>
                  <a:pt x="18969" y="9718"/>
                  <a:pt x="18968" y="9747"/>
                  <a:pt x="18970" y="9764"/>
                </a:cubicBezTo>
                <a:lnTo>
                  <a:pt x="18976" y="9772"/>
                </a:lnTo>
                <a:lnTo>
                  <a:pt x="18979" y="9764"/>
                </a:lnTo>
                <a:cubicBezTo>
                  <a:pt x="18985" y="9750"/>
                  <a:pt x="18986" y="9751"/>
                  <a:pt x="18986" y="9751"/>
                </a:cubicBezTo>
                <a:cubicBezTo>
                  <a:pt x="19000" y="9744"/>
                  <a:pt x="18990" y="9774"/>
                  <a:pt x="18980" y="9780"/>
                </a:cubicBezTo>
                <a:lnTo>
                  <a:pt x="18976" y="9772"/>
                </a:lnTo>
                <a:lnTo>
                  <a:pt x="18964" y="9797"/>
                </a:lnTo>
                <a:cubicBezTo>
                  <a:pt x="18957" y="9813"/>
                  <a:pt x="18947" y="9832"/>
                  <a:pt x="18935" y="9860"/>
                </a:cubicBezTo>
                <a:cubicBezTo>
                  <a:pt x="18935" y="9860"/>
                  <a:pt x="18934" y="9860"/>
                  <a:pt x="18990" y="9907"/>
                </a:cubicBezTo>
                <a:cubicBezTo>
                  <a:pt x="18990" y="9907"/>
                  <a:pt x="18990" y="9907"/>
                  <a:pt x="19028" y="9882"/>
                </a:cubicBezTo>
                <a:cubicBezTo>
                  <a:pt x="19028" y="9882"/>
                  <a:pt x="19028" y="9882"/>
                  <a:pt x="19041" y="9912"/>
                </a:cubicBezTo>
                <a:lnTo>
                  <a:pt x="19065" y="9952"/>
                </a:lnTo>
                <a:lnTo>
                  <a:pt x="19054" y="9958"/>
                </a:lnTo>
                <a:cubicBezTo>
                  <a:pt x="19041" y="9964"/>
                  <a:pt x="19017" y="9977"/>
                  <a:pt x="18969" y="10003"/>
                </a:cubicBezTo>
                <a:cubicBezTo>
                  <a:pt x="18969" y="10003"/>
                  <a:pt x="18968" y="10003"/>
                  <a:pt x="19058" y="9984"/>
                </a:cubicBezTo>
                <a:cubicBezTo>
                  <a:pt x="19058" y="9984"/>
                  <a:pt x="19059" y="9984"/>
                  <a:pt x="19065" y="10046"/>
                </a:cubicBezTo>
                <a:cubicBezTo>
                  <a:pt x="19065" y="10046"/>
                  <a:pt x="19065" y="10046"/>
                  <a:pt x="19141" y="9997"/>
                </a:cubicBezTo>
                <a:cubicBezTo>
                  <a:pt x="19141" y="9997"/>
                  <a:pt x="19141" y="9996"/>
                  <a:pt x="19221" y="9873"/>
                </a:cubicBezTo>
                <a:cubicBezTo>
                  <a:pt x="19252" y="9880"/>
                  <a:pt x="19212" y="9885"/>
                  <a:pt x="19232" y="9883"/>
                </a:cubicBezTo>
                <a:cubicBezTo>
                  <a:pt x="19283" y="9889"/>
                  <a:pt x="19268" y="9837"/>
                  <a:pt x="19296" y="9803"/>
                </a:cubicBezTo>
                <a:cubicBezTo>
                  <a:pt x="19296" y="9803"/>
                  <a:pt x="19295" y="9804"/>
                  <a:pt x="19316" y="9802"/>
                </a:cubicBezTo>
                <a:cubicBezTo>
                  <a:pt x="19316" y="9802"/>
                  <a:pt x="19316" y="9801"/>
                  <a:pt x="19340" y="9841"/>
                </a:cubicBezTo>
                <a:cubicBezTo>
                  <a:pt x="19340" y="9841"/>
                  <a:pt x="19339" y="9840"/>
                  <a:pt x="19327" y="9925"/>
                </a:cubicBezTo>
                <a:cubicBezTo>
                  <a:pt x="19327" y="9925"/>
                  <a:pt x="19328" y="9925"/>
                  <a:pt x="19337" y="9914"/>
                </a:cubicBezTo>
                <a:cubicBezTo>
                  <a:pt x="19337" y="9914"/>
                  <a:pt x="19337" y="9914"/>
                  <a:pt x="19357" y="9797"/>
                </a:cubicBezTo>
                <a:cubicBezTo>
                  <a:pt x="19357" y="9797"/>
                  <a:pt x="19356" y="9797"/>
                  <a:pt x="19454" y="9651"/>
                </a:cubicBezTo>
                <a:cubicBezTo>
                  <a:pt x="19454" y="9651"/>
                  <a:pt x="19454" y="9651"/>
                  <a:pt x="19446" y="9568"/>
                </a:cubicBezTo>
                <a:cubicBezTo>
                  <a:pt x="19446" y="9568"/>
                  <a:pt x="19447" y="9568"/>
                  <a:pt x="19488" y="9469"/>
                </a:cubicBezTo>
                <a:lnTo>
                  <a:pt x="19495" y="9498"/>
                </a:lnTo>
                <a:lnTo>
                  <a:pt x="19493" y="9516"/>
                </a:lnTo>
                <a:cubicBezTo>
                  <a:pt x="19492" y="9534"/>
                  <a:pt x="19495" y="9553"/>
                  <a:pt x="19515" y="9551"/>
                </a:cubicBezTo>
                <a:cubicBezTo>
                  <a:pt x="19515" y="9551"/>
                  <a:pt x="19516" y="9551"/>
                  <a:pt x="19552" y="9506"/>
                </a:cubicBezTo>
                <a:cubicBezTo>
                  <a:pt x="19572" y="9504"/>
                  <a:pt x="19563" y="9515"/>
                  <a:pt x="19554" y="9526"/>
                </a:cubicBezTo>
                <a:cubicBezTo>
                  <a:pt x="19554" y="9526"/>
                  <a:pt x="19555" y="9527"/>
                  <a:pt x="19613" y="9500"/>
                </a:cubicBezTo>
                <a:cubicBezTo>
                  <a:pt x="19613" y="9500"/>
                  <a:pt x="19612" y="9500"/>
                  <a:pt x="19620" y="9583"/>
                </a:cubicBezTo>
                <a:cubicBezTo>
                  <a:pt x="19620" y="9583"/>
                  <a:pt x="19620" y="9583"/>
                  <a:pt x="19575" y="9640"/>
                </a:cubicBezTo>
                <a:cubicBezTo>
                  <a:pt x="19575" y="9640"/>
                  <a:pt x="19575" y="9639"/>
                  <a:pt x="19562" y="9609"/>
                </a:cubicBezTo>
                <a:cubicBezTo>
                  <a:pt x="19538" y="9570"/>
                  <a:pt x="19537" y="9664"/>
                  <a:pt x="19548" y="9673"/>
                </a:cubicBezTo>
                <a:cubicBezTo>
                  <a:pt x="19548" y="9673"/>
                  <a:pt x="19549" y="9674"/>
                  <a:pt x="19532" y="9717"/>
                </a:cubicBezTo>
                <a:cubicBezTo>
                  <a:pt x="19532" y="9717"/>
                  <a:pt x="19532" y="9717"/>
                  <a:pt x="19571" y="9692"/>
                </a:cubicBezTo>
                <a:cubicBezTo>
                  <a:pt x="19571" y="9692"/>
                  <a:pt x="19570" y="9692"/>
                  <a:pt x="19572" y="9713"/>
                </a:cubicBezTo>
                <a:cubicBezTo>
                  <a:pt x="19572" y="9713"/>
                  <a:pt x="19572" y="9712"/>
                  <a:pt x="19551" y="9809"/>
                </a:cubicBezTo>
                <a:cubicBezTo>
                  <a:pt x="19551" y="9809"/>
                  <a:pt x="19550" y="9809"/>
                  <a:pt x="19510" y="9813"/>
                </a:cubicBezTo>
                <a:cubicBezTo>
                  <a:pt x="19510" y="9813"/>
                  <a:pt x="19510" y="9813"/>
                  <a:pt x="19511" y="9928"/>
                </a:cubicBezTo>
                <a:cubicBezTo>
                  <a:pt x="19511" y="9928"/>
                  <a:pt x="19511" y="9929"/>
                  <a:pt x="19538" y="9895"/>
                </a:cubicBezTo>
                <a:cubicBezTo>
                  <a:pt x="19538" y="9895"/>
                  <a:pt x="19538" y="9894"/>
                  <a:pt x="19619" y="9886"/>
                </a:cubicBezTo>
                <a:cubicBezTo>
                  <a:pt x="19619" y="9886"/>
                  <a:pt x="19620" y="9886"/>
                  <a:pt x="19622" y="9907"/>
                </a:cubicBezTo>
                <a:cubicBezTo>
                  <a:pt x="19622" y="9907"/>
                  <a:pt x="19621" y="9906"/>
                  <a:pt x="19653" y="9914"/>
                </a:cubicBezTo>
                <a:cubicBezTo>
                  <a:pt x="19657" y="9955"/>
                  <a:pt x="19616" y="9960"/>
                  <a:pt x="19620" y="10001"/>
                </a:cubicBezTo>
                <a:cubicBezTo>
                  <a:pt x="19694" y="10025"/>
                  <a:pt x="19635" y="10053"/>
                  <a:pt x="19626" y="10064"/>
                </a:cubicBezTo>
                <a:cubicBezTo>
                  <a:pt x="19626" y="10064"/>
                  <a:pt x="19626" y="10064"/>
                  <a:pt x="19736" y="10042"/>
                </a:cubicBezTo>
                <a:cubicBezTo>
                  <a:pt x="19736" y="10042"/>
                  <a:pt x="19735" y="10042"/>
                  <a:pt x="19682" y="10131"/>
                </a:cubicBezTo>
                <a:cubicBezTo>
                  <a:pt x="19682" y="10131"/>
                  <a:pt x="19683" y="10131"/>
                  <a:pt x="19735" y="10137"/>
                </a:cubicBezTo>
                <a:cubicBezTo>
                  <a:pt x="19735" y="10137"/>
                  <a:pt x="19735" y="10136"/>
                  <a:pt x="19724" y="10127"/>
                </a:cubicBezTo>
                <a:lnTo>
                  <a:pt x="19756" y="10060"/>
                </a:lnTo>
                <a:lnTo>
                  <a:pt x="19745" y="10054"/>
                </a:lnTo>
                <a:lnTo>
                  <a:pt x="19752" y="10046"/>
                </a:lnTo>
                <a:lnTo>
                  <a:pt x="19745" y="10030"/>
                </a:lnTo>
                <a:lnTo>
                  <a:pt x="19790" y="10038"/>
                </a:lnTo>
                <a:cubicBezTo>
                  <a:pt x="19793" y="10036"/>
                  <a:pt x="19795" y="10034"/>
                  <a:pt x="19799" y="10035"/>
                </a:cubicBezTo>
                <a:lnTo>
                  <a:pt x="19806" y="10025"/>
                </a:lnTo>
                <a:cubicBezTo>
                  <a:pt x="19806" y="10025"/>
                  <a:pt x="19805" y="10025"/>
                  <a:pt x="19810" y="9972"/>
                </a:cubicBezTo>
                <a:cubicBezTo>
                  <a:pt x="19810" y="9972"/>
                  <a:pt x="19810" y="9972"/>
                  <a:pt x="19835" y="9917"/>
                </a:cubicBezTo>
                <a:cubicBezTo>
                  <a:pt x="19835" y="9917"/>
                  <a:pt x="19836" y="9917"/>
                  <a:pt x="19902" y="9858"/>
                </a:cubicBezTo>
                <a:cubicBezTo>
                  <a:pt x="19902" y="9858"/>
                  <a:pt x="19901" y="9858"/>
                  <a:pt x="19927" y="9918"/>
                </a:cubicBezTo>
                <a:cubicBezTo>
                  <a:pt x="19927" y="9918"/>
                  <a:pt x="19927" y="9919"/>
                  <a:pt x="19879" y="9955"/>
                </a:cubicBezTo>
                <a:cubicBezTo>
                  <a:pt x="19879" y="9955"/>
                  <a:pt x="19880" y="9955"/>
                  <a:pt x="19893" y="9985"/>
                </a:cubicBezTo>
                <a:cubicBezTo>
                  <a:pt x="19893" y="9985"/>
                  <a:pt x="19893" y="9984"/>
                  <a:pt x="19920" y="9950"/>
                </a:cubicBezTo>
                <a:cubicBezTo>
                  <a:pt x="19920" y="9950"/>
                  <a:pt x="19921" y="9951"/>
                  <a:pt x="19932" y="9960"/>
                </a:cubicBezTo>
                <a:cubicBezTo>
                  <a:pt x="19993" y="9860"/>
                  <a:pt x="20001" y="9942"/>
                  <a:pt x="20012" y="9952"/>
                </a:cubicBezTo>
                <a:cubicBezTo>
                  <a:pt x="20012" y="9952"/>
                  <a:pt x="20011" y="9952"/>
                  <a:pt x="20001" y="10058"/>
                </a:cubicBezTo>
                <a:cubicBezTo>
                  <a:pt x="20001" y="10058"/>
                  <a:pt x="20002" y="10057"/>
                  <a:pt x="20015" y="10087"/>
                </a:cubicBezTo>
                <a:cubicBezTo>
                  <a:pt x="20015" y="10087"/>
                  <a:pt x="20015" y="10087"/>
                  <a:pt x="20045" y="9979"/>
                </a:cubicBezTo>
                <a:cubicBezTo>
                  <a:pt x="20045" y="9979"/>
                  <a:pt x="20045" y="9980"/>
                  <a:pt x="20010" y="9931"/>
                </a:cubicBezTo>
                <a:cubicBezTo>
                  <a:pt x="20010" y="9931"/>
                  <a:pt x="20009" y="9931"/>
                  <a:pt x="20048" y="9907"/>
                </a:cubicBezTo>
                <a:cubicBezTo>
                  <a:pt x="20048" y="9907"/>
                  <a:pt x="20049" y="9907"/>
                  <a:pt x="20102" y="9818"/>
                </a:cubicBezTo>
                <a:cubicBezTo>
                  <a:pt x="20102" y="9818"/>
                  <a:pt x="20101" y="9817"/>
                  <a:pt x="20072" y="9831"/>
                </a:cubicBezTo>
                <a:cubicBezTo>
                  <a:pt x="20072" y="9831"/>
                  <a:pt x="20071" y="9831"/>
                  <a:pt x="20069" y="9810"/>
                </a:cubicBezTo>
                <a:cubicBezTo>
                  <a:pt x="20069" y="9810"/>
                  <a:pt x="20070" y="9810"/>
                  <a:pt x="20109" y="9786"/>
                </a:cubicBezTo>
                <a:cubicBezTo>
                  <a:pt x="20109" y="9786"/>
                  <a:pt x="20108" y="9785"/>
                  <a:pt x="20124" y="9742"/>
                </a:cubicBezTo>
                <a:cubicBezTo>
                  <a:pt x="20093" y="9734"/>
                  <a:pt x="20120" y="9700"/>
                  <a:pt x="20127" y="9667"/>
                </a:cubicBezTo>
                <a:cubicBezTo>
                  <a:pt x="20127" y="9667"/>
                  <a:pt x="20127" y="9668"/>
                  <a:pt x="20109" y="9691"/>
                </a:cubicBezTo>
                <a:cubicBezTo>
                  <a:pt x="20109" y="9691"/>
                  <a:pt x="20109" y="9690"/>
                  <a:pt x="20096" y="9660"/>
                </a:cubicBezTo>
                <a:cubicBezTo>
                  <a:pt x="20138" y="9677"/>
                  <a:pt x="20137" y="9657"/>
                  <a:pt x="20137" y="9657"/>
                </a:cubicBezTo>
                <a:cubicBezTo>
                  <a:pt x="20171" y="9586"/>
                  <a:pt x="20196" y="9539"/>
                  <a:pt x="20214" y="9511"/>
                </a:cubicBezTo>
                <a:lnTo>
                  <a:pt x="20240" y="9482"/>
                </a:lnTo>
                <a:lnTo>
                  <a:pt x="20242" y="9478"/>
                </a:lnTo>
                <a:cubicBezTo>
                  <a:pt x="20242" y="9478"/>
                  <a:pt x="20242" y="9478"/>
                  <a:pt x="20218" y="9439"/>
                </a:cubicBezTo>
                <a:cubicBezTo>
                  <a:pt x="20218" y="9439"/>
                  <a:pt x="20218" y="9439"/>
                  <a:pt x="20255" y="9393"/>
                </a:cubicBezTo>
                <a:cubicBezTo>
                  <a:pt x="20255" y="9393"/>
                  <a:pt x="20254" y="9394"/>
                  <a:pt x="20306" y="9399"/>
                </a:cubicBezTo>
                <a:lnTo>
                  <a:pt x="20293" y="9372"/>
                </a:lnTo>
                <a:lnTo>
                  <a:pt x="20283" y="9380"/>
                </a:lnTo>
                <a:cubicBezTo>
                  <a:pt x="20289" y="9385"/>
                  <a:pt x="20288" y="9369"/>
                  <a:pt x="20289" y="9363"/>
                </a:cubicBezTo>
                <a:lnTo>
                  <a:pt x="20293" y="9372"/>
                </a:lnTo>
                <a:lnTo>
                  <a:pt x="20325" y="9341"/>
                </a:lnTo>
                <a:cubicBezTo>
                  <a:pt x="20337" y="9325"/>
                  <a:pt x="20338" y="9316"/>
                  <a:pt x="20340" y="9313"/>
                </a:cubicBezTo>
                <a:cubicBezTo>
                  <a:pt x="20335" y="9309"/>
                  <a:pt x="20340" y="9314"/>
                  <a:pt x="20327" y="9303"/>
                </a:cubicBezTo>
                <a:cubicBezTo>
                  <a:pt x="20327" y="9303"/>
                  <a:pt x="20327" y="9303"/>
                  <a:pt x="20393" y="9150"/>
                </a:cubicBezTo>
                <a:cubicBezTo>
                  <a:pt x="20393" y="9150"/>
                  <a:pt x="20394" y="9149"/>
                  <a:pt x="20423" y="9135"/>
                </a:cubicBezTo>
                <a:cubicBezTo>
                  <a:pt x="20423" y="9135"/>
                  <a:pt x="20423" y="9137"/>
                  <a:pt x="20427" y="9143"/>
                </a:cubicBezTo>
                <a:lnTo>
                  <a:pt x="20437" y="9156"/>
                </a:lnTo>
                <a:lnTo>
                  <a:pt x="20454" y="9143"/>
                </a:lnTo>
                <a:cubicBezTo>
                  <a:pt x="20454" y="9143"/>
                  <a:pt x="20454" y="9143"/>
                  <a:pt x="20488" y="9077"/>
                </a:cubicBezTo>
                <a:cubicBezTo>
                  <a:pt x="20562" y="8892"/>
                  <a:pt x="20583" y="8876"/>
                  <a:pt x="20585" y="8904"/>
                </a:cubicBezTo>
                <a:lnTo>
                  <a:pt x="20582" y="8924"/>
                </a:lnTo>
                <a:lnTo>
                  <a:pt x="20629" y="8839"/>
                </a:lnTo>
                <a:cubicBezTo>
                  <a:pt x="20652" y="8797"/>
                  <a:pt x="20684" y="8741"/>
                  <a:pt x="20725" y="8666"/>
                </a:cubicBezTo>
                <a:cubicBezTo>
                  <a:pt x="20725" y="8666"/>
                  <a:pt x="20725" y="8666"/>
                  <a:pt x="20732" y="8634"/>
                </a:cubicBezTo>
                <a:cubicBezTo>
                  <a:pt x="20732" y="8634"/>
                  <a:pt x="20732" y="8633"/>
                  <a:pt x="20803" y="8522"/>
                </a:cubicBezTo>
                <a:cubicBezTo>
                  <a:pt x="20803" y="8522"/>
                  <a:pt x="20803" y="8522"/>
                  <a:pt x="20767" y="8474"/>
                </a:cubicBezTo>
                <a:cubicBezTo>
                  <a:pt x="20767" y="8474"/>
                  <a:pt x="20768" y="8473"/>
                  <a:pt x="20670" y="8619"/>
                </a:cubicBezTo>
                <a:cubicBezTo>
                  <a:pt x="20670" y="8619"/>
                  <a:pt x="20668" y="8619"/>
                  <a:pt x="20647" y="8716"/>
                </a:cubicBezTo>
                <a:cubicBezTo>
                  <a:pt x="20647" y="8716"/>
                  <a:pt x="20648" y="8715"/>
                  <a:pt x="20619" y="8729"/>
                </a:cubicBezTo>
                <a:cubicBezTo>
                  <a:pt x="20619" y="8729"/>
                  <a:pt x="20618" y="8728"/>
                  <a:pt x="20620" y="8749"/>
                </a:cubicBezTo>
                <a:cubicBezTo>
                  <a:pt x="20547" y="9050"/>
                  <a:pt x="20584" y="8795"/>
                  <a:pt x="20566" y="8818"/>
                </a:cubicBezTo>
                <a:cubicBezTo>
                  <a:pt x="20566" y="8818"/>
                  <a:pt x="20566" y="8818"/>
                  <a:pt x="20548" y="8841"/>
                </a:cubicBezTo>
                <a:cubicBezTo>
                  <a:pt x="20548" y="8841"/>
                  <a:pt x="20547" y="8841"/>
                  <a:pt x="20542" y="8893"/>
                </a:cubicBezTo>
                <a:cubicBezTo>
                  <a:pt x="20542" y="8893"/>
                  <a:pt x="20542" y="8893"/>
                  <a:pt x="20504" y="8918"/>
                </a:cubicBezTo>
                <a:cubicBezTo>
                  <a:pt x="20504" y="8918"/>
                  <a:pt x="20504" y="8919"/>
                  <a:pt x="20478" y="8974"/>
                </a:cubicBezTo>
                <a:cubicBezTo>
                  <a:pt x="20478" y="8974"/>
                  <a:pt x="20478" y="8973"/>
                  <a:pt x="20450" y="8892"/>
                </a:cubicBezTo>
                <a:cubicBezTo>
                  <a:pt x="20548" y="8746"/>
                  <a:pt x="20366" y="8858"/>
                  <a:pt x="20450" y="8777"/>
                </a:cubicBezTo>
                <a:cubicBezTo>
                  <a:pt x="20450" y="8777"/>
                  <a:pt x="20450" y="8777"/>
                  <a:pt x="20382" y="8700"/>
                </a:cubicBezTo>
                <a:cubicBezTo>
                  <a:pt x="20382" y="8700"/>
                  <a:pt x="20382" y="8700"/>
                  <a:pt x="20409" y="8666"/>
                </a:cubicBezTo>
                <a:cubicBezTo>
                  <a:pt x="20409" y="8666"/>
                  <a:pt x="20408" y="8666"/>
                  <a:pt x="20449" y="8662"/>
                </a:cubicBezTo>
                <a:cubicBezTo>
                  <a:pt x="20449" y="8662"/>
                  <a:pt x="20450" y="8663"/>
                  <a:pt x="20476" y="8723"/>
                </a:cubicBezTo>
                <a:cubicBezTo>
                  <a:pt x="20476" y="8723"/>
                  <a:pt x="20475" y="8722"/>
                  <a:pt x="20481" y="8784"/>
                </a:cubicBezTo>
                <a:cubicBezTo>
                  <a:pt x="20540" y="8757"/>
                  <a:pt x="20491" y="8774"/>
                  <a:pt x="20500" y="8762"/>
                </a:cubicBezTo>
                <a:cubicBezTo>
                  <a:pt x="20500" y="8762"/>
                  <a:pt x="20500" y="8762"/>
                  <a:pt x="20525" y="8707"/>
                </a:cubicBezTo>
                <a:cubicBezTo>
                  <a:pt x="20525" y="8707"/>
                  <a:pt x="20524" y="8707"/>
                  <a:pt x="20592" y="8669"/>
                </a:cubicBezTo>
                <a:cubicBezTo>
                  <a:pt x="20592" y="8669"/>
                  <a:pt x="20592" y="8669"/>
                  <a:pt x="20606" y="8605"/>
                </a:cubicBezTo>
                <a:cubicBezTo>
                  <a:pt x="20606" y="8605"/>
                  <a:pt x="20606" y="8605"/>
                  <a:pt x="20644" y="8580"/>
                </a:cubicBezTo>
                <a:cubicBezTo>
                  <a:pt x="20644" y="8580"/>
                  <a:pt x="20645" y="8580"/>
                  <a:pt x="20630" y="8529"/>
                </a:cubicBezTo>
                <a:cubicBezTo>
                  <a:pt x="20630" y="8529"/>
                  <a:pt x="20629" y="8529"/>
                  <a:pt x="20646" y="8485"/>
                </a:cubicBezTo>
                <a:cubicBezTo>
                  <a:pt x="20646" y="8485"/>
                  <a:pt x="20646" y="8486"/>
                  <a:pt x="20651" y="8433"/>
                </a:cubicBezTo>
                <a:cubicBezTo>
                  <a:pt x="20796" y="8460"/>
                  <a:pt x="20659" y="8401"/>
                  <a:pt x="20719" y="8395"/>
                </a:cubicBezTo>
                <a:cubicBezTo>
                  <a:pt x="20719" y="8395"/>
                  <a:pt x="20719" y="8395"/>
                  <a:pt x="20697" y="8376"/>
                </a:cubicBezTo>
                <a:cubicBezTo>
                  <a:pt x="20697" y="8376"/>
                  <a:pt x="20696" y="8375"/>
                  <a:pt x="20723" y="8341"/>
                </a:cubicBezTo>
                <a:cubicBezTo>
                  <a:pt x="20723" y="8341"/>
                  <a:pt x="20724" y="8341"/>
                  <a:pt x="20722" y="8321"/>
                </a:cubicBezTo>
                <a:cubicBezTo>
                  <a:pt x="20722" y="8321"/>
                  <a:pt x="20721" y="8320"/>
                  <a:pt x="20769" y="8284"/>
                </a:cubicBezTo>
                <a:cubicBezTo>
                  <a:pt x="20769" y="8284"/>
                  <a:pt x="20769" y="8284"/>
                  <a:pt x="20791" y="8303"/>
                </a:cubicBezTo>
                <a:cubicBezTo>
                  <a:pt x="20791" y="8303"/>
                  <a:pt x="20792" y="8303"/>
                  <a:pt x="20790" y="8283"/>
                </a:cubicBezTo>
                <a:cubicBezTo>
                  <a:pt x="20790" y="8283"/>
                  <a:pt x="20789" y="8283"/>
                  <a:pt x="20825" y="8237"/>
                </a:cubicBezTo>
                <a:cubicBezTo>
                  <a:pt x="20785" y="8241"/>
                  <a:pt x="20823" y="8195"/>
                  <a:pt x="20823" y="8195"/>
                </a:cubicBezTo>
                <a:cubicBezTo>
                  <a:pt x="20823" y="8195"/>
                  <a:pt x="20822" y="8195"/>
                  <a:pt x="20851" y="8182"/>
                </a:cubicBezTo>
                <a:cubicBezTo>
                  <a:pt x="20788" y="8167"/>
                  <a:pt x="20865" y="8118"/>
                  <a:pt x="20841" y="8079"/>
                </a:cubicBezTo>
                <a:cubicBezTo>
                  <a:pt x="20841" y="8079"/>
                  <a:pt x="20841" y="8078"/>
                  <a:pt x="20872" y="8086"/>
                </a:cubicBezTo>
                <a:cubicBezTo>
                  <a:pt x="20872" y="8086"/>
                  <a:pt x="20872" y="8085"/>
                  <a:pt x="20883" y="8095"/>
                </a:cubicBezTo>
                <a:cubicBezTo>
                  <a:pt x="20883" y="8095"/>
                  <a:pt x="20884" y="8096"/>
                  <a:pt x="20932" y="8060"/>
                </a:cubicBezTo>
                <a:cubicBezTo>
                  <a:pt x="20932" y="8060"/>
                  <a:pt x="20932" y="8059"/>
                  <a:pt x="20865" y="8003"/>
                </a:cubicBezTo>
                <a:cubicBezTo>
                  <a:pt x="20865" y="8003"/>
                  <a:pt x="20865" y="8002"/>
                  <a:pt x="20883" y="7979"/>
                </a:cubicBezTo>
                <a:cubicBezTo>
                  <a:pt x="20883" y="7979"/>
                  <a:pt x="20883" y="7981"/>
                  <a:pt x="20968" y="7920"/>
                </a:cubicBezTo>
                <a:cubicBezTo>
                  <a:pt x="20949" y="7894"/>
                  <a:pt x="20942" y="7876"/>
                  <a:pt x="20939" y="7864"/>
                </a:cubicBezTo>
                <a:cubicBezTo>
                  <a:pt x="20936" y="7866"/>
                  <a:pt x="20937" y="7868"/>
                  <a:pt x="20933" y="7870"/>
                </a:cubicBezTo>
                <a:cubicBezTo>
                  <a:pt x="20933" y="7870"/>
                  <a:pt x="20934" y="7870"/>
                  <a:pt x="20905" y="7883"/>
                </a:cubicBezTo>
                <a:cubicBezTo>
                  <a:pt x="20905" y="7883"/>
                  <a:pt x="20905" y="7884"/>
                  <a:pt x="20872" y="7971"/>
                </a:cubicBezTo>
                <a:cubicBezTo>
                  <a:pt x="20872" y="7971"/>
                  <a:pt x="20872" y="7971"/>
                  <a:pt x="20861" y="7962"/>
                </a:cubicBezTo>
                <a:cubicBezTo>
                  <a:pt x="20861" y="7962"/>
                  <a:pt x="20861" y="7962"/>
                  <a:pt x="20794" y="8115"/>
                </a:cubicBezTo>
                <a:cubicBezTo>
                  <a:pt x="20794" y="8115"/>
                  <a:pt x="20794" y="8114"/>
                  <a:pt x="20738" y="8162"/>
                </a:cubicBezTo>
                <a:cubicBezTo>
                  <a:pt x="20729" y="8288"/>
                  <a:pt x="20751" y="8192"/>
                  <a:pt x="20762" y="8201"/>
                </a:cubicBezTo>
                <a:cubicBezTo>
                  <a:pt x="20762" y="8201"/>
                  <a:pt x="20761" y="8202"/>
                  <a:pt x="20756" y="8255"/>
                </a:cubicBezTo>
                <a:cubicBezTo>
                  <a:pt x="20756" y="8255"/>
                  <a:pt x="20756" y="8254"/>
                  <a:pt x="20714" y="8237"/>
                </a:cubicBezTo>
                <a:cubicBezTo>
                  <a:pt x="20714" y="8237"/>
                  <a:pt x="20713" y="8238"/>
                  <a:pt x="20650" y="8318"/>
                </a:cubicBezTo>
                <a:cubicBezTo>
                  <a:pt x="20650" y="8318"/>
                  <a:pt x="20650" y="8318"/>
                  <a:pt x="20619" y="8310"/>
                </a:cubicBezTo>
                <a:cubicBezTo>
                  <a:pt x="20619" y="8310"/>
                  <a:pt x="20619" y="8310"/>
                  <a:pt x="20623" y="8351"/>
                </a:cubicBezTo>
                <a:cubicBezTo>
                  <a:pt x="20623" y="8351"/>
                  <a:pt x="20623" y="8351"/>
                  <a:pt x="20585" y="8376"/>
                </a:cubicBezTo>
                <a:cubicBezTo>
                  <a:pt x="20585" y="8376"/>
                  <a:pt x="20585" y="8377"/>
                  <a:pt x="20596" y="8386"/>
                </a:cubicBezTo>
                <a:cubicBezTo>
                  <a:pt x="20596" y="8386"/>
                  <a:pt x="20596" y="8386"/>
                  <a:pt x="20627" y="8393"/>
                </a:cubicBezTo>
                <a:cubicBezTo>
                  <a:pt x="20627" y="8393"/>
                  <a:pt x="20626" y="8394"/>
                  <a:pt x="20610" y="8437"/>
                </a:cubicBezTo>
                <a:cubicBezTo>
                  <a:pt x="20610" y="8437"/>
                  <a:pt x="20611" y="8436"/>
                  <a:pt x="20563" y="8472"/>
                </a:cubicBezTo>
                <a:cubicBezTo>
                  <a:pt x="20563" y="8472"/>
                  <a:pt x="20563" y="8473"/>
                  <a:pt x="20500" y="8552"/>
                </a:cubicBezTo>
                <a:cubicBezTo>
                  <a:pt x="20500" y="8552"/>
                  <a:pt x="20500" y="8552"/>
                  <a:pt x="20511" y="8561"/>
                </a:cubicBezTo>
                <a:cubicBezTo>
                  <a:pt x="20511" y="8561"/>
                  <a:pt x="20511" y="8562"/>
                  <a:pt x="20453" y="8589"/>
                </a:cubicBezTo>
                <a:cubicBezTo>
                  <a:pt x="20579" y="8524"/>
                  <a:pt x="20474" y="8608"/>
                  <a:pt x="20505" y="8615"/>
                </a:cubicBezTo>
                <a:cubicBezTo>
                  <a:pt x="20492" y="8585"/>
                  <a:pt x="20488" y="8638"/>
                  <a:pt x="20490" y="8659"/>
                </a:cubicBezTo>
                <a:cubicBezTo>
                  <a:pt x="20490" y="8659"/>
                  <a:pt x="20490" y="8658"/>
                  <a:pt x="20470" y="8660"/>
                </a:cubicBezTo>
                <a:cubicBezTo>
                  <a:pt x="20470" y="8660"/>
                  <a:pt x="20470" y="8659"/>
                  <a:pt x="20459" y="8650"/>
                </a:cubicBezTo>
                <a:cubicBezTo>
                  <a:pt x="20459" y="8650"/>
                  <a:pt x="20459" y="8651"/>
                  <a:pt x="20446" y="8621"/>
                </a:cubicBezTo>
                <a:cubicBezTo>
                  <a:pt x="20446" y="8621"/>
                  <a:pt x="20445" y="8620"/>
                  <a:pt x="20386" y="8647"/>
                </a:cubicBezTo>
                <a:cubicBezTo>
                  <a:pt x="20386" y="8647"/>
                  <a:pt x="20387" y="8647"/>
                  <a:pt x="20385" y="8627"/>
                </a:cubicBezTo>
                <a:cubicBezTo>
                  <a:pt x="20385" y="8627"/>
                  <a:pt x="20385" y="8626"/>
                  <a:pt x="20318" y="8570"/>
                </a:cubicBezTo>
                <a:cubicBezTo>
                  <a:pt x="20318" y="8570"/>
                  <a:pt x="20318" y="8571"/>
                  <a:pt x="20379" y="8471"/>
                </a:cubicBezTo>
                <a:cubicBezTo>
                  <a:pt x="20379" y="8471"/>
                  <a:pt x="20380" y="8470"/>
                  <a:pt x="20427" y="8434"/>
                </a:cubicBezTo>
                <a:lnTo>
                  <a:pt x="20430" y="8389"/>
                </a:lnTo>
                <a:lnTo>
                  <a:pt x="20423" y="8392"/>
                </a:lnTo>
                <a:cubicBezTo>
                  <a:pt x="20410" y="8409"/>
                  <a:pt x="20429" y="8347"/>
                  <a:pt x="20432" y="8373"/>
                </a:cubicBezTo>
                <a:lnTo>
                  <a:pt x="20430" y="8389"/>
                </a:lnTo>
                <a:cubicBezTo>
                  <a:pt x="20438" y="8386"/>
                  <a:pt x="20452" y="8379"/>
                  <a:pt x="20481" y="8366"/>
                </a:cubicBezTo>
                <a:cubicBezTo>
                  <a:pt x="20481" y="8366"/>
                  <a:pt x="20482" y="8365"/>
                  <a:pt x="20484" y="8386"/>
                </a:cubicBezTo>
                <a:cubicBezTo>
                  <a:pt x="20484" y="8386"/>
                  <a:pt x="20483" y="8386"/>
                  <a:pt x="20436" y="8423"/>
                </a:cubicBezTo>
                <a:cubicBezTo>
                  <a:pt x="20456" y="8421"/>
                  <a:pt x="20439" y="8444"/>
                  <a:pt x="20450" y="8453"/>
                </a:cubicBezTo>
                <a:cubicBezTo>
                  <a:pt x="20450" y="8453"/>
                  <a:pt x="20449" y="8453"/>
                  <a:pt x="20389" y="8574"/>
                </a:cubicBezTo>
                <a:cubicBezTo>
                  <a:pt x="20389" y="8574"/>
                  <a:pt x="20389" y="8574"/>
                  <a:pt x="20413" y="8614"/>
                </a:cubicBezTo>
                <a:cubicBezTo>
                  <a:pt x="20413" y="8614"/>
                  <a:pt x="20414" y="8614"/>
                  <a:pt x="20467" y="8525"/>
                </a:cubicBezTo>
                <a:cubicBezTo>
                  <a:pt x="20467" y="8525"/>
                  <a:pt x="20467" y="8524"/>
                  <a:pt x="20452" y="8474"/>
                </a:cubicBezTo>
                <a:cubicBezTo>
                  <a:pt x="20452" y="8474"/>
                  <a:pt x="20451" y="8473"/>
                  <a:pt x="20471" y="8471"/>
                </a:cubicBezTo>
                <a:cubicBezTo>
                  <a:pt x="20471" y="8471"/>
                  <a:pt x="20472" y="8471"/>
                  <a:pt x="20593" y="8249"/>
                </a:cubicBezTo>
                <a:cubicBezTo>
                  <a:pt x="20593" y="8249"/>
                  <a:pt x="20594" y="8249"/>
                  <a:pt x="20592" y="8229"/>
                </a:cubicBezTo>
                <a:cubicBezTo>
                  <a:pt x="20592" y="8229"/>
                  <a:pt x="20592" y="8229"/>
                  <a:pt x="20542" y="8245"/>
                </a:cubicBezTo>
                <a:cubicBezTo>
                  <a:pt x="20542" y="8245"/>
                  <a:pt x="20542" y="8244"/>
                  <a:pt x="20531" y="8235"/>
                </a:cubicBezTo>
                <a:cubicBezTo>
                  <a:pt x="20651" y="8107"/>
                  <a:pt x="20559" y="8222"/>
                  <a:pt x="20578" y="8200"/>
                </a:cubicBezTo>
                <a:cubicBezTo>
                  <a:pt x="20578" y="8200"/>
                  <a:pt x="20578" y="8199"/>
                  <a:pt x="20620" y="8216"/>
                </a:cubicBezTo>
                <a:cubicBezTo>
                  <a:pt x="20620" y="8216"/>
                  <a:pt x="20620" y="8215"/>
                  <a:pt x="20638" y="8192"/>
                </a:cubicBezTo>
                <a:cubicBezTo>
                  <a:pt x="20638" y="8192"/>
                  <a:pt x="20639" y="8193"/>
                  <a:pt x="20637" y="8172"/>
                </a:cubicBezTo>
                <a:cubicBezTo>
                  <a:pt x="20637" y="8172"/>
                  <a:pt x="20637" y="8172"/>
                  <a:pt x="20626" y="8163"/>
                </a:cubicBezTo>
                <a:cubicBezTo>
                  <a:pt x="20626" y="8163"/>
                  <a:pt x="20625" y="8162"/>
                  <a:pt x="20646" y="8160"/>
                </a:cubicBezTo>
                <a:cubicBezTo>
                  <a:pt x="20646" y="8160"/>
                  <a:pt x="20646" y="8161"/>
                  <a:pt x="20663" y="8118"/>
                </a:cubicBezTo>
                <a:cubicBezTo>
                  <a:pt x="20740" y="8183"/>
                  <a:pt x="20677" y="8054"/>
                  <a:pt x="20732" y="8100"/>
                </a:cubicBezTo>
                <a:cubicBezTo>
                  <a:pt x="20732" y="8100"/>
                  <a:pt x="20732" y="8100"/>
                  <a:pt x="20739" y="8068"/>
                </a:cubicBezTo>
                <a:cubicBezTo>
                  <a:pt x="20739" y="8068"/>
                  <a:pt x="20739" y="8068"/>
                  <a:pt x="20709" y="8081"/>
                </a:cubicBezTo>
                <a:cubicBezTo>
                  <a:pt x="20709" y="8081"/>
                  <a:pt x="20709" y="8081"/>
                  <a:pt x="20694" y="8030"/>
                </a:cubicBezTo>
                <a:cubicBezTo>
                  <a:pt x="20694" y="8030"/>
                  <a:pt x="20694" y="8030"/>
                  <a:pt x="20712" y="8007"/>
                </a:cubicBezTo>
                <a:cubicBezTo>
                  <a:pt x="20712" y="8007"/>
                  <a:pt x="20713" y="8008"/>
                  <a:pt x="20718" y="7955"/>
                </a:cubicBezTo>
                <a:cubicBezTo>
                  <a:pt x="20718" y="7955"/>
                  <a:pt x="20718" y="7955"/>
                  <a:pt x="20749" y="7962"/>
                </a:cubicBezTo>
                <a:lnTo>
                  <a:pt x="20773" y="7918"/>
                </a:lnTo>
                <a:lnTo>
                  <a:pt x="20755" y="7909"/>
                </a:lnTo>
                <a:cubicBezTo>
                  <a:pt x="20755" y="7909"/>
                  <a:pt x="20754" y="7908"/>
                  <a:pt x="20797" y="7831"/>
                </a:cubicBezTo>
                <a:cubicBezTo>
                  <a:pt x="20797" y="7831"/>
                  <a:pt x="20798" y="7831"/>
                  <a:pt x="20818" y="7829"/>
                </a:cubicBezTo>
                <a:cubicBezTo>
                  <a:pt x="20818" y="7829"/>
                  <a:pt x="20817" y="7830"/>
                  <a:pt x="20790" y="7864"/>
                </a:cubicBezTo>
                <a:cubicBezTo>
                  <a:pt x="20790" y="7864"/>
                  <a:pt x="20790" y="7864"/>
                  <a:pt x="20840" y="7848"/>
                </a:cubicBezTo>
                <a:cubicBezTo>
                  <a:pt x="20840" y="7848"/>
                  <a:pt x="20840" y="7848"/>
                  <a:pt x="20864" y="7888"/>
                </a:cubicBezTo>
                <a:cubicBezTo>
                  <a:pt x="20828" y="7839"/>
                  <a:pt x="20872" y="7855"/>
                  <a:pt x="20881" y="7844"/>
                </a:cubicBezTo>
                <a:cubicBezTo>
                  <a:pt x="20881" y="7844"/>
                  <a:pt x="20881" y="7844"/>
                  <a:pt x="20927" y="7746"/>
                </a:cubicBezTo>
                <a:lnTo>
                  <a:pt x="20946" y="7705"/>
                </a:lnTo>
                <a:lnTo>
                  <a:pt x="20871" y="7740"/>
                </a:lnTo>
                <a:cubicBezTo>
                  <a:pt x="20891" y="7738"/>
                  <a:pt x="20877" y="7708"/>
                  <a:pt x="20886" y="7697"/>
                </a:cubicBezTo>
                <a:cubicBezTo>
                  <a:pt x="20886" y="7697"/>
                  <a:pt x="20886" y="7697"/>
                  <a:pt x="20906" y="7695"/>
                </a:cubicBezTo>
                <a:cubicBezTo>
                  <a:pt x="20906" y="7695"/>
                  <a:pt x="20907" y="7695"/>
                  <a:pt x="20967" y="7574"/>
                </a:cubicBezTo>
                <a:cubicBezTo>
                  <a:pt x="21052" y="7608"/>
                  <a:pt x="21059" y="7597"/>
                  <a:pt x="21051" y="7584"/>
                </a:cubicBezTo>
                <a:lnTo>
                  <a:pt x="21038" y="7574"/>
                </a:lnTo>
                <a:cubicBezTo>
                  <a:pt x="21029" y="7588"/>
                  <a:pt x="21029" y="7589"/>
                  <a:pt x="21029" y="7589"/>
                </a:cubicBezTo>
                <a:cubicBezTo>
                  <a:pt x="21023" y="7574"/>
                  <a:pt x="21026" y="7569"/>
                  <a:pt x="21032" y="7570"/>
                </a:cubicBezTo>
                <a:lnTo>
                  <a:pt x="21038" y="7574"/>
                </a:lnTo>
                <a:lnTo>
                  <a:pt x="21059" y="7541"/>
                </a:lnTo>
                <a:cubicBezTo>
                  <a:pt x="21069" y="7525"/>
                  <a:pt x="21082" y="7504"/>
                  <a:pt x="21100" y="7476"/>
                </a:cubicBezTo>
                <a:cubicBezTo>
                  <a:pt x="21100" y="7476"/>
                  <a:pt x="21099" y="7477"/>
                  <a:pt x="21188" y="7342"/>
                </a:cubicBezTo>
                <a:cubicBezTo>
                  <a:pt x="21188" y="7342"/>
                  <a:pt x="21189" y="7342"/>
                  <a:pt x="21204" y="7278"/>
                </a:cubicBezTo>
                <a:cubicBezTo>
                  <a:pt x="21204" y="7278"/>
                  <a:pt x="21203" y="7277"/>
                  <a:pt x="21161" y="7261"/>
                </a:cubicBezTo>
                <a:cubicBezTo>
                  <a:pt x="21161" y="7261"/>
                  <a:pt x="21161" y="7262"/>
                  <a:pt x="21170" y="7251"/>
                </a:cubicBezTo>
                <a:cubicBezTo>
                  <a:pt x="21170" y="7251"/>
                  <a:pt x="21170" y="7249"/>
                  <a:pt x="21199" y="7236"/>
                </a:cubicBezTo>
                <a:cubicBezTo>
                  <a:pt x="21199" y="7236"/>
                  <a:pt x="21198" y="7236"/>
                  <a:pt x="21221" y="7255"/>
                </a:cubicBezTo>
                <a:cubicBezTo>
                  <a:pt x="21221" y="7255"/>
                  <a:pt x="21221" y="7255"/>
                  <a:pt x="21257" y="7210"/>
                </a:cubicBezTo>
                <a:cubicBezTo>
                  <a:pt x="21289" y="7217"/>
                  <a:pt x="21343" y="7148"/>
                  <a:pt x="21321" y="7130"/>
                </a:cubicBezTo>
                <a:cubicBezTo>
                  <a:pt x="21321" y="7130"/>
                  <a:pt x="21322" y="7130"/>
                  <a:pt x="21351" y="7116"/>
                </a:cubicBezTo>
                <a:cubicBezTo>
                  <a:pt x="21351" y="7116"/>
                  <a:pt x="21351" y="7117"/>
                  <a:pt x="21376" y="7062"/>
                </a:cubicBezTo>
                <a:cubicBezTo>
                  <a:pt x="21376" y="7062"/>
                  <a:pt x="21375" y="7062"/>
                  <a:pt x="21235" y="7191"/>
                </a:cubicBezTo>
                <a:cubicBezTo>
                  <a:pt x="21235" y="7191"/>
                  <a:pt x="21236" y="7191"/>
                  <a:pt x="21194" y="7175"/>
                </a:cubicBezTo>
                <a:cubicBezTo>
                  <a:pt x="21194" y="7175"/>
                  <a:pt x="21194" y="7175"/>
                  <a:pt x="21170" y="7135"/>
                </a:cubicBezTo>
                <a:cubicBezTo>
                  <a:pt x="21170" y="7135"/>
                  <a:pt x="21169" y="7134"/>
                  <a:pt x="21229" y="7013"/>
                </a:cubicBezTo>
                <a:cubicBezTo>
                  <a:pt x="21229" y="7013"/>
                  <a:pt x="21229" y="7014"/>
                  <a:pt x="21262" y="6927"/>
                </a:cubicBezTo>
                <a:cubicBezTo>
                  <a:pt x="21262" y="6927"/>
                  <a:pt x="21262" y="6926"/>
                  <a:pt x="21357" y="6854"/>
                </a:cubicBezTo>
                <a:cubicBezTo>
                  <a:pt x="21357" y="6854"/>
                  <a:pt x="21356" y="6854"/>
                  <a:pt x="21420" y="6889"/>
                </a:cubicBezTo>
                <a:cubicBezTo>
                  <a:pt x="21420" y="6889"/>
                  <a:pt x="21420" y="6889"/>
                  <a:pt x="21466" y="6832"/>
                </a:cubicBezTo>
                <a:cubicBezTo>
                  <a:pt x="21466" y="6832"/>
                  <a:pt x="21466" y="6833"/>
                  <a:pt x="21483" y="6790"/>
                </a:cubicBezTo>
                <a:cubicBezTo>
                  <a:pt x="21545" y="6805"/>
                  <a:pt x="21482" y="6789"/>
                  <a:pt x="21502" y="6787"/>
                </a:cubicBezTo>
                <a:cubicBezTo>
                  <a:pt x="21502" y="6787"/>
                  <a:pt x="21502" y="6787"/>
                  <a:pt x="21534" y="6794"/>
                </a:cubicBezTo>
                <a:cubicBezTo>
                  <a:pt x="21564" y="6686"/>
                  <a:pt x="21599" y="6736"/>
                  <a:pt x="21593" y="6673"/>
                </a:cubicBezTo>
                <a:cubicBezTo>
                  <a:pt x="21593" y="6673"/>
                  <a:pt x="21594" y="6674"/>
                  <a:pt x="21553" y="6678"/>
                </a:cubicBezTo>
                <a:cubicBezTo>
                  <a:pt x="21553" y="6678"/>
                  <a:pt x="21553" y="6678"/>
                  <a:pt x="21519" y="6650"/>
                </a:cubicBezTo>
                <a:cubicBezTo>
                  <a:pt x="21519" y="6650"/>
                  <a:pt x="21519" y="6649"/>
                  <a:pt x="21439" y="6657"/>
                </a:cubicBezTo>
                <a:cubicBezTo>
                  <a:pt x="21439" y="6657"/>
                  <a:pt x="21439" y="6658"/>
                  <a:pt x="21437" y="6637"/>
                </a:cubicBezTo>
                <a:cubicBezTo>
                  <a:pt x="21437" y="6637"/>
                  <a:pt x="21436" y="6637"/>
                  <a:pt x="21442" y="6584"/>
                </a:cubicBezTo>
                <a:lnTo>
                  <a:pt x="21493" y="6557"/>
                </a:lnTo>
                <a:lnTo>
                  <a:pt x="21510" y="6546"/>
                </a:lnTo>
                <a:lnTo>
                  <a:pt x="21536" y="6511"/>
                </a:lnTo>
                <a:cubicBezTo>
                  <a:pt x="21536" y="6511"/>
                  <a:pt x="21537" y="6511"/>
                  <a:pt x="21477" y="6517"/>
                </a:cubicBezTo>
                <a:lnTo>
                  <a:pt x="21483" y="6459"/>
                </a:lnTo>
                <a:lnTo>
                  <a:pt x="21461" y="6481"/>
                </a:lnTo>
                <a:cubicBezTo>
                  <a:pt x="21448" y="6494"/>
                  <a:pt x="21431" y="6512"/>
                  <a:pt x="21408" y="6535"/>
                </a:cubicBezTo>
                <a:cubicBezTo>
                  <a:pt x="21408" y="6535"/>
                  <a:pt x="21407" y="6535"/>
                  <a:pt x="21301" y="6597"/>
                </a:cubicBezTo>
                <a:cubicBezTo>
                  <a:pt x="21301" y="6597"/>
                  <a:pt x="21301" y="6598"/>
                  <a:pt x="21290" y="6589"/>
                </a:cubicBezTo>
                <a:cubicBezTo>
                  <a:pt x="21290" y="6589"/>
                  <a:pt x="21290" y="6588"/>
                  <a:pt x="21272" y="6611"/>
                </a:cubicBezTo>
                <a:cubicBezTo>
                  <a:pt x="21272" y="6611"/>
                  <a:pt x="21272" y="6611"/>
                  <a:pt x="21294" y="6630"/>
                </a:cubicBezTo>
                <a:lnTo>
                  <a:pt x="21273" y="6676"/>
                </a:lnTo>
                <a:lnTo>
                  <a:pt x="21277" y="6673"/>
                </a:lnTo>
                <a:cubicBezTo>
                  <a:pt x="21284" y="6665"/>
                  <a:pt x="21262" y="6707"/>
                  <a:pt x="21272" y="6682"/>
                </a:cubicBezTo>
                <a:lnTo>
                  <a:pt x="21273" y="6676"/>
                </a:lnTo>
                <a:lnTo>
                  <a:pt x="21269" y="6679"/>
                </a:lnTo>
                <a:cubicBezTo>
                  <a:pt x="21259" y="6685"/>
                  <a:pt x="21239" y="6698"/>
                  <a:pt x="21201" y="6723"/>
                </a:cubicBezTo>
                <a:cubicBezTo>
                  <a:pt x="21201" y="6723"/>
                  <a:pt x="21201" y="6723"/>
                  <a:pt x="21178" y="6799"/>
                </a:cubicBezTo>
                <a:cubicBezTo>
                  <a:pt x="21178" y="6799"/>
                  <a:pt x="21178" y="6799"/>
                  <a:pt x="21167" y="6790"/>
                </a:cubicBezTo>
                <a:cubicBezTo>
                  <a:pt x="21167" y="6790"/>
                  <a:pt x="21167" y="6790"/>
                  <a:pt x="21160" y="6822"/>
                </a:cubicBezTo>
                <a:cubicBezTo>
                  <a:pt x="21160" y="6822"/>
                  <a:pt x="21160" y="6821"/>
                  <a:pt x="21157" y="6895"/>
                </a:cubicBezTo>
                <a:cubicBezTo>
                  <a:pt x="21115" y="6878"/>
                  <a:pt x="21185" y="6881"/>
                  <a:pt x="21143" y="6864"/>
                </a:cubicBezTo>
                <a:lnTo>
                  <a:pt x="21119" y="6888"/>
                </a:lnTo>
                <a:lnTo>
                  <a:pt x="21126" y="6888"/>
                </a:lnTo>
                <a:cubicBezTo>
                  <a:pt x="21126" y="6888"/>
                  <a:pt x="21126" y="6888"/>
                  <a:pt x="21100" y="6943"/>
                </a:cubicBezTo>
                <a:cubicBezTo>
                  <a:pt x="21100" y="6943"/>
                  <a:pt x="21100" y="6942"/>
                  <a:pt x="21112" y="6952"/>
                </a:cubicBezTo>
                <a:cubicBezTo>
                  <a:pt x="21112" y="6952"/>
                  <a:pt x="21111" y="6951"/>
                  <a:pt x="21113" y="6972"/>
                </a:cubicBezTo>
                <a:cubicBezTo>
                  <a:pt x="21113" y="6972"/>
                  <a:pt x="21113" y="6973"/>
                  <a:pt x="21056" y="7020"/>
                </a:cubicBezTo>
                <a:cubicBezTo>
                  <a:pt x="21056" y="7020"/>
                  <a:pt x="21056" y="7020"/>
                  <a:pt x="21058" y="7041"/>
                </a:cubicBezTo>
                <a:cubicBezTo>
                  <a:pt x="21058" y="7041"/>
                  <a:pt x="21058" y="7041"/>
                  <a:pt x="20978" y="7165"/>
                </a:cubicBezTo>
                <a:cubicBezTo>
                  <a:pt x="20976" y="7144"/>
                  <a:pt x="20963" y="7113"/>
                  <a:pt x="20981" y="7090"/>
                </a:cubicBezTo>
                <a:cubicBezTo>
                  <a:pt x="20981" y="7090"/>
                  <a:pt x="20982" y="7090"/>
                  <a:pt x="20960" y="7071"/>
                </a:cubicBezTo>
                <a:cubicBezTo>
                  <a:pt x="20960" y="7071"/>
                  <a:pt x="20960" y="7071"/>
                  <a:pt x="20929" y="7064"/>
                </a:cubicBezTo>
                <a:cubicBezTo>
                  <a:pt x="20927" y="7043"/>
                  <a:pt x="20953" y="7010"/>
                  <a:pt x="20940" y="6979"/>
                </a:cubicBezTo>
                <a:cubicBezTo>
                  <a:pt x="20905" y="7140"/>
                  <a:pt x="20951" y="6989"/>
                  <a:pt x="20895" y="7036"/>
                </a:cubicBezTo>
                <a:cubicBezTo>
                  <a:pt x="20895" y="7036"/>
                  <a:pt x="20895" y="7037"/>
                  <a:pt x="20908" y="7067"/>
                </a:cubicBezTo>
                <a:cubicBezTo>
                  <a:pt x="20908" y="7067"/>
                  <a:pt x="20909" y="7067"/>
                  <a:pt x="20879" y="7080"/>
                </a:cubicBezTo>
                <a:cubicBezTo>
                  <a:pt x="20879" y="7080"/>
                  <a:pt x="20878" y="7080"/>
                  <a:pt x="20893" y="7131"/>
                </a:cubicBezTo>
                <a:cubicBezTo>
                  <a:pt x="20893" y="7131"/>
                  <a:pt x="20894" y="7130"/>
                  <a:pt x="20821" y="7221"/>
                </a:cubicBezTo>
                <a:cubicBezTo>
                  <a:pt x="20821" y="7221"/>
                  <a:pt x="20821" y="7222"/>
                  <a:pt x="20779" y="7205"/>
                </a:cubicBezTo>
                <a:cubicBezTo>
                  <a:pt x="20779" y="7205"/>
                  <a:pt x="20779" y="7205"/>
                  <a:pt x="20731" y="7335"/>
                </a:cubicBezTo>
                <a:cubicBezTo>
                  <a:pt x="20731" y="7335"/>
                  <a:pt x="20730" y="7335"/>
                  <a:pt x="20663" y="7373"/>
                </a:cubicBezTo>
                <a:cubicBezTo>
                  <a:pt x="20663" y="7373"/>
                  <a:pt x="20662" y="7374"/>
                  <a:pt x="20695" y="7402"/>
                </a:cubicBezTo>
                <a:cubicBezTo>
                  <a:pt x="20695" y="7402"/>
                  <a:pt x="20696" y="7402"/>
                  <a:pt x="20629" y="7440"/>
                </a:cubicBezTo>
                <a:lnTo>
                  <a:pt x="20631" y="7507"/>
                </a:lnTo>
                <a:lnTo>
                  <a:pt x="20643" y="7491"/>
                </a:lnTo>
                <a:cubicBezTo>
                  <a:pt x="20639" y="7507"/>
                  <a:pt x="20636" y="7518"/>
                  <a:pt x="20633" y="7513"/>
                </a:cubicBezTo>
                <a:lnTo>
                  <a:pt x="20631" y="7507"/>
                </a:lnTo>
                <a:lnTo>
                  <a:pt x="20599" y="7555"/>
                </a:lnTo>
                <a:lnTo>
                  <a:pt x="20578" y="7577"/>
                </a:lnTo>
                <a:lnTo>
                  <a:pt x="20592" y="7600"/>
                </a:lnTo>
                <a:cubicBezTo>
                  <a:pt x="20592" y="7600"/>
                  <a:pt x="20593" y="7600"/>
                  <a:pt x="20518" y="7670"/>
                </a:cubicBezTo>
                <a:cubicBezTo>
                  <a:pt x="20518" y="7670"/>
                  <a:pt x="20518" y="7671"/>
                  <a:pt x="20494" y="7631"/>
                </a:cubicBezTo>
                <a:cubicBezTo>
                  <a:pt x="20494" y="7631"/>
                  <a:pt x="20494" y="7631"/>
                  <a:pt x="20442" y="7720"/>
                </a:cubicBezTo>
                <a:cubicBezTo>
                  <a:pt x="20367" y="7790"/>
                  <a:pt x="20419" y="7702"/>
                  <a:pt x="20408" y="7692"/>
                </a:cubicBezTo>
                <a:cubicBezTo>
                  <a:pt x="20408" y="7692"/>
                  <a:pt x="20407" y="7692"/>
                  <a:pt x="20255" y="7907"/>
                </a:cubicBezTo>
                <a:cubicBezTo>
                  <a:pt x="20138" y="7960"/>
                  <a:pt x="20280" y="7946"/>
                  <a:pt x="20212" y="7984"/>
                </a:cubicBezTo>
                <a:cubicBezTo>
                  <a:pt x="20212" y="7984"/>
                  <a:pt x="20211" y="7985"/>
                  <a:pt x="20184" y="8019"/>
                </a:cubicBezTo>
                <a:cubicBezTo>
                  <a:pt x="20184" y="8019"/>
                  <a:pt x="20184" y="8018"/>
                  <a:pt x="20158" y="8073"/>
                </a:cubicBezTo>
                <a:cubicBezTo>
                  <a:pt x="20158" y="8073"/>
                  <a:pt x="20159" y="8074"/>
                  <a:pt x="20131" y="8108"/>
                </a:cubicBezTo>
                <a:cubicBezTo>
                  <a:pt x="20131" y="8108"/>
                  <a:pt x="20132" y="8107"/>
                  <a:pt x="20127" y="8160"/>
                </a:cubicBezTo>
                <a:cubicBezTo>
                  <a:pt x="20127" y="8160"/>
                  <a:pt x="20126" y="8160"/>
                  <a:pt x="20068" y="8186"/>
                </a:cubicBezTo>
                <a:cubicBezTo>
                  <a:pt x="20068" y="8186"/>
                  <a:pt x="20068" y="8187"/>
                  <a:pt x="20042" y="8242"/>
                </a:cubicBezTo>
                <a:cubicBezTo>
                  <a:pt x="20042" y="8242"/>
                  <a:pt x="20043" y="8242"/>
                  <a:pt x="19988" y="8310"/>
                </a:cubicBezTo>
                <a:cubicBezTo>
                  <a:pt x="19988" y="8310"/>
                  <a:pt x="19988" y="8311"/>
                  <a:pt x="19971" y="8354"/>
                </a:cubicBezTo>
                <a:cubicBezTo>
                  <a:pt x="19971" y="8354"/>
                  <a:pt x="19972" y="8354"/>
                  <a:pt x="19867" y="8532"/>
                </a:cubicBezTo>
                <a:cubicBezTo>
                  <a:pt x="19867" y="8532"/>
                  <a:pt x="19867" y="8532"/>
                  <a:pt x="19762" y="8710"/>
                </a:cubicBezTo>
                <a:cubicBezTo>
                  <a:pt x="19762" y="8710"/>
                  <a:pt x="19761" y="8709"/>
                  <a:pt x="19688" y="8800"/>
                </a:cubicBezTo>
                <a:cubicBezTo>
                  <a:pt x="19688" y="8800"/>
                  <a:pt x="19689" y="8801"/>
                  <a:pt x="19678" y="8791"/>
                </a:cubicBezTo>
                <a:cubicBezTo>
                  <a:pt x="19678" y="8791"/>
                  <a:pt x="19678" y="8791"/>
                  <a:pt x="19758" y="8667"/>
                </a:cubicBezTo>
                <a:cubicBezTo>
                  <a:pt x="19758" y="8667"/>
                  <a:pt x="19757" y="8668"/>
                  <a:pt x="19772" y="8603"/>
                </a:cubicBezTo>
                <a:cubicBezTo>
                  <a:pt x="19772" y="8603"/>
                  <a:pt x="19771" y="8604"/>
                  <a:pt x="19760" y="8595"/>
                </a:cubicBezTo>
                <a:cubicBezTo>
                  <a:pt x="19760" y="8595"/>
                  <a:pt x="19760" y="8595"/>
                  <a:pt x="19774" y="8530"/>
                </a:cubicBezTo>
                <a:cubicBezTo>
                  <a:pt x="19774" y="8530"/>
                  <a:pt x="19774" y="8530"/>
                  <a:pt x="19806" y="8538"/>
                </a:cubicBezTo>
                <a:cubicBezTo>
                  <a:pt x="19806" y="8538"/>
                  <a:pt x="19806" y="8537"/>
                  <a:pt x="19810" y="8579"/>
                </a:cubicBezTo>
                <a:cubicBezTo>
                  <a:pt x="19920" y="8348"/>
                  <a:pt x="19759" y="8574"/>
                  <a:pt x="19837" y="8430"/>
                </a:cubicBezTo>
                <a:cubicBezTo>
                  <a:pt x="19929" y="8431"/>
                  <a:pt x="19844" y="8398"/>
                  <a:pt x="19874" y="8385"/>
                </a:cubicBezTo>
                <a:cubicBezTo>
                  <a:pt x="19874" y="8385"/>
                  <a:pt x="19874" y="8385"/>
                  <a:pt x="19857" y="8313"/>
                </a:cubicBezTo>
                <a:cubicBezTo>
                  <a:pt x="19857" y="8313"/>
                  <a:pt x="19856" y="8313"/>
                  <a:pt x="19910" y="8245"/>
                </a:cubicBezTo>
                <a:cubicBezTo>
                  <a:pt x="19910" y="8245"/>
                  <a:pt x="19911" y="8244"/>
                  <a:pt x="19913" y="8265"/>
                </a:cubicBezTo>
                <a:cubicBezTo>
                  <a:pt x="19913" y="8265"/>
                  <a:pt x="19913" y="8264"/>
                  <a:pt x="19947" y="8198"/>
                </a:cubicBezTo>
                <a:cubicBezTo>
                  <a:pt x="19891" y="8246"/>
                  <a:pt x="19927" y="8201"/>
                  <a:pt x="19927" y="8201"/>
                </a:cubicBezTo>
                <a:cubicBezTo>
                  <a:pt x="19927" y="8201"/>
                  <a:pt x="19927" y="8200"/>
                  <a:pt x="19923" y="8159"/>
                </a:cubicBezTo>
                <a:cubicBezTo>
                  <a:pt x="19923" y="8159"/>
                  <a:pt x="19923" y="8159"/>
                  <a:pt x="20042" y="7917"/>
                </a:cubicBezTo>
                <a:cubicBezTo>
                  <a:pt x="20042" y="7917"/>
                  <a:pt x="20042" y="7916"/>
                  <a:pt x="20113" y="7804"/>
                </a:cubicBezTo>
                <a:cubicBezTo>
                  <a:pt x="20113" y="7804"/>
                  <a:pt x="20113" y="7805"/>
                  <a:pt x="20157" y="7727"/>
                </a:cubicBezTo>
                <a:cubicBezTo>
                  <a:pt x="20219" y="7742"/>
                  <a:pt x="20231" y="7657"/>
                  <a:pt x="20248" y="7614"/>
                </a:cubicBezTo>
                <a:cubicBezTo>
                  <a:pt x="20248" y="7614"/>
                  <a:pt x="20248" y="7614"/>
                  <a:pt x="20259" y="7624"/>
                </a:cubicBezTo>
                <a:cubicBezTo>
                  <a:pt x="20259" y="7624"/>
                  <a:pt x="20258" y="7623"/>
                  <a:pt x="20253" y="7676"/>
                </a:cubicBezTo>
                <a:cubicBezTo>
                  <a:pt x="20253" y="7676"/>
                  <a:pt x="20254" y="7676"/>
                  <a:pt x="20233" y="7678"/>
                </a:cubicBezTo>
                <a:cubicBezTo>
                  <a:pt x="20233" y="7678"/>
                  <a:pt x="20234" y="7678"/>
                  <a:pt x="20238" y="7720"/>
                </a:cubicBezTo>
                <a:cubicBezTo>
                  <a:pt x="20238" y="7720"/>
                  <a:pt x="20237" y="7720"/>
                  <a:pt x="20284" y="7683"/>
                </a:cubicBezTo>
                <a:cubicBezTo>
                  <a:pt x="20284" y="7683"/>
                  <a:pt x="20285" y="7683"/>
                  <a:pt x="20301" y="7640"/>
                </a:cubicBezTo>
                <a:cubicBezTo>
                  <a:pt x="20301" y="7640"/>
                  <a:pt x="20300" y="7639"/>
                  <a:pt x="20280" y="7641"/>
                </a:cubicBezTo>
                <a:cubicBezTo>
                  <a:pt x="20280" y="7641"/>
                  <a:pt x="20281" y="7633"/>
                  <a:pt x="20291" y="7561"/>
                </a:cubicBezTo>
                <a:cubicBezTo>
                  <a:pt x="20243" y="7659"/>
                  <a:pt x="20292" y="7559"/>
                  <a:pt x="20266" y="7592"/>
                </a:cubicBezTo>
                <a:cubicBezTo>
                  <a:pt x="20255" y="7582"/>
                  <a:pt x="20232" y="7563"/>
                  <a:pt x="20262" y="7549"/>
                </a:cubicBezTo>
                <a:cubicBezTo>
                  <a:pt x="20278" y="7558"/>
                  <a:pt x="20287" y="7562"/>
                  <a:pt x="20291" y="7561"/>
                </a:cubicBezTo>
                <a:cubicBezTo>
                  <a:pt x="20293" y="7558"/>
                  <a:pt x="20291" y="7561"/>
                  <a:pt x="20293" y="7558"/>
                </a:cubicBezTo>
                <a:cubicBezTo>
                  <a:pt x="20293" y="7557"/>
                  <a:pt x="20293" y="7558"/>
                  <a:pt x="20293" y="7557"/>
                </a:cubicBezTo>
                <a:cubicBezTo>
                  <a:pt x="20298" y="7549"/>
                  <a:pt x="20283" y="7523"/>
                  <a:pt x="20289" y="7516"/>
                </a:cubicBezTo>
                <a:cubicBezTo>
                  <a:pt x="20289" y="7516"/>
                  <a:pt x="20289" y="7516"/>
                  <a:pt x="20375" y="7455"/>
                </a:cubicBezTo>
                <a:cubicBezTo>
                  <a:pt x="20375" y="7455"/>
                  <a:pt x="20375" y="7455"/>
                  <a:pt x="20368" y="7487"/>
                </a:cubicBezTo>
                <a:cubicBezTo>
                  <a:pt x="20368" y="7487"/>
                  <a:pt x="20368" y="7486"/>
                  <a:pt x="20393" y="7431"/>
                </a:cubicBezTo>
                <a:cubicBezTo>
                  <a:pt x="20393" y="7431"/>
                  <a:pt x="20393" y="7432"/>
                  <a:pt x="20344" y="7447"/>
                </a:cubicBezTo>
                <a:cubicBezTo>
                  <a:pt x="20344" y="7447"/>
                  <a:pt x="20344" y="7447"/>
                  <a:pt x="20358" y="7383"/>
                </a:cubicBezTo>
                <a:cubicBezTo>
                  <a:pt x="20358" y="7383"/>
                  <a:pt x="20358" y="7383"/>
                  <a:pt x="20410" y="7294"/>
                </a:cubicBezTo>
                <a:cubicBezTo>
                  <a:pt x="20410" y="7294"/>
                  <a:pt x="20410" y="7294"/>
                  <a:pt x="20442" y="7302"/>
                </a:cubicBezTo>
                <a:cubicBezTo>
                  <a:pt x="20442" y="7302"/>
                  <a:pt x="20441" y="7301"/>
                  <a:pt x="20430" y="7291"/>
                </a:cubicBezTo>
                <a:cubicBezTo>
                  <a:pt x="20430" y="7291"/>
                  <a:pt x="20431" y="7292"/>
                  <a:pt x="20418" y="7262"/>
                </a:cubicBezTo>
                <a:cubicBezTo>
                  <a:pt x="20418" y="7262"/>
                  <a:pt x="20417" y="7262"/>
                  <a:pt x="20487" y="7245"/>
                </a:cubicBezTo>
                <a:cubicBezTo>
                  <a:pt x="20487" y="7245"/>
                  <a:pt x="20487" y="7244"/>
                  <a:pt x="20569" y="7141"/>
                </a:cubicBezTo>
                <a:cubicBezTo>
                  <a:pt x="20569" y="7141"/>
                  <a:pt x="20569" y="7142"/>
                  <a:pt x="20570" y="7163"/>
                </a:cubicBezTo>
                <a:cubicBezTo>
                  <a:pt x="20649" y="7134"/>
                  <a:pt x="20623" y="7074"/>
                  <a:pt x="20648" y="7019"/>
                </a:cubicBezTo>
                <a:cubicBezTo>
                  <a:pt x="20790" y="7005"/>
                  <a:pt x="20641" y="6936"/>
                  <a:pt x="20722" y="6928"/>
                </a:cubicBezTo>
                <a:cubicBezTo>
                  <a:pt x="20722" y="6928"/>
                  <a:pt x="20722" y="6927"/>
                  <a:pt x="20698" y="6888"/>
                </a:cubicBezTo>
                <a:cubicBezTo>
                  <a:pt x="20682" y="6884"/>
                  <a:pt x="20694" y="6886"/>
                  <a:pt x="20712" y="6885"/>
                </a:cubicBezTo>
                <a:lnTo>
                  <a:pt x="20718" y="6882"/>
                </a:lnTo>
                <a:lnTo>
                  <a:pt x="20716" y="6866"/>
                </a:lnTo>
                <a:cubicBezTo>
                  <a:pt x="20699" y="6794"/>
                  <a:pt x="20750" y="6800"/>
                  <a:pt x="20766" y="6756"/>
                </a:cubicBezTo>
                <a:cubicBezTo>
                  <a:pt x="20766" y="6756"/>
                  <a:pt x="20766" y="6756"/>
                  <a:pt x="20760" y="6694"/>
                </a:cubicBezTo>
                <a:cubicBezTo>
                  <a:pt x="20760" y="6694"/>
                  <a:pt x="20761" y="6693"/>
                  <a:pt x="20825" y="6729"/>
                </a:cubicBezTo>
                <a:cubicBezTo>
                  <a:pt x="20825" y="6729"/>
                  <a:pt x="20826" y="6728"/>
                  <a:pt x="20820" y="6666"/>
                </a:cubicBezTo>
                <a:cubicBezTo>
                  <a:pt x="20820" y="6666"/>
                  <a:pt x="20819" y="6667"/>
                  <a:pt x="20828" y="6656"/>
                </a:cubicBezTo>
                <a:cubicBezTo>
                  <a:pt x="20828" y="6656"/>
                  <a:pt x="20828" y="6656"/>
                  <a:pt x="20859" y="6663"/>
                </a:cubicBezTo>
                <a:lnTo>
                  <a:pt x="20848" y="6622"/>
                </a:lnTo>
                <a:lnTo>
                  <a:pt x="20835" y="6624"/>
                </a:lnTo>
                <a:cubicBezTo>
                  <a:pt x="20835" y="6624"/>
                  <a:pt x="20835" y="6623"/>
                  <a:pt x="20876" y="6525"/>
                </a:cubicBezTo>
                <a:cubicBezTo>
                  <a:pt x="20876" y="6525"/>
                  <a:pt x="20876" y="6525"/>
                  <a:pt x="20971" y="6453"/>
                </a:cubicBezTo>
                <a:cubicBezTo>
                  <a:pt x="20971" y="6453"/>
                  <a:pt x="20972" y="6452"/>
                  <a:pt x="20970" y="6431"/>
                </a:cubicBezTo>
                <a:cubicBezTo>
                  <a:pt x="20970" y="6431"/>
                  <a:pt x="20969" y="6432"/>
                  <a:pt x="21194" y="6221"/>
                </a:cubicBezTo>
                <a:cubicBezTo>
                  <a:pt x="21266" y="6015"/>
                  <a:pt x="21232" y="6197"/>
                  <a:pt x="21230" y="6176"/>
                </a:cubicBezTo>
                <a:cubicBezTo>
                  <a:pt x="21231" y="6176"/>
                  <a:pt x="21231" y="6175"/>
                  <a:pt x="21289" y="6033"/>
                </a:cubicBezTo>
                <a:cubicBezTo>
                  <a:pt x="21289" y="6033"/>
                  <a:pt x="21288" y="6034"/>
                  <a:pt x="21270" y="6057"/>
                </a:cubicBezTo>
                <a:cubicBezTo>
                  <a:pt x="21270" y="6057"/>
                  <a:pt x="21270" y="6056"/>
                  <a:pt x="21226" y="6134"/>
                </a:cubicBezTo>
                <a:cubicBezTo>
                  <a:pt x="21226" y="6134"/>
                  <a:pt x="21226" y="6134"/>
                  <a:pt x="21158" y="6172"/>
                </a:cubicBezTo>
                <a:cubicBezTo>
                  <a:pt x="21158" y="6172"/>
                  <a:pt x="21159" y="6173"/>
                  <a:pt x="21146" y="6143"/>
                </a:cubicBezTo>
                <a:cubicBezTo>
                  <a:pt x="21146" y="6143"/>
                  <a:pt x="21145" y="6143"/>
                  <a:pt x="21177" y="6150"/>
                </a:cubicBezTo>
                <a:cubicBezTo>
                  <a:pt x="21177" y="6150"/>
                  <a:pt x="21177" y="6150"/>
                  <a:pt x="21191" y="6086"/>
                </a:cubicBezTo>
                <a:cubicBezTo>
                  <a:pt x="21162" y="6099"/>
                  <a:pt x="21154" y="6130"/>
                  <a:pt x="21165" y="6140"/>
                </a:cubicBezTo>
                <a:cubicBezTo>
                  <a:pt x="21165" y="6140"/>
                  <a:pt x="21165" y="6140"/>
                  <a:pt x="21134" y="6132"/>
                </a:cubicBezTo>
                <a:cubicBezTo>
                  <a:pt x="21134" y="6132"/>
                  <a:pt x="21134" y="6133"/>
                  <a:pt x="20980" y="6326"/>
                </a:cubicBezTo>
                <a:cubicBezTo>
                  <a:pt x="20980" y="6326"/>
                  <a:pt x="20980" y="6326"/>
                  <a:pt x="20922" y="6353"/>
                </a:cubicBezTo>
                <a:cubicBezTo>
                  <a:pt x="20922" y="6353"/>
                  <a:pt x="20922" y="6352"/>
                  <a:pt x="20869" y="6441"/>
                </a:cubicBezTo>
                <a:cubicBezTo>
                  <a:pt x="20869" y="6441"/>
                  <a:pt x="20869" y="6441"/>
                  <a:pt x="20801" y="6479"/>
                </a:cubicBezTo>
                <a:lnTo>
                  <a:pt x="20803" y="6412"/>
                </a:lnTo>
                <a:cubicBezTo>
                  <a:pt x="20806" y="6418"/>
                  <a:pt x="20813" y="6418"/>
                  <a:pt x="20824" y="6404"/>
                </a:cubicBezTo>
                <a:cubicBezTo>
                  <a:pt x="20804" y="6377"/>
                  <a:pt x="20790" y="6365"/>
                  <a:pt x="20780" y="6361"/>
                </a:cubicBezTo>
                <a:lnTo>
                  <a:pt x="20770" y="6366"/>
                </a:lnTo>
                <a:lnTo>
                  <a:pt x="20773" y="6393"/>
                </a:lnTo>
                <a:cubicBezTo>
                  <a:pt x="20774" y="6399"/>
                  <a:pt x="20773" y="6399"/>
                  <a:pt x="20773" y="6399"/>
                </a:cubicBezTo>
                <a:cubicBezTo>
                  <a:pt x="20764" y="6411"/>
                  <a:pt x="20757" y="6385"/>
                  <a:pt x="20762" y="6370"/>
                </a:cubicBezTo>
                <a:lnTo>
                  <a:pt x="20770" y="6366"/>
                </a:lnTo>
                <a:lnTo>
                  <a:pt x="20769" y="6357"/>
                </a:lnTo>
                <a:cubicBezTo>
                  <a:pt x="20688" y="6365"/>
                  <a:pt x="20724" y="6414"/>
                  <a:pt x="20708" y="6458"/>
                </a:cubicBezTo>
                <a:cubicBezTo>
                  <a:pt x="20708" y="6458"/>
                  <a:pt x="20708" y="6458"/>
                  <a:pt x="20607" y="6468"/>
                </a:cubicBezTo>
                <a:cubicBezTo>
                  <a:pt x="20607" y="6468"/>
                  <a:pt x="20606" y="6467"/>
                  <a:pt x="20624" y="6444"/>
                </a:cubicBezTo>
                <a:cubicBezTo>
                  <a:pt x="20624" y="6444"/>
                  <a:pt x="20625" y="6445"/>
                  <a:pt x="20614" y="6436"/>
                </a:cubicBezTo>
                <a:cubicBezTo>
                  <a:pt x="20614" y="6436"/>
                  <a:pt x="20613" y="6436"/>
                  <a:pt x="20572" y="6535"/>
                </a:cubicBezTo>
                <a:cubicBezTo>
                  <a:pt x="20572" y="6535"/>
                  <a:pt x="20572" y="6534"/>
                  <a:pt x="20507" y="6593"/>
                </a:cubicBezTo>
                <a:cubicBezTo>
                  <a:pt x="20507" y="6593"/>
                  <a:pt x="20507" y="6592"/>
                  <a:pt x="20457" y="6608"/>
                </a:cubicBezTo>
                <a:lnTo>
                  <a:pt x="20436" y="6560"/>
                </a:lnTo>
                <a:lnTo>
                  <a:pt x="20425" y="6580"/>
                </a:lnTo>
                <a:cubicBezTo>
                  <a:pt x="20396" y="6599"/>
                  <a:pt x="20403" y="6520"/>
                  <a:pt x="20427" y="6544"/>
                </a:cubicBezTo>
                <a:lnTo>
                  <a:pt x="20436" y="6560"/>
                </a:lnTo>
                <a:lnTo>
                  <a:pt x="20460" y="6514"/>
                </a:lnTo>
                <a:lnTo>
                  <a:pt x="20459" y="6514"/>
                </a:lnTo>
                <a:cubicBezTo>
                  <a:pt x="20459" y="6514"/>
                  <a:pt x="20459" y="6514"/>
                  <a:pt x="20473" y="6450"/>
                </a:cubicBezTo>
                <a:cubicBezTo>
                  <a:pt x="20473" y="6450"/>
                  <a:pt x="20473" y="6450"/>
                  <a:pt x="20534" y="6444"/>
                </a:cubicBezTo>
                <a:cubicBezTo>
                  <a:pt x="20534" y="6444"/>
                  <a:pt x="20534" y="6443"/>
                  <a:pt x="20541" y="6411"/>
                </a:cubicBezTo>
                <a:cubicBezTo>
                  <a:pt x="20541" y="6411"/>
                  <a:pt x="20540" y="6411"/>
                  <a:pt x="20569" y="6398"/>
                </a:cubicBezTo>
                <a:cubicBezTo>
                  <a:pt x="20569" y="6398"/>
                  <a:pt x="20569" y="6398"/>
                  <a:pt x="20704" y="6207"/>
                </a:cubicBezTo>
                <a:cubicBezTo>
                  <a:pt x="20704" y="6207"/>
                  <a:pt x="20703" y="6207"/>
                  <a:pt x="20749" y="6150"/>
                </a:cubicBezTo>
                <a:cubicBezTo>
                  <a:pt x="20749" y="6150"/>
                  <a:pt x="20750" y="6149"/>
                  <a:pt x="20738" y="6234"/>
                </a:cubicBezTo>
                <a:cubicBezTo>
                  <a:pt x="20738" y="6234"/>
                  <a:pt x="20737" y="6236"/>
                  <a:pt x="20732" y="6288"/>
                </a:cubicBezTo>
                <a:cubicBezTo>
                  <a:pt x="20732" y="6288"/>
                  <a:pt x="20732" y="6288"/>
                  <a:pt x="20752" y="6286"/>
                </a:cubicBezTo>
                <a:cubicBezTo>
                  <a:pt x="20752" y="6286"/>
                  <a:pt x="20752" y="6286"/>
                  <a:pt x="20756" y="6328"/>
                </a:cubicBezTo>
                <a:cubicBezTo>
                  <a:pt x="20796" y="6209"/>
                  <a:pt x="20764" y="6295"/>
                  <a:pt x="20773" y="6284"/>
                </a:cubicBezTo>
                <a:cubicBezTo>
                  <a:pt x="20773" y="6284"/>
                  <a:pt x="20773" y="6283"/>
                  <a:pt x="20793" y="6281"/>
                </a:cubicBezTo>
                <a:cubicBezTo>
                  <a:pt x="20793" y="6281"/>
                  <a:pt x="20793" y="6282"/>
                  <a:pt x="20789" y="6240"/>
                </a:cubicBezTo>
                <a:cubicBezTo>
                  <a:pt x="20858" y="6223"/>
                  <a:pt x="20823" y="6174"/>
                  <a:pt x="20841" y="6151"/>
                </a:cubicBezTo>
                <a:cubicBezTo>
                  <a:pt x="20841" y="6151"/>
                  <a:pt x="20841" y="6151"/>
                  <a:pt x="20875" y="6084"/>
                </a:cubicBezTo>
                <a:cubicBezTo>
                  <a:pt x="20875" y="6084"/>
                  <a:pt x="20876" y="6085"/>
                  <a:pt x="20879" y="6011"/>
                </a:cubicBezTo>
                <a:cubicBezTo>
                  <a:pt x="20879" y="6011"/>
                  <a:pt x="20879" y="6012"/>
                  <a:pt x="20970" y="5898"/>
                </a:cubicBezTo>
                <a:cubicBezTo>
                  <a:pt x="20970" y="5898"/>
                  <a:pt x="20969" y="5898"/>
                  <a:pt x="20916" y="5872"/>
                </a:cubicBezTo>
                <a:cubicBezTo>
                  <a:pt x="20916" y="5872"/>
                  <a:pt x="20916" y="5872"/>
                  <a:pt x="20930" y="5807"/>
                </a:cubicBezTo>
                <a:cubicBezTo>
                  <a:pt x="20930" y="5807"/>
                  <a:pt x="20931" y="5808"/>
                  <a:pt x="20967" y="5762"/>
                </a:cubicBezTo>
                <a:cubicBezTo>
                  <a:pt x="20967" y="5762"/>
                  <a:pt x="20967" y="5762"/>
                  <a:pt x="20944" y="5743"/>
                </a:cubicBezTo>
                <a:cubicBezTo>
                  <a:pt x="20944" y="5743"/>
                  <a:pt x="20945" y="5743"/>
                  <a:pt x="20925" y="5745"/>
                </a:cubicBezTo>
                <a:cubicBezTo>
                  <a:pt x="20925" y="5745"/>
                  <a:pt x="20925" y="5745"/>
                  <a:pt x="20923" y="5724"/>
                </a:cubicBezTo>
                <a:cubicBezTo>
                  <a:pt x="20923" y="5724"/>
                  <a:pt x="20922" y="5724"/>
                  <a:pt x="20895" y="5758"/>
                </a:cubicBezTo>
                <a:cubicBezTo>
                  <a:pt x="20895" y="5758"/>
                  <a:pt x="20896" y="5758"/>
                  <a:pt x="20920" y="5797"/>
                </a:cubicBezTo>
                <a:cubicBezTo>
                  <a:pt x="20920" y="5797"/>
                  <a:pt x="20919" y="5798"/>
                  <a:pt x="20892" y="5832"/>
                </a:cubicBezTo>
                <a:cubicBezTo>
                  <a:pt x="20892" y="5832"/>
                  <a:pt x="20892" y="5831"/>
                  <a:pt x="20842" y="5847"/>
                </a:cubicBezTo>
                <a:cubicBezTo>
                  <a:pt x="20842" y="5847"/>
                  <a:pt x="20844" y="5848"/>
                  <a:pt x="20755" y="5982"/>
                </a:cubicBezTo>
                <a:cubicBezTo>
                  <a:pt x="20755" y="5982"/>
                  <a:pt x="20753" y="5982"/>
                  <a:pt x="20684" y="6000"/>
                </a:cubicBezTo>
                <a:cubicBezTo>
                  <a:pt x="20684" y="6000"/>
                  <a:pt x="20685" y="5999"/>
                  <a:pt x="20687" y="6020"/>
                </a:cubicBezTo>
                <a:cubicBezTo>
                  <a:pt x="20687" y="6020"/>
                  <a:pt x="20686" y="6020"/>
                  <a:pt x="20638" y="6057"/>
                </a:cubicBezTo>
                <a:cubicBezTo>
                  <a:pt x="20638" y="6057"/>
                  <a:pt x="20639" y="6056"/>
                  <a:pt x="20648" y="6160"/>
                </a:cubicBezTo>
                <a:cubicBezTo>
                  <a:pt x="20648" y="6160"/>
                  <a:pt x="20649" y="6160"/>
                  <a:pt x="20609" y="6165"/>
                </a:cubicBezTo>
                <a:cubicBezTo>
                  <a:pt x="20609" y="6165"/>
                  <a:pt x="20608" y="6164"/>
                  <a:pt x="20586" y="6146"/>
                </a:cubicBezTo>
                <a:cubicBezTo>
                  <a:pt x="20586" y="6146"/>
                  <a:pt x="20587" y="6146"/>
                  <a:pt x="20539" y="6182"/>
                </a:cubicBezTo>
                <a:cubicBezTo>
                  <a:pt x="20539" y="6182"/>
                  <a:pt x="20539" y="6181"/>
                  <a:pt x="20477" y="6281"/>
                </a:cubicBezTo>
                <a:cubicBezTo>
                  <a:pt x="20477" y="6281"/>
                  <a:pt x="20477" y="6281"/>
                  <a:pt x="20386" y="6395"/>
                </a:cubicBezTo>
                <a:cubicBezTo>
                  <a:pt x="20386" y="6395"/>
                  <a:pt x="20386" y="6395"/>
                  <a:pt x="20379" y="6427"/>
                </a:cubicBezTo>
                <a:cubicBezTo>
                  <a:pt x="20379" y="6427"/>
                  <a:pt x="20378" y="6427"/>
                  <a:pt x="20408" y="6414"/>
                </a:cubicBezTo>
                <a:cubicBezTo>
                  <a:pt x="20498" y="6185"/>
                  <a:pt x="20458" y="6399"/>
                  <a:pt x="20443" y="6348"/>
                </a:cubicBezTo>
                <a:cubicBezTo>
                  <a:pt x="20436" y="6380"/>
                  <a:pt x="20471" y="6429"/>
                  <a:pt x="20423" y="6465"/>
                </a:cubicBezTo>
                <a:cubicBezTo>
                  <a:pt x="20286" y="6520"/>
                  <a:pt x="20396" y="6500"/>
                  <a:pt x="20389" y="6532"/>
                </a:cubicBezTo>
                <a:cubicBezTo>
                  <a:pt x="20389" y="6532"/>
                  <a:pt x="20389" y="6532"/>
                  <a:pt x="20359" y="6545"/>
                </a:cubicBezTo>
                <a:cubicBezTo>
                  <a:pt x="20358" y="6639"/>
                  <a:pt x="20328" y="6632"/>
                  <a:pt x="20306" y="6613"/>
                </a:cubicBezTo>
                <a:cubicBezTo>
                  <a:pt x="20306" y="6613"/>
                  <a:pt x="20305" y="6613"/>
                  <a:pt x="20283" y="6595"/>
                </a:cubicBezTo>
                <a:cubicBezTo>
                  <a:pt x="20427" y="6507"/>
                  <a:pt x="20251" y="6472"/>
                  <a:pt x="20361" y="6450"/>
                </a:cubicBezTo>
                <a:cubicBezTo>
                  <a:pt x="20361" y="6450"/>
                  <a:pt x="20361" y="6451"/>
                  <a:pt x="20280" y="6459"/>
                </a:cubicBezTo>
                <a:cubicBezTo>
                  <a:pt x="20280" y="6459"/>
                  <a:pt x="20280" y="6458"/>
                  <a:pt x="20306" y="6404"/>
                </a:cubicBezTo>
                <a:cubicBezTo>
                  <a:pt x="20234" y="6400"/>
                  <a:pt x="20290" y="6353"/>
                  <a:pt x="20297" y="6320"/>
                </a:cubicBezTo>
                <a:cubicBezTo>
                  <a:pt x="20297" y="6320"/>
                  <a:pt x="20298" y="6321"/>
                  <a:pt x="20327" y="6307"/>
                </a:cubicBezTo>
                <a:cubicBezTo>
                  <a:pt x="20327" y="6307"/>
                  <a:pt x="20327" y="6308"/>
                  <a:pt x="20303" y="6268"/>
                </a:cubicBezTo>
                <a:cubicBezTo>
                  <a:pt x="20303" y="6268"/>
                  <a:pt x="20303" y="6268"/>
                  <a:pt x="20379" y="6218"/>
                </a:cubicBezTo>
                <a:cubicBezTo>
                  <a:pt x="20379" y="6218"/>
                  <a:pt x="20380" y="6218"/>
                  <a:pt x="20358" y="6199"/>
                </a:cubicBezTo>
                <a:cubicBezTo>
                  <a:pt x="20358" y="6199"/>
                  <a:pt x="20357" y="6200"/>
                  <a:pt x="20348" y="6211"/>
                </a:cubicBezTo>
                <a:cubicBezTo>
                  <a:pt x="20281" y="6249"/>
                  <a:pt x="20277" y="6322"/>
                  <a:pt x="20260" y="6251"/>
                </a:cubicBezTo>
                <a:cubicBezTo>
                  <a:pt x="20310" y="6235"/>
                  <a:pt x="20279" y="6228"/>
                  <a:pt x="20277" y="6207"/>
                </a:cubicBezTo>
                <a:cubicBezTo>
                  <a:pt x="20277" y="6207"/>
                  <a:pt x="20276" y="6207"/>
                  <a:pt x="20396" y="6080"/>
                </a:cubicBezTo>
                <a:cubicBezTo>
                  <a:pt x="20396" y="6080"/>
                  <a:pt x="20396" y="6080"/>
                  <a:pt x="20576" y="5832"/>
                </a:cubicBezTo>
                <a:cubicBezTo>
                  <a:pt x="20576" y="5832"/>
                  <a:pt x="20577" y="5832"/>
                  <a:pt x="20592" y="5768"/>
                </a:cubicBezTo>
                <a:cubicBezTo>
                  <a:pt x="20592" y="5768"/>
                  <a:pt x="20592" y="5767"/>
                  <a:pt x="20566" y="5822"/>
                </a:cubicBezTo>
                <a:cubicBezTo>
                  <a:pt x="20566" y="5822"/>
                  <a:pt x="20566" y="5822"/>
                  <a:pt x="20528" y="5847"/>
                </a:cubicBezTo>
                <a:cubicBezTo>
                  <a:pt x="20528" y="5847"/>
                  <a:pt x="20528" y="5847"/>
                  <a:pt x="20464" y="5927"/>
                </a:cubicBezTo>
                <a:lnTo>
                  <a:pt x="20405" y="5915"/>
                </a:lnTo>
                <a:lnTo>
                  <a:pt x="20412" y="5921"/>
                </a:lnTo>
                <a:cubicBezTo>
                  <a:pt x="20412" y="5921"/>
                  <a:pt x="20412" y="5921"/>
                  <a:pt x="20335" y="5971"/>
                </a:cubicBezTo>
                <a:lnTo>
                  <a:pt x="20311" y="6042"/>
                </a:lnTo>
                <a:lnTo>
                  <a:pt x="20317" y="6030"/>
                </a:lnTo>
                <a:cubicBezTo>
                  <a:pt x="20322" y="6025"/>
                  <a:pt x="20328" y="6027"/>
                  <a:pt x="20333" y="6045"/>
                </a:cubicBezTo>
                <a:cubicBezTo>
                  <a:pt x="20333" y="6045"/>
                  <a:pt x="20333" y="6045"/>
                  <a:pt x="20256" y="6095"/>
                </a:cubicBezTo>
                <a:cubicBezTo>
                  <a:pt x="20256" y="6095"/>
                  <a:pt x="20255" y="6095"/>
                  <a:pt x="20232" y="6170"/>
                </a:cubicBezTo>
                <a:cubicBezTo>
                  <a:pt x="20232" y="6170"/>
                  <a:pt x="20232" y="6170"/>
                  <a:pt x="20182" y="6185"/>
                </a:cubicBezTo>
                <a:cubicBezTo>
                  <a:pt x="20182" y="6185"/>
                  <a:pt x="20183" y="6185"/>
                  <a:pt x="20167" y="6229"/>
                </a:cubicBezTo>
                <a:cubicBezTo>
                  <a:pt x="20167" y="6229"/>
                  <a:pt x="20166" y="6229"/>
                  <a:pt x="20073" y="6322"/>
                </a:cubicBezTo>
                <a:cubicBezTo>
                  <a:pt x="20073" y="6322"/>
                  <a:pt x="20074" y="6322"/>
                  <a:pt x="20052" y="6303"/>
                </a:cubicBezTo>
                <a:cubicBezTo>
                  <a:pt x="20085" y="6216"/>
                  <a:pt x="20090" y="6279"/>
                  <a:pt x="20079" y="6269"/>
                </a:cubicBezTo>
                <a:cubicBezTo>
                  <a:pt x="20079" y="6269"/>
                  <a:pt x="20079" y="6269"/>
                  <a:pt x="20105" y="6214"/>
                </a:cubicBezTo>
                <a:cubicBezTo>
                  <a:pt x="20105" y="6214"/>
                  <a:pt x="20104" y="6215"/>
                  <a:pt x="20177" y="6124"/>
                </a:cubicBezTo>
                <a:cubicBezTo>
                  <a:pt x="20177" y="6124"/>
                  <a:pt x="20178" y="6123"/>
                  <a:pt x="20148" y="6137"/>
                </a:cubicBezTo>
                <a:lnTo>
                  <a:pt x="20170" y="6044"/>
                </a:lnTo>
                <a:lnTo>
                  <a:pt x="20167" y="6019"/>
                </a:lnTo>
                <a:cubicBezTo>
                  <a:pt x="20167" y="6019"/>
                  <a:pt x="20167" y="6019"/>
                  <a:pt x="20204" y="5974"/>
                </a:cubicBezTo>
                <a:cubicBezTo>
                  <a:pt x="20204" y="5974"/>
                  <a:pt x="20203" y="5974"/>
                  <a:pt x="20192" y="5965"/>
                </a:cubicBezTo>
                <a:cubicBezTo>
                  <a:pt x="20192" y="5965"/>
                  <a:pt x="20192" y="5964"/>
                  <a:pt x="20265" y="5873"/>
                </a:cubicBezTo>
                <a:cubicBezTo>
                  <a:pt x="20265" y="5873"/>
                  <a:pt x="20266" y="5873"/>
                  <a:pt x="20318" y="5784"/>
                </a:cubicBezTo>
                <a:lnTo>
                  <a:pt x="20331" y="5686"/>
                </a:lnTo>
                <a:lnTo>
                  <a:pt x="20301" y="5713"/>
                </a:lnTo>
                <a:cubicBezTo>
                  <a:pt x="20301" y="5713"/>
                  <a:pt x="20301" y="5712"/>
                  <a:pt x="20286" y="5662"/>
                </a:cubicBezTo>
                <a:cubicBezTo>
                  <a:pt x="20286" y="5662"/>
                  <a:pt x="20286" y="5662"/>
                  <a:pt x="20253" y="5634"/>
                </a:cubicBezTo>
                <a:cubicBezTo>
                  <a:pt x="20233" y="5636"/>
                  <a:pt x="20237" y="5677"/>
                  <a:pt x="20216" y="5679"/>
                </a:cubicBezTo>
                <a:cubicBezTo>
                  <a:pt x="20216" y="5679"/>
                  <a:pt x="20216" y="5679"/>
                  <a:pt x="20163" y="5653"/>
                </a:cubicBezTo>
                <a:cubicBezTo>
                  <a:pt x="20163" y="5653"/>
                  <a:pt x="20163" y="5653"/>
                  <a:pt x="20180" y="5609"/>
                </a:cubicBezTo>
                <a:cubicBezTo>
                  <a:pt x="20180" y="5609"/>
                  <a:pt x="20180" y="5609"/>
                  <a:pt x="20141" y="5634"/>
                </a:cubicBezTo>
                <a:cubicBezTo>
                  <a:pt x="20141" y="5634"/>
                  <a:pt x="20141" y="5635"/>
                  <a:pt x="20099" y="5618"/>
                </a:cubicBezTo>
                <a:cubicBezTo>
                  <a:pt x="20099" y="5618"/>
                  <a:pt x="20099" y="5617"/>
                  <a:pt x="20170" y="5506"/>
                </a:cubicBezTo>
                <a:cubicBezTo>
                  <a:pt x="20170" y="5506"/>
                  <a:pt x="20169" y="5506"/>
                  <a:pt x="20229" y="5500"/>
                </a:cubicBezTo>
                <a:cubicBezTo>
                  <a:pt x="20141" y="5425"/>
                  <a:pt x="20225" y="5458"/>
                  <a:pt x="20216" y="5469"/>
                </a:cubicBezTo>
                <a:cubicBezTo>
                  <a:pt x="20216" y="5469"/>
                  <a:pt x="20216" y="5470"/>
                  <a:pt x="20256" y="5351"/>
                </a:cubicBezTo>
                <a:cubicBezTo>
                  <a:pt x="20256" y="5351"/>
                  <a:pt x="20256" y="5351"/>
                  <a:pt x="20148" y="5509"/>
                </a:cubicBezTo>
                <a:cubicBezTo>
                  <a:pt x="20148" y="5509"/>
                  <a:pt x="20149" y="5507"/>
                  <a:pt x="20109" y="5511"/>
                </a:cubicBezTo>
                <a:cubicBezTo>
                  <a:pt x="20109" y="5511"/>
                  <a:pt x="20109" y="5512"/>
                  <a:pt x="20093" y="5555"/>
                </a:cubicBezTo>
                <a:cubicBezTo>
                  <a:pt x="20093" y="5555"/>
                  <a:pt x="20092" y="5555"/>
                  <a:pt x="20061" y="5548"/>
                </a:cubicBezTo>
                <a:lnTo>
                  <a:pt x="20076" y="5436"/>
                </a:lnTo>
                <a:lnTo>
                  <a:pt x="20073" y="5437"/>
                </a:lnTo>
                <a:cubicBezTo>
                  <a:pt x="20066" y="5443"/>
                  <a:pt x="20052" y="5454"/>
                  <a:pt x="20024" y="5478"/>
                </a:cubicBezTo>
                <a:cubicBezTo>
                  <a:pt x="20024" y="5478"/>
                  <a:pt x="20024" y="5478"/>
                  <a:pt x="20029" y="5425"/>
                </a:cubicBezTo>
                <a:cubicBezTo>
                  <a:pt x="20029" y="5425"/>
                  <a:pt x="20029" y="5425"/>
                  <a:pt x="19961" y="5463"/>
                </a:cubicBezTo>
                <a:cubicBezTo>
                  <a:pt x="19961" y="5463"/>
                  <a:pt x="19962" y="5463"/>
                  <a:pt x="19940" y="5444"/>
                </a:cubicBezTo>
                <a:cubicBezTo>
                  <a:pt x="19940" y="5444"/>
                  <a:pt x="19940" y="5445"/>
                  <a:pt x="19859" y="5453"/>
                </a:cubicBezTo>
                <a:cubicBezTo>
                  <a:pt x="19859" y="5453"/>
                  <a:pt x="19859" y="5453"/>
                  <a:pt x="19851" y="5370"/>
                </a:cubicBezTo>
                <a:cubicBezTo>
                  <a:pt x="19792" y="5397"/>
                  <a:pt x="19840" y="5360"/>
                  <a:pt x="19831" y="5371"/>
                </a:cubicBezTo>
                <a:cubicBezTo>
                  <a:pt x="19831" y="5371"/>
                  <a:pt x="19831" y="5372"/>
                  <a:pt x="19876" y="5315"/>
                </a:cubicBezTo>
                <a:cubicBezTo>
                  <a:pt x="19876" y="5315"/>
                  <a:pt x="19876" y="5314"/>
                  <a:pt x="19854" y="5296"/>
                </a:cubicBezTo>
                <a:cubicBezTo>
                  <a:pt x="19784" y="5313"/>
                  <a:pt x="19808" y="5238"/>
                  <a:pt x="19803" y="5291"/>
                </a:cubicBezTo>
                <a:cubicBezTo>
                  <a:pt x="19803" y="5291"/>
                  <a:pt x="19803" y="5291"/>
                  <a:pt x="19807" y="5332"/>
                </a:cubicBezTo>
                <a:cubicBezTo>
                  <a:pt x="19807" y="5332"/>
                  <a:pt x="19807" y="5332"/>
                  <a:pt x="19777" y="5345"/>
                </a:cubicBezTo>
                <a:cubicBezTo>
                  <a:pt x="19777" y="5345"/>
                  <a:pt x="19778" y="5346"/>
                  <a:pt x="19774" y="5420"/>
                </a:cubicBezTo>
                <a:cubicBezTo>
                  <a:pt x="19774" y="5420"/>
                  <a:pt x="19775" y="5420"/>
                  <a:pt x="19698" y="5469"/>
                </a:cubicBezTo>
                <a:cubicBezTo>
                  <a:pt x="19698" y="5469"/>
                  <a:pt x="19697" y="5469"/>
                  <a:pt x="19692" y="5522"/>
                </a:cubicBezTo>
                <a:cubicBezTo>
                  <a:pt x="19692" y="5522"/>
                  <a:pt x="19692" y="5522"/>
                  <a:pt x="19661" y="5514"/>
                </a:cubicBezTo>
                <a:cubicBezTo>
                  <a:pt x="19661" y="5514"/>
                  <a:pt x="19661" y="5515"/>
                  <a:pt x="19674" y="5545"/>
                </a:cubicBezTo>
                <a:cubicBezTo>
                  <a:pt x="19674" y="5545"/>
                  <a:pt x="19674" y="5545"/>
                  <a:pt x="19575" y="5576"/>
                </a:cubicBezTo>
                <a:cubicBezTo>
                  <a:pt x="19676" y="5681"/>
                  <a:pt x="19678" y="5471"/>
                  <a:pt x="19690" y="5596"/>
                </a:cubicBezTo>
                <a:cubicBezTo>
                  <a:pt x="19690" y="5596"/>
                  <a:pt x="19690" y="5595"/>
                  <a:pt x="19725" y="5644"/>
                </a:cubicBezTo>
                <a:cubicBezTo>
                  <a:pt x="19725" y="5644"/>
                  <a:pt x="19725" y="5644"/>
                  <a:pt x="19718" y="5676"/>
                </a:cubicBezTo>
                <a:cubicBezTo>
                  <a:pt x="19718" y="5676"/>
                  <a:pt x="19717" y="5676"/>
                  <a:pt x="19688" y="5689"/>
                </a:cubicBezTo>
                <a:cubicBezTo>
                  <a:pt x="19688" y="5689"/>
                  <a:pt x="19688" y="5689"/>
                  <a:pt x="19680" y="5606"/>
                </a:cubicBezTo>
                <a:cubicBezTo>
                  <a:pt x="19680" y="5606"/>
                  <a:pt x="19681" y="5607"/>
                  <a:pt x="19651" y="5621"/>
                </a:cubicBezTo>
                <a:cubicBezTo>
                  <a:pt x="19651" y="5621"/>
                  <a:pt x="19651" y="5620"/>
                  <a:pt x="19565" y="5681"/>
                </a:cubicBezTo>
                <a:cubicBezTo>
                  <a:pt x="19565" y="5681"/>
                  <a:pt x="19565" y="5681"/>
                  <a:pt x="19607" y="5698"/>
                </a:cubicBezTo>
                <a:cubicBezTo>
                  <a:pt x="19607" y="5698"/>
                  <a:pt x="19607" y="5698"/>
                  <a:pt x="19552" y="5767"/>
                </a:cubicBezTo>
                <a:cubicBezTo>
                  <a:pt x="19552" y="5767"/>
                  <a:pt x="19553" y="5766"/>
                  <a:pt x="19486" y="5804"/>
                </a:cubicBezTo>
                <a:cubicBezTo>
                  <a:pt x="19486" y="5804"/>
                  <a:pt x="19485" y="5804"/>
                  <a:pt x="19474" y="5794"/>
                </a:cubicBezTo>
                <a:cubicBezTo>
                  <a:pt x="19474" y="5794"/>
                  <a:pt x="19474" y="5794"/>
                  <a:pt x="19467" y="5826"/>
                </a:cubicBezTo>
                <a:cubicBezTo>
                  <a:pt x="19467" y="5826"/>
                  <a:pt x="19468" y="5827"/>
                  <a:pt x="19416" y="5822"/>
                </a:cubicBezTo>
                <a:cubicBezTo>
                  <a:pt x="19416" y="5822"/>
                  <a:pt x="19415" y="5822"/>
                  <a:pt x="19292" y="6023"/>
                </a:cubicBezTo>
                <a:cubicBezTo>
                  <a:pt x="19292" y="6023"/>
                  <a:pt x="19293" y="6022"/>
                  <a:pt x="19306" y="6052"/>
                </a:cubicBezTo>
                <a:cubicBezTo>
                  <a:pt x="19306" y="6052"/>
                  <a:pt x="19305" y="6053"/>
                  <a:pt x="19287" y="6076"/>
                </a:cubicBezTo>
                <a:cubicBezTo>
                  <a:pt x="19287" y="6076"/>
                  <a:pt x="19288" y="6076"/>
                  <a:pt x="19204" y="6157"/>
                </a:cubicBezTo>
                <a:cubicBezTo>
                  <a:pt x="19193" y="6148"/>
                  <a:pt x="19201" y="6136"/>
                  <a:pt x="19190" y="6127"/>
                </a:cubicBezTo>
                <a:cubicBezTo>
                  <a:pt x="19181" y="6143"/>
                  <a:pt x="19175" y="6153"/>
                  <a:pt x="19171" y="6157"/>
                </a:cubicBezTo>
                <a:lnTo>
                  <a:pt x="19185" y="6179"/>
                </a:lnTo>
                <a:cubicBezTo>
                  <a:pt x="19185" y="6179"/>
                  <a:pt x="19186" y="6180"/>
                  <a:pt x="19197" y="6189"/>
                </a:cubicBezTo>
                <a:cubicBezTo>
                  <a:pt x="19197" y="6189"/>
                  <a:pt x="19196" y="6189"/>
                  <a:pt x="19153" y="6267"/>
                </a:cubicBezTo>
                <a:cubicBezTo>
                  <a:pt x="19153" y="6267"/>
                  <a:pt x="19152" y="6266"/>
                  <a:pt x="19085" y="6304"/>
                </a:cubicBezTo>
                <a:cubicBezTo>
                  <a:pt x="19083" y="6284"/>
                  <a:pt x="19078" y="6221"/>
                  <a:pt x="19078" y="6221"/>
                </a:cubicBezTo>
                <a:cubicBezTo>
                  <a:pt x="19078" y="6221"/>
                  <a:pt x="19078" y="6221"/>
                  <a:pt x="19116" y="6197"/>
                </a:cubicBezTo>
                <a:cubicBezTo>
                  <a:pt x="19116" y="6197"/>
                  <a:pt x="19115" y="6196"/>
                  <a:pt x="19093" y="6178"/>
                </a:cubicBezTo>
                <a:cubicBezTo>
                  <a:pt x="19093" y="6178"/>
                  <a:pt x="19094" y="6179"/>
                  <a:pt x="19163" y="6046"/>
                </a:cubicBezTo>
                <a:cubicBezTo>
                  <a:pt x="19163" y="6046"/>
                  <a:pt x="19162" y="6045"/>
                  <a:pt x="19167" y="5992"/>
                </a:cubicBezTo>
                <a:cubicBezTo>
                  <a:pt x="19211" y="6030"/>
                  <a:pt x="19178" y="6002"/>
                  <a:pt x="19198" y="6000"/>
                </a:cubicBezTo>
                <a:cubicBezTo>
                  <a:pt x="19198" y="6000"/>
                  <a:pt x="19199" y="6000"/>
                  <a:pt x="19197" y="5994"/>
                </a:cubicBezTo>
                <a:lnTo>
                  <a:pt x="19194" y="5982"/>
                </a:lnTo>
                <a:lnTo>
                  <a:pt x="19192" y="5984"/>
                </a:lnTo>
                <a:cubicBezTo>
                  <a:pt x="19165" y="6015"/>
                  <a:pt x="19188" y="5920"/>
                  <a:pt x="19181" y="5928"/>
                </a:cubicBezTo>
                <a:cubicBezTo>
                  <a:pt x="19181" y="5928"/>
                  <a:pt x="19181" y="5929"/>
                  <a:pt x="19148" y="6016"/>
                </a:cubicBezTo>
                <a:cubicBezTo>
                  <a:pt x="19148" y="6016"/>
                  <a:pt x="19149" y="6016"/>
                  <a:pt x="19120" y="6029"/>
                </a:cubicBezTo>
                <a:cubicBezTo>
                  <a:pt x="19132" y="5944"/>
                  <a:pt x="19166" y="5972"/>
                  <a:pt x="19141" y="5933"/>
                </a:cubicBezTo>
                <a:cubicBezTo>
                  <a:pt x="19141" y="5933"/>
                  <a:pt x="19141" y="5933"/>
                  <a:pt x="19180" y="5908"/>
                </a:cubicBezTo>
                <a:cubicBezTo>
                  <a:pt x="19180" y="5908"/>
                  <a:pt x="19179" y="5907"/>
                  <a:pt x="19182" y="5834"/>
                </a:cubicBezTo>
                <a:cubicBezTo>
                  <a:pt x="19142" y="5733"/>
                  <a:pt x="19167" y="5726"/>
                  <a:pt x="19188" y="5732"/>
                </a:cubicBezTo>
                <a:lnTo>
                  <a:pt x="19207" y="5739"/>
                </a:lnTo>
                <a:lnTo>
                  <a:pt x="19208" y="5740"/>
                </a:lnTo>
                <a:lnTo>
                  <a:pt x="19215" y="5748"/>
                </a:lnTo>
                <a:cubicBezTo>
                  <a:pt x="19215" y="5748"/>
                  <a:pt x="19215" y="5747"/>
                  <a:pt x="19241" y="5692"/>
                </a:cubicBezTo>
                <a:cubicBezTo>
                  <a:pt x="19241" y="5692"/>
                  <a:pt x="19241" y="5693"/>
                  <a:pt x="19290" y="5678"/>
                </a:cubicBezTo>
                <a:cubicBezTo>
                  <a:pt x="19290" y="5678"/>
                  <a:pt x="19290" y="5677"/>
                  <a:pt x="19307" y="5749"/>
                </a:cubicBezTo>
                <a:cubicBezTo>
                  <a:pt x="19307" y="5749"/>
                  <a:pt x="19318" y="5758"/>
                  <a:pt x="19327" y="5746"/>
                </a:cubicBezTo>
                <a:cubicBezTo>
                  <a:pt x="19327" y="5746"/>
                  <a:pt x="19327" y="5746"/>
                  <a:pt x="19310" y="5675"/>
                </a:cubicBezTo>
                <a:cubicBezTo>
                  <a:pt x="19310" y="5675"/>
                  <a:pt x="19310" y="5675"/>
                  <a:pt x="19338" y="5546"/>
                </a:cubicBezTo>
                <a:cubicBezTo>
                  <a:pt x="19338" y="5546"/>
                  <a:pt x="19338" y="5546"/>
                  <a:pt x="19357" y="5523"/>
                </a:cubicBezTo>
                <a:cubicBezTo>
                  <a:pt x="19357" y="5523"/>
                  <a:pt x="19357" y="5523"/>
                  <a:pt x="19341" y="5567"/>
                </a:cubicBezTo>
                <a:cubicBezTo>
                  <a:pt x="19341" y="5567"/>
                  <a:pt x="19340" y="5568"/>
                  <a:pt x="19389" y="5552"/>
                </a:cubicBezTo>
                <a:cubicBezTo>
                  <a:pt x="19389" y="5552"/>
                  <a:pt x="19389" y="5552"/>
                  <a:pt x="19413" y="5592"/>
                </a:cubicBezTo>
                <a:cubicBezTo>
                  <a:pt x="19413" y="5592"/>
                  <a:pt x="19415" y="5591"/>
                  <a:pt x="19396" y="5613"/>
                </a:cubicBezTo>
                <a:cubicBezTo>
                  <a:pt x="19396" y="5613"/>
                  <a:pt x="19395" y="5614"/>
                  <a:pt x="19406" y="5624"/>
                </a:cubicBezTo>
                <a:cubicBezTo>
                  <a:pt x="19430" y="5634"/>
                  <a:pt x="19444" y="5639"/>
                  <a:pt x="19452" y="5640"/>
                </a:cubicBezTo>
                <a:lnTo>
                  <a:pt x="19459" y="5634"/>
                </a:lnTo>
                <a:lnTo>
                  <a:pt x="19457" y="5616"/>
                </a:lnTo>
                <a:cubicBezTo>
                  <a:pt x="19458" y="5622"/>
                  <a:pt x="19459" y="5627"/>
                  <a:pt x="19460" y="5632"/>
                </a:cubicBezTo>
                <a:lnTo>
                  <a:pt x="19459" y="5634"/>
                </a:lnTo>
                <a:lnTo>
                  <a:pt x="19463" y="5670"/>
                </a:lnTo>
                <a:cubicBezTo>
                  <a:pt x="19463" y="5670"/>
                  <a:pt x="19463" y="5671"/>
                  <a:pt x="19444" y="5694"/>
                </a:cubicBezTo>
                <a:cubicBezTo>
                  <a:pt x="19444" y="5694"/>
                  <a:pt x="19444" y="5693"/>
                  <a:pt x="19443" y="5787"/>
                </a:cubicBezTo>
                <a:cubicBezTo>
                  <a:pt x="19443" y="5787"/>
                  <a:pt x="19443" y="5788"/>
                  <a:pt x="19463" y="5785"/>
                </a:cubicBezTo>
                <a:cubicBezTo>
                  <a:pt x="19470" y="5753"/>
                  <a:pt x="19439" y="5746"/>
                  <a:pt x="19457" y="5723"/>
                </a:cubicBezTo>
                <a:cubicBezTo>
                  <a:pt x="19457" y="5723"/>
                  <a:pt x="19458" y="5723"/>
                  <a:pt x="19487" y="5710"/>
                </a:cubicBezTo>
                <a:cubicBezTo>
                  <a:pt x="19487" y="5710"/>
                  <a:pt x="19486" y="5711"/>
                  <a:pt x="19497" y="5720"/>
                </a:cubicBezTo>
                <a:cubicBezTo>
                  <a:pt x="19497" y="5720"/>
                  <a:pt x="19497" y="5719"/>
                  <a:pt x="19488" y="5730"/>
                </a:cubicBezTo>
                <a:cubicBezTo>
                  <a:pt x="19488" y="5730"/>
                  <a:pt x="19488" y="5731"/>
                  <a:pt x="19521" y="5759"/>
                </a:cubicBezTo>
                <a:cubicBezTo>
                  <a:pt x="19521" y="5759"/>
                  <a:pt x="19521" y="5759"/>
                  <a:pt x="19535" y="5695"/>
                </a:cubicBezTo>
                <a:cubicBezTo>
                  <a:pt x="19535" y="5695"/>
                  <a:pt x="19536" y="5695"/>
                  <a:pt x="19483" y="5669"/>
                </a:cubicBezTo>
                <a:cubicBezTo>
                  <a:pt x="19440" y="5652"/>
                  <a:pt x="19515" y="5581"/>
                  <a:pt x="19473" y="5564"/>
                </a:cubicBezTo>
                <a:cubicBezTo>
                  <a:pt x="19473" y="5564"/>
                  <a:pt x="19473" y="5564"/>
                  <a:pt x="19511" y="5539"/>
                </a:cubicBezTo>
                <a:cubicBezTo>
                  <a:pt x="19512" y="5445"/>
                  <a:pt x="19451" y="5452"/>
                  <a:pt x="19528" y="5402"/>
                </a:cubicBezTo>
                <a:cubicBezTo>
                  <a:pt x="19528" y="5402"/>
                  <a:pt x="19529" y="5402"/>
                  <a:pt x="19507" y="5383"/>
                </a:cubicBezTo>
                <a:cubicBezTo>
                  <a:pt x="19507" y="5383"/>
                  <a:pt x="19506" y="5383"/>
                  <a:pt x="19470" y="5428"/>
                </a:cubicBezTo>
                <a:cubicBezTo>
                  <a:pt x="19470" y="5428"/>
                  <a:pt x="19470" y="5429"/>
                  <a:pt x="19435" y="5380"/>
                </a:cubicBezTo>
                <a:cubicBezTo>
                  <a:pt x="19414" y="5382"/>
                  <a:pt x="19483" y="5343"/>
                  <a:pt x="19440" y="5326"/>
                </a:cubicBezTo>
                <a:cubicBezTo>
                  <a:pt x="19440" y="5326"/>
                  <a:pt x="19440" y="5327"/>
                  <a:pt x="19460" y="5325"/>
                </a:cubicBezTo>
                <a:cubicBezTo>
                  <a:pt x="19460" y="5325"/>
                  <a:pt x="19460" y="5325"/>
                  <a:pt x="19505" y="5268"/>
                </a:cubicBezTo>
                <a:cubicBezTo>
                  <a:pt x="19505" y="5268"/>
                  <a:pt x="19505" y="5268"/>
                  <a:pt x="19490" y="5217"/>
                </a:cubicBezTo>
                <a:cubicBezTo>
                  <a:pt x="19490" y="5217"/>
                  <a:pt x="19491" y="5217"/>
                  <a:pt x="19549" y="5191"/>
                </a:cubicBezTo>
                <a:cubicBezTo>
                  <a:pt x="19549" y="5191"/>
                  <a:pt x="19549" y="5190"/>
                  <a:pt x="19545" y="5148"/>
                </a:cubicBezTo>
                <a:cubicBezTo>
                  <a:pt x="19545" y="5148"/>
                  <a:pt x="19545" y="5149"/>
                  <a:pt x="19596" y="5154"/>
                </a:cubicBezTo>
                <a:cubicBezTo>
                  <a:pt x="19596" y="5154"/>
                  <a:pt x="19596" y="5154"/>
                  <a:pt x="19641" y="5097"/>
                </a:cubicBezTo>
                <a:cubicBezTo>
                  <a:pt x="19641" y="5097"/>
                  <a:pt x="19642" y="5097"/>
                  <a:pt x="19565" y="5147"/>
                </a:cubicBezTo>
                <a:cubicBezTo>
                  <a:pt x="19565" y="5147"/>
                  <a:pt x="19565" y="5146"/>
                  <a:pt x="19568" y="5073"/>
                </a:cubicBezTo>
                <a:cubicBezTo>
                  <a:pt x="19568" y="5073"/>
                  <a:pt x="19569" y="5074"/>
                  <a:pt x="19546" y="5055"/>
                </a:cubicBezTo>
                <a:cubicBezTo>
                  <a:pt x="19710" y="4850"/>
                  <a:pt x="19535" y="5046"/>
                  <a:pt x="19576" y="4947"/>
                </a:cubicBezTo>
                <a:cubicBezTo>
                  <a:pt x="19576" y="4947"/>
                  <a:pt x="19576" y="4946"/>
                  <a:pt x="19558" y="4969"/>
                </a:cubicBezTo>
                <a:cubicBezTo>
                  <a:pt x="19558" y="4969"/>
                  <a:pt x="19558" y="4969"/>
                  <a:pt x="19542" y="5013"/>
                </a:cubicBezTo>
                <a:cubicBezTo>
                  <a:pt x="19542" y="5013"/>
                  <a:pt x="19542" y="5013"/>
                  <a:pt x="19459" y="5095"/>
                </a:cubicBezTo>
                <a:cubicBezTo>
                  <a:pt x="19459" y="5095"/>
                  <a:pt x="19458" y="5095"/>
                  <a:pt x="19416" y="5078"/>
                </a:cubicBezTo>
                <a:cubicBezTo>
                  <a:pt x="19349" y="5232"/>
                  <a:pt x="19407" y="5090"/>
                  <a:pt x="19348" y="5116"/>
                </a:cubicBezTo>
                <a:cubicBezTo>
                  <a:pt x="19348" y="5116"/>
                  <a:pt x="19349" y="5117"/>
                  <a:pt x="19371" y="5135"/>
                </a:cubicBezTo>
                <a:cubicBezTo>
                  <a:pt x="19371" y="5135"/>
                  <a:pt x="19370" y="5134"/>
                  <a:pt x="19292" y="5163"/>
                </a:cubicBezTo>
                <a:cubicBezTo>
                  <a:pt x="19292" y="5163"/>
                  <a:pt x="19292" y="5164"/>
                  <a:pt x="19294" y="5185"/>
                </a:cubicBezTo>
                <a:cubicBezTo>
                  <a:pt x="19294" y="5185"/>
                  <a:pt x="19293" y="5184"/>
                  <a:pt x="19235" y="5211"/>
                </a:cubicBezTo>
                <a:cubicBezTo>
                  <a:pt x="19235" y="5211"/>
                  <a:pt x="19236" y="5212"/>
                  <a:pt x="19256" y="5210"/>
                </a:cubicBezTo>
                <a:cubicBezTo>
                  <a:pt x="19256" y="5210"/>
                  <a:pt x="19256" y="5209"/>
                  <a:pt x="19231" y="5264"/>
                </a:cubicBezTo>
                <a:cubicBezTo>
                  <a:pt x="19231" y="5264"/>
                  <a:pt x="19231" y="5263"/>
                  <a:pt x="19255" y="5303"/>
                </a:cubicBezTo>
                <a:cubicBezTo>
                  <a:pt x="19255" y="5303"/>
                  <a:pt x="19254" y="5304"/>
                  <a:pt x="19236" y="5326"/>
                </a:cubicBezTo>
                <a:cubicBezTo>
                  <a:pt x="19236" y="5326"/>
                  <a:pt x="19236" y="5327"/>
                  <a:pt x="19187" y="5342"/>
                </a:cubicBezTo>
                <a:cubicBezTo>
                  <a:pt x="19160" y="5492"/>
                  <a:pt x="19180" y="5374"/>
                  <a:pt x="19180" y="5374"/>
                </a:cubicBezTo>
                <a:cubicBezTo>
                  <a:pt x="19180" y="5374"/>
                  <a:pt x="19179" y="5373"/>
                  <a:pt x="19131" y="5409"/>
                </a:cubicBezTo>
                <a:cubicBezTo>
                  <a:pt x="19131" y="5409"/>
                  <a:pt x="19133" y="5410"/>
                  <a:pt x="19143" y="5304"/>
                </a:cubicBezTo>
                <a:cubicBezTo>
                  <a:pt x="19104" y="5329"/>
                  <a:pt x="19134" y="5315"/>
                  <a:pt x="19123" y="5306"/>
                </a:cubicBezTo>
                <a:cubicBezTo>
                  <a:pt x="19123" y="5306"/>
                  <a:pt x="19123" y="5306"/>
                  <a:pt x="19090" y="5393"/>
                </a:cubicBezTo>
                <a:cubicBezTo>
                  <a:pt x="19090" y="5393"/>
                  <a:pt x="19090" y="5393"/>
                  <a:pt x="19092" y="5414"/>
                </a:cubicBezTo>
                <a:cubicBezTo>
                  <a:pt x="19092" y="5414"/>
                  <a:pt x="19092" y="5414"/>
                  <a:pt x="19073" y="5437"/>
                </a:cubicBezTo>
                <a:cubicBezTo>
                  <a:pt x="19073" y="5437"/>
                  <a:pt x="19074" y="5436"/>
                  <a:pt x="19085" y="5446"/>
                </a:cubicBezTo>
                <a:cubicBezTo>
                  <a:pt x="19085" y="5446"/>
                  <a:pt x="19085" y="5446"/>
                  <a:pt x="19039" y="5503"/>
                </a:cubicBezTo>
                <a:cubicBezTo>
                  <a:pt x="19039" y="5503"/>
                  <a:pt x="19039" y="5503"/>
                  <a:pt x="19008" y="5495"/>
                </a:cubicBezTo>
                <a:cubicBezTo>
                  <a:pt x="19008" y="5495"/>
                  <a:pt x="19008" y="5496"/>
                  <a:pt x="18966" y="5479"/>
                </a:cubicBezTo>
                <a:cubicBezTo>
                  <a:pt x="18966" y="5479"/>
                  <a:pt x="18965" y="5479"/>
                  <a:pt x="18993" y="5444"/>
                </a:cubicBezTo>
                <a:cubicBezTo>
                  <a:pt x="18993" y="5444"/>
                  <a:pt x="18993" y="5445"/>
                  <a:pt x="18980" y="5415"/>
                </a:cubicBezTo>
                <a:cubicBezTo>
                  <a:pt x="18980" y="5415"/>
                  <a:pt x="18981" y="5415"/>
                  <a:pt x="19035" y="5347"/>
                </a:cubicBezTo>
                <a:cubicBezTo>
                  <a:pt x="19035" y="5347"/>
                  <a:pt x="19034" y="5347"/>
                  <a:pt x="19102" y="5309"/>
                </a:cubicBezTo>
                <a:cubicBezTo>
                  <a:pt x="19102" y="5309"/>
                  <a:pt x="19102" y="5308"/>
                  <a:pt x="19130" y="5179"/>
                </a:cubicBezTo>
                <a:lnTo>
                  <a:pt x="19102" y="5147"/>
                </a:lnTo>
                <a:lnTo>
                  <a:pt x="19105" y="5119"/>
                </a:lnTo>
                <a:cubicBezTo>
                  <a:pt x="19105" y="5119"/>
                  <a:pt x="19105" y="5119"/>
                  <a:pt x="19123" y="5096"/>
                </a:cubicBezTo>
                <a:cubicBezTo>
                  <a:pt x="19123" y="5096"/>
                  <a:pt x="19122" y="5096"/>
                  <a:pt x="19134" y="5011"/>
                </a:cubicBezTo>
                <a:cubicBezTo>
                  <a:pt x="19134" y="5011"/>
                  <a:pt x="19134" y="5011"/>
                  <a:pt x="19167" y="4924"/>
                </a:cubicBezTo>
                <a:cubicBezTo>
                  <a:pt x="19167" y="4924"/>
                  <a:pt x="19167" y="4925"/>
                  <a:pt x="19102" y="4984"/>
                </a:cubicBezTo>
                <a:cubicBezTo>
                  <a:pt x="19102" y="4984"/>
                  <a:pt x="19102" y="4984"/>
                  <a:pt x="19109" y="4952"/>
                </a:cubicBezTo>
                <a:cubicBezTo>
                  <a:pt x="19109" y="4952"/>
                  <a:pt x="19110" y="4952"/>
                  <a:pt x="19133" y="4876"/>
                </a:cubicBezTo>
                <a:cubicBezTo>
                  <a:pt x="19133" y="4876"/>
                  <a:pt x="19133" y="4875"/>
                  <a:pt x="19083" y="4890"/>
                </a:cubicBezTo>
                <a:cubicBezTo>
                  <a:pt x="19083" y="4890"/>
                  <a:pt x="19083" y="4892"/>
                  <a:pt x="19106" y="4816"/>
                </a:cubicBezTo>
                <a:cubicBezTo>
                  <a:pt x="19097" y="4827"/>
                  <a:pt x="19058" y="4851"/>
                  <a:pt x="19073" y="4902"/>
                </a:cubicBezTo>
                <a:cubicBezTo>
                  <a:pt x="19073" y="4902"/>
                  <a:pt x="19073" y="4902"/>
                  <a:pt x="19042" y="4895"/>
                </a:cubicBezTo>
                <a:cubicBezTo>
                  <a:pt x="19042" y="4895"/>
                  <a:pt x="19043" y="4895"/>
                  <a:pt x="19041" y="4874"/>
                </a:cubicBezTo>
                <a:cubicBezTo>
                  <a:pt x="19041" y="4874"/>
                  <a:pt x="19040" y="4875"/>
                  <a:pt x="19052" y="4790"/>
                </a:cubicBezTo>
                <a:cubicBezTo>
                  <a:pt x="19052" y="4790"/>
                  <a:pt x="19052" y="4789"/>
                  <a:pt x="19039" y="4759"/>
                </a:cubicBezTo>
                <a:cubicBezTo>
                  <a:pt x="19039" y="4759"/>
                  <a:pt x="19039" y="4759"/>
                  <a:pt x="18964" y="4829"/>
                </a:cubicBezTo>
                <a:cubicBezTo>
                  <a:pt x="18964" y="4829"/>
                  <a:pt x="18966" y="4829"/>
                  <a:pt x="19014" y="4908"/>
                </a:cubicBezTo>
                <a:cubicBezTo>
                  <a:pt x="19014" y="4908"/>
                  <a:pt x="19013" y="4909"/>
                  <a:pt x="19054" y="4905"/>
                </a:cubicBezTo>
                <a:cubicBezTo>
                  <a:pt x="19054" y="4905"/>
                  <a:pt x="19054" y="4905"/>
                  <a:pt x="19008" y="4962"/>
                </a:cubicBezTo>
                <a:cubicBezTo>
                  <a:pt x="18915" y="4730"/>
                  <a:pt x="18995" y="4931"/>
                  <a:pt x="18973" y="4912"/>
                </a:cubicBezTo>
                <a:cubicBezTo>
                  <a:pt x="18973" y="4912"/>
                  <a:pt x="18973" y="4913"/>
                  <a:pt x="18947" y="4853"/>
                </a:cubicBezTo>
                <a:cubicBezTo>
                  <a:pt x="18947" y="4853"/>
                  <a:pt x="18946" y="4853"/>
                  <a:pt x="18901" y="4909"/>
                </a:cubicBezTo>
                <a:cubicBezTo>
                  <a:pt x="18901" y="4909"/>
                  <a:pt x="18901" y="4909"/>
                  <a:pt x="18943" y="4925"/>
                </a:cubicBezTo>
                <a:cubicBezTo>
                  <a:pt x="18943" y="4925"/>
                  <a:pt x="18944" y="4926"/>
                  <a:pt x="18926" y="4949"/>
                </a:cubicBezTo>
                <a:cubicBezTo>
                  <a:pt x="18926" y="4949"/>
                  <a:pt x="18926" y="4949"/>
                  <a:pt x="18809" y="5003"/>
                </a:cubicBezTo>
                <a:cubicBezTo>
                  <a:pt x="18809" y="5003"/>
                  <a:pt x="18808" y="5002"/>
                  <a:pt x="18775" y="4974"/>
                </a:cubicBezTo>
                <a:cubicBezTo>
                  <a:pt x="18775" y="4974"/>
                  <a:pt x="18776" y="4974"/>
                  <a:pt x="18726" y="4990"/>
                </a:cubicBezTo>
                <a:cubicBezTo>
                  <a:pt x="18726" y="4990"/>
                  <a:pt x="18726" y="4989"/>
                  <a:pt x="18704" y="4971"/>
                </a:cubicBezTo>
                <a:cubicBezTo>
                  <a:pt x="18704" y="4971"/>
                  <a:pt x="18704" y="4971"/>
                  <a:pt x="18708" y="5013"/>
                </a:cubicBezTo>
                <a:cubicBezTo>
                  <a:pt x="18708" y="5013"/>
                  <a:pt x="18707" y="5012"/>
                  <a:pt x="18677" y="5119"/>
                </a:cubicBezTo>
                <a:cubicBezTo>
                  <a:pt x="18677" y="5119"/>
                  <a:pt x="18677" y="5120"/>
                  <a:pt x="18681" y="5162"/>
                </a:cubicBezTo>
                <a:lnTo>
                  <a:pt x="18668" y="5156"/>
                </a:lnTo>
                <a:lnTo>
                  <a:pt x="18641" y="5234"/>
                </a:lnTo>
                <a:cubicBezTo>
                  <a:pt x="18635" y="5260"/>
                  <a:pt x="18632" y="5281"/>
                  <a:pt x="18633" y="5291"/>
                </a:cubicBezTo>
                <a:lnTo>
                  <a:pt x="18562" y="5320"/>
                </a:lnTo>
                <a:lnTo>
                  <a:pt x="18565" y="5331"/>
                </a:lnTo>
                <a:lnTo>
                  <a:pt x="18556" y="5323"/>
                </a:lnTo>
                <a:lnTo>
                  <a:pt x="18547" y="5328"/>
                </a:lnTo>
                <a:lnTo>
                  <a:pt x="18549" y="5312"/>
                </a:lnTo>
                <a:cubicBezTo>
                  <a:pt x="18553" y="5294"/>
                  <a:pt x="18555" y="5290"/>
                  <a:pt x="18556" y="5294"/>
                </a:cubicBezTo>
                <a:lnTo>
                  <a:pt x="18559" y="5313"/>
                </a:lnTo>
                <a:lnTo>
                  <a:pt x="18581" y="5287"/>
                </a:lnTo>
                <a:cubicBezTo>
                  <a:pt x="18581" y="5287"/>
                  <a:pt x="18581" y="5287"/>
                  <a:pt x="18581" y="5172"/>
                </a:cubicBezTo>
                <a:cubicBezTo>
                  <a:pt x="18581" y="5172"/>
                  <a:pt x="18580" y="5172"/>
                  <a:pt x="18551" y="5185"/>
                </a:cubicBezTo>
                <a:cubicBezTo>
                  <a:pt x="18551" y="5185"/>
                  <a:pt x="18551" y="5185"/>
                  <a:pt x="18549" y="5164"/>
                </a:cubicBezTo>
                <a:cubicBezTo>
                  <a:pt x="18549" y="5164"/>
                  <a:pt x="18550" y="5164"/>
                  <a:pt x="18575" y="5109"/>
                </a:cubicBezTo>
                <a:cubicBezTo>
                  <a:pt x="18575" y="5109"/>
                  <a:pt x="18575" y="5110"/>
                  <a:pt x="18578" y="5036"/>
                </a:cubicBezTo>
                <a:cubicBezTo>
                  <a:pt x="18578" y="5036"/>
                  <a:pt x="18577" y="5035"/>
                  <a:pt x="18630" y="4946"/>
                </a:cubicBezTo>
                <a:cubicBezTo>
                  <a:pt x="18630" y="4946"/>
                  <a:pt x="18631" y="4946"/>
                  <a:pt x="18643" y="4861"/>
                </a:cubicBezTo>
                <a:cubicBezTo>
                  <a:pt x="18643" y="4861"/>
                  <a:pt x="18642" y="4862"/>
                  <a:pt x="18622" y="4864"/>
                </a:cubicBezTo>
                <a:cubicBezTo>
                  <a:pt x="18622" y="4864"/>
                  <a:pt x="18622" y="4863"/>
                  <a:pt x="18613" y="4874"/>
                </a:cubicBezTo>
                <a:cubicBezTo>
                  <a:pt x="18613" y="4874"/>
                  <a:pt x="18613" y="4875"/>
                  <a:pt x="18607" y="4928"/>
                </a:cubicBezTo>
                <a:cubicBezTo>
                  <a:pt x="18607" y="4928"/>
                  <a:pt x="18608" y="4928"/>
                  <a:pt x="18573" y="4994"/>
                </a:cubicBezTo>
                <a:lnTo>
                  <a:pt x="18568" y="4978"/>
                </a:lnTo>
                <a:lnTo>
                  <a:pt x="18554" y="4995"/>
                </a:lnTo>
                <a:cubicBezTo>
                  <a:pt x="18554" y="4995"/>
                  <a:pt x="18553" y="4996"/>
                  <a:pt x="18542" y="4987"/>
                </a:cubicBezTo>
                <a:cubicBezTo>
                  <a:pt x="18542" y="4987"/>
                  <a:pt x="18543" y="4987"/>
                  <a:pt x="18524" y="4895"/>
                </a:cubicBezTo>
                <a:cubicBezTo>
                  <a:pt x="18524" y="4895"/>
                  <a:pt x="18523" y="4894"/>
                  <a:pt x="18541" y="4871"/>
                </a:cubicBezTo>
                <a:lnTo>
                  <a:pt x="18556" y="4807"/>
                </a:lnTo>
                <a:cubicBezTo>
                  <a:pt x="18556" y="4807"/>
                  <a:pt x="18555" y="4807"/>
                  <a:pt x="18588" y="4720"/>
                </a:cubicBezTo>
                <a:cubicBezTo>
                  <a:pt x="18588" y="4720"/>
                  <a:pt x="18589" y="4720"/>
                  <a:pt x="18535" y="4694"/>
                </a:cubicBezTo>
                <a:cubicBezTo>
                  <a:pt x="18557" y="4660"/>
                  <a:pt x="18572" y="4643"/>
                  <a:pt x="18581" y="4635"/>
                </a:cubicBezTo>
                <a:lnTo>
                  <a:pt x="18592" y="4634"/>
                </a:lnTo>
                <a:lnTo>
                  <a:pt x="18599" y="4615"/>
                </a:lnTo>
                <a:cubicBezTo>
                  <a:pt x="18599" y="4615"/>
                  <a:pt x="18599" y="4614"/>
                  <a:pt x="18610" y="4624"/>
                </a:cubicBezTo>
                <a:cubicBezTo>
                  <a:pt x="18610" y="4624"/>
                  <a:pt x="18610" y="4624"/>
                  <a:pt x="18593" y="4552"/>
                </a:cubicBezTo>
                <a:cubicBezTo>
                  <a:pt x="18593" y="4552"/>
                  <a:pt x="18592" y="4552"/>
                  <a:pt x="18572" y="4554"/>
                </a:cubicBezTo>
                <a:cubicBezTo>
                  <a:pt x="18572" y="4554"/>
                  <a:pt x="18573" y="4554"/>
                  <a:pt x="18578" y="4501"/>
                </a:cubicBezTo>
                <a:cubicBezTo>
                  <a:pt x="18578" y="4501"/>
                  <a:pt x="18578" y="4502"/>
                  <a:pt x="18544" y="4568"/>
                </a:cubicBezTo>
                <a:cubicBezTo>
                  <a:pt x="18544" y="4568"/>
                  <a:pt x="18544" y="4568"/>
                  <a:pt x="18498" y="4625"/>
                </a:cubicBezTo>
                <a:cubicBezTo>
                  <a:pt x="18498" y="4625"/>
                  <a:pt x="18497" y="4624"/>
                  <a:pt x="18510" y="4539"/>
                </a:cubicBezTo>
                <a:cubicBezTo>
                  <a:pt x="18510" y="4539"/>
                  <a:pt x="18509" y="4540"/>
                  <a:pt x="18530" y="4538"/>
                </a:cubicBezTo>
                <a:lnTo>
                  <a:pt x="18539" y="4490"/>
                </a:lnTo>
                <a:lnTo>
                  <a:pt x="18527" y="4495"/>
                </a:lnTo>
                <a:cubicBezTo>
                  <a:pt x="18528" y="4511"/>
                  <a:pt x="18546" y="4454"/>
                  <a:pt x="18542" y="4479"/>
                </a:cubicBezTo>
                <a:lnTo>
                  <a:pt x="18539" y="4490"/>
                </a:lnTo>
                <a:lnTo>
                  <a:pt x="18593" y="4465"/>
                </a:lnTo>
                <a:cubicBezTo>
                  <a:pt x="18605" y="4439"/>
                  <a:pt x="18609" y="4403"/>
                  <a:pt x="18617" y="4382"/>
                </a:cubicBezTo>
                <a:cubicBezTo>
                  <a:pt x="18617" y="4382"/>
                  <a:pt x="18617" y="4383"/>
                  <a:pt x="18657" y="4379"/>
                </a:cubicBezTo>
                <a:cubicBezTo>
                  <a:pt x="18657" y="4379"/>
                  <a:pt x="18658" y="4378"/>
                  <a:pt x="18632" y="4318"/>
                </a:cubicBezTo>
                <a:cubicBezTo>
                  <a:pt x="18632" y="4318"/>
                  <a:pt x="18631" y="4318"/>
                  <a:pt x="18646" y="4253"/>
                </a:cubicBezTo>
                <a:cubicBezTo>
                  <a:pt x="18745" y="4223"/>
                  <a:pt x="18640" y="4192"/>
                  <a:pt x="18678" y="4167"/>
                </a:cubicBezTo>
                <a:cubicBezTo>
                  <a:pt x="18678" y="4167"/>
                  <a:pt x="18677" y="4166"/>
                  <a:pt x="18644" y="4138"/>
                </a:cubicBezTo>
                <a:lnTo>
                  <a:pt x="18663" y="4118"/>
                </a:lnTo>
                <a:lnTo>
                  <a:pt x="18663" y="4116"/>
                </a:lnTo>
                <a:cubicBezTo>
                  <a:pt x="18663" y="4116"/>
                  <a:pt x="18663" y="4115"/>
                  <a:pt x="18699" y="4070"/>
                </a:cubicBezTo>
                <a:cubicBezTo>
                  <a:pt x="18711" y="4015"/>
                  <a:pt x="18719" y="3974"/>
                  <a:pt x="18724" y="3943"/>
                </a:cubicBezTo>
                <a:lnTo>
                  <a:pt x="18725" y="3921"/>
                </a:lnTo>
                <a:lnTo>
                  <a:pt x="18709" y="3940"/>
                </a:lnTo>
                <a:cubicBezTo>
                  <a:pt x="18683" y="3956"/>
                  <a:pt x="18729" y="3820"/>
                  <a:pt x="18729" y="3880"/>
                </a:cubicBezTo>
                <a:lnTo>
                  <a:pt x="18725" y="3921"/>
                </a:lnTo>
                <a:lnTo>
                  <a:pt x="18735" y="3909"/>
                </a:lnTo>
                <a:cubicBezTo>
                  <a:pt x="18735" y="3909"/>
                  <a:pt x="18735" y="3910"/>
                  <a:pt x="18738" y="3836"/>
                </a:cubicBezTo>
                <a:cubicBezTo>
                  <a:pt x="18738" y="3836"/>
                  <a:pt x="18738" y="3837"/>
                  <a:pt x="18759" y="3740"/>
                </a:cubicBezTo>
                <a:cubicBezTo>
                  <a:pt x="18759" y="3740"/>
                  <a:pt x="18760" y="3739"/>
                  <a:pt x="18750" y="3750"/>
                </a:cubicBezTo>
                <a:cubicBezTo>
                  <a:pt x="18750" y="3750"/>
                  <a:pt x="18750" y="3750"/>
                  <a:pt x="18742" y="3667"/>
                </a:cubicBezTo>
                <a:lnTo>
                  <a:pt x="18719" y="3727"/>
                </a:lnTo>
                <a:lnTo>
                  <a:pt x="18724" y="3711"/>
                </a:lnTo>
                <a:cubicBezTo>
                  <a:pt x="18724" y="3704"/>
                  <a:pt x="18722" y="3699"/>
                  <a:pt x="18715" y="3702"/>
                </a:cubicBezTo>
                <a:cubicBezTo>
                  <a:pt x="18715" y="3702"/>
                  <a:pt x="18715" y="3702"/>
                  <a:pt x="18711" y="3660"/>
                </a:cubicBezTo>
                <a:cubicBezTo>
                  <a:pt x="18711" y="3660"/>
                  <a:pt x="18711" y="3661"/>
                  <a:pt x="18684" y="3695"/>
                </a:cubicBezTo>
                <a:cubicBezTo>
                  <a:pt x="18684" y="3695"/>
                  <a:pt x="18684" y="3695"/>
                  <a:pt x="18708" y="3734"/>
                </a:cubicBezTo>
                <a:cubicBezTo>
                  <a:pt x="18708" y="3734"/>
                  <a:pt x="18708" y="3734"/>
                  <a:pt x="18712" y="3775"/>
                </a:cubicBezTo>
                <a:cubicBezTo>
                  <a:pt x="18712" y="3775"/>
                  <a:pt x="18711" y="3776"/>
                  <a:pt x="18671" y="3780"/>
                </a:cubicBezTo>
                <a:cubicBezTo>
                  <a:pt x="18671" y="3780"/>
                  <a:pt x="18672" y="3780"/>
                  <a:pt x="18716" y="3818"/>
                </a:cubicBezTo>
                <a:cubicBezTo>
                  <a:pt x="18697" y="3854"/>
                  <a:pt x="18683" y="3871"/>
                  <a:pt x="18674" y="3877"/>
                </a:cubicBezTo>
                <a:lnTo>
                  <a:pt x="18660" y="3871"/>
                </a:lnTo>
                <a:lnTo>
                  <a:pt x="18675" y="3864"/>
                </a:lnTo>
                <a:cubicBezTo>
                  <a:pt x="18679" y="3863"/>
                  <a:pt x="18680" y="3863"/>
                  <a:pt x="18680" y="3863"/>
                </a:cubicBezTo>
                <a:cubicBezTo>
                  <a:pt x="18667" y="3833"/>
                  <a:pt x="18656" y="3857"/>
                  <a:pt x="18658" y="3871"/>
                </a:cubicBezTo>
                <a:lnTo>
                  <a:pt x="18650" y="3876"/>
                </a:lnTo>
                <a:cubicBezTo>
                  <a:pt x="18650" y="3876"/>
                  <a:pt x="18650" y="3877"/>
                  <a:pt x="18647" y="3950"/>
                </a:cubicBezTo>
                <a:cubicBezTo>
                  <a:pt x="18647" y="3950"/>
                  <a:pt x="18648" y="3949"/>
                  <a:pt x="18569" y="3978"/>
                </a:cubicBezTo>
                <a:cubicBezTo>
                  <a:pt x="18569" y="3978"/>
                  <a:pt x="18569" y="3979"/>
                  <a:pt x="18595" y="4039"/>
                </a:cubicBezTo>
                <a:cubicBezTo>
                  <a:pt x="18595" y="4039"/>
                  <a:pt x="18594" y="4038"/>
                  <a:pt x="18576" y="4061"/>
                </a:cubicBezTo>
                <a:cubicBezTo>
                  <a:pt x="18576" y="4061"/>
                  <a:pt x="18577" y="4061"/>
                  <a:pt x="18467" y="4083"/>
                </a:cubicBezTo>
                <a:cubicBezTo>
                  <a:pt x="18467" y="4083"/>
                  <a:pt x="18467" y="4083"/>
                  <a:pt x="18403" y="4163"/>
                </a:cubicBezTo>
                <a:cubicBezTo>
                  <a:pt x="18343" y="4169"/>
                  <a:pt x="18359" y="4126"/>
                  <a:pt x="18379" y="4124"/>
                </a:cubicBezTo>
                <a:cubicBezTo>
                  <a:pt x="18379" y="4124"/>
                  <a:pt x="18378" y="4123"/>
                  <a:pt x="18411" y="4036"/>
                </a:cubicBezTo>
                <a:lnTo>
                  <a:pt x="18423" y="4067"/>
                </a:lnTo>
                <a:lnTo>
                  <a:pt x="18425" y="4067"/>
                </a:lnTo>
                <a:cubicBezTo>
                  <a:pt x="18414" y="4057"/>
                  <a:pt x="18433" y="4055"/>
                  <a:pt x="18433" y="4055"/>
                </a:cubicBezTo>
                <a:cubicBezTo>
                  <a:pt x="18433" y="4055"/>
                  <a:pt x="18433" y="4055"/>
                  <a:pt x="18490" y="4007"/>
                </a:cubicBezTo>
                <a:cubicBezTo>
                  <a:pt x="18490" y="4007"/>
                  <a:pt x="18490" y="4008"/>
                  <a:pt x="18503" y="4038"/>
                </a:cubicBezTo>
                <a:cubicBezTo>
                  <a:pt x="18515" y="4010"/>
                  <a:pt x="18522" y="3995"/>
                  <a:pt x="18524" y="3988"/>
                </a:cubicBezTo>
                <a:lnTo>
                  <a:pt x="18555" y="3949"/>
                </a:lnTo>
                <a:cubicBezTo>
                  <a:pt x="18555" y="3949"/>
                  <a:pt x="18555" y="3948"/>
                  <a:pt x="18588" y="3861"/>
                </a:cubicBezTo>
                <a:cubicBezTo>
                  <a:pt x="18588" y="3861"/>
                  <a:pt x="18588" y="3861"/>
                  <a:pt x="18602" y="3797"/>
                </a:cubicBezTo>
                <a:cubicBezTo>
                  <a:pt x="18602" y="3797"/>
                  <a:pt x="18602" y="3797"/>
                  <a:pt x="18680" y="3653"/>
                </a:cubicBezTo>
                <a:cubicBezTo>
                  <a:pt x="18680" y="3653"/>
                  <a:pt x="18680" y="3653"/>
                  <a:pt x="18656" y="3613"/>
                </a:cubicBezTo>
                <a:cubicBezTo>
                  <a:pt x="18656" y="3613"/>
                  <a:pt x="18655" y="3613"/>
                  <a:pt x="18701" y="3557"/>
                </a:cubicBezTo>
                <a:cubicBezTo>
                  <a:pt x="18701" y="3557"/>
                  <a:pt x="18702" y="3556"/>
                  <a:pt x="18697" y="3609"/>
                </a:cubicBezTo>
                <a:cubicBezTo>
                  <a:pt x="18697" y="3609"/>
                  <a:pt x="18697" y="3610"/>
                  <a:pt x="18715" y="3587"/>
                </a:cubicBezTo>
                <a:cubicBezTo>
                  <a:pt x="18715" y="3587"/>
                  <a:pt x="18714" y="3587"/>
                  <a:pt x="18724" y="3576"/>
                </a:cubicBezTo>
                <a:cubicBezTo>
                  <a:pt x="18724" y="3576"/>
                  <a:pt x="18723" y="3575"/>
                  <a:pt x="18725" y="3596"/>
                </a:cubicBezTo>
                <a:cubicBezTo>
                  <a:pt x="18776" y="3601"/>
                  <a:pt x="18789" y="3516"/>
                  <a:pt x="18826" y="3471"/>
                </a:cubicBezTo>
                <a:cubicBezTo>
                  <a:pt x="18826" y="3471"/>
                  <a:pt x="18826" y="3471"/>
                  <a:pt x="18801" y="3431"/>
                </a:cubicBezTo>
                <a:cubicBezTo>
                  <a:pt x="18801" y="3431"/>
                  <a:pt x="18801" y="3432"/>
                  <a:pt x="18745" y="3479"/>
                </a:cubicBezTo>
                <a:cubicBezTo>
                  <a:pt x="18745" y="3479"/>
                  <a:pt x="18745" y="3479"/>
                  <a:pt x="18769" y="3519"/>
                </a:cubicBezTo>
                <a:cubicBezTo>
                  <a:pt x="18769" y="3519"/>
                  <a:pt x="18769" y="3519"/>
                  <a:pt x="18719" y="3535"/>
                </a:cubicBezTo>
                <a:cubicBezTo>
                  <a:pt x="18719" y="3535"/>
                  <a:pt x="18719" y="3534"/>
                  <a:pt x="18708" y="3525"/>
                </a:cubicBezTo>
                <a:cubicBezTo>
                  <a:pt x="18708" y="3525"/>
                  <a:pt x="18708" y="3524"/>
                  <a:pt x="18664" y="3487"/>
                </a:cubicBezTo>
                <a:cubicBezTo>
                  <a:pt x="18664" y="3487"/>
                  <a:pt x="18665" y="3488"/>
                  <a:pt x="18681" y="3444"/>
                </a:cubicBezTo>
                <a:cubicBezTo>
                  <a:pt x="18681" y="3444"/>
                  <a:pt x="18681" y="3443"/>
                  <a:pt x="18701" y="3441"/>
                </a:cubicBezTo>
                <a:cubicBezTo>
                  <a:pt x="18701" y="3441"/>
                  <a:pt x="18700" y="3441"/>
                  <a:pt x="18678" y="3422"/>
                </a:cubicBezTo>
                <a:cubicBezTo>
                  <a:pt x="18678" y="3422"/>
                  <a:pt x="18679" y="3424"/>
                  <a:pt x="18688" y="3412"/>
                </a:cubicBezTo>
                <a:cubicBezTo>
                  <a:pt x="18688" y="3412"/>
                  <a:pt x="18688" y="3411"/>
                  <a:pt x="18753" y="3353"/>
                </a:cubicBezTo>
                <a:cubicBezTo>
                  <a:pt x="18753" y="3353"/>
                  <a:pt x="18753" y="3353"/>
                  <a:pt x="18818" y="3294"/>
                </a:cubicBezTo>
                <a:cubicBezTo>
                  <a:pt x="18818" y="3294"/>
                  <a:pt x="18819" y="3295"/>
                  <a:pt x="18817" y="3274"/>
                </a:cubicBezTo>
                <a:lnTo>
                  <a:pt x="18809" y="3284"/>
                </a:lnTo>
                <a:cubicBezTo>
                  <a:pt x="18809" y="3284"/>
                  <a:pt x="18808" y="3284"/>
                  <a:pt x="18709" y="3315"/>
                </a:cubicBezTo>
                <a:cubicBezTo>
                  <a:pt x="18709" y="3315"/>
                  <a:pt x="18709" y="3316"/>
                  <a:pt x="18641" y="3354"/>
                </a:cubicBezTo>
                <a:cubicBezTo>
                  <a:pt x="18606" y="3305"/>
                  <a:pt x="18660" y="3330"/>
                  <a:pt x="18647" y="3300"/>
                </a:cubicBezTo>
                <a:cubicBezTo>
                  <a:pt x="18647" y="3300"/>
                  <a:pt x="18647" y="3301"/>
                  <a:pt x="18705" y="3274"/>
                </a:cubicBezTo>
                <a:cubicBezTo>
                  <a:pt x="18705" y="3274"/>
                  <a:pt x="18706" y="3274"/>
                  <a:pt x="18704" y="3253"/>
                </a:cubicBezTo>
                <a:cubicBezTo>
                  <a:pt x="18704" y="3253"/>
                  <a:pt x="18704" y="3253"/>
                  <a:pt x="18766" y="3268"/>
                </a:cubicBezTo>
                <a:cubicBezTo>
                  <a:pt x="18766" y="3268"/>
                  <a:pt x="18765" y="3268"/>
                  <a:pt x="18759" y="3205"/>
                </a:cubicBezTo>
                <a:cubicBezTo>
                  <a:pt x="18759" y="3205"/>
                  <a:pt x="18760" y="3206"/>
                  <a:pt x="18719" y="3210"/>
                </a:cubicBezTo>
                <a:cubicBezTo>
                  <a:pt x="18719" y="3210"/>
                  <a:pt x="18720" y="3209"/>
                  <a:pt x="18707" y="3179"/>
                </a:cubicBezTo>
                <a:cubicBezTo>
                  <a:pt x="18707" y="3179"/>
                  <a:pt x="18706" y="3179"/>
                  <a:pt x="18776" y="3162"/>
                </a:cubicBezTo>
                <a:cubicBezTo>
                  <a:pt x="18776" y="3162"/>
                  <a:pt x="18777" y="3162"/>
                  <a:pt x="18775" y="3141"/>
                </a:cubicBezTo>
                <a:cubicBezTo>
                  <a:pt x="18775" y="3141"/>
                  <a:pt x="18774" y="3141"/>
                  <a:pt x="18834" y="3135"/>
                </a:cubicBezTo>
                <a:cubicBezTo>
                  <a:pt x="18980" y="3068"/>
                  <a:pt x="18834" y="3135"/>
                  <a:pt x="18879" y="3078"/>
                </a:cubicBezTo>
                <a:cubicBezTo>
                  <a:pt x="18879" y="3078"/>
                  <a:pt x="18880" y="3078"/>
                  <a:pt x="18851" y="3092"/>
                </a:cubicBezTo>
                <a:cubicBezTo>
                  <a:pt x="18851" y="3092"/>
                  <a:pt x="18851" y="3092"/>
                  <a:pt x="18892" y="2994"/>
                </a:cubicBezTo>
                <a:cubicBezTo>
                  <a:pt x="18892" y="2994"/>
                  <a:pt x="18893" y="2993"/>
                  <a:pt x="18860" y="2965"/>
                </a:cubicBezTo>
                <a:cubicBezTo>
                  <a:pt x="18860" y="2965"/>
                  <a:pt x="18859" y="2966"/>
                  <a:pt x="18868" y="2955"/>
                </a:cubicBezTo>
                <a:cubicBezTo>
                  <a:pt x="18868" y="2955"/>
                  <a:pt x="18868" y="2954"/>
                  <a:pt x="18918" y="2939"/>
                </a:cubicBezTo>
                <a:cubicBezTo>
                  <a:pt x="18918" y="2939"/>
                  <a:pt x="18918" y="2939"/>
                  <a:pt x="18930" y="2854"/>
                </a:cubicBezTo>
                <a:cubicBezTo>
                  <a:pt x="18930" y="2854"/>
                  <a:pt x="18930" y="2853"/>
                  <a:pt x="18919" y="2844"/>
                </a:cubicBezTo>
                <a:cubicBezTo>
                  <a:pt x="18919" y="2844"/>
                  <a:pt x="18919" y="2844"/>
                  <a:pt x="18915" y="2803"/>
                </a:cubicBezTo>
                <a:cubicBezTo>
                  <a:pt x="18915" y="2803"/>
                  <a:pt x="18914" y="2802"/>
                  <a:pt x="18963" y="2672"/>
                </a:cubicBezTo>
                <a:cubicBezTo>
                  <a:pt x="18959" y="2630"/>
                  <a:pt x="18943" y="2674"/>
                  <a:pt x="18932" y="2664"/>
                </a:cubicBezTo>
                <a:cubicBezTo>
                  <a:pt x="18932" y="2664"/>
                  <a:pt x="18932" y="2665"/>
                  <a:pt x="18920" y="2541"/>
                </a:cubicBezTo>
                <a:cubicBezTo>
                  <a:pt x="18920" y="2541"/>
                  <a:pt x="18921" y="2541"/>
                  <a:pt x="18950" y="2527"/>
                </a:cubicBezTo>
                <a:cubicBezTo>
                  <a:pt x="18950" y="2527"/>
                  <a:pt x="18950" y="2527"/>
                  <a:pt x="18935" y="2476"/>
                </a:cubicBezTo>
                <a:cubicBezTo>
                  <a:pt x="18935" y="2476"/>
                  <a:pt x="18935" y="2475"/>
                  <a:pt x="18971" y="2430"/>
                </a:cubicBezTo>
                <a:cubicBezTo>
                  <a:pt x="18971" y="2430"/>
                  <a:pt x="18972" y="2431"/>
                  <a:pt x="19021" y="2415"/>
                </a:cubicBezTo>
                <a:lnTo>
                  <a:pt x="18964" y="2369"/>
                </a:lnTo>
                <a:cubicBezTo>
                  <a:pt x="18964" y="2369"/>
                  <a:pt x="18965" y="2367"/>
                  <a:pt x="18879" y="2428"/>
                </a:cubicBezTo>
                <a:cubicBezTo>
                  <a:pt x="18879" y="2428"/>
                  <a:pt x="18879" y="2429"/>
                  <a:pt x="18851" y="2348"/>
                </a:cubicBezTo>
                <a:cubicBezTo>
                  <a:pt x="18851" y="2348"/>
                  <a:pt x="18851" y="2349"/>
                  <a:pt x="18833" y="2371"/>
                </a:cubicBezTo>
                <a:cubicBezTo>
                  <a:pt x="18833" y="2371"/>
                  <a:pt x="18833" y="2371"/>
                  <a:pt x="18857" y="2411"/>
                </a:cubicBezTo>
                <a:cubicBezTo>
                  <a:pt x="18857" y="2411"/>
                  <a:pt x="18857" y="2410"/>
                  <a:pt x="18854" y="2484"/>
                </a:cubicBezTo>
                <a:cubicBezTo>
                  <a:pt x="18854" y="2484"/>
                  <a:pt x="18853" y="2484"/>
                  <a:pt x="18837" y="2487"/>
                </a:cubicBezTo>
                <a:lnTo>
                  <a:pt x="18732" y="2506"/>
                </a:lnTo>
                <a:lnTo>
                  <a:pt x="18724" y="2560"/>
                </a:lnTo>
                <a:cubicBezTo>
                  <a:pt x="18705" y="2591"/>
                  <a:pt x="18667" y="2544"/>
                  <a:pt x="18670" y="2576"/>
                </a:cubicBezTo>
                <a:cubicBezTo>
                  <a:pt x="18670" y="2576"/>
                  <a:pt x="18669" y="2575"/>
                  <a:pt x="18694" y="2520"/>
                </a:cubicBezTo>
                <a:cubicBezTo>
                  <a:pt x="18642" y="2515"/>
                  <a:pt x="18638" y="2568"/>
                  <a:pt x="18623" y="2517"/>
                </a:cubicBezTo>
                <a:cubicBezTo>
                  <a:pt x="18623" y="2517"/>
                  <a:pt x="18623" y="2517"/>
                  <a:pt x="18596" y="2551"/>
                </a:cubicBezTo>
                <a:cubicBezTo>
                  <a:pt x="18596" y="2551"/>
                  <a:pt x="18595" y="2551"/>
                  <a:pt x="18586" y="2562"/>
                </a:cubicBezTo>
                <a:cubicBezTo>
                  <a:pt x="18586" y="2562"/>
                  <a:pt x="18586" y="2563"/>
                  <a:pt x="18573" y="2533"/>
                </a:cubicBezTo>
                <a:cubicBezTo>
                  <a:pt x="18573" y="2533"/>
                  <a:pt x="18574" y="2532"/>
                  <a:pt x="18565" y="2543"/>
                </a:cubicBezTo>
                <a:cubicBezTo>
                  <a:pt x="18452" y="2639"/>
                  <a:pt x="18556" y="2556"/>
                  <a:pt x="18515" y="2560"/>
                </a:cubicBezTo>
                <a:cubicBezTo>
                  <a:pt x="18515" y="2560"/>
                  <a:pt x="18515" y="2559"/>
                  <a:pt x="18508" y="2592"/>
                </a:cubicBezTo>
                <a:cubicBezTo>
                  <a:pt x="18508" y="2592"/>
                  <a:pt x="18508" y="2591"/>
                  <a:pt x="18442" y="2535"/>
                </a:cubicBezTo>
                <a:cubicBezTo>
                  <a:pt x="18442" y="2535"/>
                  <a:pt x="18441" y="2536"/>
                  <a:pt x="18436" y="2589"/>
                </a:cubicBezTo>
                <a:cubicBezTo>
                  <a:pt x="18436" y="2589"/>
                  <a:pt x="18437" y="2588"/>
                  <a:pt x="18396" y="2592"/>
                </a:cubicBezTo>
                <a:cubicBezTo>
                  <a:pt x="18396" y="2592"/>
                  <a:pt x="18395" y="2593"/>
                  <a:pt x="18382" y="2562"/>
                </a:cubicBezTo>
                <a:cubicBezTo>
                  <a:pt x="18382" y="2562"/>
                  <a:pt x="18383" y="2562"/>
                  <a:pt x="18331" y="2557"/>
                </a:cubicBezTo>
                <a:cubicBezTo>
                  <a:pt x="18331" y="2557"/>
                  <a:pt x="18331" y="2557"/>
                  <a:pt x="18338" y="2525"/>
                </a:cubicBezTo>
                <a:cubicBezTo>
                  <a:pt x="18338" y="2525"/>
                  <a:pt x="18338" y="2525"/>
                  <a:pt x="18327" y="2516"/>
                </a:cubicBezTo>
                <a:cubicBezTo>
                  <a:pt x="18327" y="2516"/>
                  <a:pt x="18328" y="2515"/>
                  <a:pt x="18355" y="2481"/>
                </a:cubicBezTo>
                <a:cubicBezTo>
                  <a:pt x="18355" y="2481"/>
                  <a:pt x="18354" y="2482"/>
                  <a:pt x="18341" y="2452"/>
                </a:cubicBezTo>
                <a:cubicBezTo>
                  <a:pt x="18341" y="2452"/>
                  <a:pt x="18342" y="2451"/>
                  <a:pt x="18286" y="2498"/>
                </a:cubicBezTo>
                <a:lnTo>
                  <a:pt x="18280" y="2491"/>
                </a:lnTo>
                <a:lnTo>
                  <a:pt x="18265" y="2495"/>
                </a:lnTo>
                <a:cubicBezTo>
                  <a:pt x="18260" y="2501"/>
                  <a:pt x="18262" y="2511"/>
                  <a:pt x="18279" y="2530"/>
                </a:cubicBezTo>
                <a:cubicBezTo>
                  <a:pt x="18279" y="2530"/>
                  <a:pt x="18278" y="2531"/>
                  <a:pt x="18226" y="2526"/>
                </a:cubicBezTo>
                <a:cubicBezTo>
                  <a:pt x="18226" y="2526"/>
                  <a:pt x="18227" y="2525"/>
                  <a:pt x="18224" y="2599"/>
                </a:cubicBezTo>
                <a:cubicBezTo>
                  <a:pt x="18224" y="2599"/>
                  <a:pt x="18223" y="2599"/>
                  <a:pt x="18243" y="2597"/>
                </a:cubicBezTo>
                <a:cubicBezTo>
                  <a:pt x="18243" y="2597"/>
                  <a:pt x="18244" y="2597"/>
                  <a:pt x="18239" y="2650"/>
                </a:cubicBezTo>
                <a:cubicBezTo>
                  <a:pt x="18239" y="2650"/>
                  <a:pt x="18239" y="2650"/>
                  <a:pt x="18209" y="2663"/>
                </a:cubicBezTo>
                <a:cubicBezTo>
                  <a:pt x="18209" y="2663"/>
                  <a:pt x="18209" y="2664"/>
                  <a:pt x="18153" y="2711"/>
                </a:cubicBezTo>
                <a:cubicBezTo>
                  <a:pt x="18153" y="2711"/>
                  <a:pt x="18152" y="2711"/>
                  <a:pt x="18144" y="2721"/>
                </a:cubicBezTo>
                <a:lnTo>
                  <a:pt x="18109" y="2767"/>
                </a:lnTo>
                <a:lnTo>
                  <a:pt x="18119" y="2777"/>
                </a:lnTo>
                <a:cubicBezTo>
                  <a:pt x="18119" y="2777"/>
                  <a:pt x="18118" y="2777"/>
                  <a:pt x="18115" y="2851"/>
                </a:cubicBezTo>
                <a:cubicBezTo>
                  <a:pt x="18115" y="2851"/>
                  <a:pt x="18116" y="2851"/>
                  <a:pt x="18048" y="2889"/>
                </a:cubicBezTo>
                <a:cubicBezTo>
                  <a:pt x="18048" y="2889"/>
                  <a:pt x="18047" y="2889"/>
                  <a:pt x="18007" y="2893"/>
                </a:cubicBezTo>
                <a:cubicBezTo>
                  <a:pt x="18007" y="2893"/>
                  <a:pt x="18007" y="2892"/>
                  <a:pt x="17983" y="3062"/>
                </a:cubicBezTo>
                <a:cubicBezTo>
                  <a:pt x="17983" y="3062"/>
                  <a:pt x="17983" y="3062"/>
                  <a:pt x="18022" y="2943"/>
                </a:cubicBezTo>
                <a:cubicBezTo>
                  <a:pt x="18022" y="2943"/>
                  <a:pt x="18023" y="2944"/>
                  <a:pt x="18079" y="2896"/>
                </a:cubicBezTo>
                <a:cubicBezTo>
                  <a:pt x="18079" y="2896"/>
                  <a:pt x="18079" y="2897"/>
                  <a:pt x="18092" y="2927"/>
                </a:cubicBezTo>
                <a:cubicBezTo>
                  <a:pt x="18092" y="2927"/>
                  <a:pt x="18091" y="2926"/>
                  <a:pt x="18079" y="3011"/>
                </a:cubicBezTo>
                <a:cubicBezTo>
                  <a:pt x="18079" y="3011"/>
                  <a:pt x="18080" y="3012"/>
                  <a:pt x="18116" y="2966"/>
                </a:cubicBezTo>
                <a:cubicBezTo>
                  <a:pt x="18116" y="2966"/>
                  <a:pt x="18116" y="2965"/>
                  <a:pt x="18112" y="2924"/>
                </a:cubicBezTo>
                <a:cubicBezTo>
                  <a:pt x="18112" y="2924"/>
                  <a:pt x="18112" y="2925"/>
                  <a:pt x="18161" y="2909"/>
                </a:cubicBezTo>
                <a:cubicBezTo>
                  <a:pt x="18161" y="2909"/>
                  <a:pt x="18162" y="2909"/>
                  <a:pt x="18132" y="3017"/>
                </a:cubicBezTo>
                <a:cubicBezTo>
                  <a:pt x="18132" y="3017"/>
                  <a:pt x="18130" y="3017"/>
                  <a:pt x="18156" y="2962"/>
                </a:cubicBezTo>
                <a:cubicBezTo>
                  <a:pt x="18176" y="2960"/>
                  <a:pt x="18160" y="3003"/>
                  <a:pt x="18190" y="2990"/>
                </a:cubicBezTo>
                <a:cubicBezTo>
                  <a:pt x="18190" y="2990"/>
                  <a:pt x="18190" y="2990"/>
                  <a:pt x="18124" y="3049"/>
                </a:cubicBezTo>
                <a:cubicBezTo>
                  <a:pt x="18124" y="3049"/>
                  <a:pt x="18124" y="3048"/>
                  <a:pt x="18168" y="3086"/>
                </a:cubicBezTo>
                <a:cubicBezTo>
                  <a:pt x="18168" y="3086"/>
                  <a:pt x="18167" y="3087"/>
                  <a:pt x="18095" y="3178"/>
                </a:cubicBezTo>
                <a:cubicBezTo>
                  <a:pt x="18095" y="3178"/>
                  <a:pt x="18096" y="3178"/>
                  <a:pt x="18117" y="3081"/>
                </a:cubicBezTo>
                <a:cubicBezTo>
                  <a:pt x="18117" y="3081"/>
                  <a:pt x="18117" y="3080"/>
                  <a:pt x="18100" y="3124"/>
                </a:cubicBezTo>
                <a:cubicBezTo>
                  <a:pt x="18100" y="3124"/>
                  <a:pt x="18101" y="3125"/>
                  <a:pt x="18073" y="3159"/>
                </a:cubicBezTo>
                <a:cubicBezTo>
                  <a:pt x="18073" y="3159"/>
                  <a:pt x="18073" y="3159"/>
                  <a:pt x="18028" y="3331"/>
                </a:cubicBezTo>
                <a:cubicBezTo>
                  <a:pt x="18028" y="3331"/>
                  <a:pt x="18028" y="3331"/>
                  <a:pt x="18010" y="3354"/>
                </a:cubicBezTo>
                <a:cubicBezTo>
                  <a:pt x="18010" y="3354"/>
                  <a:pt x="18010" y="3353"/>
                  <a:pt x="18021" y="3363"/>
                </a:cubicBezTo>
                <a:cubicBezTo>
                  <a:pt x="18021" y="3363"/>
                  <a:pt x="18022" y="3363"/>
                  <a:pt x="17998" y="3439"/>
                </a:cubicBezTo>
                <a:cubicBezTo>
                  <a:pt x="17998" y="3439"/>
                  <a:pt x="17999" y="3438"/>
                  <a:pt x="17979" y="3440"/>
                </a:cubicBezTo>
                <a:cubicBezTo>
                  <a:pt x="17979" y="3440"/>
                  <a:pt x="17977" y="3441"/>
                  <a:pt x="17988" y="3450"/>
                </a:cubicBezTo>
                <a:cubicBezTo>
                  <a:pt x="17988" y="3450"/>
                  <a:pt x="17989" y="3450"/>
                  <a:pt x="17953" y="3495"/>
                </a:cubicBezTo>
                <a:cubicBezTo>
                  <a:pt x="17953" y="3495"/>
                  <a:pt x="17952" y="3495"/>
                  <a:pt x="17956" y="3536"/>
                </a:cubicBezTo>
                <a:cubicBezTo>
                  <a:pt x="17956" y="3536"/>
                  <a:pt x="17957" y="3537"/>
                  <a:pt x="17977" y="3535"/>
                </a:cubicBezTo>
                <a:cubicBezTo>
                  <a:pt x="17977" y="3535"/>
                  <a:pt x="17976" y="3535"/>
                  <a:pt x="17991" y="3586"/>
                </a:cubicBezTo>
                <a:cubicBezTo>
                  <a:pt x="17991" y="3586"/>
                  <a:pt x="17992" y="3586"/>
                  <a:pt x="17963" y="3599"/>
                </a:cubicBezTo>
                <a:lnTo>
                  <a:pt x="17959" y="3581"/>
                </a:lnTo>
                <a:lnTo>
                  <a:pt x="17954" y="3595"/>
                </a:lnTo>
                <a:cubicBezTo>
                  <a:pt x="17948" y="3611"/>
                  <a:pt x="17936" y="3643"/>
                  <a:pt x="17912" y="3708"/>
                </a:cubicBezTo>
                <a:cubicBezTo>
                  <a:pt x="17812" y="3624"/>
                  <a:pt x="17883" y="3722"/>
                  <a:pt x="17862" y="3724"/>
                </a:cubicBezTo>
                <a:cubicBezTo>
                  <a:pt x="17862" y="3724"/>
                  <a:pt x="17862" y="3724"/>
                  <a:pt x="17902" y="3720"/>
                </a:cubicBezTo>
                <a:cubicBezTo>
                  <a:pt x="17902" y="3720"/>
                  <a:pt x="17903" y="3720"/>
                  <a:pt x="17885" y="3743"/>
                </a:cubicBezTo>
                <a:cubicBezTo>
                  <a:pt x="17885" y="3743"/>
                  <a:pt x="17884" y="3743"/>
                  <a:pt x="17878" y="3759"/>
                </a:cubicBezTo>
                <a:lnTo>
                  <a:pt x="17870" y="3784"/>
                </a:lnTo>
                <a:lnTo>
                  <a:pt x="17891" y="3804"/>
                </a:lnTo>
                <a:cubicBezTo>
                  <a:pt x="17891" y="3804"/>
                  <a:pt x="17890" y="3805"/>
                  <a:pt x="17888" y="3784"/>
                </a:cubicBezTo>
                <a:cubicBezTo>
                  <a:pt x="17888" y="3784"/>
                  <a:pt x="17889" y="3784"/>
                  <a:pt x="17896" y="3781"/>
                </a:cubicBezTo>
                <a:lnTo>
                  <a:pt x="17943" y="3759"/>
                </a:lnTo>
                <a:lnTo>
                  <a:pt x="17940" y="3755"/>
                </a:lnTo>
                <a:lnTo>
                  <a:pt x="17949" y="3740"/>
                </a:lnTo>
                <a:lnTo>
                  <a:pt x="17952" y="3705"/>
                </a:lnTo>
                <a:cubicBezTo>
                  <a:pt x="17952" y="3705"/>
                  <a:pt x="17953" y="3704"/>
                  <a:pt x="17973" y="3702"/>
                </a:cubicBezTo>
                <a:lnTo>
                  <a:pt x="17949" y="3740"/>
                </a:lnTo>
                <a:lnTo>
                  <a:pt x="17947" y="3750"/>
                </a:lnTo>
                <a:cubicBezTo>
                  <a:pt x="17947" y="3757"/>
                  <a:pt x="17947" y="3758"/>
                  <a:pt x="17947" y="3758"/>
                </a:cubicBezTo>
                <a:lnTo>
                  <a:pt x="17943" y="3759"/>
                </a:lnTo>
                <a:lnTo>
                  <a:pt x="17962" y="3809"/>
                </a:lnTo>
                <a:cubicBezTo>
                  <a:pt x="17809" y="4023"/>
                  <a:pt x="17919" y="4002"/>
                  <a:pt x="17879" y="4121"/>
                </a:cubicBezTo>
                <a:cubicBezTo>
                  <a:pt x="17879" y="4121"/>
                  <a:pt x="17880" y="4120"/>
                  <a:pt x="17860" y="4122"/>
                </a:cubicBezTo>
                <a:lnTo>
                  <a:pt x="17865" y="4108"/>
                </a:lnTo>
                <a:lnTo>
                  <a:pt x="17864" y="4106"/>
                </a:lnTo>
                <a:cubicBezTo>
                  <a:pt x="17858" y="4101"/>
                  <a:pt x="17846" y="4093"/>
                  <a:pt x="17824" y="4074"/>
                </a:cubicBezTo>
                <a:cubicBezTo>
                  <a:pt x="17824" y="4074"/>
                  <a:pt x="17825" y="4073"/>
                  <a:pt x="17874" y="3943"/>
                </a:cubicBezTo>
                <a:cubicBezTo>
                  <a:pt x="17874" y="3943"/>
                  <a:pt x="17873" y="3944"/>
                  <a:pt x="17870" y="3902"/>
                </a:cubicBezTo>
                <a:cubicBezTo>
                  <a:pt x="17870" y="3902"/>
                  <a:pt x="17869" y="3901"/>
                  <a:pt x="17821" y="3937"/>
                </a:cubicBezTo>
                <a:cubicBezTo>
                  <a:pt x="17821" y="3937"/>
                  <a:pt x="17822" y="3938"/>
                  <a:pt x="17838" y="3895"/>
                </a:cubicBezTo>
                <a:cubicBezTo>
                  <a:pt x="17838" y="3895"/>
                  <a:pt x="17838" y="3894"/>
                  <a:pt x="17726" y="4010"/>
                </a:cubicBezTo>
                <a:cubicBezTo>
                  <a:pt x="17726" y="4010"/>
                  <a:pt x="17727" y="4009"/>
                  <a:pt x="17714" y="3979"/>
                </a:cubicBezTo>
                <a:cubicBezTo>
                  <a:pt x="17714" y="3979"/>
                  <a:pt x="17714" y="3980"/>
                  <a:pt x="17732" y="3957"/>
                </a:cubicBezTo>
                <a:cubicBezTo>
                  <a:pt x="17732" y="3957"/>
                  <a:pt x="17732" y="3957"/>
                  <a:pt x="17804" y="3750"/>
                </a:cubicBezTo>
                <a:cubicBezTo>
                  <a:pt x="17804" y="3750"/>
                  <a:pt x="17804" y="3750"/>
                  <a:pt x="17813" y="3739"/>
                </a:cubicBezTo>
                <a:cubicBezTo>
                  <a:pt x="17813" y="3739"/>
                  <a:pt x="17812" y="3740"/>
                  <a:pt x="17790" y="3721"/>
                </a:cubicBezTo>
                <a:cubicBezTo>
                  <a:pt x="17790" y="3721"/>
                  <a:pt x="17791" y="3721"/>
                  <a:pt x="17877" y="3660"/>
                </a:cubicBezTo>
                <a:cubicBezTo>
                  <a:pt x="17877" y="3660"/>
                  <a:pt x="17877" y="3660"/>
                  <a:pt x="17875" y="3640"/>
                </a:cubicBezTo>
                <a:cubicBezTo>
                  <a:pt x="17875" y="3640"/>
                  <a:pt x="17875" y="3639"/>
                  <a:pt x="17864" y="3629"/>
                </a:cubicBezTo>
                <a:cubicBezTo>
                  <a:pt x="17864" y="3629"/>
                  <a:pt x="17864" y="3630"/>
                  <a:pt x="17901" y="3584"/>
                </a:cubicBezTo>
                <a:cubicBezTo>
                  <a:pt x="17901" y="3584"/>
                  <a:pt x="17900" y="3585"/>
                  <a:pt x="17867" y="3557"/>
                </a:cubicBezTo>
                <a:cubicBezTo>
                  <a:pt x="17788" y="3585"/>
                  <a:pt x="17871" y="3598"/>
                  <a:pt x="17844" y="3632"/>
                </a:cubicBezTo>
                <a:cubicBezTo>
                  <a:pt x="17844" y="3632"/>
                  <a:pt x="17843" y="3631"/>
                  <a:pt x="17803" y="3635"/>
                </a:cubicBezTo>
                <a:cubicBezTo>
                  <a:pt x="17803" y="3635"/>
                  <a:pt x="17804" y="3635"/>
                  <a:pt x="17796" y="3552"/>
                </a:cubicBezTo>
                <a:cubicBezTo>
                  <a:pt x="17862" y="3493"/>
                  <a:pt x="17804" y="3542"/>
                  <a:pt x="17804" y="3542"/>
                </a:cubicBezTo>
                <a:cubicBezTo>
                  <a:pt x="17870" y="3274"/>
                  <a:pt x="17841" y="3495"/>
                  <a:pt x="17848" y="3463"/>
                </a:cubicBezTo>
                <a:cubicBezTo>
                  <a:pt x="17848" y="3463"/>
                  <a:pt x="17848" y="3464"/>
                  <a:pt x="17874" y="3409"/>
                </a:cubicBezTo>
                <a:cubicBezTo>
                  <a:pt x="17874" y="3409"/>
                  <a:pt x="17874" y="3409"/>
                  <a:pt x="17912" y="3385"/>
                </a:cubicBezTo>
                <a:cubicBezTo>
                  <a:pt x="17867" y="3232"/>
                  <a:pt x="17923" y="3393"/>
                  <a:pt x="17946" y="3318"/>
                </a:cubicBezTo>
                <a:cubicBezTo>
                  <a:pt x="17921" y="3163"/>
                  <a:pt x="17956" y="3307"/>
                  <a:pt x="17921" y="3258"/>
                </a:cubicBezTo>
                <a:cubicBezTo>
                  <a:pt x="17921" y="3258"/>
                  <a:pt x="17920" y="3257"/>
                  <a:pt x="17929" y="3246"/>
                </a:cubicBezTo>
                <a:cubicBezTo>
                  <a:pt x="17929" y="3246"/>
                  <a:pt x="17928" y="3246"/>
                  <a:pt x="17945" y="3202"/>
                </a:cubicBezTo>
                <a:cubicBezTo>
                  <a:pt x="17945" y="3202"/>
                  <a:pt x="17945" y="3203"/>
                  <a:pt x="17928" y="3131"/>
                </a:cubicBezTo>
                <a:cubicBezTo>
                  <a:pt x="17928" y="3131"/>
                  <a:pt x="17928" y="3131"/>
                  <a:pt x="17881" y="3167"/>
                </a:cubicBezTo>
                <a:cubicBezTo>
                  <a:pt x="17881" y="3167"/>
                  <a:pt x="17880" y="3168"/>
                  <a:pt x="17840" y="3172"/>
                </a:cubicBezTo>
                <a:lnTo>
                  <a:pt x="17867" y="3124"/>
                </a:lnTo>
                <a:lnTo>
                  <a:pt x="17827" y="3141"/>
                </a:lnTo>
                <a:lnTo>
                  <a:pt x="17838" y="3054"/>
                </a:lnTo>
                <a:lnTo>
                  <a:pt x="17836" y="3052"/>
                </a:lnTo>
                <a:lnTo>
                  <a:pt x="17837" y="3030"/>
                </a:lnTo>
                <a:lnTo>
                  <a:pt x="17779" y="3062"/>
                </a:lnTo>
                <a:cubicBezTo>
                  <a:pt x="17779" y="3062"/>
                  <a:pt x="17779" y="3062"/>
                  <a:pt x="17766" y="3032"/>
                </a:cubicBezTo>
                <a:cubicBezTo>
                  <a:pt x="17793" y="3007"/>
                  <a:pt x="17812" y="2987"/>
                  <a:pt x="17827" y="2972"/>
                </a:cubicBezTo>
                <a:lnTo>
                  <a:pt x="17833" y="2966"/>
                </a:lnTo>
                <a:lnTo>
                  <a:pt x="17826" y="2956"/>
                </a:lnTo>
                <a:lnTo>
                  <a:pt x="17853" y="2928"/>
                </a:lnTo>
                <a:lnTo>
                  <a:pt x="17874" y="2874"/>
                </a:lnTo>
                <a:cubicBezTo>
                  <a:pt x="17874" y="2874"/>
                  <a:pt x="17873" y="2875"/>
                  <a:pt x="17833" y="2879"/>
                </a:cubicBezTo>
                <a:cubicBezTo>
                  <a:pt x="17833" y="2879"/>
                  <a:pt x="17833" y="2879"/>
                  <a:pt x="17840" y="2847"/>
                </a:cubicBezTo>
                <a:cubicBezTo>
                  <a:pt x="17862" y="2761"/>
                  <a:pt x="17871" y="2754"/>
                  <a:pt x="17877" y="2768"/>
                </a:cubicBezTo>
                <a:lnTo>
                  <a:pt x="17882" y="2796"/>
                </a:lnTo>
                <a:lnTo>
                  <a:pt x="17909" y="2768"/>
                </a:lnTo>
                <a:cubicBezTo>
                  <a:pt x="17925" y="2764"/>
                  <a:pt x="17897" y="2832"/>
                  <a:pt x="17921" y="2838"/>
                </a:cubicBezTo>
                <a:cubicBezTo>
                  <a:pt x="17921" y="2838"/>
                  <a:pt x="17921" y="2839"/>
                  <a:pt x="17938" y="2796"/>
                </a:cubicBezTo>
                <a:lnTo>
                  <a:pt x="17906" y="2740"/>
                </a:lnTo>
                <a:lnTo>
                  <a:pt x="17896" y="2753"/>
                </a:lnTo>
                <a:cubicBezTo>
                  <a:pt x="17893" y="2758"/>
                  <a:pt x="17892" y="2758"/>
                  <a:pt x="17892" y="2758"/>
                </a:cubicBezTo>
                <a:cubicBezTo>
                  <a:pt x="17900" y="2760"/>
                  <a:pt x="17901" y="2752"/>
                  <a:pt x="17899" y="2742"/>
                </a:cubicBezTo>
                <a:lnTo>
                  <a:pt x="17892" y="2721"/>
                </a:lnTo>
                <a:lnTo>
                  <a:pt x="17872" y="2759"/>
                </a:lnTo>
                <a:cubicBezTo>
                  <a:pt x="17872" y="2759"/>
                  <a:pt x="17873" y="2760"/>
                  <a:pt x="17833" y="2764"/>
                </a:cubicBezTo>
                <a:cubicBezTo>
                  <a:pt x="17833" y="2764"/>
                  <a:pt x="17832" y="2763"/>
                  <a:pt x="17867" y="2697"/>
                </a:cubicBezTo>
                <a:cubicBezTo>
                  <a:pt x="17867" y="2697"/>
                  <a:pt x="17866" y="2697"/>
                  <a:pt x="17826" y="2701"/>
                </a:cubicBezTo>
                <a:cubicBezTo>
                  <a:pt x="17881" y="2538"/>
                  <a:pt x="17867" y="2697"/>
                  <a:pt x="17874" y="2664"/>
                </a:cubicBezTo>
                <a:cubicBezTo>
                  <a:pt x="17874" y="2664"/>
                  <a:pt x="17874" y="2665"/>
                  <a:pt x="17879" y="2612"/>
                </a:cubicBezTo>
                <a:cubicBezTo>
                  <a:pt x="17879" y="2612"/>
                  <a:pt x="17879" y="2612"/>
                  <a:pt x="17796" y="2599"/>
                </a:cubicBezTo>
                <a:cubicBezTo>
                  <a:pt x="17796" y="2599"/>
                  <a:pt x="17796" y="2599"/>
                  <a:pt x="17817" y="2503"/>
                </a:cubicBezTo>
                <a:cubicBezTo>
                  <a:pt x="17817" y="2503"/>
                  <a:pt x="17817" y="2503"/>
                  <a:pt x="17887" y="2485"/>
                </a:cubicBezTo>
                <a:cubicBezTo>
                  <a:pt x="17887" y="2485"/>
                  <a:pt x="17888" y="2486"/>
                  <a:pt x="17877" y="2476"/>
                </a:cubicBezTo>
                <a:cubicBezTo>
                  <a:pt x="17877" y="2476"/>
                  <a:pt x="17875" y="2476"/>
                  <a:pt x="17894" y="2453"/>
                </a:cubicBezTo>
                <a:cubicBezTo>
                  <a:pt x="17894" y="2453"/>
                  <a:pt x="17894" y="2454"/>
                  <a:pt x="17912" y="2431"/>
                </a:cubicBezTo>
                <a:cubicBezTo>
                  <a:pt x="17912" y="2431"/>
                  <a:pt x="17912" y="2431"/>
                  <a:pt x="17916" y="2472"/>
                </a:cubicBezTo>
                <a:cubicBezTo>
                  <a:pt x="17916" y="2472"/>
                  <a:pt x="17916" y="2473"/>
                  <a:pt x="17935" y="2450"/>
                </a:cubicBezTo>
                <a:cubicBezTo>
                  <a:pt x="17935" y="2450"/>
                  <a:pt x="17935" y="2449"/>
                  <a:pt x="17957" y="2468"/>
                </a:cubicBezTo>
                <a:cubicBezTo>
                  <a:pt x="17957" y="2468"/>
                  <a:pt x="17957" y="2469"/>
                  <a:pt x="17987" y="2361"/>
                </a:cubicBezTo>
                <a:cubicBezTo>
                  <a:pt x="17987" y="2361"/>
                  <a:pt x="17988" y="2360"/>
                  <a:pt x="17923" y="2325"/>
                </a:cubicBezTo>
                <a:cubicBezTo>
                  <a:pt x="17923" y="2325"/>
                  <a:pt x="17922" y="2325"/>
                  <a:pt x="17990" y="2287"/>
                </a:cubicBezTo>
                <a:cubicBezTo>
                  <a:pt x="17990" y="2287"/>
                  <a:pt x="17990" y="2286"/>
                  <a:pt x="17977" y="2256"/>
                </a:cubicBezTo>
                <a:cubicBezTo>
                  <a:pt x="17977" y="2256"/>
                  <a:pt x="17977" y="2257"/>
                  <a:pt x="17940" y="2303"/>
                </a:cubicBezTo>
                <a:cubicBezTo>
                  <a:pt x="17940" y="2303"/>
                  <a:pt x="17941" y="2303"/>
                  <a:pt x="17843" y="2334"/>
                </a:cubicBezTo>
                <a:cubicBezTo>
                  <a:pt x="17843" y="2334"/>
                  <a:pt x="17842" y="2333"/>
                  <a:pt x="17834" y="2250"/>
                </a:cubicBezTo>
                <a:cubicBezTo>
                  <a:pt x="17834" y="2250"/>
                  <a:pt x="17835" y="2251"/>
                  <a:pt x="17871" y="2205"/>
                </a:cubicBezTo>
                <a:cubicBezTo>
                  <a:pt x="17871" y="2205"/>
                  <a:pt x="17871" y="2205"/>
                  <a:pt x="17810" y="2211"/>
                </a:cubicBezTo>
                <a:cubicBezTo>
                  <a:pt x="17810" y="2211"/>
                  <a:pt x="17811" y="2210"/>
                  <a:pt x="17809" y="2189"/>
                </a:cubicBezTo>
                <a:cubicBezTo>
                  <a:pt x="17809" y="2189"/>
                  <a:pt x="17808" y="2190"/>
                  <a:pt x="17772" y="2236"/>
                </a:cubicBezTo>
                <a:cubicBezTo>
                  <a:pt x="17743" y="2307"/>
                  <a:pt x="17731" y="2349"/>
                  <a:pt x="17728" y="2371"/>
                </a:cubicBezTo>
                <a:lnTo>
                  <a:pt x="17732" y="2379"/>
                </a:lnTo>
                <a:lnTo>
                  <a:pt x="17765" y="2336"/>
                </a:lnTo>
                <a:cubicBezTo>
                  <a:pt x="17770" y="2329"/>
                  <a:pt x="17770" y="2329"/>
                  <a:pt x="17770" y="2329"/>
                </a:cubicBezTo>
                <a:cubicBezTo>
                  <a:pt x="17786" y="2333"/>
                  <a:pt x="17757" y="2381"/>
                  <a:pt x="17739" y="2392"/>
                </a:cubicBezTo>
                <a:lnTo>
                  <a:pt x="17732" y="2379"/>
                </a:lnTo>
                <a:lnTo>
                  <a:pt x="17725" y="2386"/>
                </a:lnTo>
                <a:cubicBezTo>
                  <a:pt x="17725" y="2386"/>
                  <a:pt x="17725" y="2387"/>
                  <a:pt x="17695" y="2401"/>
                </a:cubicBezTo>
                <a:cubicBezTo>
                  <a:pt x="17701" y="2463"/>
                  <a:pt x="17698" y="2421"/>
                  <a:pt x="17698" y="2421"/>
                </a:cubicBezTo>
                <a:cubicBezTo>
                  <a:pt x="17698" y="2421"/>
                  <a:pt x="17698" y="2420"/>
                  <a:pt x="17717" y="2398"/>
                </a:cubicBezTo>
                <a:cubicBezTo>
                  <a:pt x="17713" y="2471"/>
                  <a:pt x="17738" y="2416"/>
                  <a:pt x="17749" y="2425"/>
                </a:cubicBezTo>
                <a:cubicBezTo>
                  <a:pt x="17700" y="2441"/>
                  <a:pt x="17746" y="2499"/>
                  <a:pt x="17748" y="2520"/>
                </a:cubicBezTo>
                <a:cubicBezTo>
                  <a:pt x="17748" y="2520"/>
                  <a:pt x="17748" y="2520"/>
                  <a:pt x="17725" y="2596"/>
                </a:cubicBezTo>
                <a:cubicBezTo>
                  <a:pt x="17725" y="2596"/>
                  <a:pt x="17724" y="2597"/>
                  <a:pt x="17735" y="2606"/>
                </a:cubicBezTo>
                <a:cubicBezTo>
                  <a:pt x="17735" y="2606"/>
                  <a:pt x="17736" y="2605"/>
                  <a:pt x="17719" y="2648"/>
                </a:cubicBezTo>
                <a:cubicBezTo>
                  <a:pt x="17719" y="2648"/>
                  <a:pt x="17720" y="2649"/>
                  <a:pt x="17749" y="2635"/>
                </a:cubicBezTo>
                <a:cubicBezTo>
                  <a:pt x="17749" y="2635"/>
                  <a:pt x="17749" y="2636"/>
                  <a:pt x="17702" y="2787"/>
                </a:cubicBezTo>
                <a:cubicBezTo>
                  <a:pt x="17702" y="2787"/>
                  <a:pt x="17702" y="2788"/>
                  <a:pt x="17691" y="2778"/>
                </a:cubicBezTo>
                <a:cubicBezTo>
                  <a:pt x="17691" y="2778"/>
                  <a:pt x="17691" y="2778"/>
                  <a:pt x="17623" y="2816"/>
                </a:cubicBezTo>
                <a:cubicBezTo>
                  <a:pt x="17646" y="2950"/>
                  <a:pt x="17642" y="2793"/>
                  <a:pt x="17677" y="2842"/>
                </a:cubicBezTo>
                <a:lnTo>
                  <a:pt x="17650" y="2876"/>
                </a:lnTo>
                <a:lnTo>
                  <a:pt x="17649" y="2879"/>
                </a:lnTo>
                <a:lnTo>
                  <a:pt x="17633" y="2899"/>
                </a:lnTo>
                <a:cubicBezTo>
                  <a:pt x="17627" y="2908"/>
                  <a:pt x="17629" y="2909"/>
                  <a:pt x="17633" y="2905"/>
                </a:cubicBezTo>
                <a:lnTo>
                  <a:pt x="17647" y="2888"/>
                </a:lnTo>
                <a:lnTo>
                  <a:pt x="17637" y="2960"/>
                </a:lnTo>
                <a:cubicBezTo>
                  <a:pt x="17637" y="2960"/>
                  <a:pt x="17637" y="2960"/>
                  <a:pt x="17585" y="3049"/>
                </a:cubicBezTo>
                <a:cubicBezTo>
                  <a:pt x="17585" y="3049"/>
                  <a:pt x="17585" y="3049"/>
                  <a:pt x="17600" y="3215"/>
                </a:cubicBezTo>
                <a:cubicBezTo>
                  <a:pt x="17600" y="3215"/>
                  <a:pt x="17601" y="3215"/>
                  <a:pt x="17555" y="3272"/>
                </a:cubicBezTo>
                <a:cubicBezTo>
                  <a:pt x="17555" y="3272"/>
                  <a:pt x="17555" y="3273"/>
                  <a:pt x="17561" y="3335"/>
                </a:cubicBezTo>
                <a:cubicBezTo>
                  <a:pt x="17561" y="3335"/>
                  <a:pt x="17561" y="3335"/>
                  <a:pt x="17521" y="3339"/>
                </a:cubicBezTo>
                <a:cubicBezTo>
                  <a:pt x="17521" y="3339"/>
                  <a:pt x="17520" y="3339"/>
                  <a:pt x="17483" y="3479"/>
                </a:cubicBezTo>
                <a:cubicBezTo>
                  <a:pt x="17483" y="3479"/>
                  <a:pt x="17483" y="3479"/>
                  <a:pt x="17388" y="3551"/>
                </a:cubicBezTo>
                <a:cubicBezTo>
                  <a:pt x="17388" y="3551"/>
                  <a:pt x="17388" y="3551"/>
                  <a:pt x="17384" y="3510"/>
                </a:cubicBezTo>
                <a:cubicBezTo>
                  <a:pt x="17384" y="3510"/>
                  <a:pt x="17384" y="3509"/>
                  <a:pt x="17357" y="3543"/>
                </a:cubicBezTo>
                <a:cubicBezTo>
                  <a:pt x="17357" y="3543"/>
                  <a:pt x="17357" y="3544"/>
                  <a:pt x="17345" y="3535"/>
                </a:cubicBezTo>
                <a:cubicBezTo>
                  <a:pt x="17345" y="3535"/>
                  <a:pt x="17345" y="3535"/>
                  <a:pt x="17358" y="3565"/>
                </a:cubicBezTo>
                <a:cubicBezTo>
                  <a:pt x="17358" y="3565"/>
                  <a:pt x="17358" y="3565"/>
                  <a:pt x="17309" y="3580"/>
                </a:cubicBezTo>
                <a:cubicBezTo>
                  <a:pt x="17309" y="3580"/>
                  <a:pt x="17309" y="3580"/>
                  <a:pt x="17238" y="3692"/>
                </a:cubicBezTo>
                <a:cubicBezTo>
                  <a:pt x="17238" y="3692"/>
                  <a:pt x="17239" y="3692"/>
                  <a:pt x="17171" y="3730"/>
                </a:cubicBezTo>
                <a:cubicBezTo>
                  <a:pt x="17171" y="3730"/>
                  <a:pt x="17171" y="3731"/>
                  <a:pt x="17069" y="3835"/>
                </a:cubicBezTo>
                <a:cubicBezTo>
                  <a:pt x="17069" y="3835"/>
                  <a:pt x="17068" y="3835"/>
                  <a:pt x="17010" y="3861"/>
                </a:cubicBezTo>
                <a:cubicBezTo>
                  <a:pt x="17048" y="3837"/>
                  <a:pt x="17006" y="3819"/>
                  <a:pt x="17035" y="3806"/>
                </a:cubicBezTo>
                <a:cubicBezTo>
                  <a:pt x="17035" y="3806"/>
                  <a:pt x="17036" y="3806"/>
                  <a:pt x="17103" y="3768"/>
                </a:cubicBezTo>
                <a:cubicBezTo>
                  <a:pt x="17103" y="3768"/>
                  <a:pt x="17103" y="3768"/>
                  <a:pt x="17072" y="3761"/>
                </a:cubicBezTo>
                <a:lnTo>
                  <a:pt x="17075" y="3759"/>
                </a:lnTo>
                <a:cubicBezTo>
                  <a:pt x="17075" y="3759"/>
                  <a:pt x="17075" y="3758"/>
                  <a:pt x="17075" y="3758"/>
                </a:cubicBezTo>
                <a:lnTo>
                  <a:pt x="17078" y="3749"/>
                </a:lnTo>
                <a:cubicBezTo>
                  <a:pt x="17088" y="3731"/>
                  <a:pt x="17101" y="3700"/>
                  <a:pt x="17057" y="3710"/>
                </a:cubicBezTo>
                <a:cubicBezTo>
                  <a:pt x="17057" y="3710"/>
                  <a:pt x="17044" y="3679"/>
                  <a:pt x="17074" y="3666"/>
                </a:cubicBezTo>
                <a:cubicBezTo>
                  <a:pt x="17074" y="3666"/>
                  <a:pt x="17073" y="3666"/>
                  <a:pt x="17102" y="3653"/>
                </a:cubicBezTo>
                <a:cubicBezTo>
                  <a:pt x="17102" y="3653"/>
                  <a:pt x="17103" y="3653"/>
                  <a:pt x="17116" y="3683"/>
                </a:cubicBezTo>
                <a:cubicBezTo>
                  <a:pt x="17116" y="3683"/>
                  <a:pt x="17116" y="3683"/>
                  <a:pt x="17143" y="3648"/>
                </a:cubicBezTo>
                <a:cubicBezTo>
                  <a:pt x="17143" y="3648"/>
                  <a:pt x="17142" y="3649"/>
                  <a:pt x="17078" y="3613"/>
                </a:cubicBezTo>
                <a:cubicBezTo>
                  <a:pt x="17078" y="3613"/>
                  <a:pt x="17079" y="3614"/>
                  <a:pt x="17075" y="3573"/>
                </a:cubicBezTo>
                <a:cubicBezTo>
                  <a:pt x="17075" y="3573"/>
                  <a:pt x="17074" y="3573"/>
                  <a:pt x="17105" y="3465"/>
                </a:cubicBezTo>
                <a:cubicBezTo>
                  <a:pt x="17105" y="3465"/>
                  <a:pt x="17106" y="3464"/>
                  <a:pt x="17161" y="3302"/>
                </a:cubicBezTo>
                <a:cubicBezTo>
                  <a:pt x="17161" y="3302"/>
                  <a:pt x="17161" y="3302"/>
                  <a:pt x="17207" y="3245"/>
                </a:cubicBezTo>
                <a:cubicBezTo>
                  <a:pt x="17207" y="3245"/>
                  <a:pt x="17206" y="3245"/>
                  <a:pt x="17241" y="3179"/>
                </a:cubicBezTo>
                <a:cubicBezTo>
                  <a:pt x="17241" y="3179"/>
                  <a:pt x="17241" y="3178"/>
                  <a:pt x="17239" y="3157"/>
                </a:cubicBezTo>
                <a:cubicBezTo>
                  <a:pt x="17239" y="3157"/>
                  <a:pt x="17238" y="3158"/>
                  <a:pt x="17166" y="3249"/>
                </a:cubicBezTo>
                <a:cubicBezTo>
                  <a:pt x="17111" y="3108"/>
                  <a:pt x="17204" y="3223"/>
                  <a:pt x="17185" y="3131"/>
                </a:cubicBezTo>
                <a:cubicBezTo>
                  <a:pt x="17185" y="3131"/>
                  <a:pt x="17186" y="3131"/>
                  <a:pt x="17215" y="3118"/>
                </a:cubicBezTo>
                <a:cubicBezTo>
                  <a:pt x="17215" y="3118"/>
                  <a:pt x="17215" y="3118"/>
                  <a:pt x="17193" y="3099"/>
                </a:cubicBezTo>
                <a:cubicBezTo>
                  <a:pt x="17193" y="3099"/>
                  <a:pt x="17192" y="3099"/>
                  <a:pt x="17221" y="2971"/>
                </a:cubicBezTo>
                <a:cubicBezTo>
                  <a:pt x="17221" y="2971"/>
                  <a:pt x="17221" y="2971"/>
                  <a:pt x="17226" y="2918"/>
                </a:cubicBezTo>
                <a:cubicBezTo>
                  <a:pt x="17226" y="2918"/>
                  <a:pt x="17226" y="2917"/>
                  <a:pt x="17275" y="2787"/>
                </a:cubicBezTo>
                <a:cubicBezTo>
                  <a:pt x="17275" y="2787"/>
                  <a:pt x="17275" y="2788"/>
                  <a:pt x="17293" y="2765"/>
                </a:cubicBezTo>
                <a:lnTo>
                  <a:pt x="17270" y="2746"/>
                </a:lnTo>
                <a:cubicBezTo>
                  <a:pt x="17270" y="2746"/>
                  <a:pt x="17271" y="2745"/>
                  <a:pt x="17320" y="2730"/>
                </a:cubicBezTo>
                <a:cubicBezTo>
                  <a:pt x="17320" y="2730"/>
                  <a:pt x="17320" y="2730"/>
                  <a:pt x="17326" y="2678"/>
                </a:cubicBezTo>
                <a:cubicBezTo>
                  <a:pt x="17326" y="2678"/>
                  <a:pt x="17325" y="2677"/>
                  <a:pt x="17273" y="2672"/>
                </a:cubicBezTo>
                <a:cubicBezTo>
                  <a:pt x="17273" y="2672"/>
                  <a:pt x="17274" y="2672"/>
                  <a:pt x="17310" y="2627"/>
                </a:cubicBezTo>
                <a:cubicBezTo>
                  <a:pt x="17310" y="2627"/>
                  <a:pt x="17311" y="2627"/>
                  <a:pt x="17270" y="2631"/>
                </a:cubicBezTo>
                <a:cubicBezTo>
                  <a:pt x="17270" y="2631"/>
                  <a:pt x="17270" y="2631"/>
                  <a:pt x="17300" y="2523"/>
                </a:cubicBezTo>
                <a:cubicBezTo>
                  <a:pt x="17300" y="2523"/>
                  <a:pt x="17301" y="2523"/>
                  <a:pt x="17292" y="2535"/>
                </a:cubicBezTo>
                <a:cubicBezTo>
                  <a:pt x="17256" y="2486"/>
                  <a:pt x="17290" y="2514"/>
                  <a:pt x="17299" y="2503"/>
                </a:cubicBezTo>
                <a:cubicBezTo>
                  <a:pt x="17299" y="2503"/>
                  <a:pt x="17299" y="2503"/>
                  <a:pt x="17337" y="2478"/>
                </a:cubicBezTo>
                <a:cubicBezTo>
                  <a:pt x="17337" y="2478"/>
                  <a:pt x="17337" y="2478"/>
                  <a:pt x="17313" y="2439"/>
                </a:cubicBezTo>
                <a:cubicBezTo>
                  <a:pt x="17313" y="2439"/>
                  <a:pt x="17313" y="2438"/>
                  <a:pt x="17343" y="2215"/>
                </a:cubicBezTo>
                <a:cubicBezTo>
                  <a:pt x="17343" y="2215"/>
                  <a:pt x="17343" y="2216"/>
                  <a:pt x="17364" y="2119"/>
                </a:cubicBezTo>
                <a:cubicBezTo>
                  <a:pt x="17364" y="2119"/>
                  <a:pt x="17364" y="2119"/>
                  <a:pt x="17351" y="2089"/>
                </a:cubicBezTo>
                <a:cubicBezTo>
                  <a:pt x="17351" y="2089"/>
                  <a:pt x="17351" y="2089"/>
                  <a:pt x="17378" y="2055"/>
                </a:cubicBezTo>
                <a:cubicBezTo>
                  <a:pt x="17378" y="2055"/>
                  <a:pt x="17378" y="2055"/>
                  <a:pt x="17372" y="1992"/>
                </a:cubicBezTo>
                <a:cubicBezTo>
                  <a:pt x="17434" y="1892"/>
                  <a:pt x="17429" y="1850"/>
                  <a:pt x="17381" y="1771"/>
                </a:cubicBezTo>
                <a:cubicBezTo>
                  <a:pt x="17381" y="1771"/>
                  <a:pt x="17381" y="1772"/>
                  <a:pt x="17413" y="1685"/>
                </a:cubicBezTo>
                <a:cubicBezTo>
                  <a:pt x="17413" y="1685"/>
                  <a:pt x="17414" y="1685"/>
                  <a:pt x="17382" y="1678"/>
                </a:cubicBezTo>
                <a:cubicBezTo>
                  <a:pt x="17382" y="1678"/>
                  <a:pt x="17382" y="1677"/>
                  <a:pt x="17364" y="1699"/>
                </a:cubicBezTo>
                <a:cubicBezTo>
                  <a:pt x="17311" y="1673"/>
                  <a:pt x="17383" y="1677"/>
                  <a:pt x="17368" y="1627"/>
                </a:cubicBezTo>
                <a:cubicBezTo>
                  <a:pt x="17368" y="1627"/>
                  <a:pt x="17368" y="1626"/>
                  <a:pt x="17345" y="1608"/>
                </a:cubicBezTo>
                <a:cubicBezTo>
                  <a:pt x="17228" y="1661"/>
                  <a:pt x="17352" y="1575"/>
                  <a:pt x="17292" y="1581"/>
                </a:cubicBezTo>
                <a:cubicBezTo>
                  <a:pt x="17256" y="1532"/>
                  <a:pt x="17234" y="1609"/>
                  <a:pt x="17214" y="1611"/>
                </a:cubicBezTo>
                <a:cubicBezTo>
                  <a:pt x="17214" y="1611"/>
                  <a:pt x="17213" y="1610"/>
                  <a:pt x="17234" y="1608"/>
                </a:cubicBezTo>
                <a:cubicBezTo>
                  <a:pt x="17234" y="1608"/>
                  <a:pt x="17233" y="1608"/>
                  <a:pt x="17246" y="1638"/>
                </a:cubicBezTo>
                <a:cubicBezTo>
                  <a:pt x="17246" y="1638"/>
                  <a:pt x="17247" y="1638"/>
                  <a:pt x="17276" y="1625"/>
                </a:cubicBezTo>
                <a:cubicBezTo>
                  <a:pt x="17276" y="1625"/>
                  <a:pt x="17276" y="1624"/>
                  <a:pt x="17311" y="1673"/>
                </a:cubicBezTo>
                <a:cubicBezTo>
                  <a:pt x="17311" y="1673"/>
                  <a:pt x="17312" y="1674"/>
                  <a:pt x="17316" y="1715"/>
                </a:cubicBezTo>
                <a:cubicBezTo>
                  <a:pt x="17316" y="1715"/>
                  <a:pt x="17315" y="1715"/>
                  <a:pt x="17280" y="1781"/>
                </a:cubicBezTo>
                <a:cubicBezTo>
                  <a:pt x="17280" y="1781"/>
                  <a:pt x="17281" y="1782"/>
                  <a:pt x="17268" y="1752"/>
                </a:cubicBezTo>
                <a:cubicBezTo>
                  <a:pt x="17268" y="1752"/>
                  <a:pt x="17268" y="1751"/>
                  <a:pt x="17248" y="1753"/>
                </a:cubicBezTo>
                <a:cubicBezTo>
                  <a:pt x="17248" y="1753"/>
                  <a:pt x="17247" y="1753"/>
                  <a:pt x="17249" y="1774"/>
                </a:cubicBezTo>
                <a:cubicBezTo>
                  <a:pt x="17249" y="1774"/>
                  <a:pt x="17250" y="1774"/>
                  <a:pt x="17221" y="1787"/>
                </a:cubicBezTo>
                <a:cubicBezTo>
                  <a:pt x="17221" y="1787"/>
                  <a:pt x="17220" y="1787"/>
                  <a:pt x="17126" y="1765"/>
                </a:cubicBezTo>
                <a:cubicBezTo>
                  <a:pt x="17126" y="1765"/>
                  <a:pt x="17127" y="1766"/>
                  <a:pt x="17123" y="1724"/>
                </a:cubicBezTo>
                <a:cubicBezTo>
                  <a:pt x="17123" y="1724"/>
                  <a:pt x="17123" y="1724"/>
                  <a:pt x="17093" y="1737"/>
                </a:cubicBezTo>
                <a:cubicBezTo>
                  <a:pt x="17093" y="1737"/>
                  <a:pt x="17094" y="1738"/>
                  <a:pt x="17078" y="1781"/>
                </a:cubicBezTo>
                <a:cubicBezTo>
                  <a:pt x="17050" y="1815"/>
                  <a:pt x="17057" y="1783"/>
                  <a:pt x="17057" y="1783"/>
                </a:cubicBezTo>
                <a:cubicBezTo>
                  <a:pt x="17057" y="1783"/>
                  <a:pt x="17057" y="1782"/>
                  <a:pt x="17079" y="1592"/>
                </a:cubicBezTo>
                <a:cubicBezTo>
                  <a:pt x="17079" y="1592"/>
                  <a:pt x="17079" y="1592"/>
                  <a:pt x="17038" y="1481"/>
                </a:cubicBezTo>
                <a:cubicBezTo>
                  <a:pt x="17038" y="1481"/>
                  <a:pt x="17039" y="1481"/>
                  <a:pt x="17075" y="1436"/>
                </a:cubicBezTo>
                <a:cubicBezTo>
                  <a:pt x="17075" y="1436"/>
                  <a:pt x="17074" y="1435"/>
                  <a:pt x="17115" y="1431"/>
                </a:cubicBezTo>
                <a:cubicBezTo>
                  <a:pt x="17115" y="1431"/>
                  <a:pt x="17115" y="1431"/>
                  <a:pt x="17115" y="1316"/>
                </a:cubicBezTo>
                <a:cubicBezTo>
                  <a:pt x="17115" y="1316"/>
                  <a:pt x="17115" y="1316"/>
                  <a:pt x="17095" y="1318"/>
                </a:cubicBezTo>
                <a:cubicBezTo>
                  <a:pt x="17131" y="1482"/>
                  <a:pt x="17096" y="1339"/>
                  <a:pt x="17089" y="1371"/>
                </a:cubicBezTo>
                <a:cubicBezTo>
                  <a:pt x="17089" y="1371"/>
                  <a:pt x="17089" y="1371"/>
                  <a:pt x="17071" y="1393"/>
                </a:cubicBezTo>
                <a:cubicBezTo>
                  <a:pt x="17071" y="1393"/>
                  <a:pt x="17071" y="1394"/>
                  <a:pt x="17024" y="1430"/>
                </a:cubicBezTo>
                <a:cubicBezTo>
                  <a:pt x="17024" y="1430"/>
                  <a:pt x="17023" y="1430"/>
                  <a:pt x="17001" y="1411"/>
                </a:cubicBezTo>
                <a:cubicBezTo>
                  <a:pt x="16964" y="1446"/>
                  <a:pt x="16944" y="1469"/>
                  <a:pt x="16933" y="1484"/>
                </a:cubicBezTo>
                <a:lnTo>
                  <a:pt x="16930" y="1491"/>
                </a:lnTo>
                <a:lnTo>
                  <a:pt x="16953" y="1490"/>
                </a:lnTo>
                <a:cubicBezTo>
                  <a:pt x="16958" y="1489"/>
                  <a:pt x="16957" y="1490"/>
                  <a:pt x="16957" y="1490"/>
                </a:cubicBezTo>
                <a:cubicBezTo>
                  <a:pt x="16963" y="1494"/>
                  <a:pt x="16937" y="1509"/>
                  <a:pt x="16928" y="1506"/>
                </a:cubicBezTo>
                <a:lnTo>
                  <a:pt x="16930" y="1491"/>
                </a:lnTo>
                <a:lnTo>
                  <a:pt x="16918" y="1492"/>
                </a:lnTo>
                <a:cubicBezTo>
                  <a:pt x="16918" y="1492"/>
                  <a:pt x="16918" y="1492"/>
                  <a:pt x="16895" y="1358"/>
                </a:cubicBezTo>
                <a:cubicBezTo>
                  <a:pt x="16895" y="1358"/>
                  <a:pt x="16895" y="1359"/>
                  <a:pt x="16877" y="1382"/>
                </a:cubicBezTo>
                <a:cubicBezTo>
                  <a:pt x="16877" y="1382"/>
                  <a:pt x="16876" y="1381"/>
                  <a:pt x="16848" y="1415"/>
                </a:cubicBezTo>
                <a:cubicBezTo>
                  <a:pt x="16848" y="1415"/>
                  <a:pt x="16849" y="1416"/>
                  <a:pt x="16829" y="1418"/>
                </a:cubicBezTo>
                <a:cubicBezTo>
                  <a:pt x="16829" y="1418"/>
                  <a:pt x="16829" y="1418"/>
                  <a:pt x="16809" y="1420"/>
                </a:cubicBezTo>
                <a:cubicBezTo>
                  <a:pt x="16809" y="1420"/>
                  <a:pt x="16808" y="1419"/>
                  <a:pt x="16793" y="1369"/>
                </a:cubicBezTo>
                <a:cubicBezTo>
                  <a:pt x="16793" y="1369"/>
                  <a:pt x="16794" y="1369"/>
                  <a:pt x="16708" y="1430"/>
                </a:cubicBezTo>
                <a:lnTo>
                  <a:pt x="16666" y="1404"/>
                </a:lnTo>
                <a:lnTo>
                  <a:pt x="16660" y="1415"/>
                </a:lnTo>
                <a:cubicBezTo>
                  <a:pt x="16653" y="1431"/>
                  <a:pt x="16644" y="1452"/>
                  <a:pt x="16632" y="1479"/>
                </a:cubicBezTo>
                <a:cubicBezTo>
                  <a:pt x="16632" y="1479"/>
                  <a:pt x="16631" y="1479"/>
                  <a:pt x="16571" y="1485"/>
                </a:cubicBezTo>
                <a:cubicBezTo>
                  <a:pt x="16571" y="1485"/>
                  <a:pt x="16570" y="1486"/>
                  <a:pt x="16566" y="1444"/>
                </a:cubicBezTo>
                <a:cubicBezTo>
                  <a:pt x="16598" y="1452"/>
                  <a:pt x="16573" y="1411"/>
                  <a:pt x="16600" y="1377"/>
                </a:cubicBezTo>
                <a:cubicBezTo>
                  <a:pt x="16600" y="1377"/>
                  <a:pt x="16601" y="1378"/>
                  <a:pt x="16592" y="1389"/>
                </a:cubicBezTo>
                <a:cubicBezTo>
                  <a:pt x="16592" y="1389"/>
                  <a:pt x="16593" y="1389"/>
                  <a:pt x="16574" y="1297"/>
                </a:cubicBezTo>
                <a:cubicBezTo>
                  <a:pt x="16574" y="1297"/>
                  <a:pt x="16573" y="1296"/>
                  <a:pt x="16585" y="1211"/>
                </a:cubicBezTo>
                <a:cubicBezTo>
                  <a:pt x="16585" y="1211"/>
                  <a:pt x="16585" y="1212"/>
                  <a:pt x="16566" y="1119"/>
                </a:cubicBezTo>
                <a:cubicBezTo>
                  <a:pt x="16566" y="1119"/>
                  <a:pt x="16566" y="1119"/>
                  <a:pt x="16589" y="1043"/>
                </a:cubicBezTo>
                <a:cubicBezTo>
                  <a:pt x="16589" y="1043"/>
                  <a:pt x="16590" y="1044"/>
                  <a:pt x="16626" y="998"/>
                </a:cubicBezTo>
                <a:cubicBezTo>
                  <a:pt x="16626" y="998"/>
                  <a:pt x="16626" y="998"/>
                  <a:pt x="16630" y="1004"/>
                </a:cubicBezTo>
                <a:lnTo>
                  <a:pt x="16637" y="1013"/>
                </a:lnTo>
                <a:lnTo>
                  <a:pt x="16643" y="994"/>
                </a:lnTo>
                <a:cubicBezTo>
                  <a:pt x="16659" y="979"/>
                  <a:pt x="16690" y="966"/>
                  <a:pt x="16681" y="930"/>
                </a:cubicBezTo>
                <a:cubicBezTo>
                  <a:pt x="16681" y="930"/>
                  <a:pt x="16681" y="930"/>
                  <a:pt x="16704" y="854"/>
                </a:cubicBezTo>
                <a:cubicBezTo>
                  <a:pt x="16704" y="854"/>
                  <a:pt x="16703" y="854"/>
                  <a:pt x="16636" y="892"/>
                </a:cubicBezTo>
                <a:cubicBezTo>
                  <a:pt x="16636" y="892"/>
                  <a:pt x="16637" y="892"/>
                  <a:pt x="16626" y="883"/>
                </a:cubicBezTo>
                <a:cubicBezTo>
                  <a:pt x="16624" y="862"/>
                  <a:pt x="16634" y="871"/>
                  <a:pt x="16643" y="860"/>
                </a:cubicBezTo>
                <a:cubicBezTo>
                  <a:pt x="16643" y="860"/>
                  <a:pt x="16643" y="860"/>
                  <a:pt x="16656" y="775"/>
                </a:cubicBezTo>
                <a:lnTo>
                  <a:pt x="16632" y="838"/>
                </a:lnTo>
                <a:lnTo>
                  <a:pt x="16630" y="831"/>
                </a:lnTo>
                <a:cubicBezTo>
                  <a:pt x="16630" y="831"/>
                  <a:pt x="16630" y="830"/>
                  <a:pt x="16600" y="844"/>
                </a:cubicBezTo>
                <a:cubicBezTo>
                  <a:pt x="16531" y="861"/>
                  <a:pt x="16588" y="813"/>
                  <a:pt x="16568" y="815"/>
                </a:cubicBezTo>
                <a:cubicBezTo>
                  <a:pt x="16568" y="815"/>
                  <a:pt x="16568" y="815"/>
                  <a:pt x="16595" y="781"/>
                </a:cubicBezTo>
                <a:cubicBezTo>
                  <a:pt x="16595" y="781"/>
                  <a:pt x="16595" y="781"/>
                  <a:pt x="16596" y="686"/>
                </a:cubicBezTo>
                <a:cubicBezTo>
                  <a:pt x="16596" y="686"/>
                  <a:pt x="16597" y="687"/>
                  <a:pt x="16647" y="577"/>
                </a:cubicBezTo>
                <a:cubicBezTo>
                  <a:pt x="16607" y="552"/>
                  <a:pt x="16584" y="534"/>
                  <a:pt x="16574" y="519"/>
                </a:cubicBezTo>
                <a:lnTo>
                  <a:pt x="16574" y="506"/>
                </a:lnTo>
                <a:lnTo>
                  <a:pt x="16569" y="511"/>
                </a:lnTo>
                <a:cubicBezTo>
                  <a:pt x="16569" y="511"/>
                  <a:pt x="16569" y="512"/>
                  <a:pt x="16599" y="613"/>
                </a:cubicBezTo>
                <a:cubicBezTo>
                  <a:pt x="16599" y="613"/>
                  <a:pt x="16599" y="613"/>
                  <a:pt x="16572" y="647"/>
                </a:cubicBezTo>
                <a:cubicBezTo>
                  <a:pt x="16572" y="647"/>
                  <a:pt x="16573" y="647"/>
                  <a:pt x="16575" y="667"/>
                </a:cubicBezTo>
                <a:cubicBezTo>
                  <a:pt x="16575" y="667"/>
                  <a:pt x="16574" y="668"/>
                  <a:pt x="16540" y="734"/>
                </a:cubicBezTo>
                <a:cubicBezTo>
                  <a:pt x="16540" y="734"/>
                  <a:pt x="16540" y="734"/>
                  <a:pt x="16518" y="715"/>
                </a:cubicBezTo>
                <a:cubicBezTo>
                  <a:pt x="16518" y="715"/>
                  <a:pt x="16518" y="715"/>
                  <a:pt x="16527" y="704"/>
                </a:cubicBezTo>
                <a:cubicBezTo>
                  <a:pt x="16527" y="704"/>
                  <a:pt x="16526" y="704"/>
                  <a:pt x="16511" y="653"/>
                </a:cubicBezTo>
                <a:cubicBezTo>
                  <a:pt x="16554" y="670"/>
                  <a:pt x="16532" y="651"/>
                  <a:pt x="16541" y="640"/>
                </a:cubicBezTo>
                <a:cubicBezTo>
                  <a:pt x="16541" y="640"/>
                  <a:pt x="16542" y="640"/>
                  <a:pt x="16508" y="612"/>
                </a:cubicBezTo>
                <a:cubicBezTo>
                  <a:pt x="16508" y="612"/>
                  <a:pt x="16507" y="612"/>
                  <a:pt x="16527" y="495"/>
                </a:cubicBezTo>
                <a:cubicBezTo>
                  <a:pt x="16527" y="495"/>
                  <a:pt x="16527" y="495"/>
                  <a:pt x="16558" y="503"/>
                </a:cubicBezTo>
                <a:cubicBezTo>
                  <a:pt x="16558" y="503"/>
                  <a:pt x="16559" y="502"/>
                  <a:pt x="16562" y="428"/>
                </a:cubicBezTo>
                <a:cubicBezTo>
                  <a:pt x="16562" y="428"/>
                  <a:pt x="16561" y="428"/>
                  <a:pt x="16472" y="447"/>
                </a:cubicBezTo>
                <a:cubicBezTo>
                  <a:pt x="16472" y="447"/>
                  <a:pt x="16472" y="447"/>
                  <a:pt x="16457" y="396"/>
                </a:cubicBezTo>
                <a:cubicBezTo>
                  <a:pt x="16457" y="396"/>
                  <a:pt x="16458" y="396"/>
                  <a:pt x="16402" y="350"/>
                </a:cubicBezTo>
                <a:cubicBezTo>
                  <a:pt x="16402" y="350"/>
                  <a:pt x="16402" y="350"/>
                  <a:pt x="16448" y="293"/>
                </a:cubicBezTo>
                <a:cubicBezTo>
                  <a:pt x="16555" y="251"/>
                  <a:pt x="16425" y="275"/>
                  <a:pt x="16482" y="227"/>
                </a:cubicBezTo>
                <a:cubicBezTo>
                  <a:pt x="16482" y="227"/>
                  <a:pt x="16481" y="226"/>
                  <a:pt x="16439" y="210"/>
                </a:cubicBezTo>
                <a:cubicBezTo>
                  <a:pt x="16439" y="210"/>
                  <a:pt x="16440" y="210"/>
                  <a:pt x="16361" y="239"/>
                </a:cubicBezTo>
                <a:cubicBezTo>
                  <a:pt x="16361" y="239"/>
                  <a:pt x="16361" y="239"/>
                  <a:pt x="16368" y="207"/>
                </a:cubicBezTo>
                <a:cubicBezTo>
                  <a:pt x="16368" y="207"/>
                  <a:pt x="16368" y="207"/>
                  <a:pt x="16357" y="198"/>
                </a:cubicBezTo>
                <a:cubicBezTo>
                  <a:pt x="16357" y="198"/>
                  <a:pt x="16357" y="197"/>
                  <a:pt x="16337" y="199"/>
                </a:cubicBezTo>
                <a:cubicBezTo>
                  <a:pt x="16337" y="199"/>
                  <a:pt x="16337" y="199"/>
                  <a:pt x="16307" y="213"/>
                </a:cubicBezTo>
                <a:cubicBezTo>
                  <a:pt x="16307" y="213"/>
                  <a:pt x="16308" y="213"/>
                  <a:pt x="16312" y="255"/>
                </a:cubicBezTo>
                <a:cubicBezTo>
                  <a:pt x="16312" y="255"/>
                  <a:pt x="16310" y="254"/>
                  <a:pt x="16321" y="264"/>
                </a:cubicBezTo>
                <a:cubicBezTo>
                  <a:pt x="16321" y="264"/>
                  <a:pt x="16321" y="264"/>
                  <a:pt x="16314" y="296"/>
                </a:cubicBezTo>
                <a:cubicBezTo>
                  <a:pt x="16314" y="296"/>
                  <a:pt x="16315" y="296"/>
                  <a:pt x="16337" y="315"/>
                </a:cubicBezTo>
                <a:cubicBezTo>
                  <a:pt x="16337" y="315"/>
                  <a:pt x="16338" y="315"/>
                  <a:pt x="16346" y="398"/>
                </a:cubicBezTo>
                <a:cubicBezTo>
                  <a:pt x="16346" y="398"/>
                  <a:pt x="16345" y="398"/>
                  <a:pt x="16358" y="428"/>
                </a:cubicBezTo>
                <a:cubicBezTo>
                  <a:pt x="16358" y="428"/>
                  <a:pt x="16358" y="427"/>
                  <a:pt x="16365" y="438"/>
                </a:cubicBezTo>
                <a:lnTo>
                  <a:pt x="16368" y="443"/>
                </a:lnTo>
                <a:lnTo>
                  <a:pt x="16378" y="440"/>
                </a:lnTo>
                <a:cubicBezTo>
                  <a:pt x="16384" y="437"/>
                  <a:pt x="16387" y="436"/>
                  <a:pt x="16381" y="441"/>
                </a:cubicBezTo>
                <a:lnTo>
                  <a:pt x="16372" y="449"/>
                </a:lnTo>
                <a:lnTo>
                  <a:pt x="16418" y="516"/>
                </a:lnTo>
                <a:cubicBezTo>
                  <a:pt x="16418" y="516"/>
                  <a:pt x="16418" y="516"/>
                  <a:pt x="16456" y="491"/>
                </a:cubicBezTo>
                <a:cubicBezTo>
                  <a:pt x="16456" y="491"/>
                  <a:pt x="16456" y="491"/>
                  <a:pt x="16431" y="546"/>
                </a:cubicBezTo>
                <a:cubicBezTo>
                  <a:pt x="16481" y="599"/>
                  <a:pt x="16481" y="622"/>
                  <a:pt x="16472" y="628"/>
                </a:cubicBezTo>
                <a:lnTo>
                  <a:pt x="16465" y="618"/>
                </a:lnTo>
                <a:lnTo>
                  <a:pt x="16457" y="622"/>
                </a:lnTo>
                <a:cubicBezTo>
                  <a:pt x="16448" y="628"/>
                  <a:pt x="16429" y="641"/>
                  <a:pt x="16391" y="666"/>
                </a:cubicBezTo>
                <a:cubicBezTo>
                  <a:pt x="16345" y="608"/>
                  <a:pt x="16389" y="645"/>
                  <a:pt x="16398" y="634"/>
                </a:cubicBezTo>
                <a:cubicBezTo>
                  <a:pt x="16398" y="634"/>
                  <a:pt x="16399" y="633"/>
                  <a:pt x="16365" y="605"/>
                </a:cubicBezTo>
                <a:cubicBezTo>
                  <a:pt x="16365" y="605"/>
                  <a:pt x="16365" y="606"/>
                  <a:pt x="16367" y="627"/>
                </a:cubicBezTo>
                <a:cubicBezTo>
                  <a:pt x="16367" y="627"/>
                  <a:pt x="16366" y="626"/>
                  <a:pt x="16299" y="664"/>
                </a:cubicBezTo>
                <a:cubicBezTo>
                  <a:pt x="16299" y="664"/>
                  <a:pt x="16300" y="664"/>
                  <a:pt x="16302" y="685"/>
                </a:cubicBezTo>
                <a:cubicBezTo>
                  <a:pt x="16302" y="685"/>
                  <a:pt x="16301" y="684"/>
                  <a:pt x="16372" y="688"/>
                </a:cubicBezTo>
                <a:cubicBezTo>
                  <a:pt x="16372" y="688"/>
                  <a:pt x="16372" y="687"/>
                  <a:pt x="16329" y="765"/>
                </a:cubicBezTo>
                <a:cubicBezTo>
                  <a:pt x="16329" y="765"/>
                  <a:pt x="16329" y="765"/>
                  <a:pt x="16273" y="718"/>
                </a:cubicBezTo>
                <a:cubicBezTo>
                  <a:pt x="16193" y="517"/>
                  <a:pt x="16240" y="691"/>
                  <a:pt x="16229" y="682"/>
                </a:cubicBezTo>
                <a:cubicBezTo>
                  <a:pt x="16229" y="682"/>
                  <a:pt x="16229" y="681"/>
                  <a:pt x="16225" y="640"/>
                </a:cubicBezTo>
                <a:cubicBezTo>
                  <a:pt x="16225" y="640"/>
                  <a:pt x="16225" y="641"/>
                  <a:pt x="16205" y="643"/>
                </a:cubicBezTo>
                <a:cubicBezTo>
                  <a:pt x="16205" y="643"/>
                  <a:pt x="16206" y="642"/>
                  <a:pt x="16207" y="548"/>
                </a:cubicBezTo>
                <a:cubicBezTo>
                  <a:pt x="16207" y="548"/>
                  <a:pt x="16206" y="548"/>
                  <a:pt x="16170" y="593"/>
                </a:cubicBezTo>
                <a:cubicBezTo>
                  <a:pt x="16170" y="593"/>
                  <a:pt x="16170" y="594"/>
                  <a:pt x="16159" y="584"/>
                </a:cubicBezTo>
                <a:cubicBezTo>
                  <a:pt x="16085" y="560"/>
                  <a:pt x="16155" y="542"/>
                  <a:pt x="16142" y="511"/>
                </a:cubicBezTo>
                <a:cubicBezTo>
                  <a:pt x="16142" y="511"/>
                  <a:pt x="16142" y="512"/>
                  <a:pt x="16109" y="484"/>
                </a:cubicBezTo>
                <a:lnTo>
                  <a:pt x="16108" y="466"/>
                </a:lnTo>
                <a:lnTo>
                  <a:pt x="16102" y="481"/>
                </a:lnTo>
                <a:cubicBezTo>
                  <a:pt x="16080" y="540"/>
                  <a:pt x="16112" y="405"/>
                  <a:pt x="16084" y="424"/>
                </a:cubicBezTo>
                <a:cubicBezTo>
                  <a:pt x="16084" y="424"/>
                  <a:pt x="16083" y="424"/>
                  <a:pt x="16061" y="405"/>
                </a:cubicBezTo>
                <a:cubicBezTo>
                  <a:pt x="16061" y="405"/>
                  <a:pt x="16061" y="405"/>
                  <a:pt x="16059" y="385"/>
                </a:cubicBezTo>
                <a:cubicBezTo>
                  <a:pt x="16059" y="385"/>
                  <a:pt x="16058" y="383"/>
                  <a:pt x="16095" y="338"/>
                </a:cubicBezTo>
                <a:cubicBezTo>
                  <a:pt x="16095" y="338"/>
                  <a:pt x="16095" y="339"/>
                  <a:pt x="16028" y="283"/>
                </a:cubicBezTo>
                <a:cubicBezTo>
                  <a:pt x="16028" y="283"/>
                  <a:pt x="16029" y="282"/>
                  <a:pt x="15969" y="288"/>
                </a:cubicBezTo>
                <a:cubicBezTo>
                  <a:pt x="15969" y="288"/>
                  <a:pt x="15968" y="289"/>
                  <a:pt x="16010" y="191"/>
                </a:cubicBezTo>
                <a:cubicBezTo>
                  <a:pt x="16041" y="198"/>
                  <a:pt x="16044" y="124"/>
                  <a:pt x="16042" y="103"/>
                </a:cubicBezTo>
                <a:cubicBezTo>
                  <a:pt x="16042" y="103"/>
                  <a:pt x="16042" y="102"/>
                  <a:pt x="16024" y="125"/>
                </a:cubicBezTo>
                <a:cubicBezTo>
                  <a:pt x="16024" y="125"/>
                  <a:pt x="16024" y="126"/>
                  <a:pt x="16011" y="96"/>
                </a:cubicBezTo>
                <a:cubicBezTo>
                  <a:pt x="16011" y="96"/>
                  <a:pt x="16011" y="95"/>
                  <a:pt x="15969" y="78"/>
                </a:cubicBezTo>
                <a:cubicBezTo>
                  <a:pt x="15969" y="124"/>
                  <a:pt x="15970" y="160"/>
                  <a:pt x="15970" y="186"/>
                </a:cubicBezTo>
                <a:lnTo>
                  <a:pt x="15972" y="221"/>
                </a:lnTo>
                <a:lnTo>
                  <a:pt x="15983" y="186"/>
                </a:lnTo>
                <a:cubicBezTo>
                  <a:pt x="15988" y="171"/>
                  <a:pt x="15987" y="172"/>
                  <a:pt x="15987" y="172"/>
                </a:cubicBezTo>
                <a:cubicBezTo>
                  <a:pt x="15977" y="149"/>
                  <a:pt x="15975" y="314"/>
                  <a:pt x="15972" y="243"/>
                </a:cubicBezTo>
                <a:lnTo>
                  <a:pt x="15972" y="221"/>
                </a:lnTo>
                <a:cubicBezTo>
                  <a:pt x="15966" y="238"/>
                  <a:pt x="15957" y="260"/>
                  <a:pt x="15948" y="290"/>
                </a:cubicBezTo>
                <a:cubicBezTo>
                  <a:pt x="15948" y="290"/>
                  <a:pt x="15948" y="290"/>
                  <a:pt x="15963" y="341"/>
                </a:cubicBezTo>
                <a:cubicBezTo>
                  <a:pt x="15963" y="341"/>
                  <a:pt x="15963" y="342"/>
                  <a:pt x="15943" y="344"/>
                </a:cubicBezTo>
                <a:cubicBezTo>
                  <a:pt x="15943" y="344"/>
                  <a:pt x="15942" y="344"/>
                  <a:pt x="15950" y="427"/>
                </a:cubicBezTo>
                <a:cubicBezTo>
                  <a:pt x="15950" y="427"/>
                  <a:pt x="15950" y="426"/>
                  <a:pt x="15894" y="473"/>
                </a:cubicBezTo>
                <a:cubicBezTo>
                  <a:pt x="15894" y="473"/>
                  <a:pt x="15894" y="474"/>
                  <a:pt x="15898" y="516"/>
                </a:cubicBezTo>
                <a:cubicBezTo>
                  <a:pt x="15889" y="527"/>
                  <a:pt x="15851" y="552"/>
                  <a:pt x="15884" y="580"/>
                </a:cubicBezTo>
                <a:cubicBezTo>
                  <a:pt x="15884" y="580"/>
                  <a:pt x="15884" y="579"/>
                  <a:pt x="15804" y="702"/>
                </a:cubicBezTo>
                <a:cubicBezTo>
                  <a:pt x="15751" y="676"/>
                  <a:pt x="15793" y="693"/>
                  <a:pt x="15782" y="683"/>
                </a:cubicBezTo>
                <a:cubicBezTo>
                  <a:pt x="15782" y="683"/>
                  <a:pt x="15782" y="684"/>
                  <a:pt x="15807" y="629"/>
                </a:cubicBezTo>
                <a:cubicBezTo>
                  <a:pt x="15807" y="629"/>
                  <a:pt x="15807" y="629"/>
                  <a:pt x="15741" y="573"/>
                </a:cubicBezTo>
                <a:cubicBezTo>
                  <a:pt x="15741" y="573"/>
                  <a:pt x="15741" y="573"/>
                  <a:pt x="15778" y="527"/>
                </a:cubicBezTo>
                <a:cubicBezTo>
                  <a:pt x="15778" y="527"/>
                  <a:pt x="15777" y="527"/>
                  <a:pt x="15766" y="517"/>
                </a:cubicBezTo>
                <a:cubicBezTo>
                  <a:pt x="15766" y="517"/>
                  <a:pt x="15767" y="517"/>
                  <a:pt x="15683" y="599"/>
                </a:cubicBezTo>
                <a:cubicBezTo>
                  <a:pt x="15683" y="599"/>
                  <a:pt x="15682" y="599"/>
                  <a:pt x="15688" y="452"/>
                </a:cubicBezTo>
                <a:cubicBezTo>
                  <a:pt x="15688" y="452"/>
                  <a:pt x="15689" y="452"/>
                  <a:pt x="15718" y="438"/>
                </a:cubicBezTo>
                <a:cubicBezTo>
                  <a:pt x="15718" y="438"/>
                  <a:pt x="15718" y="439"/>
                  <a:pt x="15714" y="398"/>
                </a:cubicBezTo>
                <a:cubicBezTo>
                  <a:pt x="15714" y="398"/>
                  <a:pt x="15714" y="397"/>
                  <a:pt x="15687" y="431"/>
                </a:cubicBezTo>
                <a:cubicBezTo>
                  <a:pt x="15661" y="371"/>
                  <a:pt x="15676" y="422"/>
                  <a:pt x="15676" y="422"/>
                </a:cubicBezTo>
                <a:cubicBezTo>
                  <a:pt x="15676" y="422"/>
                  <a:pt x="15676" y="423"/>
                  <a:pt x="15644" y="415"/>
                </a:cubicBezTo>
                <a:cubicBezTo>
                  <a:pt x="15644" y="415"/>
                  <a:pt x="15644" y="415"/>
                  <a:pt x="15653" y="404"/>
                </a:cubicBezTo>
                <a:cubicBezTo>
                  <a:pt x="15653" y="404"/>
                  <a:pt x="15653" y="404"/>
                  <a:pt x="15697" y="326"/>
                </a:cubicBezTo>
                <a:cubicBezTo>
                  <a:pt x="15697" y="326"/>
                  <a:pt x="15697" y="325"/>
                  <a:pt x="15640" y="373"/>
                </a:cubicBezTo>
                <a:cubicBezTo>
                  <a:pt x="15640" y="373"/>
                  <a:pt x="15640" y="373"/>
                  <a:pt x="15647" y="341"/>
                </a:cubicBezTo>
                <a:cubicBezTo>
                  <a:pt x="15572" y="296"/>
                  <a:pt x="15563" y="308"/>
                  <a:pt x="15576" y="338"/>
                </a:cubicBezTo>
                <a:cubicBezTo>
                  <a:pt x="15576" y="338"/>
                  <a:pt x="15576" y="338"/>
                  <a:pt x="15559" y="266"/>
                </a:cubicBezTo>
                <a:cubicBezTo>
                  <a:pt x="15472" y="97"/>
                  <a:pt x="15537" y="248"/>
                  <a:pt x="15497" y="252"/>
                </a:cubicBezTo>
                <a:cubicBezTo>
                  <a:pt x="15497" y="252"/>
                  <a:pt x="15497" y="252"/>
                  <a:pt x="15474" y="233"/>
                </a:cubicBezTo>
                <a:cubicBezTo>
                  <a:pt x="15474" y="233"/>
                  <a:pt x="15474" y="233"/>
                  <a:pt x="15520" y="176"/>
                </a:cubicBezTo>
                <a:cubicBezTo>
                  <a:pt x="15373" y="128"/>
                  <a:pt x="15532" y="186"/>
                  <a:pt x="15442" y="205"/>
                </a:cubicBezTo>
                <a:cubicBezTo>
                  <a:pt x="15442" y="205"/>
                  <a:pt x="15442" y="204"/>
                  <a:pt x="15431" y="195"/>
                </a:cubicBezTo>
                <a:cubicBezTo>
                  <a:pt x="15431" y="195"/>
                  <a:pt x="15431" y="195"/>
                  <a:pt x="15438" y="163"/>
                </a:cubicBezTo>
                <a:cubicBezTo>
                  <a:pt x="15411" y="150"/>
                  <a:pt x="15392" y="147"/>
                  <a:pt x="15380" y="150"/>
                </a:cubicBezTo>
                <a:lnTo>
                  <a:pt x="15364" y="163"/>
                </a:lnTo>
                <a:lnTo>
                  <a:pt x="15365" y="169"/>
                </a:lnTo>
                <a:cubicBezTo>
                  <a:pt x="15368" y="180"/>
                  <a:pt x="15368" y="180"/>
                  <a:pt x="15368" y="180"/>
                </a:cubicBezTo>
                <a:cubicBezTo>
                  <a:pt x="15360" y="202"/>
                  <a:pt x="15351" y="185"/>
                  <a:pt x="15357" y="169"/>
                </a:cubicBezTo>
                <a:lnTo>
                  <a:pt x="15364" y="163"/>
                </a:lnTo>
                <a:lnTo>
                  <a:pt x="15348" y="89"/>
                </a:lnTo>
                <a:cubicBezTo>
                  <a:pt x="15348" y="89"/>
                  <a:pt x="15349" y="88"/>
                  <a:pt x="15320" y="102"/>
                </a:cubicBezTo>
                <a:cubicBezTo>
                  <a:pt x="15320" y="102"/>
                  <a:pt x="15320" y="101"/>
                  <a:pt x="15316" y="59"/>
                </a:cubicBezTo>
                <a:cubicBezTo>
                  <a:pt x="15316" y="59"/>
                  <a:pt x="15315" y="60"/>
                  <a:pt x="15289" y="0"/>
                </a:cubicBezTo>
                <a:close/>
                <a:moveTo>
                  <a:pt x="16465" y="618"/>
                </a:moveTo>
                <a:lnTo>
                  <a:pt x="16467" y="616"/>
                </a:lnTo>
                <a:cubicBezTo>
                  <a:pt x="16456" y="607"/>
                  <a:pt x="16456" y="606"/>
                  <a:pt x="16456" y="606"/>
                </a:cubicBezTo>
                <a:lnTo>
                  <a:pt x="16465" y="618"/>
                </a:lnTo>
                <a:close/>
                <a:moveTo>
                  <a:pt x="16372" y="449"/>
                </a:moveTo>
                <a:lnTo>
                  <a:pt x="16368" y="443"/>
                </a:lnTo>
                <a:lnTo>
                  <a:pt x="16360" y="446"/>
                </a:lnTo>
                <a:cubicBezTo>
                  <a:pt x="16354" y="445"/>
                  <a:pt x="16352" y="442"/>
                  <a:pt x="16358" y="428"/>
                </a:cubicBezTo>
                <a:lnTo>
                  <a:pt x="16346" y="472"/>
                </a:lnTo>
                <a:lnTo>
                  <a:pt x="16372" y="449"/>
                </a:lnTo>
                <a:close/>
                <a:moveTo>
                  <a:pt x="16574" y="506"/>
                </a:moveTo>
                <a:lnTo>
                  <a:pt x="16616" y="434"/>
                </a:lnTo>
                <a:cubicBezTo>
                  <a:pt x="16623" y="423"/>
                  <a:pt x="16622" y="422"/>
                  <a:pt x="16622" y="422"/>
                </a:cubicBezTo>
                <a:cubicBezTo>
                  <a:pt x="16619" y="449"/>
                  <a:pt x="16586" y="463"/>
                  <a:pt x="16572" y="482"/>
                </a:cubicBezTo>
                <a:lnTo>
                  <a:pt x="16574" y="506"/>
                </a:lnTo>
                <a:close/>
                <a:moveTo>
                  <a:pt x="16637" y="1013"/>
                </a:moveTo>
                <a:lnTo>
                  <a:pt x="16634" y="1020"/>
                </a:lnTo>
                <a:lnTo>
                  <a:pt x="16656" y="1041"/>
                </a:lnTo>
                <a:lnTo>
                  <a:pt x="16637" y="1013"/>
                </a:lnTo>
                <a:close/>
                <a:moveTo>
                  <a:pt x="16666" y="1404"/>
                </a:moveTo>
                <a:lnTo>
                  <a:pt x="16673" y="1389"/>
                </a:lnTo>
                <a:lnTo>
                  <a:pt x="16647" y="1383"/>
                </a:lnTo>
                <a:cubicBezTo>
                  <a:pt x="16642" y="1384"/>
                  <a:pt x="16642" y="1386"/>
                  <a:pt x="16650" y="1393"/>
                </a:cubicBezTo>
                <a:lnTo>
                  <a:pt x="16666" y="1404"/>
                </a:lnTo>
                <a:close/>
                <a:moveTo>
                  <a:pt x="16673" y="1389"/>
                </a:moveTo>
                <a:lnTo>
                  <a:pt x="16684" y="1390"/>
                </a:lnTo>
                <a:cubicBezTo>
                  <a:pt x="16684" y="1390"/>
                  <a:pt x="16684" y="1391"/>
                  <a:pt x="16704" y="1389"/>
                </a:cubicBezTo>
                <a:cubicBezTo>
                  <a:pt x="16704" y="1389"/>
                  <a:pt x="16705" y="1389"/>
                  <a:pt x="16759" y="1320"/>
                </a:cubicBezTo>
                <a:cubicBezTo>
                  <a:pt x="16759" y="1320"/>
                  <a:pt x="16759" y="1320"/>
                  <a:pt x="16736" y="1301"/>
                </a:cubicBezTo>
                <a:cubicBezTo>
                  <a:pt x="16736" y="1301"/>
                  <a:pt x="16736" y="1302"/>
                  <a:pt x="16745" y="1297"/>
                </a:cubicBezTo>
                <a:lnTo>
                  <a:pt x="16763" y="1285"/>
                </a:lnTo>
                <a:lnTo>
                  <a:pt x="16738" y="1268"/>
                </a:lnTo>
                <a:cubicBezTo>
                  <a:pt x="16729" y="1266"/>
                  <a:pt x="16718" y="1272"/>
                  <a:pt x="16705" y="1294"/>
                </a:cubicBezTo>
                <a:cubicBezTo>
                  <a:pt x="16705" y="1294"/>
                  <a:pt x="16705" y="1294"/>
                  <a:pt x="16728" y="1218"/>
                </a:cubicBezTo>
                <a:cubicBezTo>
                  <a:pt x="16702" y="1237"/>
                  <a:pt x="16683" y="1251"/>
                  <a:pt x="16668" y="1262"/>
                </a:cubicBezTo>
                <a:lnTo>
                  <a:pt x="16666" y="1264"/>
                </a:lnTo>
                <a:lnTo>
                  <a:pt x="16673" y="1272"/>
                </a:lnTo>
                <a:lnTo>
                  <a:pt x="16657" y="1284"/>
                </a:lnTo>
                <a:lnTo>
                  <a:pt x="16649" y="1341"/>
                </a:lnTo>
                <a:cubicBezTo>
                  <a:pt x="16649" y="1341"/>
                  <a:pt x="16649" y="1342"/>
                  <a:pt x="16629" y="1344"/>
                </a:cubicBezTo>
                <a:cubicBezTo>
                  <a:pt x="16629" y="1344"/>
                  <a:pt x="16628" y="1344"/>
                  <a:pt x="16681" y="1370"/>
                </a:cubicBezTo>
                <a:cubicBezTo>
                  <a:pt x="16681" y="1370"/>
                  <a:pt x="16682" y="1369"/>
                  <a:pt x="16676" y="1383"/>
                </a:cubicBezTo>
                <a:lnTo>
                  <a:pt x="16673" y="1389"/>
                </a:lnTo>
                <a:close/>
                <a:moveTo>
                  <a:pt x="16657" y="1284"/>
                </a:moveTo>
                <a:lnTo>
                  <a:pt x="16659" y="1269"/>
                </a:lnTo>
                <a:lnTo>
                  <a:pt x="16639" y="1287"/>
                </a:lnTo>
                <a:cubicBezTo>
                  <a:pt x="16628" y="1298"/>
                  <a:pt x="16634" y="1298"/>
                  <a:pt x="16643" y="1294"/>
                </a:cubicBezTo>
                <a:lnTo>
                  <a:pt x="16657" y="1284"/>
                </a:lnTo>
                <a:close/>
                <a:moveTo>
                  <a:pt x="16659" y="1269"/>
                </a:moveTo>
                <a:lnTo>
                  <a:pt x="16666" y="1264"/>
                </a:lnTo>
                <a:lnTo>
                  <a:pt x="16661" y="1256"/>
                </a:lnTo>
                <a:cubicBezTo>
                  <a:pt x="16661" y="1256"/>
                  <a:pt x="16661" y="1256"/>
                  <a:pt x="16660" y="1266"/>
                </a:cubicBezTo>
                <a:lnTo>
                  <a:pt x="16659" y="1269"/>
                </a:lnTo>
                <a:close/>
                <a:moveTo>
                  <a:pt x="16763" y="1285"/>
                </a:moveTo>
                <a:lnTo>
                  <a:pt x="16765" y="1287"/>
                </a:lnTo>
                <a:cubicBezTo>
                  <a:pt x="16774" y="1295"/>
                  <a:pt x="16784" y="1301"/>
                  <a:pt x="16796" y="1296"/>
                </a:cubicBezTo>
                <a:lnTo>
                  <a:pt x="16813" y="1274"/>
                </a:lnTo>
                <a:lnTo>
                  <a:pt x="16804" y="1264"/>
                </a:lnTo>
                <a:lnTo>
                  <a:pt x="16763" y="1285"/>
                </a:lnTo>
                <a:close/>
                <a:moveTo>
                  <a:pt x="16813" y="1274"/>
                </a:moveTo>
                <a:lnTo>
                  <a:pt x="16814" y="1274"/>
                </a:lnTo>
                <a:cubicBezTo>
                  <a:pt x="16824" y="1285"/>
                  <a:pt x="16844" y="1306"/>
                  <a:pt x="16884" y="1350"/>
                </a:cubicBezTo>
                <a:cubicBezTo>
                  <a:pt x="16906" y="1368"/>
                  <a:pt x="16904" y="1347"/>
                  <a:pt x="16902" y="1326"/>
                </a:cubicBezTo>
                <a:cubicBezTo>
                  <a:pt x="16902" y="1326"/>
                  <a:pt x="16902" y="1326"/>
                  <a:pt x="16894" y="1243"/>
                </a:cubicBezTo>
                <a:cubicBezTo>
                  <a:pt x="16894" y="1243"/>
                  <a:pt x="16893" y="1244"/>
                  <a:pt x="16875" y="1266"/>
                </a:cubicBezTo>
                <a:cubicBezTo>
                  <a:pt x="16799" y="1316"/>
                  <a:pt x="16834" y="1250"/>
                  <a:pt x="16843" y="1239"/>
                </a:cubicBezTo>
                <a:lnTo>
                  <a:pt x="16813" y="1274"/>
                </a:lnTo>
                <a:close/>
                <a:moveTo>
                  <a:pt x="17585" y="3049"/>
                </a:moveTo>
                <a:cubicBezTo>
                  <a:pt x="17585" y="3049"/>
                  <a:pt x="17584" y="3050"/>
                  <a:pt x="17544" y="3054"/>
                </a:cubicBezTo>
                <a:lnTo>
                  <a:pt x="17535" y="3065"/>
                </a:lnTo>
                <a:cubicBezTo>
                  <a:pt x="17535" y="3065"/>
                  <a:pt x="17535" y="3065"/>
                  <a:pt x="17504" y="3058"/>
                </a:cubicBezTo>
                <a:cubicBezTo>
                  <a:pt x="17504" y="3058"/>
                  <a:pt x="17504" y="3057"/>
                  <a:pt x="17515" y="3067"/>
                </a:cubicBezTo>
                <a:cubicBezTo>
                  <a:pt x="17515" y="3067"/>
                  <a:pt x="17515" y="3068"/>
                  <a:pt x="17517" y="3089"/>
                </a:cubicBezTo>
                <a:cubicBezTo>
                  <a:pt x="17517" y="3089"/>
                  <a:pt x="17518" y="3088"/>
                  <a:pt x="17439" y="3116"/>
                </a:cubicBezTo>
                <a:cubicBezTo>
                  <a:pt x="17439" y="3116"/>
                  <a:pt x="17439" y="3117"/>
                  <a:pt x="17421" y="3140"/>
                </a:cubicBezTo>
                <a:cubicBezTo>
                  <a:pt x="17421" y="3140"/>
                  <a:pt x="17420" y="3139"/>
                  <a:pt x="17498" y="3111"/>
                </a:cubicBezTo>
                <a:cubicBezTo>
                  <a:pt x="17498" y="3111"/>
                  <a:pt x="17498" y="3110"/>
                  <a:pt x="17530" y="3118"/>
                </a:cubicBezTo>
                <a:cubicBezTo>
                  <a:pt x="17530" y="3118"/>
                  <a:pt x="17530" y="3118"/>
                  <a:pt x="17566" y="3073"/>
                </a:cubicBezTo>
                <a:cubicBezTo>
                  <a:pt x="17566" y="3073"/>
                  <a:pt x="17567" y="3072"/>
                  <a:pt x="17585" y="3049"/>
                </a:cubicBezTo>
                <a:close/>
                <a:moveTo>
                  <a:pt x="17892" y="2721"/>
                </a:moveTo>
                <a:lnTo>
                  <a:pt x="17894" y="2717"/>
                </a:lnTo>
                <a:lnTo>
                  <a:pt x="17892" y="2714"/>
                </a:lnTo>
                <a:cubicBezTo>
                  <a:pt x="17886" y="2703"/>
                  <a:pt x="17887" y="2706"/>
                  <a:pt x="17889" y="2713"/>
                </a:cubicBezTo>
                <a:lnTo>
                  <a:pt x="17892" y="2721"/>
                </a:lnTo>
                <a:close/>
                <a:moveTo>
                  <a:pt x="17894" y="2717"/>
                </a:moveTo>
                <a:lnTo>
                  <a:pt x="17906" y="2740"/>
                </a:lnTo>
                <a:lnTo>
                  <a:pt x="17921" y="2723"/>
                </a:lnTo>
                <a:cubicBezTo>
                  <a:pt x="17921" y="2723"/>
                  <a:pt x="17919" y="2724"/>
                  <a:pt x="17906" y="2694"/>
                </a:cubicBezTo>
                <a:cubicBezTo>
                  <a:pt x="17906" y="2694"/>
                  <a:pt x="17906" y="2693"/>
                  <a:pt x="17902" y="2701"/>
                </a:cubicBezTo>
                <a:lnTo>
                  <a:pt x="17894" y="2717"/>
                </a:lnTo>
                <a:close/>
                <a:moveTo>
                  <a:pt x="17853" y="2928"/>
                </a:moveTo>
                <a:lnTo>
                  <a:pt x="17845" y="2950"/>
                </a:lnTo>
                <a:lnTo>
                  <a:pt x="17857" y="2939"/>
                </a:lnTo>
                <a:cubicBezTo>
                  <a:pt x="17868" y="2924"/>
                  <a:pt x="17863" y="2923"/>
                  <a:pt x="17854" y="2928"/>
                </a:cubicBezTo>
                <a:lnTo>
                  <a:pt x="17853" y="2928"/>
                </a:lnTo>
                <a:close/>
                <a:moveTo>
                  <a:pt x="17833" y="2966"/>
                </a:moveTo>
                <a:lnTo>
                  <a:pt x="17843" y="2982"/>
                </a:lnTo>
                <a:lnTo>
                  <a:pt x="17843" y="2957"/>
                </a:lnTo>
                <a:lnTo>
                  <a:pt x="17841" y="2962"/>
                </a:lnTo>
                <a:lnTo>
                  <a:pt x="17840" y="2957"/>
                </a:lnTo>
                <a:lnTo>
                  <a:pt x="17833" y="2966"/>
                </a:lnTo>
                <a:close/>
                <a:moveTo>
                  <a:pt x="17840" y="2957"/>
                </a:moveTo>
                <a:lnTo>
                  <a:pt x="17843" y="2955"/>
                </a:lnTo>
                <a:lnTo>
                  <a:pt x="17843" y="2950"/>
                </a:lnTo>
                <a:cubicBezTo>
                  <a:pt x="17842" y="2946"/>
                  <a:pt x="17841" y="2946"/>
                  <a:pt x="17840" y="2949"/>
                </a:cubicBezTo>
                <a:lnTo>
                  <a:pt x="17840" y="2957"/>
                </a:lnTo>
                <a:close/>
                <a:moveTo>
                  <a:pt x="17837" y="3030"/>
                </a:moveTo>
                <a:lnTo>
                  <a:pt x="17841" y="3029"/>
                </a:lnTo>
                <a:lnTo>
                  <a:pt x="17841" y="3025"/>
                </a:lnTo>
                <a:cubicBezTo>
                  <a:pt x="17842" y="3007"/>
                  <a:pt x="17840" y="3009"/>
                  <a:pt x="17838" y="3017"/>
                </a:cubicBezTo>
                <a:lnTo>
                  <a:pt x="17837" y="3030"/>
                </a:lnTo>
                <a:close/>
                <a:moveTo>
                  <a:pt x="17841" y="3029"/>
                </a:moveTo>
                <a:lnTo>
                  <a:pt x="17838" y="3054"/>
                </a:lnTo>
                <a:lnTo>
                  <a:pt x="17851" y="3065"/>
                </a:lnTo>
                <a:cubicBezTo>
                  <a:pt x="17851" y="3065"/>
                  <a:pt x="17850" y="3065"/>
                  <a:pt x="17904" y="3092"/>
                </a:cubicBezTo>
                <a:cubicBezTo>
                  <a:pt x="17904" y="3092"/>
                  <a:pt x="17903" y="3092"/>
                  <a:pt x="17918" y="3027"/>
                </a:cubicBezTo>
                <a:cubicBezTo>
                  <a:pt x="17918" y="3027"/>
                  <a:pt x="17918" y="3027"/>
                  <a:pt x="17898" y="3029"/>
                </a:cubicBezTo>
                <a:cubicBezTo>
                  <a:pt x="17898" y="3029"/>
                  <a:pt x="17899" y="3029"/>
                  <a:pt x="17877" y="3010"/>
                </a:cubicBezTo>
                <a:cubicBezTo>
                  <a:pt x="17877" y="3010"/>
                  <a:pt x="17876" y="3011"/>
                  <a:pt x="17864" y="3017"/>
                </a:cubicBezTo>
                <a:lnTo>
                  <a:pt x="17841" y="3029"/>
                </a:lnTo>
                <a:close/>
                <a:moveTo>
                  <a:pt x="17867" y="3124"/>
                </a:moveTo>
                <a:lnTo>
                  <a:pt x="17877" y="3119"/>
                </a:lnTo>
                <a:lnTo>
                  <a:pt x="17878" y="3111"/>
                </a:lnTo>
                <a:cubicBezTo>
                  <a:pt x="17879" y="3105"/>
                  <a:pt x="17878" y="3104"/>
                  <a:pt x="17872" y="3112"/>
                </a:cubicBezTo>
                <a:lnTo>
                  <a:pt x="17867" y="3124"/>
                </a:lnTo>
                <a:close/>
                <a:moveTo>
                  <a:pt x="17877" y="3119"/>
                </a:moveTo>
                <a:lnTo>
                  <a:pt x="17874" y="3132"/>
                </a:lnTo>
                <a:cubicBezTo>
                  <a:pt x="17873" y="3140"/>
                  <a:pt x="17874" y="3147"/>
                  <a:pt x="17879" y="3147"/>
                </a:cubicBezTo>
                <a:cubicBezTo>
                  <a:pt x="17879" y="3147"/>
                  <a:pt x="17879" y="3147"/>
                  <a:pt x="17887" y="3115"/>
                </a:cubicBezTo>
                <a:cubicBezTo>
                  <a:pt x="17887" y="3115"/>
                  <a:pt x="17885" y="3114"/>
                  <a:pt x="17878" y="3118"/>
                </a:cubicBezTo>
                <a:lnTo>
                  <a:pt x="17877" y="3119"/>
                </a:lnTo>
                <a:close/>
                <a:moveTo>
                  <a:pt x="17865" y="4108"/>
                </a:moveTo>
                <a:lnTo>
                  <a:pt x="17868" y="4111"/>
                </a:lnTo>
                <a:cubicBezTo>
                  <a:pt x="17876" y="4118"/>
                  <a:pt x="17881" y="4079"/>
                  <a:pt x="17872" y="4090"/>
                </a:cubicBezTo>
                <a:lnTo>
                  <a:pt x="17865" y="4108"/>
                </a:lnTo>
                <a:close/>
                <a:moveTo>
                  <a:pt x="17870" y="3784"/>
                </a:moveTo>
                <a:lnTo>
                  <a:pt x="17867" y="3783"/>
                </a:lnTo>
                <a:cubicBezTo>
                  <a:pt x="17862" y="3780"/>
                  <a:pt x="17858" y="3781"/>
                  <a:pt x="17854" y="3793"/>
                </a:cubicBezTo>
                <a:lnTo>
                  <a:pt x="17847" y="3842"/>
                </a:lnTo>
                <a:lnTo>
                  <a:pt x="17864" y="3799"/>
                </a:lnTo>
                <a:lnTo>
                  <a:pt x="17870" y="3784"/>
                </a:lnTo>
                <a:close/>
                <a:moveTo>
                  <a:pt x="17847" y="3842"/>
                </a:moveTo>
                <a:lnTo>
                  <a:pt x="17836" y="3873"/>
                </a:lnTo>
                <a:cubicBezTo>
                  <a:pt x="17836" y="3873"/>
                  <a:pt x="17836" y="3873"/>
                  <a:pt x="17845" y="3861"/>
                </a:cubicBezTo>
                <a:lnTo>
                  <a:pt x="17847" y="3842"/>
                </a:lnTo>
                <a:close/>
                <a:moveTo>
                  <a:pt x="17959" y="3581"/>
                </a:moveTo>
                <a:lnTo>
                  <a:pt x="17960" y="3578"/>
                </a:lnTo>
                <a:cubicBezTo>
                  <a:pt x="17960" y="3578"/>
                  <a:pt x="17956" y="3565"/>
                  <a:pt x="17954" y="3561"/>
                </a:cubicBezTo>
                <a:lnTo>
                  <a:pt x="17959" y="3581"/>
                </a:lnTo>
                <a:close/>
                <a:moveTo>
                  <a:pt x="18109" y="2767"/>
                </a:moveTo>
                <a:lnTo>
                  <a:pt x="18106" y="2764"/>
                </a:lnTo>
                <a:cubicBezTo>
                  <a:pt x="18104" y="2760"/>
                  <a:pt x="18102" y="2762"/>
                  <a:pt x="18089" y="2790"/>
                </a:cubicBezTo>
                <a:lnTo>
                  <a:pt x="18109" y="2767"/>
                </a:lnTo>
                <a:close/>
                <a:moveTo>
                  <a:pt x="18280" y="2491"/>
                </a:moveTo>
                <a:lnTo>
                  <a:pt x="18289" y="2488"/>
                </a:lnTo>
                <a:cubicBezTo>
                  <a:pt x="18296" y="2487"/>
                  <a:pt x="18300" y="2487"/>
                  <a:pt x="18290" y="2482"/>
                </a:cubicBezTo>
                <a:lnTo>
                  <a:pt x="18269" y="2475"/>
                </a:lnTo>
                <a:lnTo>
                  <a:pt x="18280" y="2491"/>
                </a:lnTo>
                <a:close/>
                <a:moveTo>
                  <a:pt x="18269" y="2475"/>
                </a:moveTo>
                <a:lnTo>
                  <a:pt x="18222" y="2408"/>
                </a:lnTo>
                <a:lnTo>
                  <a:pt x="18209" y="2453"/>
                </a:lnTo>
                <a:lnTo>
                  <a:pt x="18269" y="2475"/>
                </a:lnTo>
                <a:close/>
                <a:moveTo>
                  <a:pt x="18222" y="2408"/>
                </a:moveTo>
                <a:lnTo>
                  <a:pt x="18234" y="2369"/>
                </a:lnTo>
                <a:lnTo>
                  <a:pt x="18224" y="2367"/>
                </a:lnTo>
                <a:cubicBezTo>
                  <a:pt x="18213" y="2369"/>
                  <a:pt x="18206" y="2377"/>
                  <a:pt x="18214" y="2396"/>
                </a:cubicBezTo>
                <a:lnTo>
                  <a:pt x="18222" y="2408"/>
                </a:lnTo>
                <a:close/>
                <a:moveTo>
                  <a:pt x="18234" y="2369"/>
                </a:moveTo>
                <a:lnTo>
                  <a:pt x="18260" y="2373"/>
                </a:lnTo>
                <a:cubicBezTo>
                  <a:pt x="18272" y="2376"/>
                  <a:pt x="18279" y="2379"/>
                  <a:pt x="18273" y="2374"/>
                </a:cubicBezTo>
                <a:cubicBezTo>
                  <a:pt x="18273" y="2374"/>
                  <a:pt x="18274" y="2374"/>
                  <a:pt x="18276" y="2395"/>
                </a:cubicBezTo>
                <a:cubicBezTo>
                  <a:pt x="18276" y="2395"/>
                  <a:pt x="18275" y="2394"/>
                  <a:pt x="18293" y="2371"/>
                </a:cubicBezTo>
                <a:lnTo>
                  <a:pt x="18297" y="2355"/>
                </a:lnTo>
                <a:lnTo>
                  <a:pt x="18286" y="2361"/>
                </a:lnTo>
                <a:cubicBezTo>
                  <a:pt x="18293" y="2360"/>
                  <a:pt x="18301" y="2337"/>
                  <a:pt x="18300" y="2345"/>
                </a:cubicBezTo>
                <a:lnTo>
                  <a:pt x="18297" y="2355"/>
                </a:lnTo>
                <a:lnTo>
                  <a:pt x="18311" y="2350"/>
                </a:lnTo>
                <a:cubicBezTo>
                  <a:pt x="18311" y="2350"/>
                  <a:pt x="18311" y="2350"/>
                  <a:pt x="18333" y="2253"/>
                </a:cubicBezTo>
                <a:cubicBezTo>
                  <a:pt x="18333" y="2253"/>
                  <a:pt x="18334" y="2253"/>
                  <a:pt x="18304" y="2267"/>
                </a:cubicBezTo>
                <a:cubicBezTo>
                  <a:pt x="18304" y="2267"/>
                  <a:pt x="18303" y="2267"/>
                  <a:pt x="18302" y="2246"/>
                </a:cubicBezTo>
                <a:cubicBezTo>
                  <a:pt x="18382" y="2238"/>
                  <a:pt x="18320" y="2222"/>
                  <a:pt x="18331" y="2232"/>
                </a:cubicBezTo>
                <a:cubicBezTo>
                  <a:pt x="18331" y="2232"/>
                  <a:pt x="18331" y="2233"/>
                  <a:pt x="18326" y="2170"/>
                </a:cubicBezTo>
                <a:cubicBezTo>
                  <a:pt x="18326" y="2170"/>
                  <a:pt x="18325" y="2169"/>
                  <a:pt x="18391" y="2111"/>
                </a:cubicBezTo>
                <a:cubicBezTo>
                  <a:pt x="18391" y="2111"/>
                  <a:pt x="18391" y="2111"/>
                  <a:pt x="18388" y="1975"/>
                </a:cubicBezTo>
                <a:cubicBezTo>
                  <a:pt x="18388" y="1975"/>
                  <a:pt x="18388" y="1975"/>
                  <a:pt x="18457" y="1957"/>
                </a:cubicBezTo>
                <a:cubicBezTo>
                  <a:pt x="18457" y="1957"/>
                  <a:pt x="18458" y="1958"/>
                  <a:pt x="18425" y="1930"/>
                </a:cubicBezTo>
                <a:cubicBezTo>
                  <a:pt x="18425" y="1930"/>
                  <a:pt x="18424" y="1929"/>
                  <a:pt x="18433" y="1918"/>
                </a:cubicBezTo>
                <a:cubicBezTo>
                  <a:pt x="18433" y="1918"/>
                  <a:pt x="18433" y="1918"/>
                  <a:pt x="18371" y="1904"/>
                </a:cubicBezTo>
                <a:cubicBezTo>
                  <a:pt x="18371" y="1904"/>
                  <a:pt x="18372" y="1903"/>
                  <a:pt x="18367" y="1956"/>
                </a:cubicBezTo>
                <a:cubicBezTo>
                  <a:pt x="18367" y="1956"/>
                  <a:pt x="18366" y="1956"/>
                  <a:pt x="18260" y="2019"/>
                </a:cubicBezTo>
                <a:cubicBezTo>
                  <a:pt x="18260" y="2019"/>
                  <a:pt x="18260" y="2019"/>
                  <a:pt x="18218" y="2003"/>
                </a:cubicBezTo>
                <a:cubicBezTo>
                  <a:pt x="18218" y="2003"/>
                  <a:pt x="18218" y="2003"/>
                  <a:pt x="18248" y="1990"/>
                </a:cubicBezTo>
                <a:cubicBezTo>
                  <a:pt x="18248" y="1990"/>
                  <a:pt x="18247" y="1989"/>
                  <a:pt x="18236" y="1979"/>
                </a:cubicBezTo>
                <a:cubicBezTo>
                  <a:pt x="18236" y="1979"/>
                  <a:pt x="18237" y="1979"/>
                  <a:pt x="18160" y="2029"/>
                </a:cubicBezTo>
                <a:cubicBezTo>
                  <a:pt x="18160" y="2029"/>
                  <a:pt x="18159" y="2029"/>
                  <a:pt x="18143" y="2073"/>
                </a:cubicBezTo>
                <a:cubicBezTo>
                  <a:pt x="18143" y="2073"/>
                  <a:pt x="18143" y="2072"/>
                  <a:pt x="18123" y="2074"/>
                </a:cubicBezTo>
                <a:cubicBezTo>
                  <a:pt x="18123" y="2074"/>
                  <a:pt x="18123" y="2075"/>
                  <a:pt x="18110" y="2160"/>
                </a:cubicBezTo>
                <a:cubicBezTo>
                  <a:pt x="18145" y="2209"/>
                  <a:pt x="18151" y="2155"/>
                  <a:pt x="18160" y="2144"/>
                </a:cubicBezTo>
                <a:cubicBezTo>
                  <a:pt x="18160" y="2144"/>
                  <a:pt x="18161" y="2145"/>
                  <a:pt x="18194" y="2173"/>
                </a:cubicBezTo>
                <a:cubicBezTo>
                  <a:pt x="18194" y="2173"/>
                  <a:pt x="18193" y="2172"/>
                  <a:pt x="18207" y="2318"/>
                </a:cubicBezTo>
                <a:cubicBezTo>
                  <a:pt x="18207" y="2318"/>
                  <a:pt x="18208" y="2318"/>
                  <a:pt x="18235" y="2284"/>
                </a:cubicBezTo>
                <a:cubicBezTo>
                  <a:pt x="18235" y="2284"/>
                  <a:pt x="18234" y="2284"/>
                  <a:pt x="18258" y="2208"/>
                </a:cubicBezTo>
                <a:cubicBezTo>
                  <a:pt x="18258" y="2208"/>
                  <a:pt x="18257" y="2208"/>
                  <a:pt x="18276" y="2300"/>
                </a:cubicBezTo>
                <a:cubicBezTo>
                  <a:pt x="18276" y="2300"/>
                  <a:pt x="18277" y="2300"/>
                  <a:pt x="18241" y="2345"/>
                </a:cubicBezTo>
                <a:cubicBezTo>
                  <a:pt x="18241" y="2345"/>
                  <a:pt x="18240" y="2346"/>
                  <a:pt x="18236" y="2360"/>
                </a:cubicBezTo>
                <a:lnTo>
                  <a:pt x="18234" y="2369"/>
                </a:lnTo>
                <a:close/>
                <a:moveTo>
                  <a:pt x="18433" y="1918"/>
                </a:moveTo>
                <a:cubicBezTo>
                  <a:pt x="18433" y="1918"/>
                  <a:pt x="18433" y="1919"/>
                  <a:pt x="18514" y="1911"/>
                </a:cubicBezTo>
                <a:cubicBezTo>
                  <a:pt x="18514" y="1911"/>
                  <a:pt x="18514" y="1910"/>
                  <a:pt x="18503" y="1901"/>
                </a:cubicBezTo>
                <a:cubicBezTo>
                  <a:pt x="18477" y="1840"/>
                  <a:pt x="18483" y="1902"/>
                  <a:pt x="18452" y="1895"/>
                </a:cubicBezTo>
                <a:cubicBezTo>
                  <a:pt x="18452" y="1895"/>
                  <a:pt x="18451" y="1895"/>
                  <a:pt x="18433" y="1918"/>
                </a:cubicBezTo>
                <a:close/>
                <a:moveTo>
                  <a:pt x="18732" y="2506"/>
                </a:moveTo>
                <a:lnTo>
                  <a:pt x="18733" y="2495"/>
                </a:lnTo>
                <a:cubicBezTo>
                  <a:pt x="18724" y="2507"/>
                  <a:pt x="18724" y="2507"/>
                  <a:pt x="18724" y="2507"/>
                </a:cubicBezTo>
                <a:lnTo>
                  <a:pt x="18732" y="2506"/>
                </a:lnTo>
                <a:close/>
                <a:moveTo>
                  <a:pt x="19021" y="2415"/>
                </a:moveTo>
                <a:cubicBezTo>
                  <a:pt x="19021" y="2415"/>
                  <a:pt x="19020" y="2415"/>
                  <a:pt x="19013" y="2447"/>
                </a:cubicBezTo>
                <a:cubicBezTo>
                  <a:pt x="19013" y="2447"/>
                  <a:pt x="19013" y="2447"/>
                  <a:pt x="19031" y="2424"/>
                </a:cubicBezTo>
                <a:cubicBezTo>
                  <a:pt x="19031" y="2424"/>
                  <a:pt x="19031" y="2424"/>
                  <a:pt x="19022" y="2417"/>
                </a:cubicBezTo>
                <a:lnTo>
                  <a:pt x="19021" y="2415"/>
                </a:lnTo>
                <a:close/>
                <a:moveTo>
                  <a:pt x="18950" y="2527"/>
                </a:moveTo>
                <a:cubicBezTo>
                  <a:pt x="18950" y="2527"/>
                  <a:pt x="18949" y="2527"/>
                  <a:pt x="19015" y="2583"/>
                </a:cubicBezTo>
                <a:cubicBezTo>
                  <a:pt x="19015" y="2583"/>
                  <a:pt x="19017" y="2583"/>
                  <a:pt x="19110" y="2605"/>
                </a:cubicBezTo>
                <a:cubicBezTo>
                  <a:pt x="19110" y="2605"/>
                  <a:pt x="19109" y="2605"/>
                  <a:pt x="19144" y="2654"/>
                </a:cubicBezTo>
                <a:cubicBezTo>
                  <a:pt x="19144" y="2654"/>
                  <a:pt x="19145" y="2655"/>
                  <a:pt x="19174" y="2641"/>
                </a:cubicBezTo>
                <a:cubicBezTo>
                  <a:pt x="19174" y="2641"/>
                  <a:pt x="19173" y="2641"/>
                  <a:pt x="19151" y="2622"/>
                </a:cubicBezTo>
                <a:cubicBezTo>
                  <a:pt x="19151" y="2622"/>
                  <a:pt x="19152" y="2622"/>
                  <a:pt x="19139" y="2592"/>
                </a:cubicBezTo>
                <a:cubicBezTo>
                  <a:pt x="19139" y="2592"/>
                  <a:pt x="19139" y="2592"/>
                  <a:pt x="19157" y="2570"/>
                </a:cubicBezTo>
                <a:cubicBezTo>
                  <a:pt x="19157" y="2570"/>
                  <a:pt x="19157" y="2570"/>
                  <a:pt x="19188" y="2577"/>
                </a:cubicBezTo>
                <a:cubicBezTo>
                  <a:pt x="19188" y="2577"/>
                  <a:pt x="19188" y="2577"/>
                  <a:pt x="19195" y="2545"/>
                </a:cubicBezTo>
                <a:cubicBezTo>
                  <a:pt x="19195" y="2545"/>
                  <a:pt x="19196" y="2544"/>
                  <a:pt x="19107" y="2469"/>
                </a:cubicBezTo>
                <a:cubicBezTo>
                  <a:pt x="19107" y="2469"/>
                  <a:pt x="19108" y="2470"/>
                  <a:pt x="18950" y="2527"/>
                </a:cubicBezTo>
                <a:close/>
                <a:moveTo>
                  <a:pt x="18423" y="4067"/>
                </a:moveTo>
                <a:lnTo>
                  <a:pt x="18415" y="4077"/>
                </a:lnTo>
                <a:cubicBezTo>
                  <a:pt x="18405" y="4078"/>
                  <a:pt x="18420" y="4101"/>
                  <a:pt x="18429" y="4106"/>
                </a:cubicBezTo>
                <a:cubicBezTo>
                  <a:pt x="18434" y="4109"/>
                  <a:pt x="18438" y="4108"/>
                  <a:pt x="18436" y="4097"/>
                </a:cubicBezTo>
                <a:lnTo>
                  <a:pt x="18423" y="4067"/>
                </a:lnTo>
                <a:close/>
                <a:moveTo>
                  <a:pt x="18663" y="4118"/>
                </a:moveTo>
                <a:lnTo>
                  <a:pt x="18666" y="4137"/>
                </a:lnTo>
                <a:cubicBezTo>
                  <a:pt x="18666" y="4137"/>
                  <a:pt x="18679" y="4106"/>
                  <a:pt x="18667" y="4115"/>
                </a:cubicBezTo>
                <a:lnTo>
                  <a:pt x="18663" y="4118"/>
                </a:lnTo>
                <a:close/>
                <a:moveTo>
                  <a:pt x="18592" y="4634"/>
                </a:moveTo>
                <a:lnTo>
                  <a:pt x="18585" y="4653"/>
                </a:lnTo>
                <a:cubicBezTo>
                  <a:pt x="18583" y="4658"/>
                  <a:pt x="18582" y="4659"/>
                  <a:pt x="18582" y="4659"/>
                </a:cubicBezTo>
                <a:cubicBezTo>
                  <a:pt x="18582" y="4664"/>
                  <a:pt x="18585" y="4659"/>
                  <a:pt x="18588" y="4653"/>
                </a:cubicBezTo>
                <a:cubicBezTo>
                  <a:pt x="18590" y="4647"/>
                  <a:pt x="18594" y="4639"/>
                  <a:pt x="18593" y="4634"/>
                </a:cubicBezTo>
                <a:lnTo>
                  <a:pt x="18592" y="4634"/>
                </a:lnTo>
                <a:close/>
                <a:moveTo>
                  <a:pt x="18568" y="4978"/>
                </a:moveTo>
                <a:lnTo>
                  <a:pt x="18569" y="4976"/>
                </a:lnTo>
                <a:cubicBezTo>
                  <a:pt x="18571" y="4974"/>
                  <a:pt x="18572" y="4974"/>
                  <a:pt x="18572" y="4974"/>
                </a:cubicBezTo>
                <a:lnTo>
                  <a:pt x="18561" y="4956"/>
                </a:lnTo>
                <a:lnTo>
                  <a:pt x="18568" y="4978"/>
                </a:lnTo>
                <a:close/>
                <a:moveTo>
                  <a:pt x="18561" y="4956"/>
                </a:moveTo>
                <a:lnTo>
                  <a:pt x="18559" y="4950"/>
                </a:lnTo>
                <a:cubicBezTo>
                  <a:pt x="18557" y="4944"/>
                  <a:pt x="18557" y="4946"/>
                  <a:pt x="18558" y="4950"/>
                </a:cubicBezTo>
                <a:lnTo>
                  <a:pt x="18561" y="4956"/>
                </a:lnTo>
                <a:close/>
                <a:moveTo>
                  <a:pt x="18559" y="5313"/>
                </a:moveTo>
                <a:lnTo>
                  <a:pt x="18556" y="5316"/>
                </a:lnTo>
                <a:cubicBezTo>
                  <a:pt x="18553" y="5320"/>
                  <a:pt x="18554" y="5320"/>
                  <a:pt x="18554" y="5320"/>
                </a:cubicBezTo>
                <a:lnTo>
                  <a:pt x="18556" y="5323"/>
                </a:lnTo>
                <a:lnTo>
                  <a:pt x="18562" y="5320"/>
                </a:lnTo>
                <a:lnTo>
                  <a:pt x="18561" y="5318"/>
                </a:lnTo>
                <a:lnTo>
                  <a:pt x="18559" y="5313"/>
                </a:lnTo>
                <a:close/>
                <a:moveTo>
                  <a:pt x="18668" y="5156"/>
                </a:moveTo>
                <a:lnTo>
                  <a:pt x="18670" y="5151"/>
                </a:lnTo>
                <a:cubicBezTo>
                  <a:pt x="18670" y="5151"/>
                  <a:pt x="18655" y="5148"/>
                  <a:pt x="18649" y="5147"/>
                </a:cubicBezTo>
                <a:lnTo>
                  <a:pt x="18668" y="5156"/>
                </a:lnTo>
                <a:close/>
                <a:moveTo>
                  <a:pt x="19194" y="5982"/>
                </a:moveTo>
                <a:lnTo>
                  <a:pt x="19224" y="5930"/>
                </a:lnTo>
                <a:lnTo>
                  <a:pt x="19221" y="5931"/>
                </a:lnTo>
                <a:cubicBezTo>
                  <a:pt x="19212" y="5936"/>
                  <a:pt x="19212" y="5936"/>
                  <a:pt x="19212" y="5936"/>
                </a:cubicBezTo>
                <a:cubicBezTo>
                  <a:pt x="19183" y="5949"/>
                  <a:pt x="19184" y="5949"/>
                  <a:pt x="19184" y="5949"/>
                </a:cubicBezTo>
                <a:lnTo>
                  <a:pt x="19194" y="5982"/>
                </a:lnTo>
                <a:close/>
                <a:moveTo>
                  <a:pt x="19224" y="5930"/>
                </a:moveTo>
                <a:lnTo>
                  <a:pt x="19263" y="5908"/>
                </a:lnTo>
                <a:lnTo>
                  <a:pt x="19241" y="5902"/>
                </a:lnTo>
                <a:lnTo>
                  <a:pt x="19224" y="5930"/>
                </a:lnTo>
                <a:close/>
                <a:moveTo>
                  <a:pt x="19263" y="5908"/>
                </a:moveTo>
                <a:lnTo>
                  <a:pt x="19272" y="5909"/>
                </a:lnTo>
                <a:lnTo>
                  <a:pt x="19272" y="5904"/>
                </a:lnTo>
                <a:lnTo>
                  <a:pt x="19263" y="5908"/>
                </a:lnTo>
                <a:close/>
                <a:moveTo>
                  <a:pt x="19272" y="5904"/>
                </a:moveTo>
                <a:lnTo>
                  <a:pt x="19280" y="5898"/>
                </a:lnTo>
                <a:cubicBezTo>
                  <a:pt x="19280" y="5898"/>
                  <a:pt x="19280" y="5898"/>
                  <a:pt x="19300" y="5896"/>
                </a:cubicBezTo>
                <a:cubicBezTo>
                  <a:pt x="19300" y="5896"/>
                  <a:pt x="19300" y="5896"/>
                  <a:pt x="19304" y="5937"/>
                </a:cubicBezTo>
                <a:cubicBezTo>
                  <a:pt x="19304" y="5937"/>
                  <a:pt x="19305" y="5938"/>
                  <a:pt x="19300" y="5781"/>
                </a:cubicBezTo>
                <a:cubicBezTo>
                  <a:pt x="19300" y="5781"/>
                  <a:pt x="19300" y="5781"/>
                  <a:pt x="19294" y="5834"/>
                </a:cubicBezTo>
                <a:cubicBezTo>
                  <a:pt x="19294" y="5834"/>
                  <a:pt x="19295" y="5833"/>
                  <a:pt x="19275" y="5835"/>
                </a:cubicBezTo>
                <a:cubicBezTo>
                  <a:pt x="19275" y="5835"/>
                  <a:pt x="19275" y="5836"/>
                  <a:pt x="19275" y="5845"/>
                </a:cubicBezTo>
                <a:lnTo>
                  <a:pt x="19272" y="5904"/>
                </a:lnTo>
                <a:close/>
                <a:moveTo>
                  <a:pt x="19171" y="6157"/>
                </a:moveTo>
                <a:lnTo>
                  <a:pt x="19161" y="6140"/>
                </a:lnTo>
                <a:cubicBezTo>
                  <a:pt x="19161" y="6140"/>
                  <a:pt x="19160" y="6154"/>
                  <a:pt x="19163" y="6159"/>
                </a:cubicBezTo>
                <a:lnTo>
                  <a:pt x="19171" y="6157"/>
                </a:lnTo>
                <a:close/>
                <a:moveTo>
                  <a:pt x="20076" y="5436"/>
                </a:moveTo>
                <a:lnTo>
                  <a:pt x="20079" y="5433"/>
                </a:lnTo>
                <a:lnTo>
                  <a:pt x="20079" y="5415"/>
                </a:lnTo>
                <a:cubicBezTo>
                  <a:pt x="20079" y="5406"/>
                  <a:pt x="20080" y="5404"/>
                  <a:pt x="20078" y="5423"/>
                </a:cubicBezTo>
                <a:lnTo>
                  <a:pt x="20076" y="5436"/>
                </a:lnTo>
                <a:close/>
                <a:moveTo>
                  <a:pt x="20079" y="5433"/>
                </a:moveTo>
                <a:lnTo>
                  <a:pt x="20078" y="5455"/>
                </a:lnTo>
                <a:cubicBezTo>
                  <a:pt x="20078" y="5468"/>
                  <a:pt x="20080" y="5478"/>
                  <a:pt x="20085" y="5472"/>
                </a:cubicBezTo>
                <a:cubicBezTo>
                  <a:pt x="20085" y="5472"/>
                  <a:pt x="20084" y="5473"/>
                  <a:pt x="20080" y="5431"/>
                </a:cubicBezTo>
                <a:lnTo>
                  <a:pt x="20079" y="5433"/>
                </a:lnTo>
                <a:close/>
                <a:moveTo>
                  <a:pt x="20331" y="5686"/>
                </a:moveTo>
                <a:lnTo>
                  <a:pt x="20355" y="5665"/>
                </a:lnTo>
                <a:lnTo>
                  <a:pt x="20354" y="5662"/>
                </a:lnTo>
                <a:cubicBezTo>
                  <a:pt x="20346" y="5658"/>
                  <a:pt x="20338" y="5661"/>
                  <a:pt x="20331" y="5679"/>
                </a:cubicBezTo>
                <a:lnTo>
                  <a:pt x="20331" y="5686"/>
                </a:lnTo>
                <a:close/>
                <a:moveTo>
                  <a:pt x="20355" y="5665"/>
                </a:moveTo>
                <a:lnTo>
                  <a:pt x="20382" y="5705"/>
                </a:lnTo>
                <a:cubicBezTo>
                  <a:pt x="20382" y="5705"/>
                  <a:pt x="20382" y="5705"/>
                  <a:pt x="20385" y="5631"/>
                </a:cubicBezTo>
                <a:cubicBezTo>
                  <a:pt x="20362" y="5707"/>
                  <a:pt x="20376" y="5643"/>
                  <a:pt x="20367" y="5654"/>
                </a:cubicBezTo>
                <a:cubicBezTo>
                  <a:pt x="20367" y="5654"/>
                  <a:pt x="20366" y="5654"/>
                  <a:pt x="20358" y="5662"/>
                </a:cubicBezTo>
                <a:lnTo>
                  <a:pt x="20355" y="5665"/>
                </a:lnTo>
                <a:close/>
                <a:moveTo>
                  <a:pt x="20170" y="6044"/>
                </a:moveTo>
                <a:lnTo>
                  <a:pt x="20172" y="6071"/>
                </a:lnTo>
                <a:cubicBezTo>
                  <a:pt x="20173" y="6050"/>
                  <a:pt x="20180" y="6000"/>
                  <a:pt x="20171" y="6035"/>
                </a:cubicBezTo>
                <a:lnTo>
                  <a:pt x="20170" y="6044"/>
                </a:lnTo>
                <a:close/>
                <a:moveTo>
                  <a:pt x="20311" y="6042"/>
                </a:moveTo>
                <a:lnTo>
                  <a:pt x="20304" y="6054"/>
                </a:lnTo>
                <a:cubicBezTo>
                  <a:pt x="20302" y="6061"/>
                  <a:pt x="20301" y="6066"/>
                  <a:pt x="20306" y="6055"/>
                </a:cubicBezTo>
                <a:lnTo>
                  <a:pt x="20311" y="6042"/>
                </a:lnTo>
                <a:close/>
                <a:moveTo>
                  <a:pt x="20405" y="5915"/>
                </a:moveTo>
                <a:lnTo>
                  <a:pt x="20395" y="5909"/>
                </a:lnTo>
                <a:cubicBezTo>
                  <a:pt x="20392" y="5910"/>
                  <a:pt x="20392" y="5912"/>
                  <a:pt x="20402" y="5915"/>
                </a:cubicBezTo>
                <a:lnTo>
                  <a:pt x="20405" y="5915"/>
                </a:lnTo>
                <a:close/>
                <a:moveTo>
                  <a:pt x="20460" y="6514"/>
                </a:moveTo>
                <a:lnTo>
                  <a:pt x="20484" y="6511"/>
                </a:lnTo>
                <a:cubicBezTo>
                  <a:pt x="20496" y="6495"/>
                  <a:pt x="20496" y="6461"/>
                  <a:pt x="20474" y="6487"/>
                </a:cubicBezTo>
                <a:lnTo>
                  <a:pt x="20460" y="6514"/>
                </a:lnTo>
                <a:close/>
                <a:moveTo>
                  <a:pt x="20848" y="6622"/>
                </a:moveTo>
                <a:lnTo>
                  <a:pt x="20855" y="6621"/>
                </a:lnTo>
                <a:cubicBezTo>
                  <a:pt x="20870" y="6619"/>
                  <a:pt x="20842" y="6581"/>
                  <a:pt x="20844" y="6609"/>
                </a:cubicBezTo>
                <a:lnTo>
                  <a:pt x="20848" y="6622"/>
                </a:lnTo>
                <a:close/>
                <a:moveTo>
                  <a:pt x="20718" y="6882"/>
                </a:moveTo>
                <a:lnTo>
                  <a:pt x="20718" y="6883"/>
                </a:lnTo>
                <a:cubicBezTo>
                  <a:pt x="20717" y="6886"/>
                  <a:pt x="20717" y="6887"/>
                  <a:pt x="20721" y="6883"/>
                </a:cubicBezTo>
                <a:lnTo>
                  <a:pt x="20723" y="6879"/>
                </a:lnTo>
                <a:lnTo>
                  <a:pt x="20718" y="6882"/>
                </a:lnTo>
                <a:close/>
                <a:moveTo>
                  <a:pt x="20723" y="6879"/>
                </a:moveTo>
                <a:lnTo>
                  <a:pt x="20756" y="6861"/>
                </a:lnTo>
                <a:cubicBezTo>
                  <a:pt x="20725" y="6854"/>
                  <a:pt x="20756" y="6862"/>
                  <a:pt x="20745" y="6853"/>
                </a:cubicBezTo>
                <a:lnTo>
                  <a:pt x="20723" y="6879"/>
                </a:lnTo>
                <a:close/>
                <a:moveTo>
                  <a:pt x="20578" y="7577"/>
                </a:moveTo>
                <a:lnTo>
                  <a:pt x="20568" y="7561"/>
                </a:lnTo>
                <a:cubicBezTo>
                  <a:pt x="20559" y="7572"/>
                  <a:pt x="20554" y="7579"/>
                  <a:pt x="20552" y="7581"/>
                </a:cubicBezTo>
                <a:lnTo>
                  <a:pt x="20551" y="7583"/>
                </a:lnTo>
                <a:lnTo>
                  <a:pt x="20569" y="7586"/>
                </a:lnTo>
                <a:lnTo>
                  <a:pt x="20578" y="7577"/>
                </a:lnTo>
                <a:close/>
                <a:moveTo>
                  <a:pt x="20551" y="7583"/>
                </a:moveTo>
                <a:lnTo>
                  <a:pt x="20552" y="7574"/>
                </a:lnTo>
                <a:lnTo>
                  <a:pt x="20549" y="7583"/>
                </a:lnTo>
                <a:lnTo>
                  <a:pt x="20551" y="7583"/>
                </a:lnTo>
                <a:close/>
                <a:moveTo>
                  <a:pt x="20552" y="7574"/>
                </a:moveTo>
                <a:lnTo>
                  <a:pt x="20562" y="7551"/>
                </a:lnTo>
                <a:cubicBezTo>
                  <a:pt x="20570" y="7543"/>
                  <a:pt x="20580" y="7542"/>
                  <a:pt x="20589" y="7560"/>
                </a:cubicBezTo>
                <a:cubicBezTo>
                  <a:pt x="20589" y="7560"/>
                  <a:pt x="20589" y="7558"/>
                  <a:pt x="20603" y="7494"/>
                </a:cubicBezTo>
                <a:cubicBezTo>
                  <a:pt x="20603" y="7494"/>
                  <a:pt x="20602" y="7495"/>
                  <a:pt x="20582" y="7497"/>
                </a:cubicBezTo>
                <a:cubicBezTo>
                  <a:pt x="20573" y="7508"/>
                  <a:pt x="20565" y="7524"/>
                  <a:pt x="20559" y="7541"/>
                </a:cubicBezTo>
                <a:lnTo>
                  <a:pt x="20552" y="7574"/>
                </a:lnTo>
                <a:close/>
                <a:moveTo>
                  <a:pt x="20895" y="7036"/>
                </a:moveTo>
                <a:cubicBezTo>
                  <a:pt x="20895" y="7036"/>
                  <a:pt x="20895" y="7036"/>
                  <a:pt x="20889" y="6974"/>
                </a:cubicBezTo>
                <a:cubicBezTo>
                  <a:pt x="20889" y="6974"/>
                  <a:pt x="20890" y="6974"/>
                  <a:pt x="20862" y="7009"/>
                </a:cubicBezTo>
                <a:cubicBezTo>
                  <a:pt x="20862" y="7009"/>
                  <a:pt x="20862" y="7008"/>
                  <a:pt x="20794" y="7046"/>
                </a:cubicBezTo>
                <a:lnTo>
                  <a:pt x="20806" y="7079"/>
                </a:lnTo>
                <a:lnTo>
                  <a:pt x="20807" y="7077"/>
                </a:lnTo>
                <a:lnTo>
                  <a:pt x="20811" y="7083"/>
                </a:lnTo>
                <a:lnTo>
                  <a:pt x="20825" y="7054"/>
                </a:lnTo>
                <a:cubicBezTo>
                  <a:pt x="20825" y="7054"/>
                  <a:pt x="20825" y="7054"/>
                  <a:pt x="20895" y="7036"/>
                </a:cubicBezTo>
                <a:close/>
                <a:moveTo>
                  <a:pt x="20811" y="7083"/>
                </a:moveTo>
                <a:lnTo>
                  <a:pt x="20808" y="7087"/>
                </a:lnTo>
                <a:lnTo>
                  <a:pt x="20810" y="7089"/>
                </a:lnTo>
                <a:cubicBezTo>
                  <a:pt x="20813" y="7094"/>
                  <a:pt x="20814" y="7092"/>
                  <a:pt x="20814" y="7087"/>
                </a:cubicBezTo>
                <a:lnTo>
                  <a:pt x="20811" y="7083"/>
                </a:lnTo>
                <a:close/>
                <a:moveTo>
                  <a:pt x="20808" y="7087"/>
                </a:moveTo>
                <a:lnTo>
                  <a:pt x="20806" y="7079"/>
                </a:lnTo>
                <a:lnTo>
                  <a:pt x="20799" y="7087"/>
                </a:lnTo>
                <a:cubicBezTo>
                  <a:pt x="20789" y="7099"/>
                  <a:pt x="20771" y="7122"/>
                  <a:pt x="20735" y="7167"/>
                </a:cubicBezTo>
                <a:cubicBezTo>
                  <a:pt x="20735" y="7167"/>
                  <a:pt x="20735" y="7167"/>
                  <a:pt x="20746" y="7176"/>
                </a:cubicBezTo>
                <a:cubicBezTo>
                  <a:pt x="20746" y="7176"/>
                  <a:pt x="20746" y="7177"/>
                  <a:pt x="20766" y="7175"/>
                </a:cubicBezTo>
                <a:cubicBezTo>
                  <a:pt x="20766" y="7175"/>
                  <a:pt x="20766" y="7175"/>
                  <a:pt x="20791" y="7124"/>
                </a:cubicBezTo>
                <a:lnTo>
                  <a:pt x="20808" y="7087"/>
                </a:lnTo>
                <a:close/>
                <a:moveTo>
                  <a:pt x="21119" y="6888"/>
                </a:moveTo>
                <a:lnTo>
                  <a:pt x="21116" y="6888"/>
                </a:lnTo>
                <a:cubicBezTo>
                  <a:pt x="21106" y="6894"/>
                  <a:pt x="21093" y="6909"/>
                  <a:pt x="21104" y="6901"/>
                </a:cubicBezTo>
                <a:lnTo>
                  <a:pt x="21119" y="6888"/>
                </a:lnTo>
                <a:close/>
                <a:moveTo>
                  <a:pt x="21483" y="6459"/>
                </a:moveTo>
                <a:lnTo>
                  <a:pt x="21488" y="6453"/>
                </a:lnTo>
                <a:cubicBezTo>
                  <a:pt x="21496" y="6446"/>
                  <a:pt x="21494" y="6447"/>
                  <a:pt x="21495" y="6446"/>
                </a:cubicBezTo>
                <a:cubicBezTo>
                  <a:pt x="21492" y="6440"/>
                  <a:pt x="21488" y="6433"/>
                  <a:pt x="21484" y="6449"/>
                </a:cubicBezTo>
                <a:lnTo>
                  <a:pt x="21483" y="6459"/>
                </a:lnTo>
                <a:close/>
                <a:moveTo>
                  <a:pt x="21510" y="6546"/>
                </a:moveTo>
                <a:lnTo>
                  <a:pt x="21507" y="6549"/>
                </a:lnTo>
                <a:lnTo>
                  <a:pt x="21511" y="6548"/>
                </a:lnTo>
                <a:cubicBezTo>
                  <a:pt x="21520" y="6542"/>
                  <a:pt x="21519" y="6541"/>
                  <a:pt x="21514" y="6544"/>
                </a:cubicBezTo>
                <a:lnTo>
                  <a:pt x="21510" y="6546"/>
                </a:lnTo>
                <a:close/>
                <a:moveTo>
                  <a:pt x="21507" y="6549"/>
                </a:moveTo>
                <a:lnTo>
                  <a:pt x="21493" y="6557"/>
                </a:lnTo>
                <a:lnTo>
                  <a:pt x="21491" y="6568"/>
                </a:lnTo>
                <a:cubicBezTo>
                  <a:pt x="21491" y="6568"/>
                  <a:pt x="21491" y="6568"/>
                  <a:pt x="21497" y="6561"/>
                </a:cubicBezTo>
                <a:lnTo>
                  <a:pt x="21507" y="6549"/>
                </a:lnTo>
                <a:close/>
                <a:moveTo>
                  <a:pt x="20946" y="7705"/>
                </a:moveTo>
                <a:lnTo>
                  <a:pt x="20947" y="7705"/>
                </a:lnTo>
                <a:cubicBezTo>
                  <a:pt x="20958" y="7700"/>
                  <a:pt x="20959" y="7701"/>
                  <a:pt x="20959" y="7701"/>
                </a:cubicBezTo>
                <a:lnTo>
                  <a:pt x="20974" y="7646"/>
                </a:lnTo>
                <a:lnTo>
                  <a:pt x="20946" y="7705"/>
                </a:lnTo>
                <a:close/>
                <a:moveTo>
                  <a:pt x="20974" y="7646"/>
                </a:moveTo>
                <a:lnTo>
                  <a:pt x="20991" y="7614"/>
                </a:lnTo>
                <a:lnTo>
                  <a:pt x="20981" y="7625"/>
                </a:lnTo>
                <a:cubicBezTo>
                  <a:pt x="20981" y="7625"/>
                  <a:pt x="20981" y="7624"/>
                  <a:pt x="20978" y="7634"/>
                </a:cubicBezTo>
                <a:lnTo>
                  <a:pt x="20974" y="7646"/>
                </a:lnTo>
                <a:close/>
                <a:moveTo>
                  <a:pt x="20773" y="7918"/>
                </a:moveTo>
                <a:lnTo>
                  <a:pt x="20801" y="7931"/>
                </a:lnTo>
                <a:cubicBezTo>
                  <a:pt x="20808" y="7935"/>
                  <a:pt x="20807" y="7936"/>
                  <a:pt x="20807" y="7936"/>
                </a:cubicBezTo>
                <a:lnTo>
                  <a:pt x="20808" y="7930"/>
                </a:lnTo>
                <a:lnTo>
                  <a:pt x="20804" y="7931"/>
                </a:lnTo>
                <a:cubicBezTo>
                  <a:pt x="20795" y="7916"/>
                  <a:pt x="20805" y="7872"/>
                  <a:pt x="20791" y="7886"/>
                </a:cubicBezTo>
                <a:lnTo>
                  <a:pt x="20773" y="7918"/>
                </a:lnTo>
                <a:close/>
                <a:moveTo>
                  <a:pt x="20808" y="7930"/>
                </a:moveTo>
                <a:lnTo>
                  <a:pt x="20837" y="7921"/>
                </a:lnTo>
                <a:cubicBezTo>
                  <a:pt x="20837" y="7921"/>
                  <a:pt x="20836" y="7922"/>
                  <a:pt x="20814" y="7904"/>
                </a:cubicBezTo>
                <a:cubicBezTo>
                  <a:pt x="20814" y="7904"/>
                  <a:pt x="20815" y="7902"/>
                  <a:pt x="20814" y="7907"/>
                </a:cubicBezTo>
                <a:lnTo>
                  <a:pt x="20808" y="7930"/>
                </a:lnTo>
                <a:close/>
                <a:moveTo>
                  <a:pt x="20939" y="7864"/>
                </a:moveTo>
                <a:cubicBezTo>
                  <a:pt x="20964" y="7846"/>
                  <a:pt x="20931" y="7831"/>
                  <a:pt x="20939" y="7864"/>
                </a:cubicBezTo>
                <a:close/>
                <a:moveTo>
                  <a:pt x="20437" y="9156"/>
                </a:moveTo>
                <a:lnTo>
                  <a:pt x="20459" y="9185"/>
                </a:lnTo>
                <a:cubicBezTo>
                  <a:pt x="20459" y="9185"/>
                  <a:pt x="20458" y="9186"/>
                  <a:pt x="20478" y="9183"/>
                </a:cubicBezTo>
                <a:cubicBezTo>
                  <a:pt x="20478" y="9183"/>
                  <a:pt x="20478" y="9183"/>
                  <a:pt x="20487" y="9172"/>
                </a:cubicBezTo>
                <a:lnTo>
                  <a:pt x="20437" y="9156"/>
                </a:lnTo>
                <a:close/>
                <a:moveTo>
                  <a:pt x="20240" y="9482"/>
                </a:moveTo>
                <a:lnTo>
                  <a:pt x="20233" y="9504"/>
                </a:lnTo>
                <a:lnTo>
                  <a:pt x="20252" y="9495"/>
                </a:lnTo>
                <a:lnTo>
                  <a:pt x="20248" y="9474"/>
                </a:lnTo>
                <a:lnTo>
                  <a:pt x="20240" y="9482"/>
                </a:lnTo>
                <a:close/>
                <a:moveTo>
                  <a:pt x="20252" y="9495"/>
                </a:moveTo>
                <a:lnTo>
                  <a:pt x="20252" y="9497"/>
                </a:lnTo>
                <a:cubicBezTo>
                  <a:pt x="20249" y="9509"/>
                  <a:pt x="20243" y="9523"/>
                  <a:pt x="20236" y="9532"/>
                </a:cubicBezTo>
                <a:cubicBezTo>
                  <a:pt x="20236" y="9532"/>
                  <a:pt x="20237" y="9532"/>
                  <a:pt x="20259" y="9551"/>
                </a:cubicBezTo>
                <a:cubicBezTo>
                  <a:pt x="20259" y="9551"/>
                  <a:pt x="20259" y="9551"/>
                  <a:pt x="20265" y="9544"/>
                </a:cubicBezTo>
                <a:lnTo>
                  <a:pt x="20277" y="9528"/>
                </a:lnTo>
                <a:cubicBezTo>
                  <a:pt x="20277" y="9528"/>
                  <a:pt x="20277" y="9528"/>
                  <a:pt x="20266" y="9519"/>
                </a:cubicBezTo>
                <a:cubicBezTo>
                  <a:pt x="20275" y="9507"/>
                  <a:pt x="20264" y="9498"/>
                  <a:pt x="20273" y="9487"/>
                </a:cubicBezTo>
                <a:cubicBezTo>
                  <a:pt x="20273" y="9487"/>
                  <a:pt x="20273" y="9486"/>
                  <a:pt x="20266" y="9490"/>
                </a:cubicBezTo>
                <a:lnTo>
                  <a:pt x="20252" y="9495"/>
                </a:lnTo>
                <a:close/>
                <a:moveTo>
                  <a:pt x="20233" y="9504"/>
                </a:moveTo>
                <a:lnTo>
                  <a:pt x="20215" y="9513"/>
                </a:lnTo>
                <a:cubicBezTo>
                  <a:pt x="20221" y="9518"/>
                  <a:pt x="20228" y="9514"/>
                  <a:pt x="20233" y="9507"/>
                </a:cubicBezTo>
                <a:lnTo>
                  <a:pt x="20233" y="9504"/>
                </a:lnTo>
                <a:close/>
                <a:moveTo>
                  <a:pt x="19799" y="10035"/>
                </a:moveTo>
                <a:lnTo>
                  <a:pt x="19797" y="10038"/>
                </a:lnTo>
                <a:cubicBezTo>
                  <a:pt x="19805" y="10038"/>
                  <a:pt x="19807" y="10036"/>
                  <a:pt x="19804" y="10035"/>
                </a:cubicBezTo>
                <a:cubicBezTo>
                  <a:pt x="19803" y="10034"/>
                  <a:pt x="19801" y="10035"/>
                  <a:pt x="19799" y="10035"/>
                </a:cubicBezTo>
                <a:close/>
                <a:moveTo>
                  <a:pt x="19790" y="10038"/>
                </a:moveTo>
                <a:cubicBezTo>
                  <a:pt x="19788" y="10039"/>
                  <a:pt x="19788" y="10042"/>
                  <a:pt x="19789" y="10045"/>
                </a:cubicBezTo>
                <a:lnTo>
                  <a:pt x="19796" y="10038"/>
                </a:lnTo>
                <a:lnTo>
                  <a:pt x="19790" y="10038"/>
                </a:lnTo>
                <a:close/>
                <a:moveTo>
                  <a:pt x="19752" y="10046"/>
                </a:moveTo>
                <a:lnTo>
                  <a:pt x="19758" y="10060"/>
                </a:lnTo>
                <a:lnTo>
                  <a:pt x="19762" y="10049"/>
                </a:lnTo>
                <a:cubicBezTo>
                  <a:pt x="19766" y="10037"/>
                  <a:pt x="19762" y="10035"/>
                  <a:pt x="19758" y="10038"/>
                </a:cubicBezTo>
                <a:lnTo>
                  <a:pt x="19752" y="10046"/>
                </a:lnTo>
                <a:close/>
                <a:moveTo>
                  <a:pt x="18273" y="11111"/>
                </a:moveTo>
                <a:lnTo>
                  <a:pt x="18272" y="11116"/>
                </a:lnTo>
                <a:lnTo>
                  <a:pt x="18290" y="11100"/>
                </a:lnTo>
                <a:lnTo>
                  <a:pt x="18273" y="11111"/>
                </a:lnTo>
                <a:close/>
                <a:moveTo>
                  <a:pt x="17928" y="12207"/>
                </a:moveTo>
                <a:lnTo>
                  <a:pt x="17926" y="12211"/>
                </a:lnTo>
                <a:cubicBezTo>
                  <a:pt x="17932" y="12216"/>
                  <a:pt x="17943" y="12197"/>
                  <a:pt x="17945" y="12189"/>
                </a:cubicBezTo>
                <a:cubicBezTo>
                  <a:pt x="17945" y="12185"/>
                  <a:pt x="17944" y="12185"/>
                  <a:pt x="17939" y="12191"/>
                </a:cubicBezTo>
                <a:lnTo>
                  <a:pt x="17928" y="12207"/>
                </a:lnTo>
                <a:close/>
                <a:moveTo>
                  <a:pt x="16704" y="14446"/>
                </a:moveTo>
                <a:lnTo>
                  <a:pt x="16698" y="14449"/>
                </a:lnTo>
                <a:cubicBezTo>
                  <a:pt x="16695" y="14451"/>
                  <a:pt x="16694" y="14450"/>
                  <a:pt x="16694" y="14450"/>
                </a:cubicBezTo>
                <a:cubicBezTo>
                  <a:pt x="16701" y="14418"/>
                  <a:pt x="16701" y="14418"/>
                  <a:pt x="16701" y="14418"/>
                </a:cubicBezTo>
                <a:cubicBezTo>
                  <a:pt x="16700" y="14403"/>
                  <a:pt x="16669" y="14501"/>
                  <a:pt x="16697" y="14459"/>
                </a:cubicBezTo>
                <a:lnTo>
                  <a:pt x="16704" y="14446"/>
                </a:lnTo>
                <a:close/>
                <a:moveTo>
                  <a:pt x="16586" y="14033"/>
                </a:moveTo>
                <a:cubicBezTo>
                  <a:pt x="16586" y="14034"/>
                  <a:pt x="16588" y="14029"/>
                  <a:pt x="16588" y="14029"/>
                </a:cubicBezTo>
                <a:lnTo>
                  <a:pt x="16583" y="14032"/>
                </a:lnTo>
                <a:lnTo>
                  <a:pt x="16586" y="14033"/>
                </a:lnTo>
                <a:close/>
                <a:moveTo>
                  <a:pt x="16613" y="13842"/>
                </a:moveTo>
                <a:lnTo>
                  <a:pt x="16615" y="13829"/>
                </a:lnTo>
                <a:cubicBezTo>
                  <a:pt x="16606" y="13822"/>
                  <a:pt x="16581" y="13864"/>
                  <a:pt x="16603" y="13851"/>
                </a:cubicBezTo>
                <a:lnTo>
                  <a:pt x="16613" y="13842"/>
                </a:lnTo>
                <a:close/>
                <a:moveTo>
                  <a:pt x="16381" y="13891"/>
                </a:moveTo>
                <a:cubicBezTo>
                  <a:pt x="16373" y="13891"/>
                  <a:pt x="16367" y="13895"/>
                  <a:pt x="16368" y="13907"/>
                </a:cubicBezTo>
                <a:cubicBezTo>
                  <a:pt x="16381" y="13890"/>
                  <a:pt x="16372" y="13901"/>
                  <a:pt x="16381" y="13891"/>
                </a:cubicBezTo>
                <a:close/>
                <a:moveTo>
                  <a:pt x="16527" y="13528"/>
                </a:moveTo>
                <a:lnTo>
                  <a:pt x="16525" y="13528"/>
                </a:lnTo>
                <a:cubicBezTo>
                  <a:pt x="16524" y="13529"/>
                  <a:pt x="16519" y="13541"/>
                  <a:pt x="16517" y="13544"/>
                </a:cubicBezTo>
                <a:lnTo>
                  <a:pt x="16527" y="13528"/>
                </a:lnTo>
                <a:close/>
                <a:moveTo>
                  <a:pt x="16504" y="13497"/>
                </a:moveTo>
                <a:cubicBezTo>
                  <a:pt x="16516" y="13488"/>
                  <a:pt x="16545" y="13465"/>
                  <a:pt x="16520" y="13462"/>
                </a:cubicBezTo>
                <a:cubicBezTo>
                  <a:pt x="16520" y="13462"/>
                  <a:pt x="16520" y="13463"/>
                  <a:pt x="16501" y="13485"/>
                </a:cubicBezTo>
                <a:cubicBezTo>
                  <a:pt x="16501" y="13485"/>
                  <a:pt x="16500" y="13485"/>
                  <a:pt x="16497" y="13490"/>
                </a:cubicBezTo>
                <a:lnTo>
                  <a:pt x="16491" y="13495"/>
                </a:lnTo>
                <a:cubicBezTo>
                  <a:pt x="16491" y="13495"/>
                  <a:pt x="16503" y="13497"/>
                  <a:pt x="16504" y="13497"/>
                </a:cubicBezTo>
                <a:close/>
                <a:moveTo>
                  <a:pt x="16491" y="13495"/>
                </a:moveTo>
                <a:lnTo>
                  <a:pt x="16473" y="13519"/>
                </a:lnTo>
                <a:cubicBezTo>
                  <a:pt x="16492" y="13506"/>
                  <a:pt x="16503" y="13506"/>
                  <a:pt x="16506" y="13506"/>
                </a:cubicBezTo>
                <a:cubicBezTo>
                  <a:pt x="16508" y="13505"/>
                  <a:pt x="16502" y="13505"/>
                  <a:pt x="16491" y="13495"/>
                </a:cubicBezTo>
                <a:close/>
                <a:moveTo>
                  <a:pt x="16562" y="13421"/>
                </a:moveTo>
                <a:lnTo>
                  <a:pt x="16557" y="13417"/>
                </a:lnTo>
                <a:lnTo>
                  <a:pt x="16547" y="13431"/>
                </a:lnTo>
                <a:cubicBezTo>
                  <a:pt x="16546" y="13434"/>
                  <a:pt x="16548" y="13432"/>
                  <a:pt x="16552" y="13428"/>
                </a:cubicBezTo>
                <a:lnTo>
                  <a:pt x="16562" y="13421"/>
                </a:lnTo>
                <a:close/>
                <a:moveTo>
                  <a:pt x="16557" y="13417"/>
                </a:moveTo>
                <a:lnTo>
                  <a:pt x="16562" y="13409"/>
                </a:lnTo>
                <a:lnTo>
                  <a:pt x="16579" y="13388"/>
                </a:lnTo>
                <a:lnTo>
                  <a:pt x="16562" y="13385"/>
                </a:lnTo>
                <a:cubicBezTo>
                  <a:pt x="16562" y="13385"/>
                  <a:pt x="16563" y="13384"/>
                  <a:pt x="16534" y="13398"/>
                </a:cubicBezTo>
                <a:cubicBezTo>
                  <a:pt x="16534" y="13398"/>
                  <a:pt x="16533" y="13398"/>
                  <a:pt x="16540" y="13404"/>
                </a:cubicBezTo>
                <a:lnTo>
                  <a:pt x="16557" y="13417"/>
                </a:lnTo>
                <a:close/>
                <a:moveTo>
                  <a:pt x="15942" y="14931"/>
                </a:moveTo>
                <a:lnTo>
                  <a:pt x="15943" y="14933"/>
                </a:lnTo>
                <a:lnTo>
                  <a:pt x="15943" y="14928"/>
                </a:lnTo>
                <a:lnTo>
                  <a:pt x="15942" y="14931"/>
                </a:lnTo>
                <a:close/>
                <a:moveTo>
                  <a:pt x="15943" y="14933"/>
                </a:moveTo>
                <a:lnTo>
                  <a:pt x="15945" y="14965"/>
                </a:lnTo>
                <a:lnTo>
                  <a:pt x="15945" y="14994"/>
                </a:lnTo>
                <a:cubicBezTo>
                  <a:pt x="15947" y="14991"/>
                  <a:pt x="15951" y="14985"/>
                  <a:pt x="15960" y="14974"/>
                </a:cubicBezTo>
                <a:cubicBezTo>
                  <a:pt x="15960" y="14974"/>
                  <a:pt x="15961" y="14974"/>
                  <a:pt x="15957" y="14966"/>
                </a:cubicBezTo>
                <a:lnTo>
                  <a:pt x="15943" y="14933"/>
                </a:lnTo>
                <a:close/>
                <a:moveTo>
                  <a:pt x="15694" y="15993"/>
                </a:moveTo>
                <a:lnTo>
                  <a:pt x="15690" y="15991"/>
                </a:lnTo>
                <a:cubicBezTo>
                  <a:pt x="15682" y="15999"/>
                  <a:pt x="15678" y="16019"/>
                  <a:pt x="15688" y="16004"/>
                </a:cubicBezTo>
                <a:lnTo>
                  <a:pt x="15694" y="15993"/>
                </a:lnTo>
                <a:close/>
                <a:moveTo>
                  <a:pt x="15554" y="15573"/>
                </a:moveTo>
                <a:lnTo>
                  <a:pt x="15562" y="15557"/>
                </a:lnTo>
                <a:cubicBezTo>
                  <a:pt x="15563" y="15548"/>
                  <a:pt x="15557" y="15537"/>
                  <a:pt x="15535" y="15529"/>
                </a:cubicBezTo>
                <a:lnTo>
                  <a:pt x="15554" y="15573"/>
                </a:lnTo>
                <a:close/>
                <a:moveTo>
                  <a:pt x="15425" y="13277"/>
                </a:moveTo>
                <a:lnTo>
                  <a:pt x="15421" y="13288"/>
                </a:lnTo>
                <a:cubicBezTo>
                  <a:pt x="15420" y="13295"/>
                  <a:pt x="15422" y="13292"/>
                  <a:pt x="15425" y="13284"/>
                </a:cubicBezTo>
                <a:lnTo>
                  <a:pt x="15425" y="13277"/>
                </a:lnTo>
                <a:close/>
                <a:moveTo>
                  <a:pt x="14680" y="14377"/>
                </a:moveTo>
                <a:lnTo>
                  <a:pt x="14674" y="14366"/>
                </a:lnTo>
                <a:cubicBezTo>
                  <a:pt x="14671" y="14358"/>
                  <a:pt x="14670" y="14358"/>
                  <a:pt x="14670" y="14358"/>
                </a:cubicBezTo>
                <a:cubicBezTo>
                  <a:pt x="14676" y="14363"/>
                  <a:pt x="14674" y="14371"/>
                  <a:pt x="14676" y="14377"/>
                </a:cubicBezTo>
                <a:lnTo>
                  <a:pt x="14680" y="14377"/>
                </a:lnTo>
                <a:close/>
                <a:moveTo>
                  <a:pt x="14645" y="13901"/>
                </a:moveTo>
                <a:lnTo>
                  <a:pt x="14645" y="13891"/>
                </a:lnTo>
                <a:cubicBezTo>
                  <a:pt x="14643" y="13895"/>
                  <a:pt x="14645" y="13898"/>
                  <a:pt x="14643" y="13901"/>
                </a:cubicBezTo>
                <a:lnTo>
                  <a:pt x="14645" y="13901"/>
                </a:lnTo>
                <a:close/>
                <a:moveTo>
                  <a:pt x="14616" y="13853"/>
                </a:moveTo>
                <a:lnTo>
                  <a:pt x="14605" y="13860"/>
                </a:lnTo>
                <a:cubicBezTo>
                  <a:pt x="14606" y="13885"/>
                  <a:pt x="14644" y="13917"/>
                  <a:pt x="14635" y="13885"/>
                </a:cubicBezTo>
                <a:lnTo>
                  <a:pt x="14616" y="13853"/>
                </a:lnTo>
                <a:close/>
                <a:moveTo>
                  <a:pt x="14506" y="13924"/>
                </a:moveTo>
                <a:lnTo>
                  <a:pt x="14514" y="13923"/>
                </a:lnTo>
                <a:lnTo>
                  <a:pt x="14514" y="13921"/>
                </a:lnTo>
                <a:lnTo>
                  <a:pt x="14506" y="13924"/>
                </a:lnTo>
                <a:close/>
                <a:moveTo>
                  <a:pt x="14514" y="13923"/>
                </a:moveTo>
                <a:lnTo>
                  <a:pt x="14516" y="13959"/>
                </a:lnTo>
                <a:cubicBezTo>
                  <a:pt x="14515" y="13972"/>
                  <a:pt x="14512" y="13980"/>
                  <a:pt x="14511" y="13975"/>
                </a:cubicBezTo>
                <a:cubicBezTo>
                  <a:pt x="14511" y="13975"/>
                  <a:pt x="14512" y="13976"/>
                  <a:pt x="14521" y="13965"/>
                </a:cubicBezTo>
                <a:cubicBezTo>
                  <a:pt x="14521" y="13965"/>
                  <a:pt x="14521" y="13965"/>
                  <a:pt x="14567" y="13908"/>
                </a:cubicBezTo>
                <a:cubicBezTo>
                  <a:pt x="14567" y="13908"/>
                  <a:pt x="14566" y="13907"/>
                  <a:pt x="14524" y="13891"/>
                </a:cubicBezTo>
                <a:cubicBezTo>
                  <a:pt x="14524" y="13891"/>
                  <a:pt x="14524" y="13891"/>
                  <a:pt x="14537" y="13921"/>
                </a:cubicBezTo>
                <a:cubicBezTo>
                  <a:pt x="14537" y="13921"/>
                  <a:pt x="14537" y="13920"/>
                  <a:pt x="14530" y="13921"/>
                </a:cubicBezTo>
                <a:lnTo>
                  <a:pt x="14514" y="13923"/>
                </a:lnTo>
                <a:close/>
                <a:moveTo>
                  <a:pt x="14476" y="14882"/>
                </a:moveTo>
                <a:lnTo>
                  <a:pt x="14476" y="14886"/>
                </a:lnTo>
                <a:lnTo>
                  <a:pt x="14480" y="14869"/>
                </a:lnTo>
                <a:lnTo>
                  <a:pt x="14476" y="14882"/>
                </a:lnTo>
                <a:close/>
                <a:moveTo>
                  <a:pt x="14476" y="14886"/>
                </a:moveTo>
                <a:lnTo>
                  <a:pt x="14475" y="14892"/>
                </a:lnTo>
                <a:cubicBezTo>
                  <a:pt x="14473" y="14901"/>
                  <a:pt x="14473" y="14906"/>
                  <a:pt x="14477" y="14901"/>
                </a:cubicBezTo>
                <a:cubicBezTo>
                  <a:pt x="14477" y="14901"/>
                  <a:pt x="14478" y="14901"/>
                  <a:pt x="14477" y="14893"/>
                </a:cubicBezTo>
                <a:lnTo>
                  <a:pt x="14476" y="14886"/>
                </a:lnTo>
                <a:close/>
                <a:moveTo>
                  <a:pt x="14140" y="14388"/>
                </a:moveTo>
                <a:lnTo>
                  <a:pt x="14132" y="14385"/>
                </a:lnTo>
                <a:cubicBezTo>
                  <a:pt x="14128" y="14380"/>
                  <a:pt x="14127" y="14380"/>
                  <a:pt x="14137" y="14389"/>
                </a:cubicBezTo>
                <a:lnTo>
                  <a:pt x="14142" y="14392"/>
                </a:lnTo>
                <a:lnTo>
                  <a:pt x="14140" y="14388"/>
                </a:lnTo>
                <a:close/>
                <a:moveTo>
                  <a:pt x="14142" y="14392"/>
                </a:moveTo>
                <a:lnTo>
                  <a:pt x="14162" y="14461"/>
                </a:lnTo>
                <a:cubicBezTo>
                  <a:pt x="14162" y="14461"/>
                  <a:pt x="14161" y="14462"/>
                  <a:pt x="14201" y="14458"/>
                </a:cubicBezTo>
                <a:lnTo>
                  <a:pt x="14142" y="14392"/>
                </a:lnTo>
                <a:close/>
                <a:moveTo>
                  <a:pt x="14030" y="13547"/>
                </a:moveTo>
                <a:cubicBezTo>
                  <a:pt x="14032" y="13535"/>
                  <a:pt x="14040" y="13498"/>
                  <a:pt x="14040" y="13498"/>
                </a:cubicBezTo>
                <a:cubicBezTo>
                  <a:pt x="14018" y="13505"/>
                  <a:pt x="14020" y="13534"/>
                  <a:pt x="14030" y="13547"/>
                </a:cubicBezTo>
                <a:close/>
                <a:moveTo>
                  <a:pt x="14153" y="12147"/>
                </a:moveTo>
                <a:cubicBezTo>
                  <a:pt x="14151" y="12150"/>
                  <a:pt x="14161" y="12112"/>
                  <a:pt x="14162" y="12105"/>
                </a:cubicBezTo>
                <a:cubicBezTo>
                  <a:pt x="14161" y="12101"/>
                  <a:pt x="14162" y="12096"/>
                  <a:pt x="14160" y="12095"/>
                </a:cubicBezTo>
                <a:cubicBezTo>
                  <a:pt x="14160" y="12095"/>
                  <a:pt x="14159" y="12093"/>
                  <a:pt x="14157" y="12111"/>
                </a:cubicBezTo>
                <a:lnTo>
                  <a:pt x="14153" y="12147"/>
                </a:lnTo>
                <a:close/>
                <a:moveTo>
                  <a:pt x="13898" y="12807"/>
                </a:moveTo>
                <a:lnTo>
                  <a:pt x="13900" y="12806"/>
                </a:lnTo>
                <a:cubicBezTo>
                  <a:pt x="13902" y="12785"/>
                  <a:pt x="13901" y="12754"/>
                  <a:pt x="13900" y="12778"/>
                </a:cubicBezTo>
                <a:lnTo>
                  <a:pt x="13898" y="12807"/>
                </a:lnTo>
                <a:close/>
                <a:moveTo>
                  <a:pt x="13867" y="13412"/>
                </a:moveTo>
                <a:lnTo>
                  <a:pt x="13858" y="13409"/>
                </a:lnTo>
                <a:lnTo>
                  <a:pt x="13858" y="13423"/>
                </a:lnTo>
                <a:cubicBezTo>
                  <a:pt x="13858" y="13423"/>
                  <a:pt x="13859" y="13423"/>
                  <a:pt x="13863" y="13418"/>
                </a:cubicBezTo>
                <a:lnTo>
                  <a:pt x="13867" y="13412"/>
                </a:lnTo>
                <a:close/>
                <a:moveTo>
                  <a:pt x="13598" y="13985"/>
                </a:moveTo>
                <a:lnTo>
                  <a:pt x="13602" y="13996"/>
                </a:lnTo>
                <a:lnTo>
                  <a:pt x="13626" y="13969"/>
                </a:lnTo>
                <a:lnTo>
                  <a:pt x="13598" y="13985"/>
                </a:lnTo>
                <a:close/>
                <a:moveTo>
                  <a:pt x="13677" y="12879"/>
                </a:moveTo>
                <a:lnTo>
                  <a:pt x="13662" y="12872"/>
                </a:lnTo>
                <a:lnTo>
                  <a:pt x="13657" y="12889"/>
                </a:lnTo>
                <a:lnTo>
                  <a:pt x="13677" y="12907"/>
                </a:lnTo>
                <a:lnTo>
                  <a:pt x="13677" y="12879"/>
                </a:lnTo>
                <a:close/>
                <a:moveTo>
                  <a:pt x="13628" y="13551"/>
                </a:moveTo>
                <a:cubicBezTo>
                  <a:pt x="13628" y="13551"/>
                  <a:pt x="13627" y="13550"/>
                  <a:pt x="13571" y="13598"/>
                </a:cubicBezTo>
                <a:cubicBezTo>
                  <a:pt x="13571" y="13598"/>
                  <a:pt x="13570" y="13598"/>
                  <a:pt x="13554" y="13641"/>
                </a:cubicBezTo>
                <a:cubicBezTo>
                  <a:pt x="13554" y="13641"/>
                  <a:pt x="13554" y="13642"/>
                  <a:pt x="13567" y="13672"/>
                </a:cubicBezTo>
                <a:cubicBezTo>
                  <a:pt x="13567" y="13672"/>
                  <a:pt x="13567" y="13672"/>
                  <a:pt x="13577" y="13660"/>
                </a:cubicBezTo>
                <a:cubicBezTo>
                  <a:pt x="13608" y="13772"/>
                  <a:pt x="13611" y="13779"/>
                  <a:pt x="13612" y="13761"/>
                </a:cubicBezTo>
                <a:cubicBezTo>
                  <a:pt x="13613" y="13742"/>
                  <a:pt x="13611" y="13698"/>
                  <a:pt x="13632" y="13707"/>
                </a:cubicBezTo>
                <a:cubicBezTo>
                  <a:pt x="13632" y="13707"/>
                  <a:pt x="13632" y="13707"/>
                  <a:pt x="13653" y="13611"/>
                </a:cubicBezTo>
                <a:cubicBezTo>
                  <a:pt x="13653" y="13611"/>
                  <a:pt x="13654" y="13611"/>
                  <a:pt x="13628" y="13551"/>
                </a:cubicBezTo>
                <a:close/>
                <a:moveTo>
                  <a:pt x="13575" y="13398"/>
                </a:moveTo>
                <a:lnTo>
                  <a:pt x="13571" y="13399"/>
                </a:lnTo>
                <a:cubicBezTo>
                  <a:pt x="13560" y="13408"/>
                  <a:pt x="13546" y="13425"/>
                  <a:pt x="13558" y="13415"/>
                </a:cubicBezTo>
                <a:lnTo>
                  <a:pt x="13575" y="13398"/>
                </a:lnTo>
                <a:close/>
                <a:moveTo>
                  <a:pt x="13592" y="13310"/>
                </a:moveTo>
                <a:lnTo>
                  <a:pt x="13585" y="13302"/>
                </a:lnTo>
                <a:lnTo>
                  <a:pt x="13591" y="13310"/>
                </a:lnTo>
                <a:lnTo>
                  <a:pt x="13592" y="13310"/>
                </a:lnTo>
                <a:close/>
                <a:moveTo>
                  <a:pt x="13582" y="13297"/>
                </a:moveTo>
                <a:lnTo>
                  <a:pt x="13560" y="13264"/>
                </a:lnTo>
                <a:cubicBezTo>
                  <a:pt x="13561" y="13274"/>
                  <a:pt x="13563" y="13300"/>
                  <a:pt x="13570" y="13306"/>
                </a:cubicBezTo>
                <a:lnTo>
                  <a:pt x="13582" y="13297"/>
                </a:lnTo>
                <a:close/>
                <a:moveTo>
                  <a:pt x="13264" y="12440"/>
                </a:moveTo>
                <a:lnTo>
                  <a:pt x="13268" y="12444"/>
                </a:lnTo>
                <a:lnTo>
                  <a:pt x="13258" y="12456"/>
                </a:lnTo>
                <a:lnTo>
                  <a:pt x="13255" y="12466"/>
                </a:lnTo>
                <a:lnTo>
                  <a:pt x="13264" y="12465"/>
                </a:lnTo>
                <a:cubicBezTo>
                  <a:pt x="13267" y="12457"/>
                  <a:pt x="13271" y="12444"/>
                  <a:pt x="13271" y="12437"/>
                </a:cubicBezTo>
                <a:lnTo>
                  <a:pt x="13264" y="12440"/>
                </a:lnTo>
                <a:close/>
                <a:moveTo>
                  <a:pt x="13255" y="12466"/>
                </a:moveTo>
                <a:lnTo>
                  <a:pt x="13249" y="12468"/>
                </a:lnTo>
                <a:lnTo>
                  <a:pt x="13251" y="12481"/>
                </a:lnTo>
                <a:lnTo>
                  <a:pt x="13255" y="12466"/>
                </a:lnTo>
                <a:close/>
                <a:moveTo>
                  <a:pt x="13251" y="12481"/>
                </a:moveTo>
                <a:lnTo>
                  <a:pt x="13248" y="12488"/>
                </a:lnTo>
                <a:lnTo>
                  <a:pt x="13251" y="12488"/>
                </a:lnTo>
                <a:lnTo>
                  <a:pt x="13251" y="12481"/>
                </a:lnTo>
                <a:close/>
                <a:moveTo>
                  <a:pt x="12504" y="16789"/>
                </a:moveTo>
                <a:lnTo>
                  <a:pt x="12514" y="16807"/>
                </a:lnTo>
                <a:cubicBezTo>
                  <a:pt x="12521" y="16816"/>
                  <a:pt x="12528" y="16818"/>
                  <a:pt x="12531" y="16802"/>
                </a:cubicBezTo>
                <a:cubicBezTo>
                  <a:pt x="12531" y="16802"/>
                  <a:pt x="12532" y="16801"/>
                  <a:pt x="12510" y="16783"/>
                </a:cubicBezTo>
                <a:lnTo>
                  <a:pt x="12504" y="16789"/>
                </a:lnTo>
                <a:close/>
                <a:moveTo>
                  <a:pt x="12521" y="17010"/>
                </a:moveTo>
                <a:lnTo>
                  <a:pt x="12513" y="17033"/>
                </a:lnTo>
                <a:cubicBezTo>
                  <a:pt x="12534" y="17042"/>
                  <a:pt x="12538" y="17013"/>
                  <a:pt x="12531" y="17004"/>
                </a:cubicBezTo>
                <a:lnTo>
                  <a:pt x="12521" y="17010"/>
                </a:lnTo>
                <a:close/>
                <a:moveTo>
                  <a:pt x="12551" y="17445"/>
                </a:moveTo>
                <a:lnTo>
                  <a:pt x="12567" y="17446"/>
                </a:lnTo>
                <a:cubicBezTo>
                  <a:pt x="12573" y="17447"/>
                  <a:pt x="12572" y="17447"/>
                  <a:pt x="12572" y="17447"/>
                </a:cubicBezTo>
                <a:cubicBezTo>
                  <a:pt x="12566" y="17456"/>
                  <a:pt x="12580" y="17374"/>
                  <a:pt x="12564" y="17410"/>
                </a:cubicBezTo>
                <a:lnTo>
                  <a:pt x="12551" y="17445"/>
                </a:lnTo>
                <a:close/>
                <a:moveTo>
                  <a:pt x="12592" y="17955"/>
                </a:moveTo>
                <a:lnTo>
                  <a:pt x="12591" y="17958"/>
                </a:lnTo>
                <a:cubicBezTo>
                  <a:pt x="12585" y="17953"/>
                  <a:pt x="12593" y="17955"/>
                  <a:pt x="12596" y="17956"/>
                </a:cubicBezTo>
                <a:lnTo>
                  <a:pt x="12592" y="17955"/>
                </a:lnTo>
                <a:close/>
                <a:moveTo>
                  <a:pt x="12638" y="18226"/>
                </a:moveTo>
                <a:lnTo>
                  <a:pt x="12645" y="18220"/>
                </a:lnTo>
                <a:cubicBezTo>
                  <a:pt x="12642" y="18203"/>
                  <a:pt x="12619" y="18183"/>
                  <a:pt x="12625" y="18203"/>
                </a:cubicBezTo>
                <a:lnTo>
                  <a:pt x="12638" y="18226"/>
                </a:lnTo>
                <a:close/>
                <a:moveTo>
                  <a:pt x="12383" y="20052"/>
                </a:moveTo>
                <a:cubicBezTo>
                  <a:pt x="12383" y="20052"/>
                  <a:pt x="12383" y="20052"/>
                  <a:pt x="12376" y="20084"/>
                </a:cubicBezTo>
                <a:cubicBezTo>
                  <a:pt x="12376" y="20084"/>
                  <a:pt x="12375" y="20084"/>
                  <a:pt x="12400" y="20124"/>
                </a:cubicBezTo>
                <a:cubicBezTo>
                  <a:pt x="12409" y="20112"/>
                  <a:pt x="12417" y="20102"/>
                  <a:pt x="12427" y="20090"/>
                </a:cubicBezTo>
                <a:cubicBezTo>
                  <a:pt x="12384" y="20074"/>
                  <a:pt x="12404" y="20050"/>
                  <a:pt x="12385" y="20073"/>
                </a:cubicBezTo>
                <a:cubicBezTo>
                  <a:pt x="12385" y="20073"/>
                  <a:pt x="12385" y="20073"/>
                  <a:pt x="12383" y="20052"/>
                </a:cubicBezTo>
                <a:close/>
                <a:moveTo>
                  <a:pt x="12317" y="20115"/>
                </a:moveTo>
                <a:lnTo>
                  <a:pt x="12319" y="20124"/>
                </a:lnTo>
                <a:lnTo>
                  <a:pt x="12319" y="20131"/>
                </a:lnTo>
                <a:lnTo>
                  <a:pt x="12332" y="20083"/>
                </a:lnTo>
                <a:cubicBezTo>
                  <a:pt x="12338" y="20056"/>
                  <a:pt x="12338" y="20058"/>
                  <a:pt x="12333" y="20071"/>
                </a:cubicBezTo>
                <a:lnTo>
                  <a:pt x="12317" y="20115"/>
                </a:lnTo>
                <a:close/>
                <a:moveTo>
                  <a:pt x="12298" y="19076"/>
                </a:moveTo>
                <a:lnTo>
                  <a:pt x="12300" y="19061"/>
                </a:lnTo>
                <a:lnTo>
                  <a:pt x="12288" y="19057"/>
                </a:lnTo>
                <a:cubicBezTo>
                  <a:pt x="12294" y="19067"/>
                  <a:pt x="12295" y="19070"/>
                  <a:pt x="12298" y="19076"/>
                </a:cubicBezTo>
                <a:close/>
                <a:moveTo>
                  <a:pt x="12183" y="17978"/>
                </a:moveTo>
                <a:lnTo>
                  <a:pt x="12174" y="17968"/>
                </a:lnTo>
                <a:cubicBezTo>
                  <a:pt x="12181" y="17959"/>
                  <a:pt x="12158" y="18001"/>
                  <a:pt x="12173" y="17988"/>
                </a:cubicBezTo>
                <a:lnTo>
                  <a:pt x="12183" y="17978"/>
                </a:lnTo>
                <a:close/>
                <a:moveTo>
                  <a:pt x="11827" y="15013"/>
                </a:moveTo>
                <a:lnTo>
                  <a:pt x="11825" y="15014"/>
                </a:lnTo>
                <a:cubicBezTo>
                  <a:pt x="11822" y="15017"/>
                  <a:pt x="11823" y="15017"/>
                  <a:pt x="11823" y="15017"/>
                </a:cubicBezTo>
                <a:cubicBezTo>
                  <a:pt x="11823" y="15017"/>
                  <a:pt x="11832" y="15018"/>
                  <a:pt x="11836" y="15016"/>
                </a:cubicBezTo>
                <a:lnTo>
                  <a:pt x="11827" y="15013"/>
                </a:lnTo>
                <a:close/>
                <a:moveTo>
                  <a:pt x="11834" y="15254"/>
                </a:moveTo>
                <a:lnTo>
                  <a:pt x="11834" y="15258"/>
                </a:lnTo>
                <a:cubicBezTo>
                  <a:pt x="11828" y="15266"/>
                  <a:pt x="11856" y="15218"/>
                  <a:pt x="11844" y="15236"/>
                </a:cubicBezTo>
                <a:lnTo>
                  <a:pt x="11834" y="15254"/>
                </a:lnTo>
                <a:close/>
                <a:moveTo>
                  <a:pt x="11907" y="15644"/>
                </a:moveTo>
                <a:lnTo>
                  <a:pt x="11915" y="15640"/>
                </a:lnTo>
                <a:lnTo>
                  <a:pt x="11919" y="15638"/>
                </a:lnTo>
                <a:lnTo>
                  <a:pt x="11914" y="15634"/>
                </a:lnTo>
                <a:lnTo>
                  <a:pt x="11907" y="15644"/>
                </a:lnTo>
                <a:close/>
                <a:moveTo>
                  <a:pt x="11919" y="15638"/>
                </a:moveTo>
                <a:lnTo>
                  <a:pt x="11944" y="15656"/>
                </a:lnTo>
                <a:cubicBezTo>
                  <a:pt x="11944" y="15656"/>
                  <a:pt x="11944" y="15656"/>
                  <a:pt x="11922" y="15637"/>
                </a:cubicBezTo>
                <a:lnTo>
                  <a:pt x="11919" y="15638"/>
                </a:lnTo>
                <a:close/>
                <a:moveTo>
                  <a:pt x="11908" y="15713"/>
                </a:moveTo>
                <a:lnTo>
                  <a:pt x="11910" y="15721"/>
                </a:lnTo>
                <a:cubicBezTo>
                  <a:pt x="11940" y="15718"/>
                  <a:pt x="11956" y="15716"/>
                  <a:pt x="11963" y="15716"/>
                </a:cubicBezTo>
                <a:lnTo>
                  <a:pt x="11948" y="15703"/>
                </a:lnTo>
                <a:lnTo>
                  <a:pt x="11908" y="15713"/>
                </a:lnTo>
                <a:close/>
                <a:moveTo>
                  <a:pt x="11963" y="15716"/>
                </a:moveTo>
                <a:lnTo>
                  <a:pt x="11965" y="15717"/>
                </a:lnTo>
                <a:cubicBezTo>
                  <a:pt x="11957" y="15732"/>
                  <a:pt x="11923" y="15752"/>
                  <a:pt x="11921" y="15732"/>
                </a:cubicBezTo>
                <a:cubicBezTo>
                  <a:pt x="11921" y="15732"/>
                  <a:pt x="11921" y="15731"/>
                  <a:pt x="11925" y="15772"/>
                </a:cubicBezTo>
                <a:cubicBezTo>
                  <a:pt x="11925" y="15772"/>
                  <a:pt x="11925" y="15773"/>
                  <a:pt x="11970" y="15716"/>
                </a:cubicBezTo>
                <a:lnTo>
                  <a:pt x="11963" y="15716"/>
                </a:lnTo>
                <a:close/>
                <a:moveTo>
                  <a:pt x="12046" y="15920"/>
                </a:moveTo>
                <a:lnTo>
                  <a:pt x="12040" y="15918"/>
                </a:lnTo>
                <a:lnTo>
                  <a:pt x="12038" y="15927"/>
                </a:lnTo>
                <a:lnTo>
                  <a:pt x="12046" y="15920"/>
                </a:lnTo>
                <a:close/>
                <a:moveTo>
                  <a:pt x="12038" y="15927"/>
                </a:moveTo>
                <a:lnTo>
                  <a:pt x="12030" y="15933"/>
                </a:lnTo>
                <a:lnTo>
                  <a:pt x="12027" y="15993"/>
                </a:lnTo>
                <a:lnTo>
                  <a:pt x="12038" y="15927"/>
                </a:lnTo>
                <a:close/>
                <a:moveTo>
                  <a:pt x="12030" y="15933"/>
                </a:moveTo>
                <a:lnTo>
                  <a:pt x="12030" y="15928"/>
                </a:lnTo>
                <a:cubicBezTo>
                  <a:pt x="12030" y="15919"/>
                  <a:pt x="12030" y="15920"/>
                  <a:pt x="12030" y="15920"/>
                </a:cubicBezTo>
                <a:cubicBezTo>
                  <a:pt x="12030" y="15920"/>
                  <a:pt x="12027" y="15931"/>
                  <a:pt x="12027" y="15936"/>
                </a:cubicBezTo>
                <a:lnTo>
                  <a:pt x="12030" y="15933"/>
                </a:lnTo>
                <a:close/>
                <a:moveTo>
                  <a:pt x="11976" y="16198"/>
                </a:moveTo>
                <a:cubicBezTo>
                  <a:pt x="11999" y="16176"/>
                  <a:pt x="11976" y="16198"/>
                  <a:pt x="12050" y="16127"/>
                </a:cubicBezTo>
                <a:cubicBezTo>
                  <a:pt x="12050" y="16127"/>
                  <a:pt x="12050" y="16126"/>
                  <a:pt x="12038" y="16117"/>
                </a:cubicBezTo>
                <a:lnTo>
                  <a:pt x="11993" y="16159"/>
                </a:lnTo>
                <a:lnTo>
                  <a:pt x="11976" y="16198"/>
                </a:lnTo>
                <a:close/>
                <a:moveTo>
                  <a:pt x="11993" y="16159"/>
                </a:moveTo>
                <a:lnTo>
                  <a:pt x="12000" y="16141"/>
                </a:lnTo>
                <a:cubicBezTo>
                  <a:pt x="11991" y="16153"/>
                  <a:pt x="11992" y="16153"/>
                  <a:pt x="11992" y="16153"/>
                </a:cubicBezTo>
                <a:lnTo>
                  <a:pt x="11989" y="16163"/>
                </a:lnTo>
                <a:lnTo>
                  <a:pt x="11993" y="16159"/>
                </a:lnTo>
                <a:close/>
                <a:moveTo>
                  <a:pt x="11949" y="16380"/>
                </a:moveTo>
                <a:lnTo>
                  <a:pt x="11951" y="16373"/>
                </a:lnTo>
                <a:lnTo>
                  <a:pt x="11951" y="16370"/>
                </a:lnTo>
                <a:lnTo>
                  <a:pt x="11942" y="16379"/>
                </a:lnTo>
                <a:lnTo>
                  <a:pt x="11949" y="16380"/>
                </a:lnTo>
                <a:close/>
                <a:moveTo>
                  <a:pt x="11951" y="16370"/>
                </a:moveTo>
                <a:lnTo>
                  <a:pt x="11965" y="16359"/>
                </a:lnTo>
                <a:cubicBezTo>
                  <a:pt x="11961" y="16360"/>
                  <a:pt x="11951" y="16367"/>
                  <a:pt x="11951" y="16367"/>
                </a:cubicBezTo>
                <a:lnTo>
                  <a:pt x="11951" y="16370"/>
                </a:lnTo>
                <a:close/>
                <a:moveTo>
                  <a:pt x="11986" y="16316"/>
                </a:moveTo>
                <a:lnTo>
                  <a:pt x="11986" y="16307"/>
                </a:lnTo>
                <a:lnTo>
                  <a:pt x="11983" y="16315"/>
                </a:lnTo>
                <a:lnTo>
                  <a:pt x="11986" y="16316"/>
                </a:lnTo>
                <a:close/>
                <a:moveTo>
                  <a:pt x="11986" y="16307"/>
                </a:moveTo>
                <a:lnTo>
                  <a:pt x="11990" y="16296"/>
                </a:lnTo>
                <a:cubicBezTo>
                  <a:pt x="11992" y="16289"/>
                  <a:pt x="11991" y="16282"/>
                  <a:pt x="11983" y="16280"/>
                </a:cubicBezTo>
                <a:cubicBezTo>
                  <a:pt x="11983" y="16280"/>
                  <a:pt x="11983" y="16280"/>
                  <a:pt x="11983" y="16286"/>
                </a:cubicBezTo>
                <a:lnTo>
                  <a:pt x="11986" y="16307"/>
                </a:lnTo>
                <a:close/>
                <a:moveTo>
                  <a:pt x="11982" y="16428"/>
                </a:moveTo>
                <a:lnTo>
                  <a:pt x="12002" y="16466"/>
                </a:lnTo>
                <a:cubicBezTo>
                  <a:pt x="11987" y="16415"/>
                  <a:pt x="11986" y="16415"/>
                  <a:pt x="11986" y="16415"/>
                </a:cubicBezTo>
                <a:lnTo>
                  <a:pt x="11982" y="16428"/>
                </a:lnTo>
                <a:close/>
                <a:moveTo>
                  <a:pt x="12010" y="16665"/>
                </a:moveTo>
                <a:cubicBezTo>
                  <a:pt x="12030" y="16663"/>
                  <a:pt x="12030" y="16663"/>
                  <a:pt x="12030" y="16663"/>
                </a:cubicBezTo>
                <a:cubicBezTo>
                  <a:pt x="12030" y="16663"/>
                  <a:pt x="12030" y="16662"/>
                  <a:pt x="12019" y="16653"/>
                </a:cubicBezTo>
                <a:cubicBezTo>
                  <a:pt x="12019" y="16653"/>
                  <a:pt x="12019" y="16653"/>
                  <a:pt x="12013" y="16660"/>
                </a:cubicBezTo>
                <a:lnTo>
                  <a:pt x="12010" y="16665"/>
                </a:lnTo>
                <a:close/>
                <a:moveTo>
                  <a:pt x="12010" y="17504"/>
                </a:moveTo>
                <a:lnTo>
                  <a:pt x="11992" y="17509"/>
                </a:lnTo>
                <a:lnTo>
                  <a:pt x="12006" y="17547"/>
                </a:lnTo>
                <a:lnTo>
                  <a:pt x="12017" y="17517"/>
                </a:lnTo>
                <a:cubicBezTo>
                  <a:pt x="12019" y="17512"/>
                  <a:pt x="12019" y="17512"/>
                  <a:pt x="12019" y="17512"/>
                </a:cubicBezTo>
                <a:lnTo>
                  <a:pt x="12010" y="17504"/>
                </a:lnTo>
                <a:close/>
                <a:moveTo>
                  <a:pt x="12006" y="17547"/>
                </a:moveTo>
                <a:lnTo>
                  <a:pt x="12003" y="17555"/>
                </a:lnTo>
                <a:cubicBezTo>
                  <a:pt x="12003" y="17555"/>
                  <a:pt x="12003" y="17556"/>
                  <a:pt x="12014" y="17566"/>
                </a:cubicBezTo>
                <a:lnTo>
                  <a:pt x="12006" y="17547"/>
                </a:lnTo>
                <a:close/>
                <a:moveTo>
                  <a:pt x="12061" y="17930"/>
                </a:moveTo>
                <a:lnTo>
                  <a:pt x="12078" y="17924"/>
                </a:lnTo>
                <a:lnTo>
                  <a:pt x="12068" y="17915"/>
                </a:lnTo>
                <a:lnTo>
                  <a:pt x="12061" y="17930"/>
                </a:lnTo>
                <a:close/>
                <a:moveTo>
                  <a:pt x="12078" y="17924"/>
                </a:moveTo>
                <a:lnTo>
                  <a:pt x="12089" y="17934"/>
                </a:lnTo>
                <a:cubicBezTo>
                  <a:pt x="12089" y="17934"/>
                  <a:pt x="12090" y="17934"/>
                  <a:pt x="12067" y="18010"/>
                </a:cubicBezTo>
                <a:cubicBezTo>
                  <a:pt x="12089" y="18000"/>
                  <a:pt x="12099" y="17993"/>
                  <a:pt x="12102" y="17985"/>
                </a:cubicBezTo>
                <a:cubicBezTo>
                  <a:pt x="12113" y="17963"/>
                  <a:pt x="12065" y="17948"/>
                  <a:pt x="12108" y="17912"/>
                </a:cubicBezTo>
                <a:lnTo>
                  <a:pt x="12078" y="17924"/>
                </a:lnTo>
                <a:close/>
                <a:moveTo>
                  <a:pt x="12019" y="18084"/>
                </a:moveTo>
                <a:lnTo>
                  <a:pt x="12020" y="18099"/>
                </a:lnTo>
                <a:lnTo>
                  <a:pt x="12019" y="18105"/>
                </a:lnTo>
                <a:lnTo>
                  <a:pt x="12019" y="18117"/>
                </a:lnTo>
                <a:lnTo>
                  <a:pt x="12034" y="18098"/>
                </a:lnTo>
                <a:lnTo>
                  <a:pt x="12019" y="18084"/>
                </a:lnTo>
                <a:close/>
                <a:moveTo>
                  <a:pt x="11826" y="18471"/>
                </a:moveTo>
                <a:lnTo>
                  <a:pt x="11825" y="18461"/>
                </a:lnTo>
                <a:cubicBezTo>
                  <a:pt x="11824" y="18453"/>
                  <a:pt x="11823" y="18453"/>
                  <a:pt x="11823" y="18453"/>
                </a:cubicBezTo>
                <a:cubicBezTo>
                  <a:pt x="11812" y="18444"/>
                  <a:pt x="11811" y="18486"/>
                  <a:pt x="11815" y="18498"/>
                </a:cubicBezTo>
                <a:cubicBezTo>
                  <a:pt x="11817" y="18505"/>
                  <a:pt x="11819" y="18504"/>
                  <a:pt x="11823" y="18485"/>
                </a:cubicBezTo>
                <a:lnTo>
                  <a:pt x="11826" y="18471"/>
                </a:lnTo>
                <a:close/>
                <a:moveTo>
                  <a:pt x="11577" y="15536"/>
                </a:moveTo>
                <a:cubicBezTo>
                  <a:pt x="11562" y="15575"/>
                  <a:pt x="11567" y="15546"/>
                  <a:pt x="11578" y="15555"/>
                </a:cubicBezTo>
                <a:cubicBezTo>
                  <a:pt x="11578" y="15555"/>
                  <a:pt x="11577" y="15538"/>
                  <a:pt x="11577" y="15536"/>
                </a:cubicBezTo>
                <a:close/>
                <a:moveTo>
                  <a:pt x="11520" y="17321"/>
                </a:moveTo>
                <a:lnTo>
                  <a:pt x="11526" y="17321"/>
                </a:lnTo>
                <a:cubicBezTo>
                  <a:pt x="11533" y="17320"/>
                  <a:pt x="11537" y="17314"/>
                  <a:pt x="11530" y="17289"/>
                </a:cubicBezTo>
                <a:lnTo>
                  <a:pt x="11520" y="17321"/>
                </a:lnTo>
                <a:close/>
                <a:moveTo>
                  <a:pt x="11614" y="18496"/>
                </a:moveTo>
                <a:cubicBezTo>
                  <a:pt x="11614" y="18496"/>
                  <a:pt x="11623" y="18494"/>
                  <a:pt x="11623" y="18494"/>
                </a:cubicBezTo>
                <a:cubicBezTo>
                  <a:pt x="11617" y="18489"/>
                  <a:pt x="11614" y="18491"/>
                  <a:pt x="11614" y="18496"/>
                </a:cubicBezTo>
                <a:close/>
                <a:moveTo>
                  <a:pt x="11659" y="20305"/>
                </a:moveTo>
                <a:lnTo>
                  <a:pt x="11638" y="20313"/>
                </a:lnTo>
                <a:cubicBezTo>
                  <a:pt x="11634" y="20315"/>
                  <a:pt x="11635" y="20315"/>
                  <a:pt x="11635" y="20315"/>
                </a:cubicBezTo>
                <a:cubicBezTo>
                  <a:pt x="11613" y="20411"/>
                  <a:pt x="11614" y="20412"/>
                  <a:pt x="11614" y="20412"/>
                </a:cubicBezTo>
                <a:cubicBezTo>
                  <a:pt x="11612" y="20392"/>
                  <a:pt x="11640" y="20378"/>
                  <a:pt x="11655" y="20345"/>
                </a:cubicBezTo>
                <a:lnTo>
                  <a:pt x="11659" y="20305"/>
                </a:lnTo>
                <a:close/>
                <a:moveTo>
                  <a:pt x="11461" y="19998"/>
                </a:moveTo>
                <a:lnTo>
                  <a:pt x="11459" y="19977"/>
                </a:lnTo>
                <a:cubicBezTo>
                  <a:pt x="11474" y="19975"/>
                  <a:pt x="11442" y="20008"/>
                  <a:pt x="11461" y="19998"/>
                </a:cubicBezTo>
                <a:close/>
                <a:moveTo>
                  <a:pt x="10870" y="19577"/>
                </a:moveTo>
                <a:lnTo>
                  <a:pt x="10871" y="19574"/>
                </a:lnTo>
                <a:lnTo>
                  <a:pt x="10870" y="19573"/>
                </a:lnTo>
                <a:lnTo>
                  <a:pt x="10870" y="19577"/>
                </a:lnTo>
                <a:close/>
                <a:moveTo>
                  <a:pt x="10870" y="19573"/>
                </a:moveTo>
                <a:lnTo>
                  <a:pt x="10869" y="19564"/>
                </a:lnTo>
                <a:lnTo>
                  <a:pt x="10860" y="19566"/>
                </a:lnTo>
                <a:lnTo>
                  <a:pt x="10870" y="19573"/>
                </a:lnTo>
                <a:close/>
                <a:moveTo>
                  <a:pt x="11160" y="18727"/>
                </a:moveTo>
                <a:lnTo>
                  <a:pt x="11163" y="18727"/>
                </a:lnTo>
                <a:lnTo>
                  <a:pt x="11159" y="18722"/>
                </a:lnTo>
                <a:lnTo>
                  <a:pt x="11160" y="18727"/>
                </a:lnTo>
                <a:close/>
                <a:moveTo>
                  <a:pt x="11163" y="18727"/>
                </a:moveTo>
                <a:lnTo>
                  <a:pt x="11184" y="18761"/>
                </a:lnTo>
                <a:cubicBezTo>
                  <a:pt x="11195" y="18767"/>
                  <a:pt x="11204" y="18759"/>
                  <a:pt x="11207" y="18714"/>
                </a:cubicBezTo>
                <a:cubicBezTo>
                  <a:pt x="11207" y="18714"/>
                  <a:pt x="11208" y="18714"/>
                  <a:pt x="11201" y="18716"/>
                </a:cubicBezTo>
                <a:lnTo>
                  <a:pt x="11163" y="18727"/>
                </a:lnTo>
                <a:close/>
                <a:moveTo>
                  <a:pt x="11033" y="17842"/>
                </a:moveTo>
                <a:lnTo>
                  <a:pt x="11034" y="17861"/>
                </a:lnTo>
                <a:cubicBezTo>
                  <a:pt x="11029" y="17857"/>
                  <a:pt x="11033" y="17846"/>
                  <a:pt x="11034" y="17842"/>
                </a:cubicBezTo>
                <a:lnTo>
                  <a:pt x="11033" y="17842"/>
                </a:lnTo>
                <a:close/>
                <a:moveTo>
                  <a:pt x="11136" y="18570"/>
                </a:moveTo>
                <a:lnTo>
                  <a:pt x="11138" y="18568"/>
                </a:lnTo>
                <a:cubicBezTo>
                  <a:pt x="11142" y="18563"/>
                  <a:pt x="11142" y="18563"/>
                  <a:pt x="11142" y="18563"/>
                </a:cubicBezTo>
                <a:lnTo>
                  <a:pt x="11143" y="18549"/>
                </a:lnTo>
                <a:lnTo>
                  <a:pt x="11132" y="18563"/>
                </a:lnTo>
                <a:lnTo>
                  <a:pt x="11136" y="18570"/>
                </a:lnTo>
                <a:close/>
                <a:moveTo>
                  <a:pt x="11143" y="18549"/>
                </a:moveTo>
                <a:lnTo>
                  <a:pt x="11148" y="18544"/>
                </a:lnTo>
                <a:cubicBezTo>
                  <a:pt x="11165" y="18539"/>
                  <a:pt x="11191" y="18548"/>
                  <a:pt x="11191" y="18548"/>
                </a:cubicBezTo>
                <a:cubicBezTo>
                  <a:pt x="11191" y="18548"/>
                  <a:pt x="11191" y="18548"/>
                  <a:pt x="11176" y="18497"/>
                </a:cubicBezTo>
                <a:cubicBezTo>
                  <a:pt x="11156" y="18499"/>
                  <a:pt x="11136" y="18501"/>
                  <a:pt x="11148" y="18510"/>
                </a:cubicBezTo>
                <a:cubicBezTo>
                  <a:pt x="11148" y="18510"/>
                  <a:pt x="11147" y="18511"/>
                  <a:pt x="11146" y="18517"/>
                </a:cubicBezTo>
                <a:lnTo>
                  <a:pt x="11143" y="18549"/>
                </a:lnTo>
                <a:close/>
                <a:moveTo>
                  <a:pt x="11167" y="18624"/>
                </a:moveTo>
                <a:cubicBezTo>
                  <a:pt x="11167" y="18624"/>
                  <a:pt x="11168" y="18623"/>
                  <a:pt x="11189" y="18621"/>
                </a:cubicBezTo>
                <a:cubicBezTo>
                  <a:pt x="11189" y="18621"/>
                  <a:pt x="11188" y="18621"/>
                  <a:pt x="11186" y="18601"/>
                </a:cubicBezTo>
                <a:cubicBezTo>
                  <a:pt x="11186" y="18601"/>
                  <a:pt x="11186" y="18601"/>
                  <a:pt x="11167" y="18624"/>
                </a:cubicBezTo>
                <a:close/>
                <a:moveTo>
                  <a:pt x="11166" y="18649"/>
                </a:moveTo>
                <a:lnTo>
                  <a:pt x="11165" y="18662"/>
                </a:lnTo>
                <a:lnTo>
                  <a:pt x="11167" y="18662"/>
                </a:lnTo>
                <a:cubicBezTo>
                  <a:pt x="11171" y="18658"/>
                  <a:pt x="11173" y="18653"/>
                  <a:pt x="11166" y="18649"/>
                </a:cubicBezTo>
                <a:close/>
                <a:moveTo>
                  <a:pt x="11165" y="18662"/>
                </a:moveTo>
                <a:lnTo>
                  <a:pt x="11132" y="18669"/>
                </a:lnTo>
                <a:lnTo>
                  <a:pt x="11165" y="18665"/>
                </a:lnTo>
                <a:lnTo>
                  <a:pt x="11165" y="18662"/>
                </a:lnTo>
                <a:close/>
                <a:moveTo>
                  <a:pt x="11165" y="18665"/>
                </a:moveTo>
                <a:lnTo>
                  <a:pt x="11163" y="18669"/>
                </a:lnTo>
                <a:cubicBezTo>
                  <a:pt x="11162" y="18676"/>
                  <a:pt x="11163" y="18676"/>
                  <a:pt x="11163" y="18676"/>
                </a:cubicBezTo>
                <a:cubicBezTo>
                  <a:pt x="11162" y="18666"/>
                  <a:pt x="11179" y="18661"/>
                  <a:pt x="11184" y="18660"/>
                </a:cubicBezTo>
                <a:cubicBezTo>
                  <a:pt x="11187" y="18660"/>
                  <a:pt x="11186" y="18662"/>
                  <a:pt x="11179" y="18663"/>
                </a:cubicBezTo>
                <a:lnTo>
                  <a:pt x="11165" y="18665"/>
                </a:lnTo>
                <a:close/>
                <a:moveTo>
                  <a:pt x="10880" y="17519"/>
                </a:moveTo>
                <a:lnTo>
                  <a:pt x="10881" y="17531"/>
                </a:lnTo>
                <a:cubicBezTo>
                  <a:pt x="10881" y="17525"/>
                  <a:pt x="10885" y="17522"/>
                  <a:pt x="10883" y="17517"/>
                </a:cubicBezTo>
                <a:lnTo>
                  <a:pt x="10880" y="17519"/>
                </a:lnTo>
                <a:close/>
                <a:moveTo>
                  <a:pt x="9911" y="19700"/>
                </a:moveTo>
                <a:lnTo>
                  <a:pt x="9918" y="19720"/>
                </a:lnTo>
                <a:lnTo>
                  <a:pt x="9922" y="19691"/>
                </a:lnTo>
                <a:cubicBezTo>
                  <a:pt x="9925" y="19664"/>
                  <a:pt x="9923" y="19665"/>
                  <a:pt x="9918" y="19676"/>
                </a:cubicBezTo>
                <a:lnTo>
                  <a:pt x="9911" y="19700"/>
                </a:lnTo>
                <a:close/>
                <a:moveTo>
                  <a:pt x="9918" y="19720"/>
                </a:moveTo>
                <a:lnTo>
                  <a:pt x="9918" y="19723"/>
                </a:lnTo>
                <a:lnTo>
                  <a:pt x="9920" y="19722"/>
                </a:lnTo>
                <a:lnTo>
                  <a:pt x="9918" y="19720"/>
                </a:lnTo>
                <a:close/>
                <a:moveTo>
                  <a:pt x="9908" y="20112"/>
                </a:moveTo>
                <a:lnTo>
                  <a:pt x="9907" y="20122"/>
                </a:lnTo>
                <a:cubicBezTo>
                  <a:pt x="9906" y="20132"/>
                  <a:pt x="9907" y="20131"/>
                  <a:pt x="9907" y="20131"/>
                </a:cubicBezTo>
                <a:lnTo>
                  <a:pt x="9911" y="20124"/>
                </a:lnTo>
                <a:lnTo>
                  <a:pt x="9908" y="20112"/>
                </a:lnTo>
                <a:close/>
                <a:moveTo>
                  <a:pt x="9911" y="20124"/>
                </a:moveTo>
                <a:lnTo>
                  <a:pt x="9935" y="20213"/>
                </a:lnTo>
                <a:cubicBezTo>
                  <a:pt x="9923" y="20002"/>
                  <a:pt x="9925" y="20072"/>
                  <a:pt x="9918" y="20112"/>
                </a:cubicBezTo>
                <a:lnTo>
                  <a:pt x="9911" y="20124"/>
                </a:lnTo>
                <a:close/>
                <a:moveTo>
                  <a:pt x="9231" y="20112"/>
                </a:moveTo>
                <a:lnTo>
                  <a:pt x="9228" y="20117"/>
                </a:lnTo>
                <a:cubicBezTo>
                  <a:pt x="9224" y="20125"/>
                  <a:pt x="9224" y="20125"/>
                  <a:pt x="9224" y="20125"/>
                </a:cubicBezTo>
                <a:cubicBezTo>
                  <a:pt x="9233" y="20114"/>
                  <a:pt x="9234" y="20114"/>
                  <a:pt x="9234" y="20114"/>
                </a:cubicBezTo>
                <a:lnTo>
                  <a:pt x="9231" y="20112"/>
                </a:lnTo>
                <a:close/>
                <a:moveTo>
                  <a:pt x="9482" y="18230"/>
                </a:moveTo>
                <a:lnTo>
                  <a:pt x="9478" y="18192"/>
                </a:lnTo>
                <a:lnTo>
                  <a:pt x="9473" y="18240"/>
                </a:lnTo>
                <a:cubicBezTo>
                  <a:pt x="9473" y="18253"/>
                  <a:pt x="9474" y="18256"/>
                  <a:pt x="9481" y="18235"/>
                </a:cubicBezTo>
                <a:lnTo>
                  <a:pt x="9482" y="18230"/>
                </a:lnTo>
                <a:close/>
                <a:moveTo>
                  <a:pt x="9478" y="18192"/>
                </a:moveTo>
                <a:lnTo>
                  <a:pt x="9479" y="18188"/>
                </a:lnTo>
                <a:cubicBezTo>
                  <a:pt x="9480" y="18178"/>
                  <a:pt x="9477" y="18178"/>
                  <a:pt x="9476" y="18173"/>
                </a:cubicBezTo>
                <a:lnTo>
                  <a:pt x="9478" y="18192"/>
                </a:lnTo>
                <a:close/>
                <a:moveTo>
                  <a:pt x="9221" y="18596"/>
                </a:moveTo>
                <a:cubicBezTo>
                  <a:pt x="9221" y="18596"/>
                  <a:pt x="9222" y="18597"/>
                  <a:pt x="9194" y="18631"/>
                </a:cubicBezTo>
                <a:cubicBezTo>
                  <a:pt x="9194" y="18631"/>
                  <a:pt x="9195" y="18630"/>
                  <a:pt x="9192" y="18640"/>
                </a:cubicBezTo>
                <a:lnTo>
                  <a:pt x="9176" y="18691"/>
                </a:lnTo>
                <a:lnTo>
                  <a:pt x="9199" y="18672"/>
                </a:lnTo>
                <a:cubicBezTo>
                  <a:pt x="9199" y="18672"/>
                  <a:pt x="9198" y="18672"/>
                  <a:pt x="9257" y="18646"/>
                </a:cubicBezTo>
                <a:cubicBezTo>
                  <a:pt x="9257" y="18646"/>
                  <a:pt x="9256" y="18645"/>
                  <a:pt x="9245" y="18635"/>
                </a:cubicBezTo>
                <a:cubicBezTo>
                  <a:pt x="9245" y="18635"/>
                  <a:pt x="9245" y="18636"/>
                  <a:pt x="9221" y="18596"/>
                </a:cubicBezTo>
                <a:close/>
                <a:moveTo>
                  <a:pt x="9176" y="18691"/>
                </a:moveTo>
                <a:lnTo>
                  <a:pt x="9165" y="18700"/>
                </a:lnTo>
                <a:cubicBezTo>
                  <a:pt x="9159" y="18703"/>
                  <a:pt x="9157" y="18706"/>
                  <a:pt x="9165" y="18711"/>
                </a:cubicBezTo>
                <a:lnTo>
                  <a:pt x="9166" y="18711"/>
                </a:lnTo>
                <a:lnTo>
                  <a:pt x="9169" y="18710"/>
                </a:lnTo>
                <a:cubicBezTo>
                  <a:pt x="9171" y="18707"/>
                  <a:pt x="9170" y="18707"/>
                  <a:pt x="9170" y="18707"/>
                </a:cubicBezTo>
                <a:lnTo>
                  <a:pt x="9176" y="18691"/>
                </a:lnTo>
                <a:close/>
                <a:moveTo>
                  <a:pt x="9166" y="18711"/>
                </a:moveTo>
                <a:lnTo>
                  <a:pt x="9153" y="18729"/>
                </a:lnTo>
                <a:cubicBezTo>
                  <a:pt x="9153" y="18729"/>
                  <a:pt x="9153" y="18730"/>
                  <a:pt x="9224" y="18733"/>
                </a:cubicBezTo>
                <a:lnTo>
                  <a:pt x="9166" y="18711"/>
                </a:lnTo>
                <a:close/>
                <a:moveTo>
                  <a:pt x="7121" y="20687"/>
                </a:moveTo>
                <a:cubicBezTo>
                  <a:pt x="7120" y="20691"/>
                  <a:pt x="7121" y="20691"/>
                  <a:pt x="7121" y="20691"/>
                </a:cubicBezTo>
                <a:cubicBezTo>
                  <a:pt x="7121" y="20691"/>
                  <a:pt x="7125" y="20691"/>
                  <a:pt x="7127" y="20689"/>
                </a:cubicBezTo>
                <a:lnTo>
                  <a:pt x="7121" y="20687"/>
                </a:lnTo>
                <a:close/>
                <a:moveTo>
                  <a:pt x="6356" y="21526"/>
                </a:moveTo>
                <a:lnTo>
                  <a:pt x="6355" y="21526"/>
                </a:lnTo>
                <a:lnTo>
                  <a:pt x="6355" y="21529"/>
                </a:lnTo>
                <a:lnTo>
                  <a:pt x="6356" y="21526"/>
                </a:lnTo>
                <a:close/>
                <a:moveTo>
                  <a:pt x="6355" y="21526"/>
                </a:moveTo>
                <a:lnTo>
                  <a:pt x="6362" y="21507"/>
                </a:lnTo>
                <a:lnTo>
                  <a:pt x="6363" y="21499"/>
                </a:lnTo>
                <a:cubicBezTo>
                  <a:pt x="6363" y="21499"/>
                  <a:pt x="6362" y="21499"/>
                  <a:pt x="6315" y="21535"/>
                </a:cubicBezTo>
                <a:cubicBezTo>
                  <a:pt x="6315" y="21535"/>
                  <a:pt x="6315" y="21536"/>
                  <a:pt x="6326" y="21533"/>
                </a:cubicBezTo>
                <a:lnTo>
                  <a:pt x="6355" y="21526"/>
                </a:lnTo>
                <a:close/>
                <a:moveTo>
                  <a:pt x="6141" y="21522"/>
                </a:moveTo>
                <a:cubicBezTo>
                  <a:pt x="6141" y="21522"/>
                  <a:pt x="6141" y="21521"/>
                  <a:pt x="6083" y="21548"/>
                </a:cubicBezTo>
                <a:cubicBezTo>
                  <a:pt x="6083" y="21548"/>
                  <a:pt x="6083" y="21547"/>
                  <a:pt x="6094" y="21557"/>
                </a:cubicBezTo>
                <a:cubicBezTo>
                  <a:pt x="6094" y="21557"/>
                  <a:pt x="6093" y="21558"/>
                  <a:pt x="6141" y="21522"/>
                </a:cubicBezTo>
                <a:close/>
                <a:moveTo>
                  <a:pt x="5516" y="21510"/>
                </a:moveTo>
                <a:cubicBezTo>
                  <a:pt x="5524" y="21509"/>
                  <a:pt x="5539" y="21507"/>
                  <a:pt x="5539" y="21507"/>
                </a:cubicBezTo>
                <a:cubicBezTo>
                  <a:pt x="5522" y="21503"/>
                  <a:pt x="5517" y="21506"/>
                  <a:pt x="5516" y="21510"/>
                </a:cubicBezTo>
                <a:close/>
                <a:moveTo>
                  <a:pt x="5104" y="21348"/>
                </a:moveTo>
                <a:lnTo>
                  <a:pt x="5101" y="21337"/>
                </a:lnTo>
                <a:cubicBezTo>
                  <a:pt x="5096" y="21334"/>
                  <a:pt x="5085" y="21333"/>
                  <a:pt x="5064" y="21335"/>
                </a:cubicBezTo>
                <a:lnTo>
                  <a:pt x="5104" y="21348"/>
                </a:lnTo>
                <a:close/>
                <a:moveTo>
                  <a:pt x="4618" y="20962"/>
                </a:moveTo>
                <a:lnTo>
                  <a:pt x="4611" y="20950"/>
                </a:lnTo>
                <a:cubicBezTo>
                  <a:pt x="4618" y="20942"/>
                  <a:pt x="4606" y="20971"/>
                  <a:pt x="4618" y="20962"/>
                </a:cubicBezTo>
                <a:close/>
                <a:moveTo>
                  <a:pt x="4557" y="20671"/>
                </a:moveTo>
                <a:lnTo>
                  <a:pt x="4554" y="20673"/>
                </a:lnTo>
                <a:cubicBezTo>
                  <a:pt x="4554" y="20673"/>
                  <a:pt x="4559" y="20673"/>
                  <a:pt x="4560" y="20672"/>
                </a:cubicBezTo>
                <a:lnTo>
                  <a:pt x="4557" y="20671"/>
                </a:lnTo>
                <a:close/>
                <a:moveTo>
                  <a:pt x="3880" y="21073"/>
                </a:moveTo>
                <a:lnTo>
                  <a:pt x="3879" y="21066"/>
                </a:lnTo>
                <a:lnTo>
                  <a:pt x="3872" y="21076"/>
                </a:lnTo>
                <a:lnTo>
                  <a:pt x="3880" y="21073"/>
                </a:lnTo>
                <a:close/>
                <a:moveTo>
                  <a:pt x="4093" y="19627"/>
                </a:moveTo>
                <a:lnTo>
                  <a:pt x="4094" y="19615"/>
                </a:lnTo>
                <a:cubicBezTo>
                  <a:pt x="4096" y="19598"/>
                  <a:pt x="4096" y="19598"/>
                  <a:pt x="4096" y="19598"/>
                </a:cubicBezTo>
                <a:cubicBezTo>
                  <a:pt x="4095" y="19592"/>
                  <a:pt x="4094" y="19600"/>
                  <a:pt x="4093" y="19611"/>
                </a:cubicBezTo>
                <a:lnTo>
                  <a:pt x="4093" y="19627"/>
                </a:lnTo>
                <a:close/>
                <a:moveTo>
                  <a:pt x="3375" y="21022"/>
                </a:moveTo>
                <a:lnTo>
                  <a:pt x="3370" y="21025"/>
                </a:lnTo>
                <a:lnTo>
                  <a:pt x="3368" y="21029"/>
                </a:lnTo>
                <a:lnTo>
                  <a:pt x="3390" y="21061"/>
                </a:lnTo>
                <a:cubicBezTo>
                  <a:pt x="3390" y="21061"/>
                  <a:pt x="3391" y="21062"/>
                  <a:pt x="3390" y="21057"/>
                </a:cubicBezTo>
                <a:lnTo>
                  <a:pt x="3386" y="21020"/>
                </a:lnTo>
                <a:lnTo>
                  <a:pt x="3382" y="21025"/>
                </a:lnTo>
                <a:lnTo>
                  <a:pt x="3375" y="21022"/>
                </a:lnTo>
                <a:close/>
                <a:moveTo>
                  <a:pt x="3385" y="20570"/>
                </a:moveTo>
                <a:lnTo>
                  <a:pt x="3390" y="20554"/>
                </a:lnTo>
                <a:cubicBezTo>
                  <a:pt x="3392" y="20548"/>
                  <a:pt x="3392" y="20548"/>
                  <a:pt x="3392" y="20548"/>
                </a:cubicBezTo>
                <a:lnTo>
                  <a:pt x="3386" y="20542"/>
                </a:lnTo>
                <a:lnTo>
                  <a:pt x="3385" y="20570"/>
                </a:lnTo>
                <a:close/>
                <a:moveTo>
                  <a:pt x="3386" y="20542"/>
                </a:moveTo>
                <a:lnTo>
                  <a:pt x="3389" y="20507"/>
                </a:lnTo>
                <a:cubicBezTo>
                  <a:pt x="3389" y="20507"/>
                  <a:pt x="3388" y="20507"/>
                  <a:pt x="3368" y="20509"/>
                </a:cubicBezTo>
                <a:cubicBezTo>
                  <a:pt x="3368" y="20509"/>
                  <a:pt x="3368" y="20509"/>
                  <a:pt x="3359" y="20520"/>
                </a:cubicBezTo>
                <a:lnTo>
                  <a:pt x="3386" y="20542"/>
                </a:lnTo>
                <a:close/>
                <a:moveTo>
                  <a:pt x="3403" y="20790"/>
                </a:moveTo>
                <a:lnTo>
                  <a:pt x="3433" y="20752"/>
                </a:lnTo>
                <a:lnTo>
                  <a:pt x="3430" y="20724"/>
                </a:lnTo>
                <a:cubicBezTo>
                  <a:pt x="3429" y="20711"/>
                  <a:pt x="3425" y="20715"/>
                  <a:pt x="3406" y="20778"/>
                </a:cubicBezTo>
                <a:lnTo>
                  <a:pt x="3403" y="20790"/>
                </a:lnTo>
                <a:close/>
                <a:moveTo>
                  <a:pt x="3433" y="20752"/>
                </a:moveTo>
                <a:lnTo>
                  <a:pt x="3434" y="20761"/>
                </a:lnTo>
                <a:cubicBezTo>
                  <a:pt x="3438" y="20771"/>
                  <a:pt x="3447" y="20776"/>
                  <a:pt x="3464" y="20761"/>
                </a:cubicBezTo>
                <a:cubicBezTo>
                  <a:pt x="3464" y="20761"/>
                  <a:pt x="3464" y="20762"/>
                  <a:pt x="3460" y="20720"/>
                </a:cubicBezTo>
                <a:cubicBezTo>
                  <a:pt x="3439" y="20722"/>
                  <a:pt x="3450" y="20730"/>
                  <a:pt x="3450" y="20730"/>
                </a:cubicBezTo>
                <a:cubicBezTo>
                  <a:pt x="3450" y="20730"/>
                  <a:pt x="3451" y="20731"/>
                  <a:pt x="3443" y="20740"/>
                </a:cubicBezTo>
                <a:lnTo>
                  <a:pt x="3433" y="20752"/>
                </a:lnTo>
                <a:close/>
                <a:moveTo>
                  <a:pt x="3502" y="20726"/>
                </a:moveTo>
                <a:lnTo>
                  <a:pt x="3505" y="20672"/>
                </a:lnTo>
                <a:cubicBezTo>
                  <a:pt x="3503" y="20677"/>
                  <a:pt x="3499" y="20713"/>
                  <a:pt x="3501" y="20729"/>
                </a:cubicBezTo>
                <a:lnTo>
                  <a:pt x="3502" y="20726"/>
                </a:lnTo>
                <a:close/>
                <a:moveTo>
                  <a:pt x="3649" y="20156"/>
                </a:moveTo>
                <a:cubicBezTo>
                  <a:pt x="3649" y="20156"/>
                  <a:pt x="3650" y="20156"/>
                  <a:pt x="3655" y="20103"/>
                </a:cubicBezTo>
                <a:cubicBezTo>
                  <a:pt x="3663" y="19977"/>
                  <a:pt x="3777" y="19996"/>
                  <a:pt x="3696" y="20004"/>
                </a:cubicBezTo>
                <a:cubicBezTo>
                  <a:pt x="3696" y="20004"/>
                  <a:pt x="3697" y="20005"/>
                  <a:pt x="3686" y="19996"/>
                </a:cubicBezTo>
                <a:cubicBezTo>
                  <a:pt x="3662" y="19956"/>
                  <a:pt x="3733" y="19959"/>
                  <a:pt x="3720" y="19929"/>
                </a:cubicBezTo>
                <a:cubicBezTo>
                  <a:pt x="3713" y="19919"/>
                  <a:pt x="3713" y="19915"/>
                  <a:pt x="3710" y="19908"/>
                </a:cubicBezTo>
                <a:cubicBezTo>
                  <a:pt x="3707" y="19916"/>
                  <a:pt x="3701" y="19921"/>
                  <a:pt x="3705" y="19899"/>
                </a:cubicBezTo>
                <a:lnTo>
                  <a:pt x="3705" y="19896"/>
                </a:lnTo>
                <a:lnTo>
                  <a:pt x="3696" y="19889"/>
                </a:lnTo>
                <a:cubicBezTo>
                  <a:pt x="3696" y="19889"/>
                  <a:pt x="3695" y="19889"/>
                  <a:pt x="3672" y="19965"/>
                </a:cubicBezTo>
                <a:cubicBezTo>
                  <a:pt x="3672" y="19965"/>
                  <a:pt x="3672" y="19966"/>
                  <a:pt x="3676" y="20007"/>
                </a:cubicBezTo>
                <a:cubicBezTo>
                  <a:pt x="3622" y="20075"/>
                  <a:pt x="3611" y="20122"/>
                  <a:pt x="3614" y="20144"/>
                </a:cubicBezTo>
                <a:lnTo>
                  <a:pt x="3623" y="20153"/>
                </a:lnTo>
                <a:lnTo>
                  <a:pt x="3631" y="20136"/>
                </a:lnTo>
                <a:cubicBezTo>
                  <a:pt x="3636" y="20126"/>
                  <a:pt x="3637" y="20125"/>
                  <a:pt x="3637" y="20125"/>
                </a:cubicBezTo>
                <a:cubicBezTo>
                  <a:pt x="3636" y="20144"/>
                  <a:pt x="3632" y="20154"/>
                  <a:pt x="3627" y="20157"/>
                </a:cubicBezTo>
                <a:lnTo>
                  <a:pt x="3623" y="20153"/>
                </a:lnTo>
                <a:lnTo>
                  <a:pt x="3594" y="20204"/>
                </a:lnTo>
                <a:cubicBezTo>
                  <a:pt x="3594" y="20204"/>
                  <a:pt x="3593" y="20203"/>
                  <a:pt x="3590" y="20277"/>
                </a:cubicBezTo>
                <a:cubicBezTo>
                  <a:pt x="3590" y="20277"/>
                  <a:pt x="3590" y="20277"/>
                  <a:pt x="3649" y="20156"/>
                </a:cubicBezTo>
                <a:close/>
                <a:moveTo>
                  <a:pt x="3705" y="19896"/>
                </a:moveTo>
                <a:lnTo>
                  <a:pt x="3712" y="19877"/>
                </a:lnTo>
                <a:cubicBezTo>
                  <a:pt x="3707" y="19883"/>
                  <a:pt x="3704" y="19889"/>
                  <a:pt x="3705" y="19896"/>
                </a:cubicBezTo>
                <a:close/>
                <a:moveTo>
                  <a:pt x="3705" y="19896"/>
                </a:moveTo>
                <a:cubicBezTo>
                  <a:pt x="3705" y="19900"/>
                  <a:pt x="3709" y="19904"/>
                  <a:pt x="3710" y="19908"/>
                </a:cubicBezTo>
                <a:cubicBezTo>
                  <a:pt x="3711" y="19906"/>
                  <a:pt x="3713" y="19905"/>
                  <a:pt x="3713" y="19902"/>
                </a:cubicBezTo>
                <a:lnTo>
                  <a:pt x="3705" y="19896"/>
                </a:lnTo>
                <a:close/>
                <a:moveTo>
                  <a:pt x="3712" y="19877"/>
                </a:moveTo>
                <a:cubicBezTo>
                  <a:pt x="3726" y="19861"/>
                  <a:pt x="3751" y="19853"/>
                  <a:pt x="3730" y="19824"/>
                </a:cubicBezTo>
                <a:lnTo>
                  <a:pt x="3712" y="19877"/>
                </a:lnTo>
                <a:close/>
                <a:moveTo>
                  <a:pt x="4348" y="17541"/>
                </a:moveTo>
                <a:lnTo>
                  <a:pt x="4305" y="17525"/>
                </a:lnTo>
                <a:cubicBezTo>
                  <a:pt x="4305" y="17525"/>
                  <a:pt x="4306" y="17524"/>
                  <a:pt x="4308" y="17545"/>
                </a:cubicBezTo>
                <a:cubicBezTo>
                  <a:pt x="4308" y="17545"/>
                  <a:pt x="4308" y="17545"/>
                  <a:pt x="4318" y="17544"/>
                </a:cubicBezTo>
                <a:lnTo>
                  <a:pt x="4348" y="17541"/>
                </a:lnTo>
                <a:close/>
                <a:moveTo>
                  <a:pt x="4523" y="16850"/>
                </a:moveTo>
                <a:lnTo>
                  <a:pt x="4518" y="16864"/>
                </a:lnTo>
                <a:cubicBezTo>
                  <a:pt x="4497" y="16866"/>
                  <a:pt x="4498" y="16867"/>
                  <a:pt x="4498" y="16867"/>
                </a:cubicBezTo>
                <a:cubicBezTo>
                  <a:pt x="4491" y="16899"/>
                  <a:pt x="4491" y="16899"/>
                  <a:pt x="4491" y="16899"/>
                </a:cubicBezTo>
                <a:cubicBezTo>
                  <a:pt x="4511" y="16897"/>
                  <a:pt x="4511" y="16896"/>
                  <a:pt x="4511" y="16896"/>
                </a:cubicBezTo>
                <a:cubicBezTo>
                  <a:pt x="4519" y="16892"/>
                  <a:pt x="4530" y="16887"/>
                  <a:pt x="4536" y="16882"/>
                </a:cubicBezTo>
                <a:cubicBezTo>
                  <a:pt x="4544" y="16875"/>
                  <a:pt x="4546" y="16867"/>
                  <a:pt x="4536" y="16857"/>
                </a:cubicBezTo>
                <a:lnTo>
                  <a:pt x="4523" y="16850"/>
                </a:lnTo>
                <a:close/>
                <a:moveTo>
                  <a:pt x="3950" y="18061"/>
                </a:moveTo>
                <a:lnTo>
                  <a:pt x="3937" y="18095"/>
                </a:lnTo>
                <a:cubicBezTo>
                  <a:pt x="3933" y="18106"/>
                  <a:pt x="3934" y="18106"/>
                  <a:pt x="3934" y="18106"/>
                </a:cubicBezTo>
                <a:cubicBezTo>
                  <a:pt x="3935" y="18112"/>
                  <a:pt x="3943" y="18105"/>
                  <a:pt x="3953" y="18095"/>
                </a:cubicBezTo>
                <a:cubicBezTo>
                  <a:pt x="3972" y="18074"/>
                  <a:pt x="3995" y="18038"/>
                  <a:pt x="3962" y="18054"/>
                </a:cubicBezTo>
                <a:lnTo>
                  <a:pt x="3950" y="18061"/>
                </a:lnTo>
                <a:close/>
                <a:moveTo>
                  <a:pt x="3865" y="18354"/>
                </a:moveTo>
                <a:lnTo>
                  <a:pt x="3883" y="18331"/>
                </a:lnTo>
                <a:cubicBezTo>
                  <a:pt x="3883" y="18331"/>
                  <a:pt x="3884" y="18331"/>
                  <a:pt x="3862" y="18312"/>
                </a:cubicBezTo>
                <a:cubicBezTo>
                  <a:pt x="3862" y="18312"/>
                  <a:pt x="3861" y="18313"/>
                  <a:pt x="3865" y="18354"/>
                </a:cubicBezTo>
                <a:close/>
                <a:moveTo>
                  <a:pt x="3805" y="18523"/>
                </a:moveTo>
                <a:lnTo>
                  <a:pt x="3802" y="18548"/>
                </a:lnTo>
                <a:cubicBezTo>
                  <a:pt x="3802" y="18548"/>
                  <a:pt x="3817" y="18537"/>
                  <a:pt x="3821" y="18529"/>
                </a:cubicBezTo>
                <a:cubicBezTo>
                  <a:pt x="3823" y="18525"/>
                  <a:pt x="3822" y="18521"/>
                  <a:pt x="3817" y="18520"/>
                </a:cubicBezTo>
                <a:lnTo>
                  <a:pt x="3805" y="18523"/>
                </a:lnTo>
                <a:close/>
                <a:moveTo>
                  <a:pt x="3471" y="19415"/>
                </a:moveTo>
                <a:lnTo>
                  <a:pt x="3461" y="19423"/>
                </a:lnTo>
                <a:cubicBezTo>
                  <a:pt x="3451" y="19433"/>
                  <a:pt x="3444" y="19443"/>
                  <a:pt x="3445" y="19453"/>
                </a:cubicBezTo>
                <a:lnTo>
                  <a:pt x="3462" y="19465"/>
                </a:lnTo>
                <a:lnTo>
                  <a:pt x="3471" y="19415"/>
                </a:lnTo>
                <a:close/>
                <a:moveTo>
                  <a:pt x="3462" y="19465"/>
                </a:moveTo>
                <a:lnTo>
                  <a:pt x="3453" y="19523"/>
                </a:lnTo>
                <a:lnTo>
                  <a:pt x="3451" y="19529"/>
                </a:lnTo>
                <a:lnTo>
                  <a:pt x="3454" y="19532"/>
                </a:lnTo>
                <a:lnTo>
                  <a:pt x="3465" y="19468"/>
                </a:lnTo>
                <a:lnTo>
                  <a:pt x="3462" y="19465"/>
                </a:lnTo>
                <a:close/>
                <a:moveTo>
                  <a:pt x="3465" y="19468"/>
                </a:moveTo>
                <a:lnTo>
                  <a:pt x="3481" y="19478"/>
                </a:lnTo>
                <a:lnTo>
                  <a:pt x="3471" y="19439"/>
                </a:lnTo>
                <a:lnTo>
                  <a:pt x="3467" y="19466"/>
                </a:lnTo>
                <a:lnTo>
                  <a:pt x="3465" y="19468"/>
                </a:lnTo>
                <a:close/>
                <a:moveTo>
                  <a:pt x="3481" y="19478"/>
                </a:moveTo>
                <a:lnTo>
                  <a:pt x="3484" y="19490"/>
                </a:lnTo>
                <a:lnTo>
                  <a:pt x="3484" y="19481"/>
                </a:lnTo>
                <a:lnTo>
                  <a:pt x="3481" y="19478"/>
                </a:lnTo>
                <a:close/>
                <a:moveTo>
                  <a:pt x="3484" y="19490"/>
                </a:moveTo>
                <a:lnTo>
                  <a:pt x="3481" y="19509"/>
                </a:lnTo>
                <a:lnTo>
                  <a:pt x="3487" y="19501"/>
                </a:lnTo>
                <a:lnTo>
                  <a:pt x="3484" y="19490"/>
                </a:lnTo>
                <a:close/>
                <a:moveTo>
                  <a:pt x="3481" y="19509"/>
                </a:moveTo>
                <a:lnTo>
                  <a:pt x="3464" y="19535"/>
                </a:lnTo>
                <a:cubicBezTo>
                  <a:pt x="3460" y="19539"/>
                  <a:pt x="3458" y="19538"/>
                  <a:pt x="3457" y="19535"/>
                </a:cubicBezTo>
                <a:lnTo>
                  <a:pt x="3454" y="19532"/>
                </a:lnTo>
                <a:lnTo>
                  <a:pt x="3448" y="19561"/>
                </a:lnTo>
                <a:cubicBezTo>
                  <a:pt x="3446" y="19571"/>
                  <a:pt x="3445" y="19575"/>
                  <a:pt x="3445" y="19570"/>
                </a:cubicBezTo>
                <a:lnTo>
                  <a:pt x="3451" y="19529"/>
                </a:lnTo>
                <a:lnTo>
                  <a:pt x="3448" y="19526"/>
                </a:lnTo>
                <a:cubicBezTo>
                  <a:pt x="3448" y="19526"/>
                  <a:pt x="3447" y="19526"/>
                  <a:pt x="3426" y="19622"/>
                </a:cubicBezTo>
                <a:cubicBezTo>
                  <a:pt x="3426" y="19622"/>
                  <a:pt x="3426" y="19623"/>
                  <a:pt x="3448" y="19641"/>
                </a:cubicBezTo>
                <a:cubicBezTo>
                  <a:pt x="3448" y="19641"/>
                  <a:pt x="3449" y="19641"/>
                  <a:pt x="3479" y="19533"/>
                </a:cubicBezTo>
                <a:cubicBezTo>
                  <a:pt x="3479" y="19533"/>
                  <a:pt x="3479" y="19534"/>
                  <a:pt x="3479" y="19528"/>
                </a:cubicBezTo>
                <a:lnTo>
                  <a:pt x="3481" y="19509"/>
                </a:lnTo>
                <a:close/>
                <a:moveTo>
                  <a:pt x="3448" y="19641"/>
                </a:moveTo>
                <a:cubicBezTo>
                  <a:pt x="3448" y="19641"/>
                  <a:pt x="3448" y="19642"/>
                  <a:pt x="3461" y="19672"/>
                </a:cubicBezTo>
                <a:cubicBezTo>
                  <a:pt x="3461" y="19672"/>
                  <a:pt x="3461" y="19671"/>
                  <a:pt x="3479" y="19649"/>
                </a:cubicBezTo>
                <a:cubicBezTo>
                  <a:pt x="3479" y="19649"/>
                  <a:pt x="3480" y="19649"/>
                  <a:pt x="3448" y="19641"/>
                </a:cubicBezTo>
                <a:close/>
                <a:moveTo>
                  <a:pt x="3475" y="18910"/>
                </a:moveTo>
                <a:lnTo>
                  <a:pt x="3471" y="18917"/>
                </a:lnTo>
                <a:lnTo>
                  <a:pt x="3485" y="18912"/>
                </a:lnTo>
                <a:lnTo>
                  <a:pt x="3487" y="18907"/>
                </a:lnTo>
                <a:lnTo>
                  <a:pt x="3475" y="18910"/>
                </a:lnTo>
                <a:close/>
                <a:moveTo>
                  <a:pt x="3485" y="18912"/>
                </a:moveTo>
                <a:lnTo>
                  <a:pt x="3482" y="18926"/>
                </a:lnTo>
                <a:cubicBezTo>
                  <a:pt x="3482" y="18926"/>
                  <a:pt x="3483" y="18926"/>
                  <a:pt x="3494" y="18936"/>
                </a:cubicBezTo>
                <a:cubicBezTo>
                  <a:pt x="3503" y="18924"/>
                  <a:pt x="3502" y="18914"/>
                  <a:pt x="3496" y="18910"/>
                </a:cubicBezTo>
                <a:lnTo>
                  <a:pt x="3485" y="18912"/>
                </a:lnTo>
                <a:close/>
                <a:moveTo>
                  <a:pt x="2995" y="20054"/>
                </a:moveTo>
                <a:lnTo>
                  <a:pt x="2989" y="20073"/>
                </a:lnTo>
                <a:lnTo>
                  <a:pt x="2994" y="20068"/>
                </a:lnTo>
                <a:lnTo>
                  <a:pt x="2995" y="20054"/>
                </a:lnTo>
                <a:close/>
                <a:moveTo>
                  <a:pt x="1314" y="20504"/>
                </a:moveTo>
                <a:lnTo>
                  <a:pt x="1322" y="20513"/>
                </a:lnTo>
                <a:lnTo>
                  <a:pt x="1338" y="20496"/>
                </a:lnTo>
                <a:lnTo>
                  <a:pt x="1314" y="20504"/>
                </a:lnTo>
                <a:close/>
                <a:moveTo>
                  <a:pt x="1395" y="19819"/>
                </a:moveTo>
                <a:lnTo>
                  <a:pt x="1388" y="19805"/>
                </a:lnTo>
                <a:cubicBezTo>
                  <a:pt x="1379" y="19826"/>
                  <a:pt x="1382" y="19824"/>
                  <a:pt x="1390" y="19819"/>
                </a:cubicBezTo>
                <a:lnTo>
                  <a:pt x="1395" y="19819"/>
                </a:lnTo>
                <a:close/>
                <a:moveTo>
                  <a:pt x="1351" y="19308"/>
                </a:moveTo>
                <a:lnTo>
                  <a:pt x="1352" y="19313"/>
                </a:lnTo>
                <a:lnTo>
                  <a:pt x="1354" y="19310"/>
                </a:lnTo>
                <a:cubicBezTo>
                  <a:pt x="1356" y="19305"/>
                  <a:pt x="1360" y="19294"/>
                  <a:pt x="1368" y="19273"/>
                </a:cubicBezTo>
                <a:cubicBezTo>
                  <a:pt x="1368" y="19273"/>
                  <a:pt x="1368" y="19272"/>
                  <a:pt x="1362" y="19277"/>
                </a:cubicBezTo>
                <a:lnTo>
                  <a:pt x="1346" y="19289"/>
                </a:lnTo>
                <a:lnTo>
                  <a:pt x="1351" y="19308"/>
                </a:lnTo>
                <a:close/>
                <a:moveTo>
                  <a:pt x="1346" y="19289"/>
                </a:moveTo>
                <a:lnTo>
                  <a:pt x="1346" y="19286"/>
                </a:lnTo>
                <a:cubicBezTo>
                  <a:pt x="1344" y="19282"/>
                  <a:pt x="1342" y="19281"/>
                  <a:pt x="1344" y="19290"/>
                </a:cubicBezTo>
                <a:lnTo>
                  <a:pt x="1346" y="19289"/>
                </a:lnTo>
                <a:close/>
                <a:moveTo>
                  <a:pt x="796" y="19446"/>
                </a:moveTo>
                <a:lnTo>
                  <a:pt x="798" y="19445"/>
                </a:lnTo>
                <a:lnTo>
                  <a:pt x="798" y="19443"/>
                </a:lnTo>
                <a:lnTo>
                  <a:pt x="796" y="19443"/>
                </a:lnTo>
                <a:lnTo>
                  <a:pt x="796" y="19446"/>
                </a:lnTo>
                <a:close/>
                <a:moveTo>
                  <a:pt x="1147" y="18372"/>
                </a:moveTo>
                <a:lnTo>
                  <a:pt x="1152" y="18360"/>
                </a:lnTo>
                <a:cubicBezTo>
                  <a:pt x="1158" y="18350"/>
                  <a:pt x="1158" y="18351"/>
                  <a:pt x="1158" y="18351"/>
                </a:cubicBezTo>
                <a:cubicBezTo>
                  <a:pt x="1140" y="18374"/>
                  <a:pt x="1140" y="18373"/>
                  <a:pt x="1140" y="18373"/>
                </a:cubicBezTo>
                <a:lnTo>
                  <a:pt x="1147" y="18372"/>
                </a:lnTo>
                <a:close/>
                <a:moveTo>
                  <a:pt x="1491" y="17840"/>
                </a:moveTo>
                <a:lnTo>
                  <a:pt x="1494" y="17826"/>
                </a:lnTo>
                <a:lnTo>
                  <a:pt x="1484" y="17826"/>
                </a:lnTo>
                <a:cubicBezTo>
                  <a:pt x="1484" y="17826"/>
                  <a:pt x="1490" y="17837"/>
                  <a:pt x="1491" y="17840"/>
                </a:cubicBezTo>
                <a:close/>
                <a:moveTo>
                  <a:pt x="1550" y="17687"/>
                </a:moveTo>
                <a:lnTo>
                  <a:pt x="1541" y="17663"/>
                </a:lnTo>
                <a:cubicBezTo>
                  <a:pt x="1536" y="17669"/>
                  <a:pt x="1533" y="17677"/>
                  <a:pt x="1538" y="17684"/>
                </a:cubicBezTo>
                <a:lnTo>
                  <a:pt x="1550" y="17687"/>
                </a:lnTo>
                <a:close/>
                <a:moveTo>
                  <a:pt x="1692" y="17392"/>
                </a:moveTo>
                <a:lnTo>
                  <a:pt x="1703" y="17386"/>
                </a:lnTo>
                <a:lnTo>
                  <a:pt x="1693" y="17388"/>
                </a:lnTo>
                <a:lnTo>
                  <a:pt x="1692" y="17392"/>
                </a:lnTo>
                <a:close/>
                <a:moveTo>
                  <a:pt x="1206" y="17825"/>
                </a:moveTo>
                <a:lnTo>
                  <a:pt x="1203" y="17829"/>
                </a:lnTo>
                <a:cubicBezTo>
                  <a:pt x="1201" y="17833"/>
                  <a:pt x="1200" y="17834"/>
                  <a:pt x="1206" y="17829"/>
                </a:cubicBezTo>
                <a:lnTo>
                  <a:pt x="1211" y="17826"/>
                </a:lnTo>
                <a:lnTo>
                  <a:pt x="1206" y="17825"/>
                </a:lnTo>
                <a:close/>
                <a:moveTo>
                  <a:pt x="1211" y="17826"/>
                </a:moveTo>
                <a:lnTo>
                  <a:pt x="1240" y="17829"/>
                </a:lnTo>
                <a:cubicBezTo>
                  <a:pt x="1240" y="17829"/>
                  <a:pt x="1240" y="17829"/>
                  <a:pt x="1247" y="17797"/>
                </a:cubicBezTo>
                <a:lnTo>
                  <a:pt x="1211" y="17826"/>
                </a:lnTo>
                <a:close/>
                <a:moveTo>
                  <a:pt x="1099" y="17945"/>
                </a:moveTo>
                <a:lnTo>
                  <a:pt x="1101" y="17965"/>
                </a:lnTo>
                <a:lnTo>
                  <a:pt x="1103" y="17947"/>
                </a:lnTo>
                <a:lnTo>
                  <a:pt x="1099" y="17945"/>
                </a:lnTo>
                <a:close/>
                <a:moveTo>
                  <a:pt x="1101" y="17965"/>
                </a:moveTo>
                <a:lnTo>
                  <a:pt x="1099" y="17975"/>
                </a:lnTo>
                <a:lnTo>
                  <a:pt x="1101" y="17975"/>
                </a:lnTo>
                <a:lnTo>
                  <a:pt x="1101" y="17971"/>
                </a:lnTo>
                <a:lnTo>
                  <a:pt x="1101" y="17965"/>
                </a:lnTo>
                <a:close/>
                <a:moveTo>
                  <a:pt x="1101" y="17975"/>
                </a:moveTo>
                <a:lnTo>
                  <a:pt x="1101" y="17980"/>
                </a:lnTo>
                <a:lnTo>
                  <a:pt x="1104" y="17974"/>
                </a:lnTo>
                <a:lnTo>
                  <a:pt x="1101" y="17975"/>
                </a:lnTo>
                <a:close/>
                <a:moveTo>
                  <a:pt x="1104" y="17974"/>
                </a:moveTo>
                <a:lnTo>
                  <a:pt x="1131" y="17966"/>
                </a:lnTo>
                <a:cubicBezTo>
                  <a:pt x="1138" y="17934"/>
                  <a:pt x="1131" y="17966"/>
                  <a:pt x="1120" y="17956"/>
                </a:cubicBezTo>
                <a:cubicBezTo>
                  <a:pt x="1109" y="17947"/>
                  <a:pt x="1109" y="17953"/>
                  <a:pt x="1110" y="17961"/>
                </a:cubicBezTo>
                <a:lnTo>
                  <a:pt x="1104" y="17974"/>
                </a:lnTo>
                <a:close/>
                <a:moveTo>
                  <a:pt x="303" y="18910"/>
                </a:moveTo>
                <a:lnTo>
                  <a:pt x="305" y="18907"/>
                </a:lnTo>
                <a:cubicBezTo>
                  <a:pt x="305" y="18907"/>
                  <a:pt x="297" y="18905"/>
                  <a:pt x="294" y="18905"/>
                </a:cubicBezTo>
                <a:lnTo>
                  <a:pt x="303" y="18910"/>
                </a:lnTo>
                <a:close/>
                <a:moveTo>
                  <a:pt x="1355" y="13698"/>
                </a:moveTo>
                <a:cubicBezTo>
                  <a:pt x="1355" y="13698"/>
                  <a:pt x="1356" y="13691"/>
                  <a:pt x="1356" y="13691"/>
                </a:cubicBezTo>
                <a:cubicBezTo>
                  <a:pt x="1354" y="13670"/>
                  <a:pt x="1354" y="13670"/>
                  <a:pt x="1354" y="13670"/>
                </a:cubicBezTo>
                <a:cubicBezTo>
                  <a:pt x="1365" y="13665"/>
                  <a:pt x="1359" y="13684"/>
                  <a:pt x="1355" y="13698"/>
                </a:cubicBezTo>
                <a:close/>
                <a:moveTo>
                  <a:pt x="1827" y="8691"/>
                </a:moveTo>
                <a:cubicBezTo>
                  <a:pt x="1838" y="8700"/>
                  <a:pt x="1838" y="8700"/>
                  <a:pt x="1838" y="8700"/>
                </a:cubicBezTo>
                <a:lnTo>
                  <a:pt x="1837" y="8692"/>
                </a:lnTo>
                <a:lnTo>
                  <a:pt x="1827" y="8691"/>
                </a:lnTo>
                <a:close/>
                <a:moveTo>
                  <a:pt x="1837" y="8692"/>
                </a:moveTo>
                <a:lnTo>
                  <a:pt x="1858" y="8698"/>
                </a:lnTo>
                <a:cubicBezTo>
                  <a:pt x="1843" y="8647"/>
                  <a:pt x="1887" y="8684"/>
                  <a:pt x="1883" y="8643"/>
                </a:cubicBezTo>
                <a:cubicBezTo>
                  <a:pt x="1883" y="8643"/>
                  <a:pt x="1883" y="8643"/>
                  <a:pt x="1868" y="8592"/>
                </a:cubicBezTo>
                <a:cubicBezTo>
                  <a:pt x="1868" y="8592"/>
                  <a:pt x="1869" y="8591"/>
                  <a:pt x="1832" y="8637"/>
                </a:cubicBezTo>
                <a:cubicBezTo>
                  <a:pt x="1832" y="8637"/>
                  <a:pt x="1832" y="8638"/>
                  <a:pt x="1832" y="8646"/>
                </a:cubicBezTo>
                <a:lnTo>
                  <a:pt x="1837" y="8692"/>
                </a:lnTo>
                <a:close/>
                <a:moveTo>
                  <a:pt x="2521" y="8054"/>
                </a:moveTo>
                <a:lnTo>
                  <a:pt x="2522" y="8052"/>
                </a:lnTo>
                <a:lnTo>
                  <a:pt x="2511" y="8010"/>
                </a:lnTo>
                <a:cubicBezTo>
                  <a:pt x="2508" y="7970"/>
                  <a:pt x="2512" y="7925"/>
                  <a:pt x="2485" y="7912"/>
                </a:cubicBezTo>
                <a:cubicBezTo>
                  <a:pt x="2485" y="7912"/>
                  <a:pt x="2486" y="7913"/>
                  <a:pt x="2477" y="7924"/>
                </a:cubicBezTo>
                <a:cubicBezTo>
                  <a:pt x="2477" y="7924"/>
                  <a:pt x="2477" y="7924"/>
                  <a:pt x="2501" y="7963"/>
                </a:cubicBezTo>
                <a:cubicBezTo>
                  <a:pt x="2501" y="7963"/>
                  <a:pt x="2501" y="7963"/>
                  <a:pt x="2480" y="8060"/>
                </a:cubicBezTo>
                <a:cubicBezTo>
                  <a:pt x="2508" y="8036"/>
                  <a:pt x="2516" y="8043"/>
                  <a:pt x="2519" y="8051"/>
                </a:cubicBezTo>
                <a:lnTo>
                  <a:pt x="2521" y="8054"/>
                </a:lnTo>
                <a:close/>
                <a:moveTo>
                  <a:pt x="2522" y="8052"/>
                </a:moveTo>
                <a:lnTo>
                  <a:pt x="2522" y="8057"/>
                </a:lnTo>
                <a:lnTo>
                  <a:pt x="2529" y="8045"/>
                </a:lnTo>
                <a:cubicBezTo>
                  <a:pt x="2529" y="8045"/>
                  <a:pt x="2528" y="8044"/>
                  <a:pt x="2523" y="8049"/>
                </a:cubicBezTo>
                <a:lnTo>
                  <a:pt x="2522" y="8052"/>
                </a:lnTo>
                <a:close/>
                <a:moveTo>
                  <a:pt x="4278" y="10344"/>
                </a:moveTo>
                <a:lnTo>
                  <a:pt x="4268" y="10370"/>
                </a:lnTo>
                <a:cubicBezTo>
                  <a:pt x="4268" y="10364"/>
                  <a:pt x="4279" y="10354"/>
                  <a:pt x="4283" y="10347"/>
                </a:cubicBezTo>
                <a:lnTo>
                  <a:pt x="4278" y="10344"/>
                </a:lnTo>
                <a:close/>
                <a:moveTo>
                  <a:pt x="4182" y="10806"/>
                </a:moveTo>
                <a:lnTo>
                  <a:pt x="4169" y="10822"/>
                </a:lnTo>
                <a:cubicBezTo>
                  <a:pt x="4173" y="10820"/>
                  <a:pt x="4185" y="10814"/>
                  <a:pt x="4189" y="10809"/>
                </a:cubicBezTo>
                <a:cubicBezTo>
                  <a:pt x="4191" y="10806"/>
                  <a:pt x="4190" y="10805"/>
                  <a:pt x="4182" y="10806"/>
                </a:cubicBezTo>
                <a:close/>
                <a:moveTo>
                  <a:pt x="5181" y="9440"/>
                </a:moveTo>
                <a:lnTo>
                  <a:pt x="5192" y="9418"/>
                </a:lnTo>
                <a:lnTo>
                  <a:pt x="5183" y="9414"/>
                </a:lnTo>
                <a:lnTo>
                  <a:pt x="5181" y="9440"/>
                </a:lnTo>
                <a:close/>
                <a:moveTo>
                  <a:pt x="8234" y="4256"/>
                </a:moveTo>
                <a:lnTo>
                  <a:pt x="8234" y="4252"/>
                </a:lnTo>
                <a:lnTo>
                  <a:pt x="8219" y="4265"/>
                </a:lnTo>
                <a:lnTo>
                  <a:pt x="8234" y="4256"/>
                </a:lnTo>
                <a:close/>
                <a:moveTo>
                  <a:pt x="8271" y="4199"/>
                </a:moveTo>
                <a:lnTo>
                  <a:pt x="8274" y="4198"/>
                </a:lnTo>
                <a:cubicBezTo>
                  <a:pt x="8279" y="4195"/>
                  <a:pt x="8279" y="4195"/>
                  <a:pt x="8279" y="4195"/>
                </a:cubicBezTo>
                <a:cubicBezTo>
                  <a:pt x="8279" y="4195"/>
                  <a:pt x="8272" y="4193"/>
                  <a:pt x="8268" y="4195"/>
                </a:cubicBezTo>
                <a:lnTo>
                  <a:pt x="8271" y="4199"/>
                </a:lnTo>
                <a:close/>
                <a:moveTo>
                  <a:pt x="8304" y="4103"/>
                </a:moveTo>
                <a:lnTo>
                  <a:pt x="8295" y="4119"/>
                </a:lnTo>
                <a:lnTo>
                  <a:pt x="8298" y="4119"/>
                </a:lnTo>
                <a:cubicBezTo>
                  <a:pt x="8303" y="4119"/>
                  <a:pt x="8302" y="4119"/>
                  <a:pt x="8302" y="4119"/>
                </a:cubicBezTo>
                <a:lnTo>
                  <a:pt x="8304" y="4103"/>
                </a:lnTo>
                <a:close/>
                <a:moveTo>
                  <a:pt x="8295" y="4119"/>
                </a:moveTo>
                <a:lnTo>
                  <a:pt x="8262" y="4124"/>
                </a:lnTo>
                <a:cubicBezTo>
                  <a:pt x="8262" y="4124"/>
                  <a:pt x="8263" y="4124"/>
                  <a:pt x="8255" y="4156"/>
                </a:cubicBezTo>
                <a:cubicBezTo>
                  <a:pt x="8255" y="4156"/>
                  <a:pt x="8256" y="4155"/>
                  <a:pt x="8274" y="4132"/>
                </a:cubicBezTo>
                <a:cubicBezTo>
                  <a:pt x="8274" y="4132"/>
                  <a:pt x="8273" y="4132"/>
                  <a:pt x="8284" y="4141"/>
                </a:cubicBezTo>
                <a:cubicBezTo>
                  <a:pt x="8284" y="4141"/>
                  <a:pt x="8284" y="4142"/>
                  <a:pt x="8288" y="4134"/>
                </a:cubicBezTo>
                <a:lnTo>
                  <a:pt x="8295" y="4119"/>
                </a:lnTo>
                <a:close/>
                <a:moveTo>
                  <a:pt x="8677" y="3437"/>
                </a:moveTo>
                <a:lnTo>
                  <a:pt x="8685" y="3431"/>
                </a:lnTo>
                <a:cubicBezTo>
                  <a:pt x="8683" y="3410"/>
                  <a:pt x="8683" y="3411"/>
                  <a:pt x="8683" y="3411"/>
                </a:cubicBezTo>
                <a:cubicBezTo>
                  <a:pt x="8689" y="3416"/>
                  <a:pt x="8679" y="3427"/>
                  <a:pt x="8676" y="3434"/>
                </a:cubicBezTo>
                <a:lnTo>
                  <a:pt x="8677" y="3437"/>
                </a:lnTo>
                <a:close/>
                <a:moveTo>
                  <a:pt x="8745" y="3698"/>
                </a:moveTo>
                <a:lnTo>
                  <a:pt x="8740" y="3698"/>
                </a:lnTo>
                <a:lnTo>
                  <a:pt x="8748" y="3714"/>
                </a:lnTo>
                <a:cubicBezTo>
                  <a:pt x="8754" y="3722"/>
                  <a:pt x="8755" y="3720"/>
                  <a:pt x="8754" y="3714"/>
                </a:cubicBezTo>
                <a:lnTo>
                  <a:pt x="8745" y="3698"/>
                </a:lnTo>
                <a:close/>
                <a:moveTo>
                  <a:pt x="8740" y="3698"/>
                </a:moveTo>
                <a:lnTo>
                  <a:pt x="8740" y="3697"/>
                </a:lnTo>
                <a:lnTo>
                  <a:pt x="8731" y="3699"/>
                </a:lnTo>
                <a:lnTo>
                  <a:pt x="8740" y="3698"/>
                </a:lnTo>
                <a:close/>
                <a:moveTo>
                  <a:pt x="8733" y="3682"/>
                </a:moveTo>
                <a:lnTo>
                  <a:pt x="8716" y="3648"/>
                </a:lnTo>
                <a:cubicBezTo>
                  <a:pt x="8731" y="3652"/>
                  <a:pt x="8725" y="3695"/>
                  <a:pt x="8724" y="3704"/>
                </a:cubicBezTo>
                <a:cubicBezTo>
                  <a:pt x="8724" y="3708"/>
                  <a:pt x="8725" y="3704"/>
                  <a:pt x="8731" y="3683"/>
                </a:cubicBezTo>
                <a:lnTo>
                  <a:pt x="8733" y="3682"/>
                </a:lnTo>
                <a:close/>
                <a:moveTo>
                  <a:pt x="8561" y="4156"/>
                </a:moveTo>
                <a:lnTo>
                  <a:pt x="8502" y="4252"/>
                </a:lnTo>
                <a:lnTo>
                  <a:pt x="8464" y="4331"/>
                </a:lnTo>
                <a:lnTo>
                  <a:pt x="8398" y="4459"/>
                </a:lnTo>
                <a:lnTo>
                  <a:pt x="8417" y="4436"/>
                </a:lnTo>
                <a:cubicBezTo>
                  <a:pt x="8431" y="4400"/>
                  <a:pt x="8451" y="4351"/>
                  <a:pt x="8510" y="4277"/>
                </a:cubicBezTo>
                <a:lnTo>
                  <a:pt x="8517" y="4280"/>
                </a:lnTo>
                <a:lnTo>
                  <a:pt x="8540" y="4214"/>
                </a:lnTo>
                <a:lnTo>
                  <a:pt x="8561" y="4156"/>
                </a:lnTo>
                <a:close/>
                <a:moveTo>
                  <a:pt x="8517" y="4280"/>
                </a:moveTo>
                <a:lnTo>
                  <a:pt x="8515" y="4290"/>
                </a:lnTo>
                <a:cubicBezTo>
                  <a:pt x="8502" y="4334"/>
                  <a:pt x="8503" y="4356"/>
                  <a:pt x="8544" y="4304"/>
                </a:cubicBezTo>
                <a:cubicBezTo>
                  <a:pt x="8544" y="4304"/>
                  <a:pt x="8544" y="4304"/>
                  <a:pt x="8539" y="4357"/>
                </a:cubicBezTo>
                <a:cubicBezTo>
                  <a:pt x="8539" y="4357"/>
                  <a:pt x="8539" y="4358"/>
                  <a:pt x="8557" y="4335"/>
                </a:cubicBezTo>
                <a:cubicBezTo>
                  <a:pt x="8557" y="4335"/>
                  <a:pt x="8558" y="4335"/>
                  <a:pt x="8580" y="4354"/>
                </a:cubicBezTo>
                <a:cubicBezTo>
                  <a:pt x="8580" y="4354"/>
                  <a:pt x="8579" y="4353"/>
                  <a:pt x="8584" y="4300"/>
                </a:cubicBezTo>
                <a:cubicBezTo>
                  <a:pt x="8584" y="4300"/>
                  <a:pt x="8584" y="4301"/>
                  <a:pt x="8540" y="4264"/>
                </a:cubicBezTo>
                <a:cubicBezTo>
                  <a:pt x="8540" y="4264"/>
                  <a:pt x="8540" y="4263"/>
                  <a:pt x="8553" y="4293"/>
                </a:cubicBezTo>
                <a:lnTo>
                  <a:pt x="8517" y="4280"/>
                </a:lnTo>
                <a:close/>
                <a:moveTo>
                  <a:pt x="8227" y="5064"/>
                </a:moveTo>
                <a:lnTo>
                  <a:pt x="8227" y="5057"/>
                </a:lnTo>
                <a:cubicBezTo>
                  <a:pt x="8227" y="5047"/>
                  <a:pt x="8228" y="5048"/>
                  <a:pt x="8228" y="5048"/>
                </a:cubicBezTo>
                <a:cubicBezTo>
                  <a:pt x="8242" y="5031"/>
                  <a:pt x="8186" y="5126"/>
                  <a:pt x="8213" y="5086"/>
                </a:cubicBezTo>
                <a:lnTo>
                  <a:pt x="8227" y="5064"/>
                </a:lnTo>
                <a:close/>
                <a:moveTo>
                  <a:pt x="8340" y="5198"/>
                </a:moveTo>
                <a:lnTo>
                  <a:pt x="8349" y="5170"/>
                </a:lnTo>
                <a:lnTo>
                  <a:pt x="8328" y="5220"/>
                </a:lnTo>
                <a:cubicBezTo>
                  <a:pt x="8330" y="5217"/>
                  <a:pt x="8331" y="5216"/>
                  <a:pt x="8335" y="5208"/>
                </a:cubicBezTo>
                <a:lnTo>
                  <a:pt x="8340" y="5198"/>
                </a:lnTo>
                <a:close/>
                <a:moveTo>
                  <a:pt x="9558" y="2688"/>
                </a:moveTo>
                <a:lnTo>
                  <a:pt x="9558" y="2683"/>
                </a:lnTo>
                <a:lnTo>
                  <a:pt x="9568" y="2670"/>
                </a:lnTo>
                <a:lnTo>
                  <a:pt x="9557" y="2643"/>
                </a:lnTo>
                <a:lnTo>
                  <a:pt x="9534" y="2717"/>
                </a:lnTo>
                <a:lnTo>
                  <a:pt x="9537" y="2713"/>
                </a:lnTo>
                <a:lnTo>
                  <a:pt x="9558" y="2688"/>
                </a:lnTo>
                <a:close/>
                <a:moveTo>
                  <a:pt x="8914" y="3424"/>
                </a:moveTo>
                <a:lnTo>
                  <a:pt x="8910" y="3428"/>
                </a:lnTo>
                <a:lnTo>
                  <a:pt x="8910" y="3431"/>
                </a:lnTo>
                <a:cubicBezTo>
                  <a:pt x="8912" y="3443"/>
                  <a:pt x="8913" y="3442"/>
                  <a:pt x="8914" y="3436"/>
                </a:cubicBezTo>
                <a:lnTo>
                  <a:pt x="8914" y="3424"/>
                </a:lnTo>
                <a:close/>
                <a:moveTo>
                  <a:pt x="9163" y="2939"/>
                </a:moveTo>
                <a:lnTo>
                  <a:pt x="9199" y="2922"/>
                </a:lnTo>
                <a:cubicBezTo>
                  <a:pt x="9197" y="2917"/>
                  <a:pt x="9173" y="2924"/>
                  <a:pt x="9160" y="2936"/>
                </a:cubicBezTo>
                <a:lnTo>
                  <a:pt x="9163" y="2939"/>
                </a:lnTo>
                <a:close/>
                <a:moveTo>
                  <a:pt x="9485" y="2456"/>
                </a:moveTo>
                <a:lnTo>
                  <a:pt x="9485" y="2440"/>
                </a:lnTo>
                <a:cubicBezTo>
                  <a:pt x="9485" y="2431"/>
                  <a:pt x="9485" y="2430"/>
                  <a:pt x="9485" y="2430"/>
                </a:cubicBezTo>
                <a:cubicBezTo>
                  <a:pt x="9485" y="2430"/>
                  <a:pt x="9449" y="2475"/>
                  <a:pt x="9475" y="2462"/>
                </a:cubicBezTo>
                <a:lnTo>
                  <a:pt x="9485" y="2456"/>
                </a:lnTo>
                <a:close/>
                <a:moveTo>
                  <a:pt x="9840" y="1992"/>
                </a:moveTo>
                <a:lnTo>
                  <a:pt x="9837" y="2007"/>
                </a:lnTo>
                <a:lnTo>
                  <a:pt x="9842" y="2007"/>
                </a:lnTo>
                <a:cubicBezTo>
                  <a:pt x="9842" y="2007"/>
                  <a:pt x="9842" y="2008"/>
                  <a:pt x="9842" y="2003"/>
                </a:cubicBezTo>
                <a:lnTo>
                  <a:pt x="9840" y="1992"/>
                </a:lnTo>
                <a:close/>
                <a:moveTo>
                  <a:pt x="9917" y="1909"/>
                </a:moveTo>
                <a:lnTo>
                  <a:pt x="9930" y="1886"/>
                </a:lnTo>
                <a:cubicBezTo>
                  <a:pt x="9935" y="1876"/>
                  <a:pt x="9936" y="1872"/>
                  <a:pt x="9927" y="1879"/>
                </a:cubicBezTo>
                <a:lnTo>
                  <a:pt x="9901" y="1902"/>
                </a:lnTo>
                <a:lnTo>
                  <a:pt x="9904" y="1906"/>
                </a:lnTo>
                <a:lnTo>
                  <a:pt x="9900" y="1904"/>
                </a:lnTo>
                <a:lnTo>
                  <a:pt x="9893" y="1911"/>
                </a:lnTo>
                <a:lnTo>
                  <a:pt x="9886" y="1930"/>
                </a:lnTo>
                <a:lnTo>
                  <a:pt x="9917" y="1909"/>
                </a:lnTo>
                <a:close/>
                <a:moveTo>
                  <a:pt x="9893" y="1911"/>
                </a:moveTo>
                <a:lnTo>
                  <a:pt x="9897" y="1899"/>
                </a:lnTo>
                <a:lnTo>
                  <a:pt x="9900" y="1904"/>
                </a:lnTo>
                <a:lnTo>
                  <a:pt x="9901" y="1902"/>
                </a:lnTo>
                <a:lnTo>
                  <a:pt x="9891" y="1877"/>
                </a:lnTo>
                <a:cubicBezTo>
                  <a:pt x="9893" y="1898"/>
                  <a:pt x="9883" y="1910"/>
                  <a:pt x="9874" y="1921"/>
                </a:cubicBezTo>
                <a:cubicBezTo>
                  <a:pt x="9874" y="1921"/>
                  <a:pt x="9875" y="1920"/>
                  <a:pt x="9854" y="1922"/>
                </a:cubicBezTo>
                <a:cubicBezTo>
                  <a:pt x="9854" y="1922"/>
                  <a:pt x="9854" y="1922"/>
                  <a:pt x="9856" y="1943"/>
                </a:cubicBezTo>
                <a:lnTo>
                  <a:pt x="9893" y="1911"/>
                </a:lnTo>
                <a:close/>
                <a:moveTo>
                  <a:pt x="9983" y="1810"/>
                </a:moveTo>
                <a:lnTo>
                  <a:pt x="9986" y="1804"/>
                </a:lnTo>
                <a:lnTo>
                  <a:pt x="9988" y="1800"/>
                </a:lnTo>
                <a:lnTo>
                  <a:pt x="9986" y="1797"/>
                </a:lnTo>
                <a:lnTo>
                  <a:pt x="9965" y="1806"/>
                </a:lnTo>
                <a:lnTo>
                  <a:pt x="9983" y="1810"/>
                </a:lnTo>
                <a:close/>
                <a:moveTo>
                  <a:pt x="10148" y="1578"/>
                </a:moveTo>
                <a:cubicBezTo>
                  <a:pt x="10175" y="1544"/>
                  <a:pt x="10125" y="1560"/>
                  <a:pt x="10132" y="1527"/>
                </a:cubicBezTo>
                <a:lnTo>
                  <a:pt x="10115" y="1554"/>
                </a:lnTo>
                <a:lnTo>
                  <a:pt x="10125" y="1570"/>
                </a:lnTo>
                <a:lnTo>
                  <a:pt x="10121" y="1568"/>
                </a:lnTo>
                <a:lnTo>
                  <a:pt x="10128" y="1581"/>
                </a:lnTo>
                <a:cubicBezTo>
                  <a:pt x="10128" y="1581"/>
                  <a:pt x="10127" y="1581"/>
                  <a:pt x="10099" y="1615"/>
                </a:cubicBezTo>
                <a:cubicBezTo>
                  <a:pt x="10099" y="1615"/>
                  <a:pt x="10100" y="1615"/>
                  <a:pt x="10148" y="1578"/>
                </a:cubicBezTo>
                <a:close/>
                <a:moveTo>
                  <a:pt x="10121" y="1568"/>
                </a:moveTo>
                <a:lnTo>
                  <a:pt x="10115" y="1554"/>
                </a:lnTo>
                <a:lnTo>
                  <a:pt x="10114" y="1557"/>
                </a:lnTo>
                <a:lnTo>
                  <a:pt x="10114" y="1564"/>
                </a:lnTo>
                <a:lnTo>
                  <a:pt x="10121" y="1568"/>
                </a:lnTo>
                <a:close/>
                <a:moveTo>
                  <a:pt x="10114" y="1564"/>
                </a:moveTo>
                <a:lnTo>
                  <a:pt x="10111" y="1562"/>
                </a:lnTo>
                <a:lnTo>
                  <a:pt x="10115" y="1568"/>
                </a:lnTo>
                <a:lnTo>
                  <a:pt x="10114" y="1564"/>
                </a:lnTo>
                <a:close/>
                <a:moveTo>
                  <a:pt x="10111" y="1562"/>
                </a:moveTo>
                <a:lnTo>
                  <a:pt x="10111" y="1561"/>
                </a:lnTo>
                <a:lnTo>
                  <a:pt x="10114" y="1557"/>
                </a:lnTo>
                <a:lnTo>
                  <a:pt x="10114" y="1551"/>
                </a:lnTo>
                <a:cubicBezTo>
                  <a:pt x="10114" y="1551"/>
                  <a:pt x="10114" y="1550"/>
                  <a:pt x="10094" y="1552"/>
                </a:cubicBezTo>
                <a:lnTo>
                  <a:pt x="10111" y="1562"/>
                </a:lnTo>
                <a:close/>
                <a:moveTo>
                  <a:pt x="10183" y="1428"/>
                </a:moveTo>
                <a:lnTo>
                  <a:pt x="10183" y="1422"/>
                </a:lnTo>
                <a:lnTo>
                  <a:pt x="10169" y="1428"/>
                </a:lnTo>
                <a:lnTo>
                  <a:pt x="10165" y="1436"/>
                </a:lnTo>
                <a:lnTo>
                  <a:pt x="10183" y="1428"/>
                </a:lnTo>
                <a:close/>
                <a:moveTo>
                  <a:pt x="10165" y="1436"/>
                </a:moveTo>
                <a:lnTo>
                  <a:pt x="10153" y="1440"/>
                </a:lnTo>
                <a:lnTo>
                  <a:pt x="10146" y="1463"/>
                </a:lnTo>
                <a:cubicBezTo>
                  <a:pt x="10146" y="1463"/>
                  <a:pt x="10147" y="1464"/>
                  <a:pt x="10155" y="1452"/>
                </a:cubicBezTo>
                <a:lnTo>
                  <a:pt x="10165" y="1436"/>
                </a:lnTo>
                <a:close/>
                <a:moveTo>
                  <a:pt x="10153" y="1440"/>
                </a:moveTo>
                <a:lnTo>
                  <a:pt x="10155" y="1433"/>
                </a:lnTo>
                <a:lnTo>
                  <a:pt x="10152" y="1434"/>
                </a:lnTo>
                <a:cubicBezTo>
                  <a:pt x="10143" y="1439"/>
                  <a:pt x="10140" y="1444"/>
                  <a:pt x="10153" y="1440"/>
                </a:cubicBezTo>
                <a:close/>
                <a:moveTo>
                  <a:pt x="10155" y="1433"/>
                </a:moveTo>
                <a:lnTo>
                  <a:pt x="10169" y="1428"/>
                </a:lnTo>
                <a:lnTo>
                  <a:pt x="10173" y="1421"/>
                </a:lnTo>
                <a:cubicBezTo>
                  <a:pt x="10182" y="1407"/>
                  <a:pt x="10193" y="1389"/>
                  <a:pt x="10209" y="1364"/>
                </a:cubicBezTo>
                <a:cubicBezTo>
                  <a:pt x="10209" y="1364"/>
                  <a:pt x="10208" y="1364"/>
                  <a:pt x="10210" y="1385"/>
                </a:cubicBezTo>
                <a:cubicBezTo>
                  <a:pt x="10215" y="1332"/>
                  <a:pt x="10251" y="1380"/>
                  <a:pt x="10258" y="1348"/>
                </a:cubicBezTo>
                <a:cubicBezTo>
                  <a:pt x="10233" y="1193"/>
                  <a:pt x="10316" y="1321"/>
                  <a:pt x="10311" y="1259"/>
                </a:cubicBezTo>
                <a:cubicBezTo>
                  <a:pt x="10310" y="1259"/>
                  <a:pt x="10310" y="1259"/>
                  <a:pt x="10312" y="1280"/>
                </a:cubicBezTo>
                <a:cubicBezTo>
                  <a:pt x="10312" y="1280"/>
                  <a:pt x="10313" y="1279"/>
                  <a:pt x="10322" y="1268"/>
                </a:cubicBezTo>
                <a:cubicBezTo>
                  <a:pt x="10322" y="1268"/>
                  <a:pt x="10322" y="1269"/>
                  <a:pt x="10318" y="1227"/>
                </a:cubicBezTo>
                <a:lnTo>
                  <a:pt x="10299" y="1243"/>
                </a:lnTo>
                <a:lnTo>
                  <a:pt x="10299" y="1249"/>
                </a:lnTo>
                <a:cubicBezTo>
                  <a:pt x="10305" y="1254"/>
                  <a:pt x="10295" y="1255"/>
                  <a:pt x="10291" y="1252"/>
                </a:cubicBezTo>
                <a:lnTo>
                  <a:pt x="10299" y="1243"/>
                </a:lnTo>
                <a:lnTo>
                  <a:pt x="10303" y="1189"/>
                </a:lnTo>
                <a:cubicBezTo>
                  <a:pt x="10309" y="1191"/>
                  <a:pt x="10315" y="1207"/>
                  <a:pt x="10315" y="1207"/>
                </a:cubicBezTo>
                <a:cubicBezTo>
                  <a:pt x="10315" y="1207"/>
                  <a:pt x="10316" y="1207"/>
                  <a:pt x="10306" y="1189"/>
                </a:cubicBezTo>
                <a:lnTo>
                  <a:pt x="10296" y="1170"/>
                </a:lnTo>
                <a:lnTo>
                  <a:pt x="10294" y="1188"/>
                </a:lnTo>
                <a:cubicBezTo>
                  <a:pt x="10294" y="1188"/>
                  <a:pt x="10293" y="1188"/>
                  <a:pt x="10277" y="1232"/>
                </a:cubicBezTo>
                <a:cubicBezTo>
                  <a:pt x="10277" y="1232"/>
                  <a:pt x="10277" y="1230"/>
                  <a:pt x="10244" y="1202"/>
                </a:cubicBezTo>
                <a:cubicBezTo>
                  <a:pt x="10244" y="1202"/>
                  <a:pt x="10243" y="1203"/>
                  <a:pt x="10245" y="1224"/>
                </a:cubicBezTo>
                <a:cubicBezTo>
                  <a:pt x="10245" y="1224"/>
                  <a:pt x="10245" y="1224"/>
                  <a:pt x="10207" y="1249"/>
                </a:cubicBezTo>
                <a:cubicBezTo>
                  <a:pt x="10207" y="1249"/>
                  <a:pt x="10208" y="1249"/>
                  <a:pt x="10203" y="1301"/>
                </a:cubicBezTo>
                <a:cubicBezTo>
                  <a:pt x="10203" y="1301"/>
                  <a:pt x="10203" y="1301"/>
                  <a:pt x="10177" y="1355"/>
                </a:cubicBezTo>
                <a:cubicBezTo>
                  <a:pt x="10177" y="1355"/>
                  <a:pt x="10177" y="1357"/>
                  <a:pt x="10173" y="1370"/>
                </a:cubicBezTo>
                <a:lnTo>
                  <a:pt x="10155" y="1433"/>
                </a:lnTo>
                <a:close/>
                <a:moveTo>
                  <a:pt x="10296" y="1170"/>
                </a:moveTo>
                <a:lnTo>
                  <a:pt x="10298" y="1164"/>
                </a:lnTo>
                <a:lnTo>
                  <a:pt x="10291" y="1160"/>
                </a:lnTo>
                <a:lnTo>
                  <a:pt x="10296" y="1170"/>
                </a:lnTo>
                <a:close/>
                <a:moveTo>
                  <a:pt x="10291" y="1160"/>
                </a:moveTo>
                <a:lnTo>
                  <a:pt x="10268" y="1118"/>
                </a:lnTo>
                <a:lnTo>
                  <a:pt x="10269" y="1148"/>
                </a:lnTo>
                <a:cubicBezTo>
                  <a:pt x="10269" y="1148"/>
                  <a:pt x="10269" y="1148"/>
                  <a:pt x="10251" y="1170"/>
                </a:cubicBezTo>
                <a:cubicBezTo>
                  <a:pt x="10268" y="1161"/>
                  <a:pt x="10279" y="1157"/>
                  <a:pt x="10286" y="1157"/>
                </a:cubicBezTo>
                <a:lnTo>
                  <a:pt x="10291" y="1160"/>
                </a:lnTo>
                <a:close/>
                <a:moveTo>
                  <a:pt x="10268" y="1118"/>
                </a:moveTo>
                <a:lnTo>
                  <a:pt x="10268" y="1113"/>
                </a:lnTo>
                <a:lnTo>
                  <a:pt x="10267" y="1115"/>
                </a:lnTo>
                <a:lnTo>
                  <a:pt x="10268" y="1118"/>
                </a:lnTo>
                <a:close/>
                <a:moveTo>
                  <a:pt x="10353" y="1242"/>
                </a:moveTo>
                <a:lnTo>
                  <a:pt x="10349" y="1239"/>
                </a:lnTo>
                <a:cubicBezTo>
                  <a:pt x="10346" y="1236"/>
                  <a:pt x="10344" y="1240"/>
                  <a:pt x="10342" y="1266"/>
                </a:cubicBezTo>
                <a:lnTo>
                  <a:pt x="10353" y="1242"/>
                </a:lnTo>
                <a:close/>
                <a:moveTo>
                  <a:pt x="10136" y="826"/>
                </a:moveTo>
                <a:cubicBezTo>
                  <a:pt x="10136" y="826"/>
                  <a:pt x="10136" y="826"/>
                  <a:pt x="10162" y="771"/>
                </a:cubicBezTo>
                <a:cubicBezTo>
                  <a:pt x="10162" y="771"/>
                  <a:pt x="10162" y="770"/>
                  <a:pt x="10149" y="740"/>
                </a:cubicBezTo>
                <a:cubicBezTo>
                  <a:pt x="10149" y="740"/>
                  <a:pt x="10149" y="741"/>
                  <a:pt x="10098" y="736"/>
                </a:cubicBezTo>
                <a:cubicBezTo>
                  <a:pt x="10098" y="736"/>
                  <a:pt x="10097" y="736"/>
                  <a:pt x="10064" y="708"/>
                </a:cubicBezTo>
                <a:cubicBezTo>
                  <a:pt x="10064" y="708"/>
                  <a:pt x="10064" y="708"/>
                  <a:pt x="10030" y="774"/>
                </a:cubicBezTo>
                <a:cubicBezTo>
                  <a:pt x="10030" y="774"/>
                  <a:pt x="10030" y="773"/>
                  <a:pt x="10027" y="847"/>
                </a:cubicBezTo>
                <a:cubicBezTo>
                  <a:pt x="10027" y="847"/>
                  <a:pt x="10027" y="848"/>
                  <a:pt x="10023" y="850"/>
                </a:cubicBezTo>
                <a:lnTo>
                  <a:pt x="10012" y="854"/>
                </a:lnTo>
                <a:lnTo>
                  <a:pt x="10020" y="880"/>
                </a:lnTo>
                <a:cubicBezTo>
                  <a:pt x="10020" y="880"/>
                  <a:pt x="10020" y="879"/>
                  <a:pt x="10092" y="788"/>
                </a:cubicBezTo>
                <a:cubicBezTo>
                  <a:pt x="10092" y="788"/>
                  <a:pt x="10093" y="788"/>
                  <a:pt x="10101" y="871"/>
                </a:cubicBezTo>
                <a:cubicBezTo>
                  <a:pt x="10101" y="871"/>
                  <a:pt x="10101" y="872"/>
                  <a:pt x="10115" y="807"/>
                </a:cubicBezTo>
                <a:cubicBezTo>
                  <a:pt x="10115" y="807"/>
                  <a:pt x="10114" y="808"/>
                  <a:pt x="10136" y="826"/>
                </a:cubicBezTo>
                <a:close/>
                <a:moveTo>
                  <a:pt x="10012" y="854"/>
                </a:moveTo>
                <a:lnTo>
                  <a:pt x="10006" y="839"/>
                </a:lnTo>
                <a:lnTo>
                  <a:pt x="9990" y="854"/>
                </a:lnTo>
                <a:lnTo>
                  <a:pt x="9997" y="861"/>
                </a:lnTo>
                <a:lnTo>
                  <a:pt x="10012" y="854"/>
                </a:lnTo>
                <a:close/>
                <a:moveTo>
                  <a:pt x="9990" y="854"/>
                </a:moveTo>
                <a:lnTo>
                  <a:pt x="9975" y="842"/>
                </a:lnTo>
                <a:cubicBezTo>
                  <a:pt x="9975" y="842"/>
                  <a:pt x="9975" y="842"/>
                  <a:pt x="9924" y="836"/>
                </a:cubicBezTo>
                <a:cubicBezTo>
                  <a:pt x="9924" y="836"/>
                  <a:pt x="9924" y="837"/>
                  <a:pt x="9915" y="848"/>
                </a:cubicBezTo>
                <a:cubicBezTo>
                  <a:pt x="9909" y="671"/>
                  <a:pt x="9924" y="837"/>
                  <a:pt x="9891" y="809"/>
                </a:cubicBezTo>
                <a:cubicBezTo>
                  <a:pt x="9891" y="809"/>
                  <a:pt x="9890" y="809"/>
                  <a:pt x="9934" y="732"/>
                </a:cubicBezTo>
                <a:cubicBezTo>
                  <a:pt x="9934" y="732"/>
                  <a:pt x="9934" y="730"/>
                  <a:pt x="9887" y="766"/>
                </a:cubicBezTo>
                <a:cubicBezTo>
                  <a:pt x="9887" y="766"/>
                  <a:pt x="9887" y="768"/>
                  <a:pt x="9843" y="730"/>
                </a:cubicBezTo>
                <a:cubicBezTo>
                  <a:pt x="9843" y="730"/>
                  <a:pt x="9843" y="729"/>
                  <a:pt x="9825" y="752"/>
                </a:cubicBezTo>
                <a:cubicBezTo>
                  <a:pt x="9825" y="752"/>
                  <a:pt x="9825" y="753"/>
                  <a:pt x="9836" y="762"/>
                </a:cubicBezTo>
                <a:cubicBezTo>
                  <a:pt x="9836" y="762"/>
                  <a:pt x="9835" y="762"/>
                  <a:pt x="9857" y="781"/>
                </a:cubicBezTo>
                <a:cubicBezTo>
                  <a:pt x="9857" y="781"/>
                  <a:pt x="9857" y="781"/>
                  <a:pt x="9850" y="813"/>
                </a:cubicBezTo>
                <a:cubicBezTo>
                  <a:pt x="9850" y="813"/>
                  <a:pt x="9851" y="813"/>
                  <a:pt x="9822" y="826"/>
                </a:cubicBezTo>
                <a:cubicBezTo>
                  <a:pt x="9813" y="838"/>
                  <a:pt x="9812" y="837"/>
                  <a:pt x="9823" y="847"/>
                </a:cubicBezTo>
                <a:cubicBezTo>
                  <a:pt x="9841" y="824"/>
                  <a:pt x="9841" y="824"/>
                  <a:pt x="9843" y="845"/>
                </a:cubicBezTo>
                <a:cubicBezTo>
                  <a:pt x="9843" y="845"/>
                  <a:pt x="9844" y="845"/>
                  <a:pt x="9839" y="898"/>
                </a:cubicBezTo>
                <a:cubicBezTo>
                  <a:pt x="9839" y="898"/>
                  <a:pt x="9838" y="898"/>
                  <a:pt x="9778" y="904"/>
                </a:cubicBezTo>
                <a:cubicBezTo>
                  <a:pt x="9778" y="904"/>
                  <a:pt x="9777" y="903"/>
                  <a:pt x="9762" y="852"/>
                </a:cubicBezTo>
                <a:cubicBezTo>
                  <a:pt x="9762" y="852"/>
                  <a:pt x="9763" y="853"/>
                  <a:pt x="9767" y="895"/>
                </a:cubicBezTo>
                <a:cubicBezTo>
                  <a:pt x="9767" y="895"/>
                  <a:pt x="9766" y="894"/>
                  <a:pt x="9755" y="885"/>
                </a:cubicBezTo>
                <a:cubicBezTo>
                  <a:pt x="9755" y="885"/>
                  <a:pt x="9756" y="885"/>
                  <a:pt x="9771" y="936"/>
                </a:cubicBezTo>
                <a:cubicBezTo>
                  <a:pt x="9729" y="1034"/>
                  <a:pt x="9768" y="915"/>
                  <a:pt x="9730" y="940"/>
                </a:cubicBezTo>
                <a:cubicBezTo>
                  <a:pt x="9730" y="940"/>
                  <a:pt x="9731" y="939"/>
                  <a:pt x="9744" y="969"/>
                </a:cubicBezTo>
                <a:cubicBezTo>
                  <a:pt x="9744" y="969"/>
                  <a:pt x="9743" y="970"/>
                  <a:pt x="9709" y="1036"/>
                </a:cubicBezTo>
                <a:cubicBezTo>
                  <a:pt x="9709" y="1036"/>
                  <a:pt x="9709" y="1036"/>
                  <a:pt x="9696" y="1006"/>
                </a:cubicBezTo>
                <a:cubicBezTo>
                  <a:pt x="9696" y="1006"/>
                  <a:pt x="9696" y="1005"/>
                  <a:pt x="9682" y="1070"/>
                </a:cubicBezTo>
                <a:cubicBezTo>
                  <a:pt x="9682" y="1070"/>
                  <a:pt x="9681" y="1070"/>
                  <a:pt x="9670" y="1061"/>
                </a:cubicBezTo>
                <a:cubicBezTo>
                  <a:pt x="9670" y="1061"/>
                  <a:pt x="9671" y="1061"/>
                  <a:pt x="9669" y="1041"/>
                </a:cubicBezTo>
                <a:cubicBezTo>
                  <a:pt x="9651" y="1063"/>
                  <a:pt x="9645" y="1063"/>
                  <a:pt x="9643" y="1059"/>
                </a:cubicBezTo>
                <a:cubicBezTo>
                  <a:pt x="9644" y="1060"/>
                  <a:pt x="9643" y="1060"/>
                  <a:pt x="9663" y="1093"/>
                </a:cubicBezTo>
                <a:cubicBezTo>
                  <a:pt x="9663" y="1093"/>
                  <a:pt x="9663" y="1093"/>
                  <a:pt x="9625" y="1118"/>
                </a:cubicBezTo>
                <a:cubicBezTo>
                  <a:pt x="9625" y="1118"/>
                  <a:pt x="9625" y="1118"/>
                  <a:pt x="9632" y="1086"/>
                </a:cubicBezTo>
                <a:cubicBezTo>
                  <a:pt x="9632" y="1086"/>
                  <a:pt x="9632" y="1085"/>
                  <a:pt x="9621" y="1076"/>
                </a:cubicBezTo>
                <a:cubicBezTo>
                  <a:pt x="9621" y="1076"/>
                  <a:pt x="9621" y="1076"/>
                  <a:pt x="9594" y="1111"/>
                </a:cubicBezTo>
                <a:cubicBezTo>
                  <a:pt x="9594" y="1111"/>
                  <a:pt x="9594" y="1110"/>
                  <a:pt x="9498" y="1162"/>
                </a:cubicBezTo>
                <a:cubicBezTo>
                  <a:pt x="9498" y="1162"/>
                  <a:pt x="9497" y="1162"/>
                  <a:pt x="9505" y="1129"/>
                </a:cubicBezTo>
                <a:cubicBezTo>
                  <a:pt x="9505" y="1129"/>
                  <a:pt x="9504" y="1130"/>
                  <a:pt x="9476" y="1164"/>
                </a:cubicBezTo>
                <a:cubicBezTo>
                  <a:pt x="9476" y="1164"/>
                  <a:pt x="9477" y="1163"/>
                  <a:pt x="9461" y="1207"/>
                </a:cubicBezTo>
                <a:lnTo>
                  <a:pt x="9407" y="1310"/>
                </a:lnTo>
                <a:lnTo>
                  <a:pt x="9430" y="1315"/>
                </a:lnTo>
                <a:cubicBezTo>
                  <a:pt x="9441" y="1353"/>
                  <a:pt x="9373" y="1400"/>
                  <a:pt x="9398" y="1326"/>
                </a:cubicBezTo>
                <a:lnTo>
                  <a:pt x="9407" y="1310"/>
                </a:lnTo>
                <a:lnTo>
                  <a:pt x="9398" y="1307"/>
                </a:lnTo>
                <a:cubicBezTo>
                  <a:pt x="9398" y="1307"/>
                  <a:pt x="9398" y="1308"/>
                  <a:pt x="9380" y="1331"/>
                </a:cubicBezTo>
                <a:cubicBezTo>
                  <a:pt x="9380" y="1331"/>
                  <a:pt x="9380" y="1331"/>
                  <a:pt x="9373" y="1363"/>
                </a:cubicBezTo>
                <a:cubicBezTo>
                  <a:pt x="9373" y="1363"/>
                  <a:pt x="9374" y="1363"/>
                  <a:pt x="9425" y="1369"/>
                </a:cubicBezTo>
                <a:lnTo>
                  <a:pt x="9418" y="1401"/>
                </a:lnTo>
                <a:cubicBezTo>
                  <a:pt x="9418" y="1401"/>
                  <a:pt x="9418" y="1400"/>
                  <a:pt x="9362" y="1447"/>
                </a:cubicBezTo>
                <a:cubicBezTo>
                  <a:pt x="9299" y="1595"/>
                  <a:pt x="9306" y="1566"/>
                  <a:pt x="9305" y="1542"/>
                </a:cubicBezTo>
                <a:lnTo>
                  <a:pt x="9271" y="1580"/>
                </a:lnTo>
                <a:cubicBezTo>
                  <a:pt x="9252" y="1596"/>
                  <a:pt x="9282" y="1542"/>
                  <a:pt x="9260" y="1552"/>
                </a:cubicBezTo>
                <a:cubicBezTo>
                  <a:pt x="9259" y="1544"/>
                  <a:pt x="9261" y="1533"/>
                  <a:pt x="9264" y="1523"/>
                </a:cubicBezTo>
                <a:cubicBezTo>
                  <a:pt x="9257" y="1532"/>
                  <a:pt x="9264" y="1524"/>
                  <a:pt x="9221" y="1577"/>
                </a:cubicBezTo>
                <a:cubicBezTo>
                  <a:pt x="9221" y="1577"/>
                  <a:pt x="9221" y="1577"/>
                  <a:pt x="9214" y="1609"/>
                </a:cubicBezTo>
                <a:cubicBezTo>
                  <a:pt x="9214" y="1609"/>
                  <a:pt x="9214" y="1609"/>
                  <a:pt x="9176" y="1634"/>
                </a:cubicBezTo>
                <a:cubicBezTo>
                  <a:pt x="9176" y="1634"/>
                  <a:pt x="9175" y="1634"/>
                  <a:pt x="9107" y="1767"/>
                </a:cubicBezTo>
                <a:cubicBezTo>
                  <a:pt x="9107" y="1767"/>
                  <a:pt x="9107" y="1766"/>
                  <a:pt x="9023" y="1848"/>
                </a:cubicBezTo>
                <a:cubicBezTo>
                  <a:pt x="9023" y="1848"/>
                  <a:pt x="9022" y="1847"/>
                  <a:pt x="8949" y="1939"/>
                </a:cubicBezTo>
                <a:cubicBezTo>
                  <a:pt x="8949" y="1939"/>
                  <a:pt x="8950" y="1940"/>
                  <a:pt x="8907" y="2017"/>
                </a:cubicBezTo>
                <a:cubicBezTo>
                  <a:pt x="8907" y="2017"/>
                  <a:pt x="8907" y="2017"/>
                  <a:pt x="8869" y="2042"/>
                </a:cubicBezTo>
                <a:cubicBezTo>
                  <a:pt x="8869" y="2042"/>
                  <a:pt x="8868" y="2041"/>
                  <a:pt x="8866" y="2020"/>
                </a:cubicBezTo>
                <a:cubicBezTo>
                  <a:pt x="8866" y="2020"/>
                  <a:pt x="8866" y="2020"/>
                  <a:pt x="8813" y="2109"/>
                </a:cubicBezTo>
                <a:cubicBezTo>
                  <a:pt x="8813" y="2109"/>
                  <a:pt x="8814" y="2109"/>
                  <a:pt x="8822" y="2192"/>
                </a:cubicBezTo>
                <a:cubicBezTo>
                  <a:pt x="8822" y="2192"/>
                  <a:pt x="8822" y="2193"/>
                  <a:pt x="8886" y="2113"/>
                </a:cubicBezTo>
                <a:cubicBezTo>
                  <a:pt x="8886" y="2113"/>
                  <a:pt x="8885" y="2112"/>
                  <a:pt x="8914" y="2099"/>
                </a:cubicBezTo>
                <a:cubicBezTo>
                  <a:pt x="8914" y="2099"/>
                  <a:pt x="8914" y="2099"/>
                  <a:pt x="8843" y="2211"/>
                </a:cubicBezTo>
                <a:cubicBezTo>
                  <a:pt x="8843" y="2211"/>
                  <a:pt x="8843" y="2211"/>
                  <a:pt x="8812" y="2204"/>
                </a:cubicBezTo>
                <a:cubicBezTo>
                  <a:pt x="8812" y="2204"/>
                  <a:pt x="8813" y="2204"/>
                  <a:pt x="8745" y="2242"/>
                </a:cubicBezTo>
                <a:cubicBezTo>
                  <a:pt x="8724" y="2271"/>
                  <a:pt x="8708" y="2295"/>
                  <a:pt x="8697" y="2312"/>
                </a:cubicBezTo>
                <a:lnTo>
                  <a:pt x="8692" y="2322"/>
                </a:lnTo>
                <a:lnTo>
                  <a:pt x="8707" y="2320"/>
                </a:lnTo>
                <a:lnTo>
                  <a:pt x="8692" y="2342"/>
                </a:lnTo>
                <a:lnTo>
                  <a:pt x="8719" y="2392"/>
                </a:lnTo>
                <a:cubicBezTo>
                  <a:pt x="8719" y="2392"/>
                  <a:pt x="8718" y="2391"/>
                  <a:pt x="8693" y="2446"/>
                </a:cubicBezTo>
                <a:cubicBezTo>
                  <a:pt x="8693" y="2446"/>
                  <a:pt x="8693" y="2447"/>
                  <a:pt x="8665" y="2366"/>
                </a:cubicBezTo>
                <a:cubicBezTo>
                  <a:pt x="8632" y="2453"/>
                  <a:pt x="8635" y="2379"/>
                  <a:pt x="8635" y="2379"/>
                </a:cubicBezTo>
                <a:cubicBezTo>
                  <a:pt x="8635" y="2379"/>
                  <a:pt x="8636" y="2379"/>
                  <a:pt x="8611" y="2434"/>
                </a:cubicBezTo>
                <a:cubicBezTo>
                  <a:pt x="8611" y="2434"/>
                  <a:pt x="8610" y="2434"/>
                  <a:pt x="8590" y="2436"/>
                </a:cubicBezTo>
                <a:cubicBezTo>
                  <a:pt x="8590" y="2436"/>
                  <a:pt x="8591" y="2435"/>
                  <a:pt x="8578" y="2520"/>
                </a:cubicBezTo>
                <a:cubicBezTo>
                  <a:pt x="8578" y="2520"/>
                  <a:pt x="8578" y="2521"/>
                  <a:pt x="8560" y="2543"/>
                </a:cubicBezTo>
                <a:cubicBezTo>
                  <a:pt x="8560" y="2543"/>
                  <a:pt x="8560" y="2543"/>
                  <a:pt x="8519" y="2641"/>
                </a:cubicBezTo>
                <a:cubicBezTo>
                  <a:pt x="8519" y="2641"/>
                  <a:pt x="8517" y="2641"/>
                  <a:pt x="8486" y="2634"/>
                </a:cubicBezTo>
                <a:cubicBezTo>
                  <a:pt x="8486" y="2634"/>
                  <a:pt x="8486" y="2634"/>
                  <a:pt x="8441" y="2691"/>
                </a:cubicBezTo>
                <a:cubicBezTo>
                  <a:pt x="8441" y="2691"/>
                  <a:pt x="8441" y="2691"/>
                  <a:pt x="8440" y="2670"/>
                </a:cubicBezTo>
                <a:cubicBezTo>
                  <a:pt x="8440" y="2670"/>
                  <a:pt x="8439" y="2670"/>
                  <a:pt x="8455" y="2627"/>
                </a:cubicBezTo>
                <a:cubicBezTo>
                  <a:pt x="8455" y="2627"/>
                  <a:pt x="8455" y="2626"/>
                  <a:pt x="8540" y="2450"/>
                </a:cubicBezTo>
                <a:cubicBezTo>
                  <a:pt x="8540" y="2450"/>
                  <a:pt x="8540" y="2451"/>
                  <a:pt x="8520" y="2453"/>
                </a:cubicBezTo>
                <a:cubicBezTo>
                  <a:pt x="8520" y="2453"/>
                  <a:pt x="8520" y="2453"/>
                  <a:pt x="8431" y="2587"/>
                </a:cubicBezTo>
                <a:cubicBezTo>
                  <a:pt x="8431" y="2587"/>
                  <a:pt x="8431" y="2588"/>
                  <a:pt x="8315" y="2756"/>
                </a:cubicBezTo>
                <a:cubicBezTo>
                  <a:pt x="8315" y="2756"/>
                  <a:pt x="8315" y="2756"/>
                  <a:pt x="8357" y="2772"/>
                </a:cubicBezTo>
                <a:cubicBezTo>
                  <a:pt x="8357" y="2772"/>
                  <a:pt x="8358" y="2773"/>
                  <a:pt x="8349" y="2784"/>
                </a:cubicBezTo>
                <a:cubicBezTo>
                  <a:pt x="8349" y="2784"/>
                  <a:pt x="8349" y="2784"/>
                  <a:pt x="8380" y="2791"/>
                </a:cubicBezTo>
                <a:cubicBezTo>
                  <a:pt x="8380" y="2791"/>
                  <a:pt x="8380" y="2791"/>
                  <a:pt x="8335" y="2848"/>
                </a:cubicBezTo>
                <a:cubicBezTo>
                  <a:pt x="8335" y="2848"/>
                  <a:pt x="8334" y="2849"/>
                  <a:pt x="8333" y="2943"/>
                </a:cubicBezTo>
                <a:cubicBezTo>
                  <a:pt x="8333" y="2943"/>
                  <a:pt x="8333" y="2944"/>
                  <a:pt x="8322" y="2934"/>
                </a:cubicBezTo>
                <a:cubicBezTo>
                  <a:pt x="8312" y="2935"/>
                  <a:pt x="8309" y="2932"/>
                  <a:pt x="8309" y="2930"/>
                </a:cubicBezTo>
                <a:cubicBezTo>
                  <a:pt x="8307" y="2935"/>
                  <a:pt x="8303" y="2946"/>
                  <a:pt x="8295" y="2968"/>
                </a:cubicBezTo>
                <a:cubicBezTo>
                  <a:pt x="8295" y="2968"/>
                  <a:pt x="8294" y="2968"/>
                  <a:pt x="8261" y="2940"/>
                </a:cubicBezTo>
                <a:cubicBezTo>
                  <a:pt x="8261" y="2940"/>
                  <a:pt x="8262" y="2940"/>
                  <a:pt x="8250" y="3025"/>
                </a:cubicBezTo>
                <a:cubicBezTo>
                  <a:pt x="8250" y="3025"/>
                  <a:pt x="8250" y="3025"/>
                  <a:pt x="8180" y="3042"/>
                </a:cubicBezTo>
                <a:cubicBezTo>
                  <a:pt x="8180" y="3042"/>
                  <a:pt x="8180" y="3042"/>
                  <a:pt x="8211" y="3049"/>
                </a:cubicBezTo>
                <a:cubicBezTo>
                  <a:pt x="8225" y="3079"/>
                  <a:pt x="8195" y="3093"/>
                  <a:pt x="8186" y="3105"/>
                </a:cubicBezTo>
                <a:cubicBezTo>
                  <a:pt x="8186" y="3105"/>
                  <a:pt x="8186" y="3105"/>
                  <a:pt x="8110" y="3154"/>
                </a:cubicBezTo>
                <a:cubicBezTo>
                  <a:pt x="8110" y="3154"/>
                  <a:pt x="8109" y="3154"/>
                  <a:pt x="8149" y="3150"/>
                </a:cubicBezTo>
                <a:cubicBezTo>
                  <a:pt x="8149" y="3150"/>
                  <a:pt x="8149" y="3149"/>
                  <a:pt x="8153" y="3191"/>
                </a:cubicBezTo>
                <a:cubicBezTo>
                  <a:pt x="8091" y="3176"/>
                  <a:pt x="8116" y="3236"/>
                  <a:pt x="8098" y="3259"/>
                </a:cubicBezTo>
                <a:cubicBezTo>
                  <a:pt x="8098" y="3259"/>
                  <a:pt x="8098" y="3260"/>
                  <a:pt x="8111" y="3290"/>
                </a:cubicBezTo>
                <a:cubicBezTo>
                  <a:pt x="8111" y="3290"/>
                  <a:pt x="8112" y="3290"/>
                  <a:pt x="8026" y="3351"/>
                </a:cubicBezTo>
                <a:cubicBezTo>
                  <a:pt x="8026" y="3351"/>
                  <a:pt x="8025" y="3351"/>
                  <a:pt x="8020" y="3404"/>
                </a:cubicBezTo>
                <a:cubicBezTo>
                  <a:pt x="8020" y="3404"/>
                  <a:pt x="8021" y="3403"/>
                  <a:pt x="8049" y="3369"/>
                </a:cubicBezTo>
                <a:cubicBezTo>
                  <a:pt x="8049" y="3369"/>
                  <a:pt x="8048" y="3369"/>
                  <a:pt x="8068" y="3367"/>
                </a:cubicBezTo>
                <a:cubicBezTo>
                  <a:pt x="8093" y="3407"/>
                  <a:pt x="8072" y="3408"/>
                  <a:pt x="8063" y="3420"/>
                </a:cubicBezTo>
                <a:cubicBezTo>
                  <a:pt x="8063" y="3420"/>
                  <a:pt x="8063" y="3420"/>
                  <a:pt x="8022" y="3519"/>
                </a:cubicBezTo>
                <a:cubicBezTo>
                  <a:pt x="8022" y="3519"/>
                  <a:pt x="8021" y="3518"/>
                  <a:pt x="8061" y="3514"/>
                </a:cubicBezTo>
                <a:cubicBezTo>
                  <a:pt x="8061" y="3514"/>
                  <a:pt x="8062" y="3515"/>
                  <a:pt x="8073" y="3525"/>
                </a:cubicBezTo>
                <a:cubicBezTo>
                  <a:pt x="8073" y="3525"/>
                  <a:pt x="8072" y="3524"/>
                  <a:pt x="8036" y="3570"/>
                </a:cubicBezTo>
                <a:cubicBezTo>
                  <a:pt x="8036" y="3570"/>
                  <a:pt x="8036" y="3570"/>
                  <a:pt x="8012" y="3530"/>
                </a:cubicBezTo>
                <a:cubicBezTo>
                  <a:pt x="8012" y="3530"/>
                  <a:pt x="8013" y="3530"/>
                  <a:pt x="7952" y="3536"/>
                </a:cubicBezTo>
                <a:cubicBezTo>
                  <a:pt x="7952" y="3536"/>
                  <a:pt x="7952" y="3535"/>
                  <a:pt x="7927" y="3590"/>
                </a:cubicBezTo>
                <a:cubicBezTo>
                  <a:pt x="7927" y="3590"/>
                  <a:pt x="7926" y="3591"/>
                  <a:pt x="7890" y="3637"/>
                </a:cubicBezTo>
                <a:cubicBezTo>
                  <a:pt x="7890" y="3637"/>
                  <a:pt x="7890" y="3636"/>
                  <a:pt x="7958" y="3597"/>
                </a:cubicBezTo>
                <a:lnTo>
                  <a:pt x="7907" y="3676"/>
                </a:lnTo>
                <a:lnTo>
                  <a:pt x="7917" y="3697"/>
                </a:lnTo>
                <a:cubicBezTo>
                  <a:pt x="7917" y="3697"/>
                  <a:pt x="7916" y="3697"/>
                  <a:pt x="7795" y="3918"/>
                </a:cubicBezTo>
                <a:cubicBezTo>
                  <a:pt x="7795" y="3918"/>
                  <a:pt x="7795" y="3918"/>
                  <a:pt x="7740" y="3871"/>
                </a:cubicBezTo>
                <a:cubicBezTo>
                  <a:pt x="7740" y="3871"/>
                  <a:pt x="7740" y="3871"/>
                  <a:pt x="7744" y="3912"/>
                </a:cubicBezTo>
                <a:cubicBezTo>
                  <a:pt x="7757" y="4152"/>
                  <a:pt x="7746" y="3933"/>
                  <a:pt x="7743" y="4007"/>
                </a:cubicBezTo>
                <a:cubicBezTo>
                  <a:pt x="7698" y="3970"/>
                  <a:pt x="7723" y="4009"/>
                  <a:pt x="7712" y="4000"/>
                </a:cubicBezTo>
                <a:cubicBezTo>
                  <a:pt x="7712" y="4000"/>
                  <a:pt x="7711" y="3999"/>
                  <a:pt x="7638" y="4090"/>
                </a:cubicBezTo>
                <a:cubicBezTo>
                  <a:pt x="7638" y="4090"/>
                  <a:pt x="7638" y="4091"/>
                  <a:pt x="7651" y="4121"/>
                </a:cubicBezTo>
                <a:lnTo>
                  <a:pt x="7656" y="4121"/>
                </a:lnTo>
                <a:lnTo>
                  <a:pt x="7658" y="4119"/>
                </a:lnTo>
                <a:cubicBezTo>
                  <a:pt x="7661" y="4110"/>
                  <a:pt x="7661" y="4109"/>
                  <a:pt x="7661" y="4109"/>
                </a:cubicBezTo>
                <a:cubicBezTo>
                  <a:pt x="7656" y="4115"/>
                  <a:pt x="7667" y="4119"/>
                  <a:pt x="7672" y="4121"/>
                </a:cubicBezTo>
                <a:lnTo>
                  <a:pt x="7656" y="4121"/>
                </a:lnTo>
                <a:lnTo>
                  <a:pt x="7636" y="4185"/>
                </a:lnTo>
                <a:cubicBezTo>
                  <a:pt x="7636" y="4185"/>
                  <a:pt x="7637" y="4185"/>
                  <a:pt x="7598" y="4210"/>
                </a:cubicBezTo>
                <a:cubicBezTo>
                  <a:pt x="7620" y="4171"/>
                  <a:pt x="7614" y="4167"/>
                  <a:pt x="7607" y="4167"/>
                </a:cubicBezTo>
                <a:lnTo>
                  <a:pt x="7598" y="4169"/>
                </a:lnTo>
                <a:lnTo>
                  <a:pt x="7578" y="4211"/>
                </a:lnTo>
                <a:cubicBezTo>
                  <a:pt x="7578" y="4211"/>
                  <a:pt x="7578" y="4212"/>
                  <a:pt x="7549" y="4226"/>
                </a:cubicBezTo>
                <a:cubicBezTo>
                  <a:pt x="7549" y="4226"/>
                  <a:pt x="7550" y="4225"/>
                  <a:pt x="7563" y="4255"/>
                </a:cubicBezTo>
                <a:cubicBezTo>
                  <a:pt x="7563" y="4255"/>
                  <a:pt x="7562" y="4255"/>
                  <a:pt x="7591" y="4242"/>
                </a:cubicBezTo>
                <a:cubicBezTo>
                  <a:pt x="7553" y="4300"/>
                  <a:pt x="7531" y="4333"/>
                  <a:pt x="7517" y="4348"/>
                </a:cubicBezTo>
                <a:lnTo>
                  <a:pt x="7516" y="4348"/>
                </a:lnTo>
                <a:lnTo>
                  <a:pt x="7512" y="4366"/>
                </a:lnTo>
                <a:cubicBezTo>
                  <a:pt x="7512" y="4366"/>
                  <a:pt x="7512" y="4365"/>
                  <a:pt x="7500" y="4355"/>
                </a:cubicBezTo>
                <a:lnTo>
                  <a:pt x="7472" y="4385"/>
                </a:lnTo>
                <a:lnTo>
                  <a:pt x="7475" y="4411"/>
                </a:lnTo>
                <a:cubicBezTo>
                  <a:pt x="7475" y="4411"/>
                  <a:pt x="7476" y="4411"/>
                  <a:pt x="7428" y="4447"/>
                </a:cubicBezTo>
                <a:cubicBezTo>
                  <a:pt x="7428" y="4447"/>
                  <a:pt x="7428" y="4447"/>
                  <a:pt x="7404" y="4523"/>
                </a:cubicBezTo>
                <a:cubicBezTo>
                  <a:pt x="7404" y="4523"/>
                  <a:pt x="7405" y="4523"/>
                  <a:pt x="7384" y="4525"/>
                </a:cubicBezTo>
                <a:cubicBezTo>
                  <a:pt x="7384" y="4525"/>
                  <a:pt x="7385" y="4524"/>
                  <a:pt x="7332" y="4613"/>
                </a:cubicBezTo>
                <a:cubicBezTo>
                  <a:pt x="7332" y="4613"/>
                  <a:pt x="7332" y="4613"/>
                  <a:pt x="7267" y="4787"/>
                </a:cubicBezTo>
                <a:cubicBezTo>
                  <a:pt x="7247" y="4789"/>
                  <a:pt x="7245" y="4769"/>
                  <a:pt x="7254" y="4758"/>
                </a:cubicBezTo>
                <a:cubicBezTo>
                  <a:pt x="7254" y="4758"/>
                  <a:pt x="7254" y="4757"/>
                  <a:pt x="7236" y="4780"/>
                </a:cubicBezTo>
                <a:cubicBezTo>
                  <a:pt x="7236" y="4780"/>
                  <a:pt x="7236" y="4780"/>
                  <a:pt x="7213" y="4855"/>
                </a:cubicBezTo>
                <a:cubicBezTo>
                  <a:pt x="7130" y="4890"/>
                  <a:pt x="7126" y="4911"/>
                  <a:pt x="7141" y="4924"/>
                </a:cubicBezTo>
                <a:lnTo>
                  <a:pt x="7179" y="4941"/>
                </a:lnTo>
                <a:lnTo>
                  <a:pt x="7197" y="4920"/>
                </a:lnTo>
                <a:lnTo>
                  <a:pt x="7226" y="4936"/>
                </a:lnTo>
                <a:lnTo>
                  <a:pt x="7230" y="4933"/>
                </a:lnTo>
                <a:cubicBezTo>
                  <a:pt x="7240" y="4927"/>
                  <a:pt x="7258" y="4914"/>
                  <a:pt x="7297" y="4889"/>
                </a:cubicBezTo>
                <a:cubicBezTo>
                  <a:pt x="7297" y="4889"/>
                  <a:pt x="7296" y="4890"/>
                  <a:pt x="7292" y="4848"/>
                </a:cubicBezTo>
                <a:cubicBezTo>
                  <a:pt x="7292" y="4848"/>
                  <a:pt x="7293" y="4847"/>
                  <a:pt x="7451" y="4580"/>
                </a:cubicBezTo>
                <a:cubicBezTo>
                  <a:pt x="7451" y="4580"/>
                  <a:pt x="7451" y="4580"/>
                  <a:pt x="7464" y="4495"/>
                </a:cubicBezTo>
                <a:cubicBezTo>
                  <a:pt x="7464" y="4495"/>
                  <a:pt x="7464" y="4495"/>
                  <a:pt x="7495" y="4503"/>
                </a:cubicBezTo>
                <a:cubicBezTo>
                  <a:pt x="7495" y="4503"/>
                  <a:pt x="7494" y="4503"/>
                  <a:pt x="7506" y="4418"/>
                </a:cubicBezTo>
                <a:cubicBezTo>
                  <a:pt x="7506" y="4418"/>
                  <a:pt x="7507" y="4418"/>
                  <a:pt x="7536" y="4405"/>
                </a:cubicBezTo>
                <a:cubicBezTo>
                  <a:pt x="7588" y="4316"/>
                  <a:pt x="7595" y="4284"/>
                  <a:pt x="7590" y="4277"/>
                </a:cubicBezTo>
                <a:cubicBezTo>
                  <a:pt x="7595" y="4272"/>
                  <a:pt x="7590" y="4275"/>
                  <a:pt x="7632" y="4237"/>
                </a:cubicBezTo>
                <a:cubicBezTo>
                  <a:pt x="7632" y="4237"/>
                  <a:pt x="7632" y="4238"/>
                  <a:pt x="7682" y="4223"/>
                </a:cubicBezTo>
                <a:cubicBezTo>
                  <a:pt x="7682" y="4223"/>
                  <a:pt x="7682" y="4223"/>
                  <a:pt x="7675" y="4255"/>
                </a:cubicBezTo>
                <a:cubicBezTo>
                  <a:pt x="7675" y="4255"/>
                  <a:pt x="7674" y="4255"/>
                  <a:pt x="7687" y="4285"/>
                </a:cubicBezTo>
                <a:cubicBezTo>
                  <a:pt x="7687" y="4285"/>
                  <a:pt x="7688" y="4285"/>
                  <a:pt x="7706" y="4262"/>
                </a:cubicBezTo>
                <a:cubicBezTo>
                  <a:pt x="7706" y="4262"/>
                  <a:pt x="7705" y="4262"/>
                  <a:pt x="7721" y="4218"/>
                </a:cubicBezTo>
                <a:cubicBezTo>
                  <a:pt x="7721" y="4218"/>
                  <a:pt x="7722" y="4218"/>
                  <a:pt x="7709" y="4188"/>
                </a:cubicBezTo>
                <a:cubicBezTo>
                  <a:pt x="7709" y="4188"/>
                  <a:pt x="7709" y="4188"/>
                  <a:pt x="7707" y="4167"/>
                </a:cubicBezTo>
                <a:cubicBezTo>
                  <a:pt x="7707" y="4167"/>
                  <a:pt x="7707" y="4168"/>
                  <a:pt x="7758" y="4173"/>
                </a:cubicBezTo>
                <a:cubicBezTo>
                  <a:pt x="7758" y="4173"/>
                  <a:pt x="7758" y="4174"/>
                  <a:pt x="7764" y="4236"/>
                </a:cubicBezTo>
                <a:cubicBezTo>
                  <a:pt x="7787" y="4160"/>
                  <a:pt x="7773" y="4223"/>
                  <a:pt x="7794" y="4221"/>
                </a:cubicBezTo>
                <a:cubicBezTo>
                  <a:pt x="7794" y="4221"/>
                  <a:pt x="7794" y="4221"/>
                  <a:pt x="7801" y="4189"/>
                </a:cubicBezTo>
                <a:cubicBezTo>
                  <a:pt x="7801" y="4189"/>
                  <a:pt x="7801" y="4189"/>
                  <a:pt x="7746" y="4143"/>
                </a:cubicBezTo>
                <a:cubicBezTo>
                  <a:pt x="7743" y="4007"/>
                  <a:pt x="7755" y="3980"/>
                  <a:pt x="7765" y="3987"/>
                </a:cubicBezTo>
                <a:lnTo>
                  <a:pt x="7768" y="3995"/>
                </a:lnTo>
                <a:lnTo>
                  <a:pt x="7774" y="3985"/>
                </a:lnTo>
                <a:cubicBezTo>
                  <a:pt x="7785" y="3966"/>
                  <a:pt x="7805" y="3927"/>
                  <a:pt x="7849" y="3850"/>
                </a:cubicBezTo>
                <a:cubicBezTo>
                  <a:pt x="7849" y="3850"/>
                  <a:pt x="7850" y="3849"/>
                  <a:pt x="7890" y="3845"/>
                </a:cubicBezTo>
                <a:cubicBezTo>
                  <a:pt x="7890" y="3845"/>
                  <a:pt x="7890" y="3846"/>
                  <a:pt x="7894" y="3888"/>
                </a:cubicBezTo>
                <a:cubicBezTo>
                  <a:pt x="7894" y="3888"/>
                  <a:pt x="7893" y="3888"/>
                  <a:pt x="7923" y="3874"/>
                </a:cubicBezTo>
                <a:lnTo>
                  <a:pt x="7913" y="3892"/>
                </a:lnTo>
                <a:lnTo>
                  <a:pt x="7934" y="3883"/>
                </a:lnTo>
                <a:cubicBezTo>
                  <a:pt x="7934" y="3883"/>
                  <a:pt x="7934" y="3884"/>
                  <a:pt x="8044" y="3653"/>
                </a:cubicBezTo>
                <a:cubicBezTo>
                  <a:pt x="8044" y="3653"/>
                  <a:pt x="8045" y="3652"/>
                  <a:pt x="8119" y="3581"/>
                </a:cubicBezTo>
                <a:cubicBezTo>
                  <a:pt x="8119" y="3581"/>
                  <a:pt x="8118" y="3582"/>
                  <a:pt x="8131" y="3497"/>
                </a:cubicBezTo>
                <a:cubicBezTo>
                  <a:pt x="8131" y="3497"/>
                  <a:pt x="8132" y="3497"/>
                  <a:pt x="8102" y="3510"/>
                </a:cubicBezTo>
                <a:cubicBezTo>
                  <a:pt x="8102" y="3510"/>
                  <a:pt x="8102" y="3510"/>
                  <a:pt x="8100" y="3490"/>
                </a:cubicBezTo>
                <a:cubicBezTo>
                  <a:pt x="8100" y="3490"/>
                  <a:pt x="8100" y="3489"/>
                  <a:pt x="8155" y="3421"/>
                </a:cubicBezTo>
                <a:cubicBezTo>
                  <a:pt x="8155" y="3421"/>
                  <a:pt x="8154" y="3422"/>
                  <a:pt x="8175" y="3420"/>
                </a:cubicBezTo>
                <a:cubicBezTo>
                  <a:pt x="8175" y="3420"/>
                  <a:pt x="8175" y="3420"/>
                  <a:pt x="8151" y="3380"/>
                </a:cubicBezTo>
                <a:cubicBezTo>
                  <a:pt x="8151" y="3380"/>
                  <a:pt x="8151" y="3380"/>
                  <a:pt x="8160" y="3369"/>
                </a:cubicBezTo>
                <a:cubicBezTo>
                  <a:pt x="8176" y="3419"/>
                  <a:pt x="8171" y="3378"/>
                  <a:pt x="8182" y="3388"/>
                </a:cubicBezTo>
                <a:cubicBezTo>
                  <a:pt x="8182" y="3388"/>
                  <a:pt x="8182" y="3387"/>
                  <a:pt x="8221" y="3268"/>
                </a:cubicBezTo>
                <a:cubicBezTo>
                  <a:pt x="8221" y="3268"/>
                  <a:pt x="8221" y="3268"/>
                  <a:pt x="8298" y="3218"/>
                </a:cubicBezTo>
                <a:cubicBezTo>
                  <a:pt x="8298" y="3218"/>
                  <a:pt x="8298" y="3219"/>
                  <a:pt x="8304" y="3166"/>
                </a:cubicBezTo>
                <a:cubicBezTo>
                  <a:pt x="8304" y="3166"/>
                  <a:pt x="8304" y="3166"/>
                  <a:pt x="8417" y="3071"/>
                </a:cubicBezTo>
                <a:cubicBezTo>
                  <a:pt x="8417" y="3071"/>
                  <a:pt x="8416" y="3071"/>
                  <a:pt x="8372" y="3033"/>
                </a:cubicBezTo>
                <a:cubicBezTo>
                  <a:pt x="8372" y="3033"/>
                  <a:pt x="8372" y="3033"/>
                  <a:pt x="8381" y="3022"/>
                </a:cubicBezTo>
                <a:cubicBezTo>
                  <a:pt x="8381" y="3022"/>
                  <a:pt x="8381" y="3022"/>
                  <a:pt x="8373" y="2939"/>
                </a:cubicBezTo>
                <a:cubicBezTo>
                  <a:pt x="8373" y="2939"/>
                  <a:pt x="8373" y="2939"/>
                  <a:pt x="8353" y="2941"/>
                </a:cubicBezTo>
                <a:cubicBezTo>
                  <a:pt x="8343" y="2834"/>
                  <a:pt x="8372" y="2832"/>
                  <a:pt x="8390" y="2831"/>
                </a:cubicBezTo>
                <a:cubicBezTo>
                  <a:pt x="8389" y="2833"/>
                  <a:pt x="8389" y="2835"/>
                  <a:pt x="8389" y="2836"/>
                </a:cubicBezTo>
                <a:cubicBezTo>
                  <a:pt x="8388" y="2837"/>
                  <a:pt x="8391" y="2831"/>
                  <a:pt x="8391" y="2831"/>
                </a:cubicBezTo>
                <a:cubicBezTo>
                  <a:pt x="8400" y="2830"/>
                  <a:pt x="8406" y="2827"/>
                  <a:pt x="8401" y="2810"/>
                </a:cubicBezTo>
                <a:lnTo>
                  <a:pt x="8420" y="2787"/>
                </a:lnTo>
                <a:cubicBezTo>
                  <a:pt x="8420" y="2787"/>
                  <a:pt x="8420" y="2788"/>
                  <a:pt x="8437" y="2860"/>
                </a:cubicBezTo>
                <a:cubicBezTo>
                  <a:pt x="8437" y="2860"/>
                  <a:pt x="8437" y="2860"/>
                  <a:pt x="8447" y="2848"/>
                </a:cubicBezTo>
                <a:cubicBezTo>
                  <a:pt x="8447" y="2848"/>
                  <a:pt x="8446" y="2848"/>
                  <a:pt x="8482" y="2803"/>
                </a:cubicBezTo>
                <a:cubicBezTo>
                  <a:pt x="8568" y="2742"/>
                  <a:pt x="8503" y="2801"/>
                  <a:pt x="8523" y="2799"/>
                </a:cubicBezTo>
                <a:lnTo>
                  <a:pt x="8492" y="2855"/>
                </a:lnTo>
                <a:lnTo>
                  <a:pt x="8526" y="2847"/>
                </a:lnTo>
                <a:lnTo>
                  <a:pt x="8536" y="2828"/>
                </a:lnTo>
                <a:cubicBezTo>
                  <a:pt x="8536" y="2828"/>
                  <a:pt x="8535" y="2828"/>
                  <a:pt x="8608" y="2737"/>
                </a:cubicBezTo>
                <a:cubicBezTo>
                  <a:pt x="8656" y="2816"/>
                  <a:pt x="8582" y="2771"/>
                  <a:pt x="8604" y="2790"/>
                </a:cubicBezTo>
                <a:cubicBezTo>
                  <a:pt x="8604" y="2790"/>
                  <a:pt x="8604" y="2791"/>
                  <a:pt x="8584" y="2793"/>
                </a:cubicBezTo>
                <a:cubicBezTo>
                  <a:pt x="8537" y="2829"/>
                  <a:pt x="8567" y="2836"/>
                  <a:pt x="8567" y="2836"/>
                </a:cubicBezTo>
                <a:lnTo>
                  <a:pt x="8526" y="2847"/>
                </a:lnTo>
                <a:lnTo>
                  <a:pt x="8496" y="2905"/>
                </a:lnTo>
                <a:lnTo>
                  <a:pt x="8493" y="2909"/>
                </a:lnTo>
                <a:lnTo>
                  <a:pt x="8516" y="2946"/>
                </a:lnTo>
                <a:cubicBezTo>
                  <a:pt x="8516" y="2946"/>
                  <a:pt x="8516" y="2945"/>
                  <a:pt x="8534" y="2922"/>
                </a:cubicBezTo>
                <a:cubicBezTo>
                  <a:pt x="8534" y="2922"/>
                  <a:pt x="8535" y="2923"/>
                  <a:pt x="8669" y="2732"/>
                </a:cubicBezTo>
                <a:cubicBezTo>
                  <a:pt x="8669" y="2732"/>
                  <a:pt x="8669" y="2732"/>
                  <a:pt x="8631" y="2756"/>
                </a:cubicBezTo>
                <a:cubicBezTo>
                  <a:pt x="8631" y="2756"/>
                  <a:pt x="8631" y="2756"/>
                  <a:pt x="8618" y="2726"/>
                </a:cubicBezTo>
                <a:cubicBezTo>
                  <a:pt x="8614" y="2684"/>
                  <a:pt x="8638" y="2724"/>
                  <a:pt x="8656" y="2701"/>
                </a:cubicBezTo>
                <a:cubicBezTo>
                  <a:pt x="8704" y="2665"/>
                  <a:pt x="8645" y="2692"/>
                  <a:pt x="8663" y="2669"/>
                </a:cubicBezTo>
                <a:cubicBezTo>
                  <a:pt x="8663" y="2669"/>
                  <a:pt x="8664" y="2669"/>
                  <a:pt x="8638" y="2609"/>
                </a:cubicBezTo>
                <a:cubicBezTo>
                  <a:pt x="8638" y="2609"/>
                  <a:pt x="8637" y="2609"/>
                  <a:pt x="8704" y="2571"/>
                </a:cubicBezTo>
                <a:cubicBezTo>
                  <a:pt x="8704" y="2571"/>
                  <a:pt x="8705" y="2571"/>
                  <a:pt x="8699" y="2508"/>
                </a:cubicBezTo>
                <a:cubicBezTo>
                  <a:pt x="8699" y="2508"/>
                  <a:pt x="8698" y="2509"/>
                  <a:pt x="8758" y="2388"/>
                </a:cubicBezTo>
                <a:cubicBezTo>
                  <a:pt x="8758" y="2388"/>
                  <a:pt x="8759" y="2388"/>
                  <a:pt x="8826" y="2350"/>
                </a:cubicBezTo>
                <a:cubicBezTo>
                  <a:pt x="8859" y="2263"/>
                  <a:pt x="8887" y="2248"/>
                  <a:pt x="8898" y="2258"/>
                </a:cubicBezTo>
                <a:cubicBezTo>
                  <a:pt x="8898" y="2258"/>
                  <a:pt x="8899" y="2258"/>
                  <a:pt x="8959" y="2252"/>
                </a:cubicBezTo>
                <a:cubicBezTo>
                  <a:pt x="8959" y="2252"/>
                  <a:pt x="8959" y="2252"/>
                  <a:pt x="9036" y="2202"/>
                </a:cubicBezTo>
                <a:cubicBezTo>
                  <a:pt x="9036" y="2202"/>
                  <a:pt x="9036" y="2203"/>
                  <a:pt x="9023" y="2173"/>
                </a:cubicBezTo>
                <a:cubicBezTo>
                  <a:pt x="8944" y="2202"/>
                  <a:pt x="9012" y="2162"/>
                  <a:pt x="8992" y="2164"/>
                </a:cubicBezTo>
                <a:cubicBezTo>
                  <a:pt x="8992" y="2164"/>
                  <a:pt x="8992" y="2165"/>
                  <a:pt x="8988" y="2124"/>
                </a:cubicBezTo>
                <a:cubicBezTo>
                  <a:pt x="8988" y="2124"/>
                  <a:pt x="8988" y="2124"/>
                  <a:pt x="9019" y="2016"/>
                </a:cubicBezTo>
                <a:cubicBezTo>
                  <a:pt x="9019" y="2016"/>
                  <a:pt x="9018" y="2016"/>
                  <a:pt x="9047" y="2003"/>
                </a:cubicBezTo>
                <a:cubicBezTo>
                  <a:pt x="9047" y="2003"/>
                  <a:pt x="9048" y="2002"/>
                  <a:pt x="9064" y="1959"/>
                </a:cubicBezTo>
                <a:cubicBezTo>
                  <a:pt x="9064" y="1959"/>
                  <a:pt x="9064" y="1958"/>
                  <a:pt x="9121" y="1911"/>
                </a:cubicBezTo>
                <a:cubicBezTo>
                  <a:pt x="9121" y="1911"/>
                  <a:pt x="9121" y="1911"/>
                  <a:pt x="9109" y="1902"/>
                </a:cubicBezTo>
                <a:cubicBezTo>
                  <a:pt x="9109" y="1902"/>
                  <a:pt x="9109" y="1902"/>
                  <a:pt x="9162" y="1813"/>
                </a:cubicBezTo>
                <a:cubicBezTo>
                  <a:pt x="9162" y="1813"/>
                  <a:pt x="9162" y="1814"/>
                  <a:pt x="9182" y="1812"/>
                </a:cubicBezTo>
                <a:cubicBezTo>
                  <a:pt x="9182" y="1812"/>
                  <a:pt x="9183" y="1811"/>
                  <a:pt x="9196" y="1841"/>
                </a:cubicBezTo>
                <a:cubicBezTo>
                  <a:pt x="9196" y="1841"/>
                  <a:pt x="9195" y="1842"/>
                  <a:pt x="9237" y="1858"/>
                </a:cubicBezTo>
                <a:cubicBezTo>
                  <a:pt x="9237" y="1858"/>
                  <a:pt x="9238" y="1858"/>
                  <a:pt x="9234" y="1816"/>
                </a:cubicBezTo>
                <a:cubicBezTo>
                  <a:pt x="9234" y="1816"/>
                  <a:pt x="9234" y="1817"/>
                  <a:pt x="9285" y="1822"/>
                </a:cubicBezTo>
                <a:cubicBezTo>
                  <a:pt x="9200" y="1788"/>
                  <a:pt x="9274" y="1813"/>
                  <a:pt x="9261" y="1783"/>
                </a:cubicBezTo>
                <a:cubicBezTo>
                  <a:pt x="9261" y="1783"/>
                  <a:pt x="9261" y="1783"/>
                  <a:pt x="9268" y="1750"/>
                </a:cubicBezTo>
                <a:cubicBezTo>
                  <a:pt x="9268" y="1750"/>
                  <a:pt x="9268" y="1749"/>
                  <a:pt x="9319" y="1755"/>
                </a:cubicBezTo>
                <a:cubicBezTo>
                  <a:pt x="9319" y="1755"/>
                  <a:pt x="9319" y="1756"/>
                  <a:pt x="9337" y="1733"/>
                </a:cubicBezTo>
                <a:cubicBezTo>
                  <a:pt x="9337" y="1733"/>
                  <a:pt x="9337" y="1732"/>
                  <a:pt x="9326" y="1723"/>
                </a:cubicBezTo>
                <a:cubicBezTo>
                  <a:pt x="9326" y="1723"/>
                  <a:pt x="9327" y="1724"/>
                  <a:pt x="9298" y="1737"/>
                </a:cubicBezTo>
                <a:cubicBezTo>
                  <a:pt x="9298" y="1737"/>
                  <a:pt x="9298" y="1737"/>
                  <a:pt x="9286" y="1727"/>
                </a:cubicBezTo>
                <a:cubicBezTo>
                  <a:pt x="9286" y="1727"/>
                  <a:pt x="9287" y="1727"/>
                  <a:pt x="9288" y="1632"/>
                </a:cubicBezTo>
                <a:cubicBezTo>
                  <a:pt x="9288" y="1632"/>
                  <a:pt x="9287" y="1633"/>
                  <a:pt x="9309" y="1651"/>
                </a:cubicBezTo>
                <a:cubicBezTo>
                  <a:pt x="9309" y="1651"/>
                  <a:pt x="9310" y="1652"/>
                  <a:pt x="9308" y="1631"/>
                </a:cubicBezTo>
                <a:cubicBezTo>
                  <a:pt x="9340" y="1625"/>
                  <a:pt x="9358" y="1623"/>
                  <a:pt x="9369" y="1624"/>
                </a:cubicBezTo>
                <a:lnTo>
                  <a:pt x="9376" y="1628"/>
                </a:lnTo>
                <a:lnTo>
                  <a:pt x="9380" y="1625"/>
                </a:lnTo>
                <a:cubicBezTo>
                  <a:pt x="9375" y="1616"/>
                  <a:pt x="9367" y="1604"/>
                  <a:pt x="9376" y="1593"/>
                </a:cubicBezTo>
                <a:cubicBezTo>
                  <a:pt x="9376" y="1593"/>
                  <a:pt x="9375" y="1593"/>
                  <a:pt x="9342" y="1565"/>
                </a:cubicBezTo>
                <a:cubicBezTo>
                  <a:pt x="9342" y="1565"/>
                  <a:pt x="9341" y="1565"/>
                  <a:pt x="9376" y="1498"/>
                </a:cubicBezTo>
                <a:cubicBezTo>
                  <a:pt x="9376" y="1498"/>
                  <a:pt x="9376" y="1499"/>
                  <a:pt x="9425" y="1484"/>
                </a:cubicBezTo>
                <a:cubicBezTo>
                  <a:pt x="9425" y="1484"/>
                  <a:pt x="9426" y="1483"/>
                  <a:pt x="9462" y="1437"/>
                </a:cubicBezTo>
                <a:cubicBezTo>
                  <a:pt x="9462" y="1437"/>
                  <a:pt x="9461" y="1438"/>
                  <a:pt x="9495" y="1466"/>
                </a:cubicBezTo>
                <a:cubicBezTo>
                  <a:pt x="9452" y="1449"/>
                  <a:pt x="9475" y="1468"/>
                  <a:pt x="9475" y="1468"/>
                </a:cubicBezTo>
                <a:cubicBezTo>
                  <a:pt x="9475" y="1468"/>
                  <a:pt x="9475" y="1468"/>
                  <a:pt x="9481" y="1530"/>
                </a:cubicBezTo>
                <a:cubicBezTo>
                  <a:pt x="9481" y="1530"/>
                  <a:pt x="9480" y="1529"/>
                  <a:pt x="9455" y="1584"/>
                </a:cubicBezTo>
                <a:cubicBezTo>
                  <a:pt x="9455" y="1584"/>
                  <a:pt x="9456" y="1586"/>
                  <a:pt x="9434" y="1567"/>
                </a:cubicBezTo>
                <a:cubicBezTo>
                  <a:pt x="9434" y="1567"/>
                  <a:pt x="9434" y="1567"/>
                  <a:pt x="9458" y="1606"/>
                </a:cubicBezTo>
                <a:cubicBezTo>
                  <a:pt x="9458" y="1606"/>
                  <a:pt x="9458" y="1606"/>
                  <a:pt x="9510" y="1517"/>
                </a:cubicBezTo>
                <a:cubicBezTo>
                  <a:pt x="9510" y="1517"/>
                  <a:pt x="9511" y="1516"/>
                  <a:pt x="9540" y="1503"/>
                </a:cubicBezTo>
                <a:cubicBezTo>
                  <a:pt x="9540" y="1503"/>
                  <a:pt x="9540" y="1503"/>
                  <a:pt x="9523" y="1431"/>
                </a:cubicBezTo>
                <a:cubicBezTo>
                  <a:pt x="9523" y="1431"/>
                  <a:pt x="9523" y="1432"/>
                  <a:pt x="9550" y="1398"/>
                </a:cubicBezTo>
                <a:cubicBezTo>
                  <a:pt x="9550" y="1398"/>
                  <a:pt x="9550" y="1398"/>
                  <a:pt x="9571" y="1301"/>
                </a:cubicBezTo>
                <a:cubicBezTo>
                  <a:pt x="9571" y="1301"/>
                  <a:pt x="9571" y="1302"/>
                  <a:pt x="9646" y="1232"/>
                </a:cubicBezTo>
                <a:cubicBezTo>
                  <a:pt x="9646" y="1232"/>
                  <a:pt x="9646" y="1231"/>
                  <a:pt x="9649" y="1224"/>
                </a:cubicBezTo>
                <a:lnTo>
                  <a:pt x="9655" y="1213"/>
                </a:lnTo>
                <a:lnTo>
                  <a:pt x="9673" y="1197"/>
                </a:lnTo>
                <a:cubicBezTo>
                  <a:pt x="9673" y="1197"/>
                  <a:pt x="9674" y="1197"/>
                  <a:pt x="9696" y="1215"/>
                </a:cubicBezTo>
                <a:cubicBezTo>
                  <a:pt x="9696" y="1215"/>
                  <a:pt x="9696" y="1216"/>
                  <a:pt x="9663" y="1303"/>
                </a:cubicBezTo>
                <a:cubicBezTo>
                  <a:pt x="9663" y="1303"/>
                  <a:pt x="9663" y="1302"/>
                  <a:pt x="9631" y="1389"/>
                </a:cubicBezTo>
                <a:cubicBezTo>
                  <a:pt x="9631" y="1389"/>
                  <a:pt x="9630" y="1390"/>
                  <a:pt x="9632" y="1411"/>
                </a:cubicBezTo>
                <a:cubicBezTo>
                  <a:pt x="9632" y="1411"/>
                  <a:pt x="9632" y="1410"/>
                  <a:pt x="9735" y="1211"/>
                </a:cubicBezTo>
                <a:cubicBezTo>
                  <a:pt x="9735" y="1211"/>
                  <a:pt x="9735" y="1212"/>
                  <a:pt x="9786" y="1217"/>
                </a:cubicBezTo>
                <a:cubicBezTo>
                  <a:pt x="9786" y="1217"/>
                  <a:pt x="9788" y="1216"/>
                  <a:pt x="9777" y="1207"/>
                </a:cubicBezTo>
                <a:cubicBezTo>
                  <a:pt x="9777" y="1207"/>
                  <a:pt x="9776" y="1207"/>
                  <a:pt x="9805" y="1194"/>
                </a:cubicBezTo>
                <a:cubicBezTo>
                  <a:pt x="9787" y="1216"/>
                  <a:pt x="9816" y="1204"/>
                  <a:pt x="9816" y="1204"/>
                </a:cubicBezTo>
                <a:cubicBezTo>
                  <a:pt x="9816" y="1204"/>
                  <a:pt x="9817" y="1203"/>
                  <a:pt x="9815" y="1182"/>
                </a:cubicBezTo>
                <a:cubicBezTo>
                  <a:pt x="9815" y="1182"/>
                  <a:pt x="9814" y="1182"/>
                  <a:pt x="9812" y="1162"/>
                </a:cubicBezTo>
                <a:cubicBezTo>
                  <a:pt x="9812" y="1162"/>
                  <a:pt x="9812" y="1162"/>
                  <a:pt x="9869" y="1115"/>
                </a:cubicBezTo>
                <a:cubicBezTo>
                  <a:pt x="9869" y="1115"/>
                  <a:pt x="9868" y="1114"/>
                  <a:pt x="9826" y="1097"/>
                </a:cubicBezTo>
                <a:cubicBezTo>
                  <a:pt x="9826" y="1097"/>
                  <a:pt x="9826" y="1098"/>
                  <a:pt x="9847" y="1001"/>
                </a:cubicBezTo>
                <a:cubicBezTo>
                  <a:pt x="9847" y="1001"/>
                  <a:pt x="9848" y="1001"/>
                  <a:pt x="9859" y="1010"/>
                </a:cubicBezTo>
                <a:cubicBezTo>
                  <a:pt x="9859" y="1010"/>
                  <a:pt x="9858" y="1011"/>
                  <a:pt x="9935" y="962"/>
                </a:cubicBezTo>
                <a:cubicBezTo>
                  <a:pt x="9935" y="962"/>
                  <a:pt x="9935" y="961"/>
                  <a:pt x="9922" y="931"/>
                </a:cubicBezTo>
                <a:cubicBezTo>
                  <a:pt x="9922" y="931"/>
                  <a:pt x="9922" y="930"/>
                  <a:pt x="9942" y="928"/>
                </a:cubicBezTo>
                <a:cubicBezTo>
                  <a:pt x="9957" y="898"/>
                  <a:pt x="9970" y="877"/>
                  <a:pt x="9980" y="863"/>
                </a:cubicBezTo>
                <a:lnTo>
                  <a:pt x="9990" y="854"/>
                </a:lnTo>
                <a:close/>
                <a:moveTo>
                  <a:pt x="9376" y="1628"/>
                </a:moveTo>
                <a:lnTo>
                  <a:pt x="9359" y="1637"/>
                </a:lnTo>
                <a:cubicBezTo>
                  <a:pt x="9354" y="1642"/>
                  <a:pt x="9374" y="1635"/>
                  <a:pt x="9379" y="1629"/>
                </a:cubicBezTo>
                <a:lnTo>
                  <a:pt x="9376" y="1628"/>
                </a:lnTo>
                <a:close/>
                <a:moveTo>
                  <a:pt x="8493" y="2909"/>
                </a:moveTo>
                <a:lnTo>
                  <a:pt x="8481" y="2889"/>
                </a:lnTo>
                <a:lnTo>
                  <a:pt x="8483" y="2871"/>
                </a:lnTo>
                <a:lnTo>
                  <a:pt x="8474" y="2889"/>
                </a:lnTo>
                <a:cubicBezTo>
                  <a:pt x="8458" y="2909"/>
                  <a:pt x="8448" y="2926"/>
                  <a:pt x="8466" y="2960"/>
                </a:cubicBezTo>
                <a:cubicBezTo>
                  <a:pt x="8466" y="2960"/>
                  <a:pt x="8468" y="2961"/>
                  <a:pt x="8476" y="2944"/>
                </a:cubicBezTo>
                <a:lnTo>
                  <a:pt x="8493" y="2909"/>
                </a:lnTo>
                <a:close/>
                <a:moveTo>
                  <a:pt x="8483" y="2871"/>
                </a:moveTo>
                <a:lnTo>
                  <a:pt x="8492" y="2855"/>
                </a:lnTo>
                <a:lnTo>
                  <a:pt x="8485" y="2857"/>
                </a:lnTo>
                <a:lnTo>
                  <a:pt x="8483" y="2871"/>
                </a:lnTo>
                <a:close/>
                <a:moveTo>
                  <a:pt x="7913" y="3892"/>
                </a:moveTo>
                <a:lnTo>
                  <a:pt x="7901" y="3896"/>
                </a:lnTo>
                <a:lnTo>
                  <a:pt x="7901" y="3901"/>
                </a:lnTo>
                <a:lnTo>
                  <a:pt x="7907" y="3899"/>
                </a:lnTo>
                <a:lnTo>
                  <a:pt x="7913" y="3892"/>
                </a:lnTo>
                <a:close/>
                <a:moveTo>
                  <a:pt x="7901" y="3901"/>
                </a:moveTo>
                <a:lnTo>
                  <a:pt x="7876" y="3909"/>
                </a:lnTo>
                <a:cubicBezTo>
                  <a:pt x="7876" y="3909"/>
                  <a:pt x="7876" y="3910"/>
                  <a:pt x="7873" y="3984"/>
                </a:cubicBezTo>
                <a:cubicBezTo>
                  <a:pt x="7873" y="3984"/>
                  <a:pt x="7873" y="3984"/>
                  <a:pt x="7893" y="3982"/>
                </a:cubicBezTo>
                <a:cubicBezTo>
                  <a:pt x="7893" y="3982"/>
                  <a:pt x="7893" y="3982"/>
                  <a:pt x="7880" y="3952"/>
                </a:cubicBezTo>
                <a:cubicBezTo>
                  <a:pt x="7880" y="3952"/>
                  <a:pt x="7879" y="3951"/>
                  <a:pt x="7897" y="3928"/>
                </a:cubicBezTo>
                <a:cubicBezTo>
                  <a:pt x="7897" y="3928"/>
                  <a:pt x="7898" y="3929"/>
                  <a:pt x="7911" y="3959"/>
                </a:cubicBezTo>
                <a:lnTo>
                  <a:pt x="7901" y="3901"/>
                </a:lnTo>
                <a:close/>
                <a:moveTo>
                  <a:pt x="7768" y="3995"/>
                </a:moveTo>
                <a:lnTo>
                  <a:pt x="7763" y="4006"/>
                </a:lnTo>
                <a:cubicBezTo>
                  <a:pt x="7776" y="4036"/>
                  <a:pt x="7775" y="4035"/>
                  <a:pt x="7775" y="4035"/>
                </a:cubicBezTo>
                <a:lnTo>
                  <a:pt x="7768" y="3995"/>
                </a:lnTo>
                <a:close/>
                <a:moveTo>
                  <a:pt x="7226" y="4936"/>
                </a:moveTo>
                <a:lnTo>
                  <a:pt x="7220" y="4939"/>
                </a:lnTo>
                <a:cubicBezTo>
                  <a:pt x="7173" y="4975"/>
                  <a:pt x="7173" y="4975"/>
                  <a:pt x="7173" y="4975"/>
                </a:cubicBezTo>
                <a:cubicBezTo>
                  <a:pt x="7165" y="4973"/>
                  <a:pt x="7166" y="4962"/>
                  <a:pt x="7172" y="4950"/>
                </a:cubicBezTo>
                <a:lnTo>
                  <a:pt x="7132" y="4979"/>
                </a:lnTo>
                <a:cubicBezTo>
                  <a:pt x="7132" y="4979"/>
                  <a:pt x="7132" y="4979"/>
                  <a:pt x="7128" y="4937"/>
                </a:cubicBezTo>
                <a:cubicBezTo>
                  <a:pt x="7128" y="4937"/>
                  <a:pt x="7128" y="4938"/>
                  <a:pt x="7102" y="4992"/>
                </a:cubicBezTo>
                <a:cubicBezTo>
                  <a:pt x="7102" y="4992"/>
                  <a:pt x="7103" y="4992"/>
                  <a:pt x="7060" y="5070"/>
                </a:cubicBezTo>
                <a:lnTo>
                  <a:pt x="7064" y="5135"/>
                </a:lnTo>
                <a:lnTo>
                  <a:pt x="7054" y="5122"/>
                </a:lnTo>
                <a:cubicBezTo>
                  <a:pt x="7054" y="5122"/>
                  <a:pt x="7054" y="5123"/>
                  <a:pt x="6998" y="5170"/>
                </a:cubicBezTo>
                <a:cubicBezTo>
                  <a:pt x="6998" y="5170"/>
                  <a:pt x="6998" y="5170"/>
                  <a:pt x="6976" y="5267"/>
                </a:cubicBezTo>
                <a:cubicBezTo>
                  <a:pt x="6976" y="5267"/>
                  <a:pt x="6977" y="5266"/>
                  <a:pt x="6918" y="5293"/>
                </a:cubicBezTo>
                <a:cubicBezTo>
                  <a:pt x="6918" y="5293"/>
                  <a:pt x="6918" y="5293"/>
                  <a:pt x="6911" y="5325"/>
                </a:cubicBezTo>
                <a:cubicBezTo>
                  <a:pt x="6911" y="5325"/>
                  <a:pt x="6911" y="5326"/>
                  <a:pt x="6882" y="5339"/>
                </a:cubicBezTo>
                <a:cubicBezTo>
                  <a:pt x="6882" y="5339"/>
                  <a:pt x="6881" y="5338"/>
                  <a:pt x="6842" y="5458"/>
                </a:cubicBezTo>
                <a:cubicBezTo>
                  <a:pt x="6842" y="5458"/>
                  <a:pt x="6842" y="5458"/>
                  <a:pt x="6872" y="5444"/>
                </a:cubicBezTo>
                <a:cubicBezTo>
                  <a:pt x="6872" y="5444"/>
                  <a:pt x="6872" y="5445"/>
                  <a:pt x="6883" y="5455"/>
                </a:cubicBezTo>
                <a:cubicBezTo>
                  <a:pt x="6883" y="5455"/>
                  <a:pt x="6882" y="5454"/>
                  <a:pt x="6740" y="5562"/>
                </a:cubicBezTo>
                <a:cubicBezTo>
                  <a:pt x="6740" y="5562"/>
                  <a:pt x="6741" y="5563"/>
                  <a:pt x="6724" y="5606"/>
                </a:cubicBezTo>
                <a:cubicBezTo>
                  <a:pt x="6724" y="5606"/>
                  <a:pt x="6723" y="5606"/>
                  <a:pt x="6770" y="5665"/>
                </a:cubicBezTo>
                <a:lnTo>
                  <a:pt x="6717" y="5707"/>
                </a:lnTo>
                <a:lnTo>
                  <a:pt x="6706" y="5743"/>
                </a:lnTo>
                <a:cubicBezTo>
                  <a:pt x="6706" y="5743"/>
                  <a:pt x="6706" y="5744"/>
                  <a:pt x="6686" y="5746"/>
                </a:cubicBezTo>
                <a:cubicBezTo>
                  <a:pt x="6686" y="5746"/>
                  <a:pt x="6686" y="5745"/>
                  <a:pt x="6675" y="5736"/>
                </a:cubicBezTo>
                <a:cubicBezTo>
                  <a:pt x="6675" y="5736"/>
                  <a:pt x="6675" y="5736"/>
                  <a:pt x="6666" y="5748"/>
                </a:cubicBezTo>
                <a:cubicBezTo>
                  <a:pt x="6740" y="5772"/>
                  <a:pt x="6678" y="5757"/>
                  <a:pt x="6689" y="5767"/>
                </a:cubicBezTo>
                <a:cubicBezTo>
                  <a:pt x="6689" y="5767"/>
                  <a:pt x="6689" y="5766"/>
                  <a:pt x="6614" y="5837"/>
                </a:cubicBezTo>
                <a:cubicBezTo>
                  <a:pt x="6614" y="5837"/>
                  <a:pt x="6614" y="5837"/>
                  <a:pt x="6588" y="5892"/>
                </a:cubicBezTo>
                <a:cubicBezTo>
                  <a:pt x="6588" y="5892"/>
                  <a:pt x="6588" y="5892"/>
                  <a:pt x="6519" y="6025"/>
                </a:cubicBezTo>
                <a:cubicBezTo>
                  <a:pt x="6519" y="6025"/>
                  <a:pt x="6520" y="6024"/>
                  <a:pt x="6491" y="6038"/>
                </a:cubicBezTo>
                <a:cubicBezTo>
                  <a:pt x="6491" y="6038"/>
                  <a:pt x="6490" y="6037"/>
                  <a:pt x="6492" y="6058"/>
                </a:cubicBezTo>
                <a:cubicBezTo>
                  <a:pt x="6492" y="6058"/>
                  <a:pt x="6492" y="6059"/>
                  <a:pt x="6474" y="6081"/>
                </a:cubicBezTo>
                <a:cubicBezTo>
                  <a:pt x="6474" y="6081"/>
                  <a:pt x="6475" y="6081"/>
                  <a:pt x="6445" y="6095"/>
                </a:cubicBezTo>
                <a:cubicBezTo>
                  <a:pt x="6445" y="6095"/>
                  <a:pt x="6445" y="6094"/>
                  <a:pt x="6478" y="6122"/>
                </a:cubicBezTo>
                <a:cubicBezTo>
                  <a:pt x="6478" y="6122"/>
                  <a:pt x="6478" y="6123"/>
                  <a:pt x="6444" y="6189"/>
                </a:cubicBezTo>
                <a:cubicBezTo>
                  <a:pt x="6444" y="6189"/>
                  <a:pt x="6444" y="6189"/>
                  <a:pt x="6374" y="6207"/>
                </a:cubicBezTo>
                <a:cubicBezTo>
                  <a:pt x="6374" y="6207"/>
                  <a:pt x="6374" y="6207"/>
                  <a:pt x="6357" y="6251"/>
                </a:cubicBezTo>
                <a:cubicBezTo>
                  <a:pt x="6357" y="6251"/>
                  <a:pt x="6357" y="6249"/>
                  <a:pt x="6356" y="6344"/>
                </a:cubicBezTo>
                <a:cubicBezTo>
                  <a:pt x="6356" y="6344"/>
                  <a:pt x="6357" y="6344"/>
                  <a:pt x="6335" y="6325"/>
                </a:cubicBezTo>
                <a:cubicBezTo>
                  <a:pt x="6335" y="6325"/>
                  <a:pt x="6335" y="6325"/>
                  <a:pt x="6316" y="6348"/>
                </a:cubicBezTo>
                <a:cubicBezTo>
                  <a:pt x="6316" y="6348"/>
                  <a:pt x="6316" y="6348"/>
                  <a:pt x="6318" y="6369"/>
                </a:cubicBezTo>
                <a:cubicBezTo>
                  <a:pt x="6318" y="6369"/>
                  <a:pt x="6319" y="6369"/>
                  <a:pt x="6264" y="6437"/>
                </a:cubicBezTo>
                <a:cubicBezTo>
                  <a:pt x="6264" y="6437"/>
                  <a:pt x="6264" y="6437"/>
                  <a:pt x="6257" y="6469"/>
                </a:cubicBezTo>
                <a:cubicBezTo>
                  <a:pt x="6191" y="6528"/>
                  <a:pt x="6193" y="6548"/>
                  <a:pt x="6206" y="6579"/>
                </a:cubicBezTo>
                <a:cubicBezTo>
                  <a:pt x="6206" y="6579"/>
                  <a:pt x="6206" y="6579"/>
                  <a:pt x="6137" y="6596"/>
                </a:cubicBezTo>
                <a:cubicBezTo>
                  <a:pt x="6137" y="6596"/>
                  <a:pt x="6137" y="6597"/>
                  <a:pt x="6134" y="6670"/>
                </a:cubicBezTo>
                <a:cubicBezTo>
                  <a:pt x="6134" y="6670"/>
                  <a:pt x="6133" y="6671"/>
                  <a:pt x="6078" y="6739"/>
                </a:cubicBezTo>
                <a:cubicBezTo>
                  <a:pt x="6078" y="6739"/>
                  <a:pt x="6078" y="6738"/>
                  <a:pt x="6027" y="6848"/>
                </a:cubicBezTo>
                <a:cubicBezTo>
                  <a:pt x="6027" y="6848"/>
                  <a:pt x="6028" y="6848"/>
                  <a:pt x="5975" y="6822"/>
                </a:cubicBezTo>
                <a:cubicBezTo>
                  <a:pt x="5975" y="6822"/>
                  <a:pt x="5975" y="6822"/>
                  <a:pt x="5862" y="6917"/>
                </a:cubicBezTo>
                <a:cubicBezTo>
                  <a:pt x="5862" y="6917"/>
                  <a:pt x="5861" y="6917"/>
                  <a:pt x="5906" y="6955"/>
                </a:cubicBezTo>
                <a:cubicBezTo>
                  <a:pt x="5906" y="6955"/>
                  <a:pt x="5906" y="6954"/>
                  <a:pt x="5938" y="6867"/>
                </a:cubicBezTo>
                <a:cubicBezTo>
                  <a:pt x="5938" y="6867"/>
                  <a:pt x="5938" y="6868"/>
                  <a:pt x="5958" y="6866"/>
                </a:cubicBezTo>
                <a:cubicBezTo>
                  <a:pt x="5958" y="6866"/>
                  <a:pt x="5958" y="6865"/>
                  <a:pt x="5955" y="6939"/>
                </a:cubicBezTo>
                <a:cubicBezTo>
                  <a:pt x="5955" y="6939"/>
                  <a:pt x="5955" y="6940"/>
                  <a:pt x="5821" y="7131"/>
                </a:cubicBezTo>
                <a:cubicBezTo>
                  <a:pt x="5821" y="7131"/>
                  <a:pt x="5821" y="7130"/>
                  <a:pt x="5825" y="7172"/>
                </a:cubicBezTo>
                <a:cubicBezTo>
                  <a:pt x="5825" y="7172"/>
                  <a:pt x="5824" y="7173"/>
                  <a:pt x="5751" y="7264"/>
                </a:cubicBezTo>
                <a:cubicBezTo>
                  <a:pt x="5751" y="7264"/>
                  <a:pt x="5752" y="7263"/>
                  <a:pt x="5665" y="7418"/>
                </a:cubicBezTo>
                <a:cubicBezTo>
                  <a:pt x="5665" y="7418"/>
                  <a:pt x="5664" y="7418"/>
                  <a:pt x="5564" y="7544"/>
                </a:cubicBezTo>
                <a:cubicBezTo>
                  <a:pt x="5564" y="7544"/>
                  <a:pt x="5564" y="7543"/>
                  <a:pt x="5588" y="7583"/>
                </a:cubicBezTo>
                <a:cubicBezTo>
                  <a:pt x="5526" y="7568"/>
                  <a:pt x="5542" y="7619"/>
                  <a:pt x="5535" y="7651"/>
                </a:cubicBezTo>
                <a:cubicBezTo>
                  <a:pt x="5535" y="7651"/>
                  <a:pt x="5535" y="7651"/>
                  <a:pt x="5515" y="7653"/>
                </a:cubicBezTo>
                <a:lnTo>
                  <a:pt x="5525" y="7679"/>
                </a:lnTo>
                <a:lnTo>
                  <a:pt x="5533" y="7667"/>
                </a:lnTo>
                <a:cubicBezTo>
                  <a:pt x="5538" y="7663"/>
                  <a:pt x="5541" y="7663"/>
                  <a:pt x="5539" y="7678"/>
                </a:cubicBezTo>
                <a:lnTo>
                  <a:pt x="5535" y="7697"/>
                </a:lnTo>
                <a:lnTo>
                  <a:pt x="5570" y="7701"/>
                </a:lnTo>
                <a:cubicBezTo>
                  <a:pt x="5570" y="7701"/>
                  <a:pt x="5569" y="7701"/>
                  <a:pt x="5579" y="7689"/>
                </a:cubicBezTo>
                <a:cubicBezTo>
                  <a:pt x="5579" y="7689"/>
                  <a:pt x="5578" y="7689"/>
                  <a:pt x="5580" y="7710"/>
                </a:cubicBezTo>
                <a:cubicBezTo>
                  <a:pt x="5580" y="7710"/>
                  <a:pt x="5580" y="7710"/>
                  <a:pt x="5535" y="7767"/>
                </a:cubicBezTo>
                <a:cubicBezTo>
                  <a:pt x="5535" y="7767"/>
                  <a:pt x="5535" y="7766"/>
                  <a:pt x="5566" y="7774"/>
                </a:cubicBezTo>
                <a:cubicBezTo>
                  <a:pt x="5566" y="7774"/>
                  <a:pt x="5566" y="7774"/>
                  <a:pt x="5574" y="7857"/>
                </a:cubicBezTo>
                <a:cubicBezTo>
                  <a:pt x="5574" y="7857"/>
                  <a:pt x="5575" y="7857"/>
                  <a:pt x="5663" y="7723"/>
                </a:cubicBezTo>
                <a:cubicBezTo>
                  <a:pt x="5663" y="7723"/>
                  <a:pt x="5663" y="7722"/>
                  <a:pt x="5666" y="7648"/>
                </a:cubicBezTo>
                <a:cubicBezTo>
                  <a:pt x="5666" y="7648"/>
                  <a:pt x="5666" y="7648"/>
                  <a:pt x="5697" y="7656"/>
                </a:cubicBezTo>
                <a:cubicBezTo>
                  <a:pt x="5697" y="7656"/>
                  <a:pt x="5697" y="7656"/>
                  <a:pt x="5724" y="7622"/>
                </a:cubicBezTo>
                <a:cubicBezTo>
                  <a:pt x="5724" y="7622"/>
                  <a:pt x="5725" y="7622"/>
                  <a:pt x="5703" y="7603"/>
                </a:cubicBezTo>
                <a:cubicBezTo>
                  <a:pt x="5703" y="7603"/>
                  <a:pt x="5702" y="7603"/>
                  <a:pt x="5757" y="7535"/>
                </a:cubicBezTo>
                <a:cubicBezTo>
                  <a:pt x="5757" y="7535"/>
                  <a:pt x="5757" y="7534"/>
                  <a:pt x="5744" y="7504"/>
                </a:cubicBezTo>
                <a:cubicBezTo>
                  <a:pt x="5744" y="7504"/>
                  <a:pt x="5744" y="7505"/>
                  <a:pt x="5770" y="7450"/>
                </a:cubicBezTo>
                <a:cubicBezTo>
                  <a:pt x="5770" y="7450"/>
                  <a:pt x="5769" y="7451"/>
                  <a:pt x="5760" y="7462"/>
                </a:cubicBezTo>
                <a:cubicBezTo>
                  <a:pt x="5760" y="7462"/>
                  <a:pt x="5760" y="7461"/>
                  <a:pt x="5705" y="7414"/>
                </a:cubicBezTo>
                <a:cubicBezTo>
                  <a:pt x="5769" y="7240"/>
                  <a:pt x="5703" y="7393"/>
                  <a:pt x="5741" y="7369"/>
                </a:cubicBezTo>
                <a:cubicBezTo>
                  <a:pt x="5741" y="7369"/>
                  <a:pt x="5742" y="7369"/>
                  <a:pt x="5740" y="7348"/>
                </a:cubicBezTo>
                <a:cubicBezTo>
                  <a:pt x="5740" y="7348"/>
                  <a:pt x="5740" y="7348"/>
                  <a:pt x="5771" y="7355"/>
                </a:cubicBezTo>
                <a:cubicBezTo>
                  <a:pt x="5793" y="7374"/>
                  <a:pt x="5744" y="7389"/>
                  <a:pt x="5757" y="7420"/>
                </a:cubicBezTo>
                <a:cubicBezTo>
                  <a:pt x="5757" y="7420"/>
                  <a:pt x="5756" y="7420"/>
                  <a:pt x="5792" y="7374"/>
                </a:cubicBezTo>
                <a:cubicBezTo>
                  <a:pt x="5792" y="7374"/>
                  <a:pt x="5794" y="7375"/>
                  <a:pt x="5792" y="7469"/>
                </a:cubicBezTo>
                <a:cubicBezTo>
                  <a:pt x="5792" y="7469"/>
                  <a:pt x="5791" y="7468"/>
                  <a:pt x="5821" y="7455"/>
                </a:cubicBezTo>
                <a:cubicBezTo>
                  <a:pt x="5821" y="7455"/>
                  <a:pt x="5821" y="7455"/>
                  <a:pt x="5804" y="7383"/>
                </a:cubicBezTo>
                <a:cubicBezTo>
                  <a:pt x="5804" y="7383"/>
                  <a:pt x="5804" y="7384"/>
                  <a:pt x="5853" y="7369"/>
                </a:cubicBezTo>
                <a:cubicBezTo>
                  <a:pt x="5853" y="7369"/>
                  <a:pt x="5853" y="7369"/>
                  <a:pt x="5897" y="7407"/>
                </a:cubicBezTo>
                <a:cubicBezTo>
                  <a:pt x="5897" y="7407"/>
                  <a:pt x="5898" y="7406"/>
                  <a:pt x="5877" y="7293"/>
                </a:cubicBezTo>
                <a:cubicBezTo>
                  <a:pt x="5877" y="7293"/>
                  <a:pt x="5877" y="7293"/>
                  <a:pt x="5943" y="7234"/>
                </a:cubicBezTo>
                <a:cubicBezTo>
                  <a:pt x="5943" y="7234"/>
                  <a:pt x="5942" y="7234"/>
                  <a:pt x="5916" y="7173"/>
                </a:cubicBezTo>
                <a:cubicBezTo>
                  <a:pt x="5916" y="7173"/>
                  <a:pt x="5916" y="7173"/>
                  <a:pt x="5933" y="7130"/>
                </a:cubicBezTo>
                <a:cubicBezTo>
                  <a:pt x="5951" y="7107"/>
                  <a:pt x="5900" y="7102"/>
                  <a:pt x="5927" y="7068"/>
                </a:cubicBezTo>
                <a:cubicBezTo>
                  <a:pt x="5927" y="7068"/>
                  <a:pt x="5927" y="7068"/>
                  <a:pt x="5969" y="7084"/>
                </a:cubicBezTo>
                <a:cubicBezTo>
                  <a:pt x="5892" y="7019"/>
                  <a:pt x="6007" y="7059"/>
                  <a:pt x="5962" y="7022"/>
                </a:cubicBezTo>
                <a:cubicBezTo>
                  <a:pt x="5949" y="6992"/>
                  <a:pt x="5990" y="6988"/>
                  <a:pt x="5999" y="6976"/>
                </a:cubicBezTo>
                <a:cubicBezTo>
                  <a:pt x="5999" y="6976"/>
                  <a:pt x="5999" y="6976"/>
                  <a:pt x="6032" y="6889"/>
                </a:cubicBezTo>
                <a:cubicBezTo>
                  <a:pt x="6032" y="6889"/>
                  <a:pt x="6032" y="6889"/>
                  <a:pt x="6061" y="6876"/>
                </a:cubicBezTo>
                <a:lnTo>
                  <a:pt x="6061" y="6818"/>
                </a:lnTo>
                <a:lnTo>
                  <a:pt x="6054" y="6820"/>
                </a:lnTo>
                <a:cubicBezTo>
                  <a:pt x="6046" y="6825"/>
                  <a:pt x="6046" y="6825"/>
                  <a:pt x="6046" y="6825"/>
                </a:cubicBezTo>
                <a:cubicBezTo>
                  <a:pt x="6039" y="6833"/>
                  <a:pt x="6056" y="6788"/>
                  <a:pt x="6061" y="6818"/>
                </a:cubicBezTo>
                <a:lnTo>
                  <a:pt x="6114" y="6787"/>
                </a:lnTo>
                <a:cubicBezTo>
                  <a:pt x="6114" y="6787"/>
                  <a:pt x="6114" y="6788"/>
                  <a:pt x="6103" y="6778"/>
                </a:cubicBezTo>
                <a:cubicBezTo>
                  <a:pt x="6103" y="6778"/>
                  <a:pt x="6103" y="6779"/>
                  <a:pt x="6101" y="6758"/>
                </a:cubicBezTo>
                <a:cubicBezTo>
                  <a:pt x="6101" y="6758"/>
                  <a:pt x="6100" y="6757"/>
                  <a:pt x="6189" y="6622"/>
                </a:cubicBezTo>
                <a:cubicBezTo>
                  <a:pt x="6189" y="6622"/>
                  <a:pt x="6189" y="6623"/>
                  <a:pt x="6270" y="6615"/>
                </a:cubicBezTo>
                <a:cubicBezTo>
                  <a:pt x="6270" y="6615"/>
                  <a:pt x="6271" y="6614"/>
                  <a:pt x="6258" y="6700"/>
                </a:cubicBezTo>
                <a:cubicBezTo>
                  <a:pt x="6258" y="6700"/>
                  <a:pt x="6258" y="6699"/>
                  <a:pt x="6305" y="6663"/>
                </a:cubicBezTo>
                <a:cubicBezTo>
                  <a:pt x="6305" y="6663"/>
                  <a:pt x="6306" y="6663"/>
                  <a:pt x="6304" y="6643"/>
                </a:cubicBezTo>
                <a:cubicBezTo>
                  <a:pt x="6304" y="6643"/>
                  <a:pt x="6303" y="6643"/>
                  <a:pt x="6333" y="6535"/>
                </a:cubicBezTo>
                <a:cubicBezTo>
                  <a:pt x="6333" y="6535"/>
                  <a:pt x="6334" y="6535"/>
                  <a:pt x="6363" y="6522"/>
                </a:cubicBezTo>
                <a:cubicBezTo>
                  <a:pt x="6363" y="6522"/>
                  <a:pt x="6363" y="6521"/>
                  <a:pt x="6340" y="6503"/>
                </a:cubicBezTo>
                <a:cubicBezTo>
                  <a:pt x="6398" y="6361"/>
                  <a:pt x="6379" y="6478"/>
                  <a:pt x="6379" y="6478"/>
                </a:cubicBezTo>
                <a:cubicBezTo>
                  <a:pt x="6379" y="6478"/>
                  <a:pt x="6379" y="6478"/>
                  <a:pt x="6410" y="6370"/>
                </a:cubicBezTo>
                <a:cubicBezTo>
                  <a:pt x="6410" y="6370"/>
                  <a:pt x="6410" y="6370"/>
                  <a:pt x="6441" y="6377"/>
                </a:cubicBezTo>
                <a:cubicBezTo>
                  <a:pt x="6441" y="6377"/>
                  <a:pt x="6441" y="6378"/>
                  <a:pt x="6459" y="6355"/>
                </a:cubicBezTo>
                <a:cubicBezTo>
                  <a:pt x="6493" y="6384"/>
                  <a:pt x="6424" y="6421"/>
                  <a:pt x="6485" y="6415"/>
                </a:cubicBezTo>
                <a:lnTo>
                  <a:pt x="6481" y="6355"/>
                </a:lnTo>
                <a:lnTo>
                  <a:pt x="6435" y="6320"/>
                </a:lnTo>
                <a:lnTo>
                  <a:pt x="6431" y="6325"/>
                </a:lnTo>
                <a:lnTo>
                  <a:pt x="6440" y="6338"/>
                </a:lnTo>
                <a:cubicBezTo>
                  <a:pt x="6441" y="6346"/>
                  <a:pt x="6434" y="6352"/>
                  <a:pt x="6408" y="6350"/>
                </a:cubicBezTo>
                <a:lnTo>
                  <a:pt x="6431" y="6325"/>
                </a:lnTo>
                <a:lnTo>
                  <a:pt x="6423" y="6312"/>
                </a:lnTo>
                <a:lnTo>
                  <a:pt x="6435" y="6320"/>
                </a:lnTo>
                <a:lnTo>
                  <a:pt x="6454" y="6302"/>
                </a:lnTo>
                <a:cubicBezTo>
                  <a:pt x="6474" y="6280"/>
                  <a:pt x="6429" y="6325"/>
                  <a:pt x="6435" y="6316"/>
                </a:cubicBezTo>
                <a:cubicBezTo>
                  <a:pt x="6435" y="6316"/>
                  <a:pt x="6435" y="6315"/>
                  <a:pt x="6431" y="6274"/>
                </a:cubicBezTo>
                <a:cubicBezTo>
                  <a:pt x="6431" y="6274"/>
                  <a:pt x="6432" y="6273"/>
                  <a:pt x="6373" y="6300"/>
                </a:cubicBezTo>
                <a:cubicBezTo>
                  <a:pt x="6373" y="6300"/>
                  <a:pt x="6372" y="6301"/>
                  <a:pt x="6382" y="6290"/>
                </a:cubicBezTo>
                <a:cubicBezTo>
                  <a:pt x="6382" y="6290"/>
                  <a:pt x="6381" y="6290"/>
                  <a:pt x="6427" y="6233"/>
                </a:cubicBezTo>
                <a:cubicBezTo>
                  <a:pt x="6427" y="6233"/>
                  <a:pt x="6427" y="6232"/>
                  <a:pt x="6438" y="6242"/>
                </a:cubicBezTo>
                <a:cubicBezTo>
                  <a:pt x="6438" y="6242"/>
                  <a:pt x="6438" y="6242"/>
                  <a:pt x="6465" y="6208"/>
                </a:cubicBezTo>
                <a:cubicBezTo>
                  <a:pt x="6465" y="6208"/>
                  <a:pt x="6465" y="6208"/>
                  <a:pt x="6496" y="6216"/>
                </a:cubicBezTo>
                <a:cubicBezTo>
                  <a:pt x="6496" y="6216"/>
                  <a:pt x="6496" y="6215"/>
                  <a:pt x="6496" y="6227"/>
                </a:cubicBezTo>
                <a:lnTo>
                  <a:pt x="6496" y="6269"/>
                </a:lnTo>
                <a:lnTo>
                  <a:pt x="6546" y="6290"/>
                </a:lnTo>
                <a:cubicBezTo>
                  <a:pt x="6551" y="6280"/>
                  <a:pt x="6553" y="6261"/>
                  <a:pt x="6573" y="6259"/>
                </a:cubicBezTo>
                <a:cubicBezTo>
                  <a:pt x="6573" y="6259"/>
                  <a:pt x="6573" y="6260"/>
                  <a:pt x="6561" y="6251"/>
                </a:cubicBezTo>
                <a:cubicBezTo>
                  <a:pt x="6623" y="6150"/>
                  <a:pt x="6574" y="6280"/>
                  <a:pt x="6608" y="6214"/>
                </a:cubicBezTo>
                <a:cubicBezTo>
                  <a:pt x="6608" y="6214"/>
                  <a:pt x="6609" y="6214"/>
                  <a:pt x="6632" y="6138"/>
                </a:cubicBezTo>
                <a:cubicBezTo>
                  <a:pt x="6632" y="6138"/>
                  <a:pt x="6631" y="6139"/>
                  <a:pt x="6598" y="6111"/>
                </a:cubicBezTo>
                <a:cubicBezTo>
                  <a:pt x="6598" y="6111"/>
                  <a:pt x="6599" y="6110"/>
                  <a:pt x="6578" y="6112"/>
                </a:cubicBezTo>
                <a:cubicBezTo>
                  <a:pt x="6578" y="6112"/>
                  <a:pt x="6579" y="6112"/>
                  <a:pt x="6577" y="6092"/>
                </a:cubicBezTo>
                <a:cubicBezTo>
                  <a:pt x="6577" y="6092"/>
                  <a:pt x="6577" y="6092"/>
                  <a:pt x="6634" y="6045"/>
                </a:cubicBezTo>
                <a:cubicBezTo>
                  <a:pt x="6634" y="6045"/>
                  <a:pt x="6633" y="6044"/>
                  <a:pt x="6629" y="6003"/>
                </a:cubicBezTo>
                <a:cubicBezTo>
                  <a:pt x="6629" y="6003"/>
                  <a:pt x="6629" y="6002"/>
                  <a:pt x="6593" y="6048"/>
                </a:cubicBezTo>
                <a:cubicBezTo>
                  <a:pt x="6593" y="6048"/>
                  <a:pt x="6593" y="6048"/>
                  <a:pt x="6553" y="6052"/>
                </a:cubicBezTo>
                <a:cubicBezTo>
                  <a:pt x="6553" y="6052"/>
                  <a:pt x="6552" y="6053"/>
                  <a:pt x="6557" y="6000"/>
                </a:cubicBezTo>
                <a:cubicBezTo>
                  <a:pt x="6557" y="6000"/>
                  <a:pt x="6558" y="5999"/>
                  <a:pt x="6765" y="5717"/>
                </a:cubicBezTo>
                <a:cubicBezTo>
                  <a:pt x="6765" y="5717"/>
                  <a:pt x="6766" y="5718"/>
                  <a:pt x="6777" y="5727"/>
                </a:cubicBezTo>
                <a:cubicBezTo>
                  <a:pt x="6777" y="5727"/>
                  <a:pt x="6776" y="5727"/>
                  <a:pt x="6741" y="5793"/>
                </a:cubicBezTo>
                <a:cubicBezTo>
                  <a:pt x="6741" y="5793"/>
                  <a:pt x="6742" y="5793"/>
                  <a:pt x="6750" y="5800"/>
                </a:cubicBezTo>
                <a:lnTo>
                  <a:pt x="6772" y="5819"/>
                </a:lnTo>
                <a:lnTo>
                  <a:pt x="6778" y="5812"/>
                </a:lnTo>
                <a:cubicBezTo>
                  <a:pt x="6784" y="5802"/>
                  <a:pt x="6788" y="5793"/>
                  <a:pt x="6782" y="5788"/>
                </a:cubicBezTo>
                <a:cubicBezTo>
                  <a:pt x="6782" y="5788"/>
                  <a:pt x="6781" y="5789"/>
                  <a:pt x="6842" y="5783"/>
                </a:cubicBezTo>
                <a:cubicBezTo>
                  <a:pt x="6842" y="5783"/>
                  <a:pt x="6842" y="5782"/>
                  <a:pt x="6829" y="5752"/>
                </a:cubicBezTo>
                <a:cubicBezTo>
                  <a:pt x="6829" y="5752"/>
                  <a:pt x="6829" y="5753"/>
                  <a:pt x="6848" y="5730"/>
                </a:cubicBezTo>
                <a:cubicBezTo>
                  <a:pt x="6848" y="5730"/>
                  <a:pt x="6847" y="5729"/>
                  <a:pt x="6836" y="5720"/>
                </a:cubicBezTo>
                <a:cubicBezTo>
                  <a:pt x="6781" y="5545"/>
                  <a:pt x="6838" y="5506"/>
                  <a:pt x="6850" y="5530"/>
                </a:cubicBezTo>
                <a:lnTo>
                  <a:pt x="6849" y="5538"/>
                </a:lnTo>
                <a:lnTo>
                  <a:pt x="6866" y="5511"/>
                </a:lnTo>
                <a:cubicBezTo>
                  <a:pt x="6877" y="5494"/>
                  <a:pt x="6891" y="5471"/>
                  <a:pt x="6911" y="5440"/>
                </a:cubicBezTo>
                <a:cubicBezTo>
                  <a:pt x="6911" y="5440"/>
                  <a:pt x="6911" y="5441"/>
                  <a:pt x="6968" y="5393"/>
                </a:cubicBezTo>
                <a:cubicBezTo>
                  <a:pt x="6968" y="5393"/>
                  <a:pt x="6969" y="5393"/>
                  <a:pt x="6999" y="5285"/>
                </a:cubicBezTo>
                <a:cubicBezTo>
                  <a:pt x="6999" y="5285"/>
                  <a:pt x="6999" y="5286"/>
                  <a:pt x="7071" y="5195"/>
                </a:cubicBezTo>
                <a:cubicBezTo>
                  <a:pt x="7071" y="5195"/>
                  <a:pt x="7072" y="5194"/>
                  <a:pt x="7077" y="5141"/>
                </a:cubicBezTo>
                <a:cubicBezTo>
                  <a:pt x="7077" y="5141"/>
                  <a:pt x="7076" y="5141"/>
                  <a:pt x="7138" y="5041"/>
                </a:cubicBezTo>
                <a:cubicBezTo>
                  <a:pt x="7138" y="5041"/>
                  <a:pt x="7138" y="5041"/>
                  <a:pt x="7169" y="5048"/>
                </a:cubicBezTo>
                <a:cubicBezTo>
                  <a:pt x="7169" y="5048"/>
                  <a:pt x="7170" y="5048"/>
                  <a:pt x="7170" y="5163"/>
                </a:cubicBezTo>
                <a:cubicBezTo>
                  <a:pt x="7176" y="5168"/>
                  <a:pt x="7172" y="5174"/>
                  <a:pt x="7166" y="5183"/>
                </a:cubicBezTo>
                <a:lnTo>
                  <a:pt x="7158" y="5223"/>
                </a:lnTo>
                <a:lnTo>
                  <a:pt x="7170" y="5202"/>
                </a:lnTo>
                <a:cubicBezTo>
                  <a:pt x="7192" y="5179"/>
                  <a:pt x="7161" y="5246"/>
                  <a:pt x="7168" y="5237"/>
                </a:cubicBezTo>
                <a:cubicBezTo>
                  <a:pt x="7168" y="5237"/>
                  <a:pt x="7168" y="5237"/>
                  <a:pt x="7200" y="5150"/>
                </a:cubicBezTo>
                <a:cubicBezTo>
                  <a:pt x="7200" y="5150"/>
                  <a:pt x="7200" y="5150"/>
                  <a:pt x="7247" y="5113"/>
                </a:cubicBezTo>
                <a:cubicBezTo>
                  <a:pt x="7247" y="5081"/>
                  <a:pt x="7244" y="5070"/>
                  <a:pt x="7241" y="5052"/>
                </a:cubicBezTo>
                <a:cubicBezTo>
                  <a:pt x="7230" y="5043"/>
                  <a:pt x="7239" y="5032"/>
                  <a:pt x="7210" y="5045"/>
                </a:cubicBezTo>
                <a:cubicBezTo>
                  <a:pt x="7200" y="5046"/>
                  <a:pt x="7210" y="5010"/>
                  <a:pt x="7221" y="5001"/>
                </a:cubicBezTo>
                <a:lnTo>
                  <a:pt x="7237" y="5014"/>
                </a:lnTo>
                <a:lnTo>
                  <a:pt x="7229" y="4937"/>
                </a:lnTo>
                <a:lnTo>
                  <a:pt x="7226" y="4936"/>
                </a:lnTo>
                <a:close/>
                <a:moveTo>
                  <a:pt x="7237" y="5014"/>
                </a:moveTo>
                <a:lnTo>
                  <a:pt x="7241" y="5052"/>
                </a:lnTo>
                <a:cubicBezTo>
                  <a:pt x="7240" y="5042"/>
                  <a:pt x="7240" y="5022"/>
                  <a:pt x="7238" y="5016"/>
                </a:cubicBezTo>
                <a:lnTo>
                  <a:pt x="7237" y="5014"/>
                </a:lnTo>
                <a:close/>
                <a:moveTo>
                  <a:pt x="7158" y="5223"/>
                </a:moveTo>
                <a:lnTo>
                  <a:pt x="7153" y="5227"/>
                </a:lnTo>
                <a:lnTo>
                  <a:pt x="7156" y="5227"/>
                </a:lnTo>
                <a:lnTo>
                  <a:pt x="7158" y="5223"/>
                </a:lnTo>
                <a:close/>
                <a:moveTo>
                  <a:pt x="7153" y="5227"/>
                </a:moveTo>
                <a:lnTo>
                  <a:pt x="7125" y="5220"/>
                </a:lnTo>
                <a:cubicBezTo>
                  <a:pt x="7125" y="5220"/>
                  <a:pt x="7125" y="5221"/>
                  <a:pt x="7122" y="5294"/>
                </a:cubicBezTo>
                <a:cubicBezTo>
                  <a:pt x="7122" y="5294"/>
                  <a:pt x="7122" y="5295"/>
                  <a:pt x="7142" y="5293"/>
                </a:cubicBezTo>
                <a:cubicBezTo>
                  <a:pt x="7142" y="5293"/>
                  <a:pt x="7142" y="5292"/>
                  <a:pt x="7129" y="5262"/>
                </a:cubicBezTo>
                <a:lnTo>
                  <a:pt x="7153" y="5227"/>
                </a:lnTo>
                <a:close/>
                <a:moveTo>
                  <a:pt x="6849" y="5538"/>
                </a:moveTo>
                <a:lnTo>
                  <a:pt x="6842" y="5548"/>
                </a:lnTo>
                <a:cubicBezTo>
                  <a:pt x="6832" y="5563"/>
                  <a:pt x="6832" y="5564"/>
                  <a:pt x="6832" y="5564"/>
                </a:cubicBezTo>
                <a:cubicBezTo>
                  <a:pt x="6843" y="5573"/>
                  <a:pt x="6843" y="5573"/>
                  <a:pt x="6843" y="5573"/>
                </a:cubicBezTo>
                <a:lnTo>
                  <a:pt x="6849" y="5538"/>
                </a:lnTo>
                <a:close/>
                <a:moveTo>
                  <a:pt x="6772" y="5819"/>
                </a:moveTo>
                <a:lnTo>
                  <a:pt x="6758" y="5838"/>
                </a:lnTo>
                <a:cubicBezTo>
                  <a:pt x="6754" y="5845"/>
                  <a:pt x="6753" y="5849"/>
                  <a:pt x="6764" y="5847"/>
                </a:cubicBezTo>
                <a:lnTo>
                  <a:pt x="6791" y="5835"/>
                </a:lnTo>
                <a:lnTo>
                  <a:pt x="6772" y="5819"/>
                </a:lnTo>
                <a:close/>
                <a:moveTo>
                  <a:pt x="6791" y="5835"/>
                </a:moveTo>
                <a:lnTo>
                  <a:pt x="6808" y="5850"/>
                </a:lnTo>
                <a:cubicBezTo>
                  <a:pt x="6817" y="5838"/>
                  <a:pt x="6815" y="5817"/>
                  <a:pt x="6835" y="5815"/>
                </a:cubicBezTo>
                <a:lnTo>
                  <a:pt x="6791" y="5835"/>
                </a:lnTo>
                <a:close/>
                <a:moveTo>
                  <a:pt x="6496" y="6269"/>
                </a:moveTo>
                <a:lnTo>
                  <a:pt x="6492" y="6268"/>
                </a:lnTo>
                <a:lnTo>
                  <a:pt x="6496" y="6272"/>
                </a:lnTo>
                <a:lnTo>
                  <a:pt x="6496" y="6269"/>
                </a:lnTo>
                <a:close/>
                <a:moveTo>
                  <a:pt x="6496" y="6272"/>
                </a:moveTo>
                <a:lnTo>
                  <a:pt x="6496" y="6309"/>
                </a:lnTo>
                <a:cubicBezTo>
                  <a:pt x="6496" y="6309"/>
                  <a:pt x="6496" y="6309"/>
                  <a:pt x="6516" y="6307"/>
                </a:cubicBezTo>
                <a:cubicBezTo>
                  <a:pt x="6516" y="6307"/>
                  <a:pt x="6516" y="6307"/>
                  <a:pt x="6525" y="6296"/>
                </a:cubicBezTo>
                <a:lnTo>
                  <a:pt x="6496" y="6272"/>
                </a:lnTo>
                <a:close/>
                <a:moveTo>
                  <a:pt x="6481" y="6355"/>
                </a:moveTo>
                <a:lnTo>
                  <a:pt x="6491" y="6363"/>
                </a:lnTo>
                <a:cubicBezTo>
                  <a:pt x="6499" y="6341"/>
                  <a:pt x="6489" y="6337"/>
                  <a:pt x="6481" y="6347"/>
                </a:cubicBezTo>
                <a:lnTo>
                  <a:pt x="6481" y="6355"/>
                </a:lnTo>
                <a:close/>
                <a:moveTo>
                  <a:pt x="5535" y="7697"/>
                </a:moveTo>
                <a:lnTo>
                  <a:pt x="5525" y="7695"/>
                </a:lnTo>
                <a:cubicBezTo>
                  <a:pt x="5518" y="7694"/>
                  <a:pt x="5518" y="7695"/>
                  <a:pt x="5518" y="7695"/>
                </a:cubicBezTo>
                <a:lnTo>
                  <a:pt x="5491" y="7729"/>
                </a:lnTo>
                <a:cubicBezTo>
                  <a:pt x="5491" y="7729"/>
                  <a:pt x="5491" y="7729"/>
                  <a:pt x="5420" y="7841"/>
                </a:cubicBezTo>
                <a:cubicBezTo>
                  <a:pt x="5420" y="7841"/>
                  <a:pt x="5420" y="7841"/>
                  <a:pt x="5389" y="7834"/>
                </a:cubicBezTo>
                <a:cubicBezTo>
                  <a:pt x="5389" y="7834"/>
                  <a:pt x="5389" y="7833"/>
                  <a:pt x="5413" y="7873"/>
                </a:cubicBezTo>
                <a:cubicBezTo>
                  <a:pt x="5413" y="7873"/>
                  <a:pt x="5413" y="7872"/>
                  <a:pt x="5348" y="7931"/>
                </a:cubicBezTo>
                <a:cubicBezTo>
                  <a:pt x="5348" y="7931"/>
                  <a:pt x="5347" y="7932"/>
                  <a:pt x="5331" y="7975"/>
                </a:cubicBezTo>
                <a:cubicBezTo>
                  <a:pt x="5331" y="7975"/>
                  <a:pt x="5332" y="7975"/>
                  <a:pt x="5302" y="7988"/>
                </a:cubicBezTo>
                <a:cubicBezTo>
                  <a:pt x="5302" y="7988"/>
                  <a:pt x="5301" y="7989"/>
                  <a:pt x="5305" y="8030"/>
                </a:cubicBezTo>
                <a:cubicBezTo>
                  <a:pt x="5305" y="8030"/>
                  <a:pt x="5305" y="8030"/>
                  <a:pt x="5267" y="8055"/>
                </a:cubicBezTo>
                <a:cubicBezTo>
                  <a:pt x="5341" y="7870"/>
                  <a:pt x="5276" y="8043"/>
                  <a:pt x="5261" y="7993"/>
                </a:cubicBezTo>
                <a:cubicBezTo>
                  <a:pt x="5261" y="7993"/>
                  <a:pt x="5261" y="7993"/>
                  <a:pt x="5192" y="8010"/>
                </a:cubicBezTo>
                <a:cubicBezTo>
                  <a:pt x="5243" y="8015"/>
                  <a:pt x="5182" y="8022"/>
                  <a:pt x="5205" y="8041"/>
                </a:cubicBezTo>
                <a:cubicBezTo>
                  <a:pt x="5253" y="8067"/>
                  <a:pt x="5280" y="8082"/>
                  <a:pt x="5292" y="8092"/>
                </a:cubicBezTo>
                <a:lnTo>
                  <a:pt x="5292" y="8095"/>
                </a:lnTo>
                <a:lnTo>
                  <a:pt x="5308" y="8051"/>
                </a:lnTo>
                <a:cubicBezTo>
                  <a:pt x="5308" y="8051"/>
                  <a:pt x="5308" y="8051"/>
                  <a:pt x="5328" y="8049"/>
                </a:cubicBezTo>
                <a:cubicBezTo>
                  <a:pt x="5328" y="8049"/>
                  <a:pt x="5328" y="8048"/>
                  <a:pt x="5341" y="7963"/>
                </a:cubicBezTo>
                <a:cubicBezTo>
                  <a:pt x="5341" y="7963"/>
                  <a:pt x="5340" y="7964"/>
                  <a:pt x="5430" y="7944"/>
                </a:cubicBezTo>
                <a:cubicBezTo>
                  <a:pt x="5430" y="7944"/>
                  <a:pt x="5429" y="7945"/>
                  <a:pt x="5457" y="7911"/>
                </a:cubicBezTo>
                <a:cubicBezTo>
                  <a:pt x="5457" y="7911"/>
                  <a:pt x="5457" y="7911"/>
                  <a:pt x="5464" y="7879"/>
                </a:cubicBezTo>
                <a:cubicBezTo>
                  <a:pt x="5464" y="7879"/>
                  <a:pt x="5464" y="7878"/>
                  <a:pt x="5494" y="7864"/>
                </a:cubicBezTo>
                <a:cubicBezTo>
                  <a:pt x="5494" y="7864"/>
                  <a:pt x="5493" y="7865"/>
                  <a:pt x="5495" y="7886"/>
                </a:cubicBezTo>
                <a:cubicBezTo>
                  <a:pt x="5512" y="7958"/>
                  <a:pt x="5465" y="7993"/>
                  <a:pt x="5416" y="8009"/>
                </a:cubicBezTo>
                <a:cubicBezTo>
                  <a:pt x="5416" y="8009"/>
                  <a:pt x="5410" y="8033"/>
                  <a:pt x="5409" y="8041"/>
                </a:cubicBezTo>
                <a:cubicBezTo>
                  <a:pt x="5409" y="8041"/>
                  <a:pt x="5409" y="8041"/>
                  <a:pt x="5469" y="8035"/>
                </a:cubicBezTo>
                <a:cubicBezTo>
                  <a:pt x="5469" y="8035"/>
                  <a:pt x="5469" y="8035"/>
                  <a:pt x="5477" y="8003"/>
                </a:cubicBezTo>
                <a:cubicBezTo>
                  <a:pt x="5477" y="8003"/>
                  <a:pt x="5477" y="8003"/>
                  <a:pt x="5519" y="8020"/>
                </a:cubicBezTo>
                <a:cubicBezTo>
                  <a:pt x="5557" y="7995"/>
                  <a:pt x="5513" y="7957"/>
                  <a:pt x="5540" y="7923"/>
                </a:cubicBezTo>
                <a:cubicBezTo>
                  <a:pt x="5540" y="7923"/>
                  <a:pt x="5540" y="7924"/>
                  <a:pt x="5495" y="7771"/>
                </a:cubicBezTo>
                <a:cubicBezTo>
                  <a:pt x="5495" y="7771"/>
                  <a:pt x="5495" y="7770"/>
                  <a:pt x="5515" y="7768"/>
                </a:cubicBezTo>
                <a:lnTo>
                  <a:pt x="5535" y="7697"/>
                </a:lnTo>
                <a:close/>
                <a:moveTo>
                  <a:pt x="5292" y="8095"/>
                </a:moveTo>
                <a:lnTo>
                  <a:pt x="5287" y="8112"/>
                </a:lnTo>
                <a:lnTo>
                  <a:pt x="5295" y="8108"/>
                </a:lnTo>
                <a:lnTo>
                  <a:pt x="5292" y="8095"/>
                </a:lnTo>
                <a:close/>
                <a:moveTo>
                  <a:pt x="5287" y="8112"/>
                </a:moveTo>
                <a:lnTo>
                  <a:pt x="5264" y="8122"/>
                </a:lnTo>
                <a:cubicBezTo>
                  <a:pt x="5253" y="8131"/>
                  <a:pt x="5246" y="8146"/>
                  <a:pt x="5248" y="8172"/>
                </a:cubicBezTo>
                <a:cubicBezTo>
                  <a:pt x="5233" y="8168"/>
                  <a:pt x="5238" y="8174"/>
                  <a:pt x="5246" y="8182"/>
                </a:cubicBezTo>
                <a:lnTo>
                  <a:pt x="5251" y="8211"/>
                </a:lnTo>
                <a:lnTo>
                  <a:pt x="5265" y="8170"/>
                </a:lnTo>
                <a:lnTo>
                  <a:pt x="5287" y="8112"/>
                </a:lnTo>
                <a:close/>
                <a:moveTo>
                  <a:pt x="5518" y="7695"/>
                </a:moveTo>
                <a:lnTo>
                  <a:pt x="5523" y="7689"/>
                </a:lnTo>
                <a:cubicBezTo>
                  <a:pt x="5528" y="7684"/>
                  <a:pt x="5528" y="7683"/>
                  <a:pt x="5528" y="7683"/>
                </a:cubicBezTo>
                <a:lnTo>
                  <a:pt x="5525" y="7679"/>
                </a:lnTo>
                <a:lnTo>
                  <a:pt x="5519" y="7689"/>
                </a:lnTo>
                <a:cubicBezTo>
                  <a:pt x="5515" y="7697"/>
                  <a:pt x="5513" y="7701"/>
                  <a:pt x="5518" y="7695"/>
                </a:cubicBezTo>
                <a:close/>
                <a:moveTo>
                  <a:pt x="6717" y="5707"/>
                </a:moveTo>
                <a:lnTo>
                  <a:pt x="6724" y="5686"/>
                </a:lnTo>
                <a:lnTo>
                  <a:pt x="6712" y="5705"/>
                </a:lnTo>
                <a:cubicBezTo>
                  <a:pt x="6708" y="5712"/>
                  <a:pt x="6706" y="5715"/>
                  <a:pt x="6714" y="5710"/>
                </a:cubicBezTo>
                <a:lnTo>
                  <a:pt x="6717" y="5707"/>
                </a:lnTo>
                <a:close/>
                <a:moveTo>
                  <a:pt x="6724" y="5686"/>
                </a:moveTo>
                <a:lnTo>
                  <a:pt x="6727" y="5682"/>
                </a:lnTo>
                <a:cubicBezTo>
                  <a:pt x="6732" y="5674"/>
                  <a:pt x="6735" y="5668"/>
                  <a:pt x="6730" y="5669"/>
                </a:cubicBezTo>
                <a:cubicBezTo>
                  <a:pt x="6730" y="5669"/>
                  <a:pt x="6730" y="5668"/>
                  <a:pt x="6727" y="5678"/>
                </a:cubicBezTo>
                <a:lnTo>
                  <a:pt x="6724" y="5686"/>
                </a:lnTo>
                <a:close/>
                <a:moveTo>
                  <a:pt x="7179" y="4941"/>
                </a:moveTo>
                <a:lnTo>
                  <a:pt x="7176" y="4946"/>
                </a:lnTo>
                <a:cubicBezTo>
                  <a:pt x="7178" y="4945"/>
                  <a:pt x="7180" y="4943"/>
                  <a:pt x="7180" y="4943"/>
                </a:cubicBezTo>
                <a:lnTo>
                  <a:pt x="7179" y="4941"/>
                </a:lnTo>
                <a:close/>
                <a:moveTo>
                  <a:pt x="7472" y="4385"/>
                </a:moveTo>
                <a:lnTo>
                  <a:pt x="7472" y="4374"/>
                </a:lnTo>
                <a:cubicBezTo>
                  <a:pt x="7472" y="4369"/>
                  <a:pt x="7471" y="4369"/>
                  <a:pt x="7471" y="4369"/>
                </a:cubicBezTo>
                <a:cubicBezTo>
                  <a:pt x="7479" y="4376"/>
                  <a:pt x="7439" y="4417"/>
                  <a:pt x="7458" y="4398"/>
                </a:cubicBezTo>
                <a:lnTo>
                  <a:pt x="7472" y="4385"/>
                </a:lnTo>
                <a:close/>
                <a:moveTo>
                  <a:pt x="7516" y="4348"/>
                </a:moveTo>
                <a:lnTo>
                  <a:pt x="7522" y="4318"/>
                </a:lnTo>
                <a:lnTo>
                  <a:pt x="7519" y="4320"/>
                </a:lnTo>
                <a:cubicBezTo>
                  <a:pt x="7512" y="4331"/>
                  <a:pt x="7505" y="4345"/>
                  <a:pt x="7503" y="4353"/>
                </a:cubicBezTo>
                <a:lnTo>
                  <a:pt x="7516" y="4348"/>
                </a:lnTo>
                <a:close/>
                <a:moveTo>
                  <a:pt x="7522" y="4318"/>
                </a:moveTo>
                <a:lnTo>
                  <a:pt x="7537" y="4310"/>
                </a:lnTo>
                <a:lnTo>
                  <a:pt x="7525" y="4304"/>
                </a:lnTo>
                <a:lnTo>
                  <a:pt x="7525" y="4309"/>
                </a:lnTo>
                <a:lnTo>
                  <a:pt x="7522" y="4318"/>
                </a:lnTo>
                <a:close/>
                <a:moveTo>
                  <a:pt x="7525" y="4304"/>
                </a:moveTo>
                <a:lnTo>
                  <a:pt x="7526" y="4302"/>
                </a:lnTo>
                <a:cubicBezTo>
                  <a:pt x="7526" y="4302"/>
                  <a:pt x="7521" y="4302"/>
                  <a:pt x="7520" y="4303"/>
                </a:cubicBezTo>
                <a:lnTo>
                  <a:pt x="7525" y="4304"/>
                </a:lnTo>
                <a:close/>
                <a:moveTo>
                  <a:pt x="7740" y="3871"/>
                </a:moveTo>
                <a:cubicBezTo>
                  <a:pt x="7740" y="3871"/>
                  <a:pt x="7740" y="3871"/>
                  <a:pt x="7690" y="3886"/>
                </a:cubicBezTo>
                <a:cubicBezTo>
                  <a:pt x="7690" y="3886"/>
                  <a:pt x="7690" y="3887"/>
                  <a:pt x="7686" y="3845"/>
                </a:cubicBezTo>
                <a:cubicBezTo>
                  <a:pt x="7686" y="3845"/>
                  <a:pt x="7686" y="3844"/>
                  <a:pt x="7629" y="3892"/>
                </a:cubicBezTo>
                <a:cubicBezTo>
                  <a:pt x="7629" y="3892"/>
                  <a:pt x="7630" y="3893"/>
                  <a:pt x="7632" y="3914"/>
                </a:cubicBezTo>
                <a:cubicBezTo>
                  <a:pt x="7632" y="3914"/>
                  <a:pt x="7631" y="3913"/>
                  <a:pt x="7680" y="3898"/>
                </a:cubicBezTo>
                <a:cubicBezTo>
                  <a:pt x="7680" y="3898"/>
                  <a:pt x="7681" y="3898"/>
                  <a:pt x="7665" y="3941"/>
                </a:cubicBezTo>
                <a:cubicBezTo>
                  <a:pt x="7665" y="3941"/>
                  <a:pt x="7665" y="3941"/>
                  <a:pt x="7645" y="3943"/>
                </a:cubicBezTo>
                <a:cubicBezTo>
                  <a:pt x="7645" y="3943"/>
                  <a:pt x="7644" y="3943"/>
                  <a:pt x="7641" y="3947"/>
                </a:cubicBezTo>
                <a:lnTo>
                  <a:pt x="7627" y="3966"/>
                </a:lnTo>
                <a:cubicBezTo>
                  <a:pt x="7627" y="3966"/>
                  <a:pt x="7626" y="3966"/>
                  <a:pt x="7689" y="3981"/>
                </a:cubicBezTo>
                <a:cubicBezTo>
                  <a:pt x="7689" y="3981"/>
                  <a:pt x="7689" y="3980"/>
                  <a:pt x="7676" y="3950"/>
                </a:cubicBezTo>
                <a:cubicBezTo>
                  <a:pt x="7676" y="3950"/>
                  <a:pt x="7676" y="3951"/>
                  <a:pt x="7740" y="3871"/>
                </a:cubicBezTo>
                <a:close/>
                <a:moveTo>
                  <a:pt x="7627" y="3966"/>
                </a:moveTo>
                <a:lnTo>
                  <a:pt x="7617" y="3978"/>
                </a:lnTo>
                <a:cubicBezTo>
                  <a:pt x="7617" y="3978"/>
                  <a:pt x="7617" y="3977"/>
                  <a:pt x="7628" y="3987"/>
                </a:cubicBezTo>
                <a:cubicBezTo>
                  <a:pt x="7637" y="3975"/>
                  <a:pt x="7638" y="3976"/>
                  <a:pt x="7627" y="3966"/>
                </a:cubicBezTo>
                <a:close/>
                <a:moveTo>
                  <a:pt x="7907" y="3676"/>
                </a:moveTo>
                <a:lnTo>
                  <a:pt x="7903" y="3666"/>
                </a:lnTo>
                <a:cubicBezTo>
                  <a:pt x="7916" y="3649"/>
                  <a:pt x="7866" y="3739"/>
                  <a:pt x="7896" y="3695"/>
                </a:cubicBezTo>
                <a:lnTo>
                  <a:pt x="7907" y="3676"/>
                </a:lnTo>
                <a:close/>
                <a:moveTo>
                  <a:pt x="8063" y="3420"/>
                </a:moveTo>
                <a:cubicBezTo>
                  <a:pt x="8063" y="3420"/>
                  <a:pt x="8073" y="3395"/>
                  <a:pt x="8063" y="3411"/>
                </a:cubicBezTo>
                <a:lnTo>
                  <a:pt x="8059" y="3417"/>
                </a:lnTo>
                <a:lnTo>
                  <a:pt x="8063" y="3420"/>
                </a:lnTo>
                <a:close/>
                <a:moveTo>
                  <a:pt x="8059" y="3417"/>
                </a:moveTo>
                <a:lnTo>
                  <a:pt x="8040" y="3401"/>
                </a:lnTo>
                <a:cubicBezTo>
                  <a:pt x="8015" y="3456"/>
                  <a:pt x="8042" y="3422"/>
                  <a:pt x="8044" y="3443"/>
                </a:cubicBezTo>
                <a:lnTo>
                  <a:pt x="8059" y="3417"/>
                </a:lnTo>
                <a:close/>
                <a:moveTo>
                  <a:pt x="8692" y="2342"/>
                </a:moveTo>
                <a:lnTo>
                  <a:pt x="8686" y="2331"/>
                </a:lnTo>
                <a:lnTo>
                  <a:pt x="8676" y="2347"/>
                </a:lnTo>
                <a:cubicBezTo>
                  <a:pt x="8670" y="2361"/>
                  <a:pt x="8676" y="2359"/>
                  <a:pt x="8685" y="2351"/>
                </a:cubicBezTo>
                <a:lnTo>
                  <a:pt x="8692" y="2342"/>
                </a:lnTo>
                <a:close/>
                <a:moveTo>
                  <a:pt x="8686" y="2331"/>
                </a:moveTo>
                <a:lnTo>
                  <a:pt x="8692" y="2322"/>
                </a:lnTo>
                <a:lnTo>
                  <a:pt x="8682" y="2322"/>
                </a:lnTo>
                <a:cubicBezTo>
                  <a:pt x="8682" y="2322"/>
                  <a:pt x="8681" y="2322"/>
                  <a:pt x="8686" y="2331"/>
                </a:cubicBezTo>
                <a:close/>
                <a:moveTo>
                  <a:pt x="9264" y="1523"/>
                </a:moveTo>
                <a:cubicBezTo>
                  <a:pt x="9269" y="1517"/>
                  <a:pt x="9294" y="1485"/>
                  <a:pt x="9294" y="1485"/>
                </a:cubicBezTo>
                <a:cubicBezTo>
                  <a:pt x="9276" y="1493"/>
                  <a:pt x="9268" y="1508"/>
                  <a:pt x="9264" y="1523"/>
                </a:cubicBezTo>
                <a:close/>
                <a:moveTo>
                  <a:pt x="9305" y="1542"/>
                </a:moveTo>
                <a:lnTo>
                  <a:pt x="9309" y="1536"/>
                </a:lnTo>
                <a:cubicBezTo>
                  <a:pt x="9298" y="1527"/>
                  <a:pt x="9298" y="1527"/>
                  <a:pt x="9298" y="1527"/>
                </a:cubicBezTo>
                <a:lnTo>
                  <a:pt x="9305" y="1542"/>
                </a:lnTo>
                <a:close/>
                <a:moveTo>
                  <a:pt x="10156" y="825"/>
                </a:moveTo>
                <a:lnTo>
                  <a:pt x="10172" y="822"/>
                </a:lnTo>
                <a:cubicBezTo>
                  <a:pt x="10177" y="821"/>
                  <a:pt x="10177" y="822"/>
                  <a:pt x="10177" y="822"/>
                </a:cubicBezTo>
                <a:lnTo>
                  <a:pt x="10177" y="818"/>
                </a:lnTo>
                <a:lnTo>
                  <a:pt x="10156" y="823"/>
                </a:lnTo>
                <a:lnTo>
                  <a:pt x="10156" y="825"/>
                </a:lnTo>
                <a:close/>
                <a:moveTo>
                  <a:pt x="10177" y="818"/>
                </a:moveTo>
                <a:lnTo>
                  <a:pt x="10192" y="815"/>
                </a:lnTo>
                <a:lnTo>
                  <a:pt x="10175" y="801"/>
                </a:lnTo>
                <a:lnTo>
                  <a:pt x="10177" y="818"/>
                </a:lnTo>
                <a:close/>
                <a:moveTo>
                  <a:pt x="10192" y="815"/>
                </a:moveTo>
                <a:lnTo>
                  <a:pt x="10214" y="834"/>
                </a:lnTo>
                <a:cubicBezTo>
                  <a:pt x="10220" y="838"/>
                  <a:pt x="10220" y="839"/>
                  <a:pt x="10220" y="839"/>
                </a:cubicBezTo>
                <a:cubicBezTo>
                  <a:pt x="10227" y="807"/>
                  <a:pt x="10227" y="806"/>
                  <a:pt x="10227" y="806"/>
                </a:cubicBezTo>
                <a:cubicBezTo>
                  <a:pt x="10235" y="808"/>
                  <a:pt x="10224" y="810"/>
                  <a:pt x="10207" y="812"/>
                </a:cubicBezTo>
                <a:lnTo>
                  <a:pt x="10192" y="815"/>
                </a:lnTo>
                <a:close/>
                <a:moveTo>
                  <a:pt x="10622" y="576"/>
                </a:moveTo>
                <a:cubicBezTo>
                  <a:pt x="10632" y="577"/>
                  <a:pt x="10632" y="578"/>
                  <a:pt x="10632" y="578"/>
                </a:cubicBezTo>
                <a:lnTo>
                  <a:pt x="10622" y="574"/>
                </a:lnTo>
                <a:lnTo>
                  <a:pt x="10622" y="576"/>
                </a:lnTo>
                <a:close/>
                <a:moveTo>
                  <a:pt x="10622" y="574"/>
                </a:moveTo>
                <a:lnTo>
                  <a:pt x="10622" y="567"/>
                </a:lnTo>
                <a:cubicBezTo>
                  <a:pt x="10622" y="550"/>
                  <a:pt x="10618" y="565"/>
                  <a:pt x="10621" y="574"/>
                </a:cubicBezTo>
                <a:lnTo>
                  <a:pt x="10622" y="574"/>
                </a:lnTo>
                <a:close/>
                <a:moveTo>
                  <a:pt x="10554" y="611"/>
                </a:moveTo>
                <a:lnTo>
                  <a:pt x="10557" y="643"/>
                </a:lnTo>
                <a:cubicBezTo>
                  <a:pt x="10557" y="648"/>
                  <a:pt x="10557" y="648"/>
                  <a:pt x="10557" y="648"/>
                </a:cubicBezTo>
                <a:cubicBezTo>
                  <a:pt x="10562" y="653"/>
                  <a:pt x="10567" y="645"/>
                  <a:pt x="10570" y="635"/>
                </a:cubicBezTo>
                <a:cubicBezTo>
                  <a:pt x="10572" y="625"/>
                  <a:pt x="10572" y="613"/>
                  <a:pt x="10570" y="606"/>
                </a:cubicBezTo>
                <a:lnTo>
                  <a:pt x="10554" y="611"/>
                </a:lnTo>
                <a:close/>
                <a:moveTo>
                  <a:pt x="10536" y="702"/>
                </a:moveTo>
                <a:lnTo>
                  <a:pt x="10547" y="701"/>
                </a:lnTo>
                <a:cubicBezTo>
                  <a:pt x="10552" y="700"/>
                  <a:pt x="10553" y="701"/>
                  <a:pt x="10553" y="701"/>
                </a:cubicBezTo>
                <a:cubicBezTo>
                  <a:pt x="10519" y="723"/>
                  <a:pt x="10616" y="563"/>
                  <a:pt x="10541" y="694"/>
                </a:cubicBezTo>
                <a:lnTo>
                  <a:pt x="10536" y="702"/>
                </a:lnTo>
                <a:close/>
                <a:moveTo>
                  <a:pt x="10428" y="1443"/>
                </a:moveTo>
                <a:lnTo>
                  <a:pt x="10439" y="1446"/>
                </a:lnTo>
                <a:cubicBezTo>
                  <a:pt x="10435" y="1451"/>
                  <a:pt x="10427" y="1439"/>
                  <a:pt x="10424" y="1434"/>
                </a:cubicBezTo>
                <a:lnTo>
                  <a:pt x="10428" y="1443"/>
                </a:lnTo>
                <a:close/>
                <a:moveTo>
                  <a:pt x="11044" y="991"/>
                </a:moveTo>
                <a:lnTo>
                  <a:pt x="11036" y="1014"/>
                </a:lnTo>
                <a:lnTo>
                  <a:pt x="11051" y="1029"/>
                </a:lnTo>
                <a:cubicBezTo>
                  <a:pt x="11061" y="1051"/>
                  <a:pt x="11074" y="925"/>
                  <a:pt x="11048" y="979"/>
                </a:cubicBezTo>
                <a:lnTo>
                  <a:pt x="11046" y="988"/>
                </a:lnTo>
                <a:lnTo>
                  <a:pt x="11046" y="990"/>
                </a:lnTo>
                <a:lnTo>
                  <a:pt x="11044" y="991"/>
                </a:lnTo>
                <a:close/>
                <a:moveTo>
                  <a:pt x="11010" y="1441"/>
                </a:moveTo>
                <a:lnTo>
                  <a:pt x="11030" y="1439"/>
                </a:lnTo>
                <a:lnTo>
                  <a:pt x="11040" y="1436"/>
                </a:lnTo>
                <a:lnTo>
                  <a:pt x="11038" y="1421"/>
                </a:lnTo>
                <a:lnTo>
                  <a:pt x="11037" y="1422"/>
                </a:lnTo>
                <a:lnTo>
                  <a:pt x="11010" y="1441"/>
                </a:lnTo>
                <a:close/>
                <a:moveTo>
                  <a:pt x="11038" y="1421"/>
                </a:moveTo>
                <a:lnTo>
                  <a:pt x="11047" y="1406"/>
                </a:lnTo>
                <a:cubicBezTo>
                  <a:pt x="11047" y="1406"/>
                  <a:pt x="11046" y="1405"/>
                  <a:pt x="11037" y="1417"/>
                </a:cubicBezTo>
                <a:lnTo>
                  <a:pt x="11038" y="1421"/>
                </a:lnTo>
                <a:close/>
                <a:moveTo>
                  <a:pt x="11310" y="1169"/>
                </a:moveTo>
                <a:lnTo>
                  <a:pt x="11325" y="1151"/>
                </a:lnTo>
                <a:cubicBezTo>
                  <a:pt x="11316" y="1159"/>
                  <a:pt x="11309" y="1166"/>
                  <a:pt x="11309" y="1169"/>
                </a:cubicBezTo>
                <a:lnTo>
                  <a:pt x="11310" y="1169"/>
                </a:lnTo>
                <a:close/>
                <a:moveTo>
                  <a:pt x="11366" y="1794"/>
                </a:moveTo>
                <a:lnTo>
                  <a:pt x="11364" y="1801"/>
                </a:lnTo>
                <a:lnTo>
                  <a:pt x="11366" y="1800"/>
                </a:lnTo>
                <a:lnTo>
                  <a:pt x="11366" y="1794"/>
                </a:lnTo>
                <a:close/>
                <a:moveTo>
                  <a:pt x="11548" y="1753"/>
                </a:moveTo>
                <a:cubicBezTo>
                  <a:pt x="11548" y="1753"/>
                  <a:pt x="11548" y="1754"/>
                  <a:pt x="11514" y="1726"/>
                </a:cubicBezTo>
                <a:cubicBezTo>
                  <a:pt x="11494" y="1728"/>
                  <a:pt x="11496" y="1749"/>
                  <a:pt x="11496" y="1749"/>
                </a:cubicBezTo>
                <a:cubicBezTo>
                  <a:pt x="11496" y="1749"/>
                  <a:pt x="11497" y="1749"/>
                  <a:pt x="11519" y="1768"/>
                </a:cubicBezTo>
                <a:cubicBezTo>
                  <a:pt x="11519" y="1768"/>
                  <a:pt x="11519" y="1767"/>
                  <a:pt x="11548" y="1753"/>
                </a:cubicBezTo>
                <a:close/>
                <a:moveTo>
                  <a:pt x="11578" y="1647"/>
                </a:moveTo>
                <a:lnTo>
                  <a:pt x="11554" y="1641"/>
                </a:lnTo>
                <a:lnTo>
                  <a:pt x="11550" y="1644"/>
                </a:lnTo>
                <a:lnTo>
                  <a:pt x="11550" y="1640"/>
                </a:lnTo>
                <a:lnTo>
                  <a:pt x="11547" y="1638"/>
                </a:lnTo>
                <a:cubicBezTo>
                  <a:pt x="11547" y="1638"/>
                  <a:pt x="11547" y="1639"/>
                  <a:pt x="11529" y="1662"/>
                </a:cubicBezTo>
                <a:cubicBezTo>
                  <a:pt x="11529" y="1662"/>
                  <a:pt x="11529" y="1662"/>
                  <a:pt x="11578" y="1647"/>
                </a:cubicBezTo>
                <a:close/>
                <a:moveTo>
                  <a:pt x="11548" y="1558"/>
                </a:moveTo>
                <a:lnTo>
                  <a:pt x="11548" y="1545"/>
                </a:lnTo>
                <a:cubicBezTo>
                  <a:pt x="11539" y="1556"/>
                  <a:pt x="11540" y="1557"/>
                  <a:pt x="11540" y="1557"/>
                </a:cubicBezTo>
                <a:lnTo>
                  <a:pt x="11548" y="1558"/>
                </a:lnTo>
                <a:close/>
                <a:moveTo>
                  <a:pt x="11710" y="1870"/>
                </a:moveTo>
                <a:lnTo>
                  <a:pt x="11713" y="1874"/>
                </a:lnTo>
                <a:lnTo>
                  <a:pt x="11708" y="1871"/>
                </a:lnTo>
                <a:lnTo>
                  <a:pt x="11684" y="1908"/>
                </a:lnTo>
                <a:cubicBezTo>
                  <a:pt x="11743" y="1881"/>
                  <a:pt x="11744" y="1882"/>
                  <a:pt x="11744" y="1882"/>
                </a:cubicBezTo>
                <a:cubicBezTo>
                  <a:pt x="11729" y="1883"/>
                  <a:pt x="11756" y="1803"/>
                  <a:pt x="11731" y="1834"/>
                </a:cubicBezTo>
                <a:lnTo>
                  <a:pt x="11710" y="1870"/>
                </a:lnTo>
                <a:close/>
                <a:moveTo>
                  <a:pt x="11689" y="1991"/>
                </a:moveTo>
                <a:lnTo>
                  <a:pt x="11693" y="1991"/>
                </a:lnTo>
                <a:lnTo>
                  <a:pt x="11696" y="1987"/>
                </a:lnTo>
                <a:lnTo>
                  <a:pt x="11694" y="1985"/>
                </a:lnTo>
                <a:cubicBezTo>
                  <a:pt x="11693" y="1983"/>
                  <a:pt x="11691" y="1983"/>
                  <a:pt x="11689" y="1990"/>
                </a:cubicBezTo>
                <a:lnTo>
                  <a:pt x="11689" y="1991"/>
                </a:lnTo>
                <a:close/>
                <a:moveTo>
                  <a:pt x="11696" y="1987"/>
                </a:moveTo>
                <a:lnTo>
                  <a:pt x="11704" y="2000"/>
                </a:lnTo>
                <a:cubicBezTo>
                  <a:pt x="11704" y="2000"/>
                  <a:pt x="11704" y="2000"/>
                  <a:pt x="11711" y="1968"/>
                </a:cubicBezTo>
                <a:lnTo>
                  <a:pt x="11696" y="1987"/>
                </a:lnTo>
                <a:close/>
                <a:moveTo>
                  <a:pt x="11682" y="2054"/>
                </a:moveTo>
                <a:lnTo>
                  <a:pt x="11690" y="2051"/>
                </a:lnTo>
                <a:lnTo>
                  <a:pt x="11696" y="2032"/>
                </a:lnTo>
                <a:cubicBezTo>
                  <a:pt x="11708" y="1979"/>
                  <a:pt x="11683" y="2021"/>
                  <a:pt x="11680" y="2051"/>
                </a:cubicBezTo>
                <a:lnTo>
                  <a:pt x="11682" y="2054"/>
                </a:lnTo>
                <a:close/>
                <a:moveTo>
                  <a:pt x="11690" y="2051"/>
                </a:moveTo>
                <a:lnTo>
                  <a:pt x="11687" y="2060"/>
                </a:lnTo>
                <a:lnTo>
                  <a:pt x="11700" y="2074"/>
                </a:lnTo>
                <a:lnTo>
                  <a:pt x="11716" y="2083"/>
                </a:lnTo>
                <a:lnTo>
                  <a:pt x="11708" y="2042"/>
                </a:lnTo>
                <a:cubicBezTo>
                  <a:pt x="11708" y="2042"/>
                  <a:pt x="11708" y="2042"/>
                  <a:pt x="11704" y="2043"/>
                </a:cubicBezTo>
                <a:lnTo>
                  <a:pt x="11690" y="2051"/>
                </a:lnTo>
                <a:close/>
                <a:moveTo>
                  <a:pt x="11716" y="2083"/>
                </a:moveTo>
                <a:lnTo>
                  <a:pt x="11703" y="2094"/>
                </a:lnTo>
                <a:lnTo>
                  <a:pt x="11721" y="2105"/>
                </a:lnTo>
                <a:lnTo>
                  <a:pt x="11717" y="2083"/>
                </a:lnTo>
                <a:lnTo>
                  <a:pt x="11716" y="2083"/>
                </a:lnTo>
                <a:close/>
                <a:moveTo>
                  <a:pt x="11721" y="2105"/>
                </a:moveTo>
                <a:lnTo>
                  <a:pt x="11724" y="2122"/>
                </a:lnTo>
                <a:cubicBezTo>
                  <a:pt x="11726" y="2134"/>
                  <a:pt x="11727" y="2134"/>
                  <a:pt x="11727" y="2134"/>
                </a:cubicBezTo>
                <a:cubicBezTo>
                  <a:pt x="11737" y="2133"/>
                  <a:pt x="11746" y="2127"/>
                  <a:pt x="11745" y="2119"/>
                </a:cubicBezTo>
                <a:lnTo>
                  <a:pt x="11721" y="2105"/>
                </a:lnTo>
                <a:close/>
                <a:moveTo>
                  <a:pt x="11727" y="2134"/>
                </a:moveTo>
                <a:cubicBezTo>
                  <a:pt x="11727" y="2134"/>
                  <a:pt x="11727" y="2134"/>
                  <a:pt x="11733" y="2197"/>
                </a:cubicBezTo>
                <a:cubicBezTo>
                  <a:pt x="11785" y="2165"/>
                  <a:pt x="11793" y="2161"/>
                  <a:pt x="11788" y="2164"/>
                </a:cubicBezTo>
                <a:cubicBezTo>
                  <a:pt x="11783" y="2168"/>
                  <a:pt x="11766" y="2177"/>
                  <a:pt x="11771" y="2172"/>
                </a:cubicBezTo>
                <a:cubicBezTo>
                  <a:pt x="11771" y="2172"/>
                  <a:pt x="11772" y="2172"/>
                  <a:pt x="11788" y="2128"/>
                </a:cubicBezTo>
                <a:cubicBezTo>
                  <a:pt x="11788" y="2128"/>
                  <a:pt x="11787" y="2128"/>
                  <a:pt x="11727" y="2134"/>
                </a:cubicBezTo>
                <a:close/>
                <a:moveTo>
                  <a:pt x="11601" y="2288"/>
                </a:moveTo>
                <a:lnTo>
                  <a:pt x="11608" y="2283"/>
                </a:lnTo>
                <a:cubicBezTo>
                  <a:pt x="11607" y="2272"/>
                  <a:pt x="11598" y="2278"/>
                  <a:pt x="11598" y="2287"/>
                </a:cubicBezTo>
                <a:lnTo>
                  <a:pt x="11601" y="2288"/>
                </a:lnTo>
                <a:close/>
                <a:moveTo>
                  <a:pt x="11840" y="2159"/>
                </a:moveTo>
                <a:lnTo>
                  <a:pt x="11840" y="2154"/>
                </a:lnTo>
                <a:lnTo>
                  <a:pt x="11861" y="2153"/>
                </a:lnTo>
                <a:cubicBezTo>
                  <a:pt x="11861" y="2153"/>
                  <a:pt x="11860" y="2152"/>
                  <a:pt x="11866" y="2099"/>
                </a:cubicBezTo>
                <a:cubicBezTo>
                  <a:pt x="11866" y="2099"/>
                  <a:pt x="11874" y="2088"/>
                  <a:pt x="11854" y="2090"/>
                </a:cubicBezTo>
                <a:cubicBezTo>
                  <a:pt x="11854" y="2090"/>
                  <a:pt x="11855" y="2090"/>
                  <a:pt x="11827" y="2124"/>
                </a:cubicBezTo>
                <a:lnTo>
                  <a:pt x="11840" y="2159"/>
                </a:lnTo>
                <a:close/>
                <a:moveTo>
                  <a:pt x="12068" y="1867"/>
                </a:moveTo>
                <a:lnTo>
                  <a:pt x="12077" y="1858"/>
                </a:lnTo>
                <a:cubicBezTo>
                  <a:pt x="12079" y="1855"/>
                  <a:pt x="12078" y="1862"/>
                  <a:pt x="12075" y="1870"/>
                </a:cubicBezTo>
                <a:lnTo>
                  <a:pt x="12075" y="1871"/>
                </a:lnTo>
                <a:lnTo>
                  <a:pt x="12099" y="1877"/>
                </a:lnTo>
                <a:cubicBezTo>
                  <a:pt x="12106" y="1845"/>
                  <a:pt x="12093" y="1839"/>
                  <a:pt x="12082" y="1835"/>
                </a:cubicBezTo>
                <a:lnTo>
                  <a:pt x="12077" y="1831"/>
                </a:lnTo>
                <a:lnTo>
                  <a:pt x="12068" y="1867"/>
                </a:lnTo>
                <a:close/>
                <a:moveTo>
                  <a:pt x="12077" y="1831"/>
                </a:moveTo>
                <a:lnTo>
                  <a:pt x="12082" y="1806"/>
                </a:lnTo>
                <a:cubicBezTo>
                  <a:pt x="12073" y="1817"/>
                  <a:pt x="12070" y="1824"/>
                  <a:pt x="12071" y="1828"/>
                </a:cubicBezTo>
                <a:lnTo>
                  <a:pt x="12077" y="1831"/>
                </a:lnTo>
                <a:close/>
                <a:moveTo>
                  <a:pt x="12108" y="2001"/>
                </a:moveTo>
                <a:lnTo>
                  <a:pt x="12112" y="2003"/>
                </a:lnTo>
                <a:cubicBezTo>
                  <a:pt x="12118" y="1994"/>
                  <a:pt x="12129" y="1974"/>
                  <a:pt x="12146" y="1936"/>
                </a:cubicBezTo>
                <a:lnTo>
                  <a:pt x="12108" y="2001"/>
                </a:lnTo>
                <a:close/>
                <a:moveTo>
                  <a:pt x="12680" y="2446"/>
                </a:moveTo>
                <a:lnTo>
                  <a:pt x="12683" y="2447"/>
                </a:lnTo>
                <a:cubicBezTo>
                  <a:pt x="12683" y="2447"/>
                  <a:pt x="12686" y="2437"/>
                  <a:pt x="12687" y="2433"/>
                </a:cubicBezTo>
                <a:lnTo>
                  <a:pt x="12680" y="2446"/>
                </a:lnTo>
                <a:close/>
                <a:moveTo>
                  <a:pt x="13164" y="2264"/>
                </a:moveTo>
                <a:cubicBezTo>
                  <a:pt x="13164" y="2264"/>
                  <a:pt x="13164" y="2263"/>
                  <a:pt x="13180" y="2220"/>
                </a:cubicBezTo>
                <a:cubicBezTo>
                  <a:pt x="13180" y="2220"/>
                  <a:pt x="13180" y="2221"/>
                  <a:pt x="13153" y="2255"/>
                </a:cubicBezTo>
                <a:cubicBezTo>
                  <a:pt x="13153" y="2255"/>
                  <a:pt x="13153" y="2254"/>
                  <a:pt x="13164" y="2264"/>
                </a:cubicBezTo>
                <a:close/>
                <a:moveTo>
                  <a:pt x="13415" y="997"/>
                </a:moveTo>
                <a:lnTo>
                  <a:pt x="13412" y="1001"/>
                </a:lnTo>
                <a:cubicBezTo>
                  <a:pt x="13411" y="1011"/>
                  <a:pt x="13409" y="1023"/>
                  <a:pt x="13409" y="1030"/>
                </a:cubicBezTo>
                <a:cubicBezTo>
                  <a:pt x="13410" y="1038"/>
                  <a:pt x="13410" y="1038"/>
                  <a:pt x="13412" y="1023"/>
                </a:cubicBezTo>
                <a:lnTo>
                  <a:pt x="13415" y="997"/>
                </a:lnTo>
                <a:close/>
                <a:moveTo>
                  <a:pt x="13912" y="953"/>
                </a:moveTo>
                <a:lnTo>
                  <a:pt x="13918" y="911"/>
                </a:lnTo>
                <a:cubicBezTo>
                  <a:pt x="13919" y="900"/>
                  <a:pt x="13919" y="901"/>
                  <a:pt x="13919" y="901"/>
                </a:cubicBezTo>
                <a:cubicBezTo>
                  <a:pt x="13902" y="876"/>
                  <a:pt x="13895" y="937"/>
                  <a:pt x="13900" y="960"/>
                </a:cubicBezTo>
                <a:lnTo>
                  <a:pt x="13912" y="953"/>
                </a:lnTo>
                <a:close/>
                <a:moveTo>
                  <a:pt x="14969" y="418"/>
                </a:moveTo>
                <a:lnTo>
                  <a:pt x="14984" y="428"/>
                </a:lnTo>
                <a:cubicBezTo>
                  <a:pt x="14962" y="438"/>
                  <a:pt x="14990" y="361"/>
                  <a:pt x="14977" y="395"/>
                </a:cubicBezTo>
                <a:lnTo>
                  <a:pt x="14969" y="418"/>
                </a:lnTo>
                <a:close/>
                <a:moveTo>
                  <a:pt x="15130" y="602"/>
                </a:moveTo>
                <a:lnTo>
                  <a:pt x="15132" y="606"/>
                </a:lnTo>
                <a:cubicBezTo>
                  <a:pt x="15134" y="613"/>
                  <a:pt x="15135" y="612"/>
                  <a:pt x="15135" y="612"/>
                </a:cubicBezTo>
                <a:cubicBezTo>
                  <a:pt x="15135" y="612"/>
                  <a:pt x="15138" y="601"/>
                  <a:pt x="15137" y="596"/>
                </a:cubicBezTo>
                <a:lnTo>
                  <a:pt x="15130" y="602"/>
                </a:lnTo>
                <a:close/>
                <a:moveTo>
                  <a:pt x="15041" y="341"/>
                </a:moveTo>
                <a:lnTo>
                  <a:pt x="15031" y="331"/>
                </a:lnTo>
                <a:cubicBezTo>
                  <a:pt x="15023" y="340"/>
                  <a:pt x="15020" y="376"/>
                  <a:pt x="15033" y="360"/>
                </a:cubicBezTo>
                <a:lnTo>
                  <a:pt x="15041" y="341"/>
                </a:lnTo>
                <a:close/>
                <a:moveTo>
                  <a:pt x="15057" y="280"/>
                </a:moveTo>
                <a:lnTo>
                  <a:pt x="15051" y="275"/>
                </a:lnTo>
                <a:cubicBezTo>
                  <a:pt x="15066" y="274"/>
                  <a:pt x="15016" y="314"/>
                  <a:pt x="15034" y="299"/>
                </a:cubicBezTo>
                <a:lnTo>
                  <a:pt x="15057" y="280"/>
                </a:lnTo>
                <a:close/>
                <a:moveTo>
                  <a:pt x="16133" y="313"/>
                </a:moveTo>
                <a:cubicBezTo>
                  <a:pt x="16133" y="313"/>
                  <a:pt x="16134" y="313"/>
                  <a:pt x="16125" y="325"/>
                </a:cubicBezTo>
                <a:cubicBezTo>
                  <a:pt x="16125" y="325"/>
                  <a:pt x="16125" y="325"/>
                  <a:pt x="16147" y="344"/>
                </a:cubicBezTo>
                <a:cubicBezTo>
                  <a:pt x="16136" y="382"/>
                  <a:pt x="16126" y="410"/>
                  <a:pt x="16119" y="433"/>
                </a:cubicBezTo>
                <a:lnTo>
                  <a:pt x="16110" y="457"/>
                </a:lnTo>
                <a:lnTo>
                  <a:pt x="16115" y="450"/>
                </a:lnTo>
                <a:cubicBezTo>
                  <a:pt x="16122" y="438"/>
                  <a:pt x="16138" y="413"/>
                  <a:pt x="16168" y="363"/>
                </a:cubicBezTo>
                <a:cubicBezTo>
                  <a:pt x="16168" y="363"/>
                  <a:pt x="16168" y="362"/>
                  <a:pt x="16133" y="313"/>
                </a:cubicBezTo>
                <a:close/>
                <a:moveTo>
                  <a:pt x="16336" y="468"/>
                </a:moveTo>
                <a:cubicBezTo>
                  <a:pt x="16331" y="456"/>
                  <a:pt x="16329" y="441"/>
                  <a:pt x="16333" y="482"/>
                </a:cubicBezTo>
                <a:lnTo>
                  <a:pt x="16344" y="473"/>
                </a:lnTo>
                <a:lnTo>
                  <a:pt x="16336" y="468"/>
                </a:lnTo>
                <a:close/>
                <a:moveTo>
                  <a:pt x="16661" y="1046"/>
                </a:moveTo>
                <a:cubicBezTo>
                  <a:pt x="16661" y="1046"/>
                  <a:pt x="16662" y="1048"/>
                  <a:pt x="16633" y="1176"/>
                </a:cubicBezTo>
                <a:cubicBezTo>
                  <a:pt x="16633" y="1176"/>
                  <a:pt x="16632" y="1175"/>
                  <a:pt x="16668" y="1129"/>
                </a:cubicBezTo>
                <a:cubicBezTo>
                  <a:pt x="16668" y="1129"/>
                  <a:pt x="16669" y="1130"/>
                  <a:pt x="16691" y="1148"/>
                </a:cubicBezTo>
                <a:cubicBezTo>
                  <a:pt x="16691" y="1148"/>
                  <a:pt x="16692" y="1148"/>
                  <a:pt x="16701" y="1137"/>
                </a:cubicBezTo>
                <a:cubicBezTo>
                  <a:pt x="16701" y="1137"/>
                  <a:pt x="16701" y="1137"/>
                  <a:pt x="16732" y="1144"/>
                </a:cubicBezTo>
                <a:cubicBezTo>
                  <a:pt x="16732" y="1144"/>
                  <a:pt x="16731" y="1145"/>
                  <a:pt x="16749" y="1122"/>
                </a:cubicBezTo>
                <a:cubicBezTo>
                  <a:pt x="16749" y="1122"/>
                  <a:pt x="16749" y="1122"/>
                  <a:pt x="16718" y="1115"/>
                </a:cubicBezTo>
                <a:cubicBezTo>
                  <a:pt x="16718" y="1115"/>
                  <a:pt x="16719" y="1114"/>
                  <a:pt x="16746" y="1080"/>
                </a:cubicBezTo>
                <a:cubicBezTo>
                  <a:pt x="16746" y="1080"/>
                  <a:pt x="16747" y="1080"/>
                  <a:pt x="16684" y="1065"/>
                </a:cubicBezTo>
                <a:lnTo>
                  <a:pt x="16661" y="1046"/>
                </a:lnTo>
                <a:close/>
                <a:moveTo>
                  <a:pt x="9672" y="1176"/>
                </a:moveTo>
                <a:cubicBezTo>
                  <a:pt x="9672" y="1176"/>
                  <a:pt x="9671" y="1175"/>
                  <a:pt x="9682" y="1185"/>
                </a:cubicBezTo>
                <a:lnTo>
                  <a:pt x="9656" y="1210"/>
                </a:lnTo>
                <a:lnTo>
                  <a:pt x="9672" y="1176"/>
                </a:lnTo>
                <a:close/>
                <a:moveTo>
                  <a:pt x="11468" y="1342"/>
                </a:moveTo>
                <a:lnTo>
                  <a:pt x="11417" y="1395"/>
                </a:lnTo>
                <a:lnTo>
                  <a:pt x="11451" y="1366"/>
                </a:lnTo>
                <a:cubicBezTo>
                  <a:pt x="11451" y="1366"/>
                  <a:pt x="11450" y="1366"/>
                  <a:pt x="11453" y="1408"/>
                </a:cubicBezTo>
                <a:cubicBezTo>
                  <a:pt x="11453" y="1408"/>
                  <a:pt x="11453" y="1407"/>
                  <a:pt x="11468" y="1342"/>
                </a:cubicBezTo>
                <a:close/>
                <a:moveTo>
                  <a:pt x="11387" y="1351"/>
                </a:moveTo>
                <a:cubicBezTo>
                  <a:pt x="11387" y="1351"/>
                  <a:pt x="11388" y="1352"/>
                  <a:pt x="11370" y="1374"/>
                </a:cubicBezTo>
                <a:cubicBezTo>
                  <a:pt x="11370" y="1374"/>
                  <a:pt x="11369" y="1374"/>
                  <a:pt x="11370" y="1379"/>
                </a:cubicBezTo>
                <a:lnTo>
                  <a:pt x="11373" y="1412"/>
                </a:lnTo>
                <a:lnTo>
                  <a:pt x="11390" y="1376"/>
                </a:lnTo>
                <a:cubicBezTo>
                  <a:pt x="11396" y="1361"/>
                  <a:pt x="11397" y="1350"/>
                  <a:pt x="11387" y="1351"/>
                </a:cubicBezTo>
                <a:close/>
                <a:moveTo>
                  <a:pt x="9417" y="1405"/>
                </a:moveTo>
                <a:lnTo>
                  <a:pt x="9417" y="1417"/>
                </a:lnTo>
                <a:cubicBezTo>
                  <a:pt x="9416" y="1419"/>
                  <a:pt x="9414" y="1419"/>
                  <a:pt x="9415" y="1412"/>
                </a:cubicBezTo>
                <a:lnTo>
                  <a:pt x="9417" y="1405"/>
                </a:lnTo>
                <a:close/>
                <a:moveTo>
                  <a:pt x="9526" y="2427"/>
                </a:moveTo>
                <a:lnTo>
                  <a:pt x="9500" y="2444"/>
                </a:lnTo>
                <a:lnTo>
                  <a:pt x="9516" y="2428"/>
                </a:lnTo>
                <a:cubicBezTo>
                  <a:pt x="9522" y="2422"/>
                  <a:pt x="9528" y="2419"/>
                  <a:pt x="9526" y="2427"/>
                </a:cubicBezTo>
                <a:close/>
                <a:moveTo>
                  <a:pt x="9533" y="2718"/>
                </a:moveTo>
                <a:cubicBezTo>
                  <a:pt x="9516" y="2704"/>
                  <a:pt x="9508" y="2784"/>
                  <a:pt x="9527" y="2739"/>
                </a:cubicBezTo>
                <a:lnTo>
                  <a:pt x="9533" y="2718"/>
                </a:lnTo>
                <a:close/>
                <a:moveTo>
                  <a:pt x="17882" y="2797"/>
                </a:moveTo>
                <a:lnTo>
                  <a:pt x="17877" y="2801"/>
                </a:lnTo>
                <a:cubicBezTo>
                  <a:pt x="17888" y="2811"/>
                  <a:pt x="17888" y="2810"/>
                  <a:pt x="17888" y="2810"/>
                </a:cubicBezTo>
                <a:cubicBezTo>
                  <a:pt x="17886" y="2813"/>
                  <a:pt x="17884" y="2807"/>
                  <a:pt x="17882" y="2797"/>
                </a:cubicBezTo>
                <a:close/>
                <a:moveTo>
                  <a:pt x="8468" y="3777"/>
                </a:moveTo>
                <a:lnTo>
                  <a:pt x="8471" y="3781"/>
                </a:lnTo>
                <a:cubicBezTo>
                  <a:pt x="8468" y="3791"/>
                  <a:pt x="8459" y="3808"/>
                  <a:pt x="8438" y="3834"/>
                </a:cubicBezTo>
                <a:lnTo>
                  <a:pt x="8468" y="3777"/>
                </a:lnTo>
                <a:close/>
                <a:moveTo>
                  <a:pt x="18561" y="4781"/>
                </a:moveTo>
                <a:lnTo>
                  <a:pt x="18556" y="4804"/>
                </a:lnTo>
                <a:lnTo>
                  <a:pt x="18555" y="4796"/>
                </a:lnTo>
                <a:cubicBezTo>
                  <a:pt x="18558" y="4779"/>
                  <a:pt x="18566" y="4753"/>
                  <a:pt x="18561" y="4781"/>
                </a:cubicBezTo>
                <a:close/>
                <a:moveTo>
                  <a:pt x="18541" y="5358"/>
                </a:moveTo>
                <a:lnTo>
                  <a:pt x="18562" y="5383"/>
                </a:lnTo>
                <a:cubicBezTo>
                  <a:pt x="18568" y="5391"/>
                  <a:pt x="18572" y="5397"/>
                  <a:pt x="18562" y="5404"/>
                </a:cubicBezTo>
                <a:cubicBezTo>
                  <a:pt x="18562" y="5404"/>
                  <a:pt x="18562" y="5403"/>
                  <a:pt x="18532" y="5417"/>
                </a:cubicBezTo>
                <a:lnTo>
                  <a:pt x="18541" y="5358"/>
                </a:lnTo>
                <a:close/>
                <a:moveTo>
                  <a:pt x="20800" y="6389"/>
                </a:moveTo>
                <a:cubicBezTo>
                  <a:pt x="20801" y="6382"/>
                  <a:pt x="20802" y="6380"/>
                  <a:pt x="20803" y="6392"/>
                </a:cubicBezTo>
                <a:lnTo>
                  <a:pt x="20803" y="6409"/>
                </a:lnTo>
                <a:lnTo>
                  <a:pt x="20800" y="6389"/>
                </a:lnTo>
                <a:close/>
                <a:moveTo>
                  <a:pt x="5193" y="8183"/>
                </a:moveTo>
                <a:cubicBezTo>
                  <a:pt x="5161" y="8193"/>
                  <a:pt x="5192" y="8301"/>
                  <a:pt x="5141" y="8329"/>
                </a:cubicBezTo>
                <a:cubicBezTo>
                  <a:pt x="5141" y="8329"/>
                  <a:pt x="5140" y="8329"/>
                  <a:pt x="5166" y="8389"/>
                </a:cubicBezTo>
                <a:lnTo>
                  <a:pt x="5185" y="8360"/>
                </a:lnTo>
                <a:lnTo>
                  <a:pt x="5183" y="8347"/>
                </a:lnTo>
                <a:cubicBezTo>
                  <a:pt x="5183" y="8347"/>
                  <a:pt x="5183" y="8347"/>
                  <a:pt x="5236" y="8258"/>
                </a:cubicBezTo>
                <a:cubicBezTo>
                  <a:pt x="5236" y="8258"/>
                  <a:pt x="5235" y="8257"/>
                  <a:pt x="5244" y="8232"/>
                </a:cubicBezTo>
                <a:lnTo>
                  <a:pt x="5251" y="8214"/>
                </a:lnTo>
                <a:lnTo>
                  <a:pt x="5251" y="8213"/>
                </a:lnTo>
                <a:lnTo>
                  <a:pt x="5193" y="8183"/>
                </a:lnTo>
                <a:close/>
                <a:moveTo>
                  <a:pt x="5185" y="8360"/>
                </a:moveTo>
                <a:lnTo>
                  <a:pt x="5185" y="8367"/>
                </a:lnTo>
                <a:lnTo>
                  <a:pt x="5188" y="8354"/>
                </a:lnTo>
                <a:lnTo>
                  <a:pt x="5186" y="8355"/>
                </a:lnTo>
                <a:lnTo>
                  <a:pt x="5185" y="8360"/>
                </a:lnTo>
                <a:close/>
                <a:moveTo>
                  <a:pt x="5188" y="8354"/>
                </a:moveTo>
                <a:lnTo>
                  <a:pt x="5189" y="8354"/>
                </a:lnTo>
                <a:cubicBezTo>
                  <a:pt x="5187" y="8359"/>
                  <a:pt x="5180" y="8373"/>
                  <a:pt x="5185" y="8367"/>
                </a:cubicBezTo>
                <a:cubicBezTo>
                  <a:pt x="5185" y="8367"/>
                  <a:pt x="5186" y="8367"/>
                  <a:pt x="5219" y="8395"/>
                </a:cubicBezTo>
                <a:cubicBezTo>
                  <a:pt x="5208" y="8338"/>
                  <a:pt x="5197" y="8334"/>
                  <a:pt x="5190" y="8342"/>
                </a:cubicBezTo>
                <a:lnTo>
                  <a:pt x="5188" y="8354"/>
                </a:lnTo>
                <a:close/>
                <a:moveTo>
                  <a:pt x="20580" y="8928"/>
                </a:moveTo>
                <a:cubicBezTo>
                  <a:pt x="20560" y="8966"/>
                  <a:pt x="20559" y="8965"/>
                  <a:pt x="20559" y="8965"/>
                </a:cubicBezTo>
                <a:cubicBezTo>
                  <a:pt x="20561" y="8986"/>
                  <a:pt x="20562" y="8987"/>
                  <a:pt x="20562" y="8987"/>
                </a:cubicBezTo>
                <a:cubicBezTo>
                  <a:pt x="20565" y="8994"/>
                  <a:pt x="20571" y="8979"/>
                  <a:pt x="20576" y="8960"/>
                </a:cubicBezTo>
                <a:lnTo>
                  <a:pt x="20580" y="8928"/>
                </a:lnTo>
                <a:close/>
                <a:moveTo>
                  <a:pt x="19083" y="9928"/>
                </a:moveTo>
                <a:cubicBezTo>
                  <a:pt x="19083" y="9928"/>
                  <a:pt x="19084" y="9929"/>
                  <a:pt x="19095" y="9939"/>
                </a:cubicBezTo>
                <a:lnTo>
                  <a:pt x="19083" y="9953"/>
                </a:lnTo>
                <a:lnTo>
                  <a:pt x="19083" y="9974"/>
                </a:lnTo>
                <a:cubicBezTo>
                  <a:pt x="19084" y="9980"/>
                  <a:pt x="19082" y="9982"/>
                  <a:pt x="19076" y="9974"/>
                </a:cubicBezTo>
                <a:lnTo>
                  <a:pt x="19072" y="9966"/>
                </a:lnTo>
                <a:lnTo>
                  <a:pt x="19071" y="9969"/>
                </a:lnTo>
                <a:cubicBezTo>
                  <a:pt x="19067" y="9974"/>
                  <a:pt x="19067" y="9972"/>
                  <a:pt x="19068" y="9969"/>
                </a:cubicBezTo>
                <a:lnTo>
                  <a:pt x="19066" y="9955"/>
                </a:lnTo>
                <a:lnTo>
                  <a:pt x="19072" y="9966"/>
                </a:lnTo>
                <a:lnTo>
                  <a:pt x="19083" y="9953"/>
                </a:lnTo>
                <a:lnTo>
                  <a:pt x="19083" y="9928"/>
                </a:lnTo>
                <a:close/>
                <a:moveTo>
                  <a:pt x="4200" y="10389"/>
                </a:moveTo>
                <a:lnTo>
                  <a:pt x="4198" y="10392"/>
                </a:lnTo>
                <a:cubicBezTo>
                  <a:pt x="4202" y="10386"/>
                  <a:pt x="4211" y="10405"/>
                  <a:pt x="4213" y="10411"/>
                </a:cubicBezTo>
                <a:lnTo>
                  <a:pt x="4200" y="10389"/>
                </a:lnTo>
                <a:close/>
                <a:moveTo>
                  <a:pt x="13490" y="14465"/>
                </a:moveTo>
                <a:lnTo>
                  <a:pt x="13470" y="14466"/>
                </a:lnTo>
                <a:lnTo>
                  <a:pt x="13483" y="14496"/>
                </a:lnTo>
                <a:lnTo>
                  <a:pt x="13486" y="14493"/>
                </a:lnTo>
                <a:cubicBezTo>
                  <a:pt x="13492" y="14485"/>
                  <a:pt x="13492" y="14485"/>
                  <a:pt x="13492" y="14485"/>
                </a:cubicBezTo>
                <a:cubicBezTo>
                  <a:pt x="13486" y="14481"/>
                  <a:pt x="13488" y="14496"/>
                  <a:pt x="13487" y="14503"/>
                </a:cubicBezTo>
                <a:lnTo>
                  <a:pt x="13483" y="14496"/>
                </a:lnTo>
                <a:lnTo>
                  <a:pt x="13446" y="14542"/>
                </a:lnTo>
                <a:cubicBezTo>
                  <a:pt x="13446" y="14542"/>
                  <a:pt x="13447" y="14542"/>
                  <a:pt x="13462" y="14593"/>
                </a:cubicBezTo>
                <a:cubicBezTo>
                  <a:pt x="13462" y="14593"/>
                  <a:pt x="13461" y="14593"/>
                  <a:pt x="13528" y="14555"/>
                </a:cubicBezTo>
                <a:cubicBezTo>
                  <a:pt x="13528" y="14555"/>
                  <a:pt x="13529" y="14555"/>
                  <a:pt x="13524" y="14544"/>
                </a:cubicBezTo>
                <a:lnTo>
                  <a:pt x="13490" y="14465"/>
                </a:lnTo>
                <a:close/>
                <a:moveTo>
                  <a:pt x="14350" y="15551"/>
                </a:moveTo>
                <a:lnTo>
                  <a:pt x="14326" y="15570"/>
                </a:lnTo>
                <a:cubicBezTo>
                  <a:pt x="14320" y="15577"/>
                  <a:pt x="14324" y="15582"/>
                  <a:pt x="14348" y="15574"/>
                </a:cubicBezTo>
                <a:cubicBezTo>
                  <a:pt x="14348" y="15574"/>
                  <a:pt x="14348" y="15573"/>
                  <a:pt x="14348" y="15564"/>
                </a:cubicBezTo>
                <a:lnTo>
                  <a:pt x="14350" y="15551"/>
                </a:lnTo>
                <a:close/>
                <a:moveTo>
                  <a:pt x="4441" y="17242"/>
                </a:moveTo>
                <a:lnTo>
                  <a:pt x="4428" y="17274"/>
                </a:lnTo>
                <a:cubicBezTo>
                  <a:pt x="4425" y="17285"/>
                  <a:pt x="4426" y="17284"/>
                  <a:pt x="4428" y="17278"/>
                </a:cubicBezTo>
                <a:cubicBezTo>
                  <a:pt x="4431" y="17272"/>
                  <a:pt x="4435" y="17261"/>
                  <a:pt x="4438" y="17252"/>
                </a:cubicBezTo>
                <a:lnTo>
                  <a:pt x="4441" y="17242"/>
                </a:lnTo>
                <a:close/>
                <a:moveTo>
                  <a:pt x="4261" y="17697"/>
                </a:moveTo>
                <a:cubicBezTo>
                  <a:pt x="4241" y="17699"/>
                  <a:pt x="4243" y="17719"/>
                  <a:pt x="4232" y="17710"/>
                </a:cubicBezTo>
                <a:lnTo>
                  <a:pt x="4254" y="17727"/>
                </a:lnTo>
                <a:lnTo>
                  <a:pt x="4254" y="17724"/>
                </a:lnTo>
                <a:cubicBezTo>
                  <a:pt x="4255" y="17720"/>
                  <a:pt x="4258" y="17713"/>
                  <a:pt x="4261" y="17697"/>
                </a:cubicBezTo>
                <a:close/>
                <a:moveTo>
                  <a:pt x="3472" y="19429"/>
                </a:moveTo>
                <a:cubicBezTo>
                  <a:pt x="3473" y="19421"/>
                  <a:pt x="3472" y="19421"/>
                  <a:pt x="3470" y="19430"/>
                </a:cubicBezTo>
                <a:lnTo>
                  <a:pt x="3471" y="19437"/>
                </a:lnTo>
                <a:lnTo>
                  <a:pt x="3472" y="19429"/>
                </a:lnTo>
                <a:close/>
                <a:moveTo>
                  <a:pt x="2968" y="20055"/>
                </a:moveTo>
                <a:cubicBezTo>
                  <a:pt x="2968" y="20055"/>
                  <a:pt x="2969" y="20056"/>
                  <a:pt x="2944" y="20111"/>
                </a:cubicBezTo>
                <a:cubicBezTo>
                  <a:pt x="2944" y="20111"/>
                  <a:pt x="2944" y="20111"/>
                  <a:pt x="2964" y="20109"/>
                </a:cubicBezTo>
                <a:cubicBezTo>
                  <a:pt x="2967" y="20093"/>
                  <a:pt x="2979" y="20083"/>
                  <a:pt x="2988" y="20074"/>
                </a:cubicBezTo>
                <a:lnTo>
                  <a:pt x="2977" y="20084"/>
                </a:lnTo>
                <a:cubicBezTo>
                  <a:pt x="2972" y="20083"/>
                  <a:pt x="2967" y="20074"/>
                  <a:pt x="2968" y="20055"/>
                </a:cubicBezTo>
                <a:close/>
                <a:moveTo>
                  <a:pt x="8451" y="20443"/>
                </a:moveTo>
                <a:lnTo>
                  <a:pt x="8476" y="20477"/>
                </a:lnTo>
                <a:lnTo>
                  <a:pt x="8482" y="20450"/>
                </a:lnTo>
                <a:cubicBezTo>
                  <a:pt x="8451" y="20443"/>
                  <a:pt x="8451" y="20443"/>
                  <a:pt x="8451" y="20443"/>
                </a:cubicBezTo>
                <a:close/>
                <a:moveTo>
                  <a:pt x="8476" y="20477"/>
                </a:moveTo>
                <a:lnTo>
                  <a:pt x="8476" y="20478"/>
                </a:lnTo>
                <a:lnTo>
                  <a:pt x="8474" y="20487"/>
                </a:lnTo>
                <a:lnTo>
                  <a:pt x="8488" y="20481"/>
                </a:lnTo>
                <a:cubicBezTo>
                  <a:pt x="8492" y="20478"/>
                  <a:pt x="8489" y="20475"/>
                  <a:pt x="8483" y="20471"/>
                </a:cubicBezTo>
                <a:lnTo>
                  <a:pt x="8476" y="20477"/>
                </a:lnTo>
                <a:close/>
                <a:moveTo>
                  <a:pt x="8474" y="20487"/>
                </a:moveTo>
                <a:lnTo>
                  <a:pt x="8445" y="20496"/>
                </a:lnTo>
                <a:cubicBezTo>
                  <a:pt x="8450" y="20490"/>
                  <a:pt x="8464" y="20492"/>
                  <a:pt x="8474" y="20488"/>
                </a:cubicBezTo>
                <a:lnTo>
                  <a:pt x="8474" y="20487"/>
                </a:lnTo>
                <a:close/>
                <a:moveTo>
                  <a:pt x="8445" y="20496"/>
                </a:moveTo>
                <a:cubicBezTo>
                  <a:pt x="8445" y="20496"/>
                  <a:pt x="8445" y="20496"/>
                  <a:pt x="8438" y="20528"/>
                </a:cubicBezTo>
                <a:cubicBezTo>
                  <a:pt x="8438" y="20528"/>
                  <a:pt x="8438" y="20528"/>
                  <a:pt x="8449" y="20538"/>
                </a:cubicBezTo>
                <a:cubicBezTo>
                  <a:pt x="8449" y="20538"/>
                  <a:pt x="8449" y="20537"/>
                  <a:pt x="8445" y="20496"/>
                </a:cubicBezTo>
                <a:close/>
                <a:moveTo>
                  <a:pt x="3877" y="21055"/>
                </a:moveTo>
                <a:lnTo>
                  <a:pt x="3879" y="21064"/>
                </a:lnTo>
                <a:lnTo>
                  <a:pt x="3880" y="21063"/>
                </a:lnTo>
                <a:cubicBezTo>
                  <a:pt x="3883" y="21058"/>
                  <a:pt x="3883" y="21055"/>
                  <a:pt x="3877" y="21055"/>
                </a:cubicBezTo>
                <a:close/>
                <a:moveTo>
                  <a:pt x="3311" y="21092"/>
                </a:moveTo>
                <a:lnTo>
                  <a:pt x="3302" y="21102"/>
                </a:lnTo>
                <a:cubicBezTo>
                  <a:pt x="3293" y="21113"/>
                  <a:pt x="3322" y="21100"/>
                  <a:pt x="3304" y="21122"/>
                </a:cubicBezTo>
                <a:lnTo>
                  <a:pt x="3310" y="21122"/>
                </a:lnTo>
                <a:lnTo>
                  <a:pt x="3311" y="21092"/>
                </a:lnTo>
                <a:close/>
                <a:moveTo>
                  <a:pt x="3310" y="21122"/>
                </a:moveTo>
                <a:lnTo>
                  <a:pt x="3308" y="21140"/>
                </a:lnTo>
                <a:cubicBezTo>
                  <a:pt x="3302" y="21159"/>
                  <a:pt x="3288" y="21103"/>
                  <a:pt x="3276" y="21136"/>
                </a:cubicBezTo>
                <a:cubicBezTo>
                  <a:pt x="3276" y="21136"/>
                  <a:pt x="3275" y="21136"/>
                  <a:pt x="3297" y="21154"/>
                </a:cubicBezTo>
                <a:cubicBezTo>
                  <a:pt x="3297" y="21154"/>
                  <a:pt x="3297" y="21154"/>
                  <a:pt x="3232" y="21213"/>
                </a:cubicBezTo>
                <a:cubicBezTo>
                  <a:pt x="3232" y="21213"/>
                  <a:pt x="3231" y="21213"/>
                  <a:pt x="3276" y="21251"/>
                </a:cubicBezTo>
                <a:cubicBezTo>
                  <a:pt x="3276" y="21251"/>
                  <a:pt x="3276" y="21252"/>
                  <a:pt x="3294" y="21229"/>
                </a:cubicBezTo>
                <a:cubicBezTo>
                  <a:pt x="3294" y="21229"/>
                  <a:pt x="3294" y="21228"/>
                  <a:pt x="3345" y="21118"/>
                </a:cubicBezTo>
                <a:cubicBezTo>
                  <a:pt x="3345" y="21118"/>
                  <a:pt x="3344" y="21119"/>
                  <a:pt x="3339" y="21119"/>
                </a:cubicBezTo>
                <a:lnTo>
                  <a:pt x="3310" y="21122"/>
                </a:lnTo>
                <a:close/>
                <a:moveTo>
                  <a:pt x="3855" y="21147"/>
                </a:moveTo>
                <a:cubicBezTo>
                  <a:pt x="3855" y="21146"/>
                  <a:pt x="3854" y="21149"/>
                  <a:pt x="3848" y="21163"/>
                </a:cubicBezTo>
                <a:lnTo>
                  <a:pt x="3852" y="21160"/>
                </a:lnTo>
                <a:lnTo>
                  <a:pt x="3852" y="21159"/>
                </a:lnTo>
                <a:cubicBezTo>
                  <a:pt x="3853" y="21154"/>
                  <a:pt x="3855" y="21149"/>
                  <a:pt x="3855" y="21147"/>
                </a:cubicBezTo>
                <a:close/>
                <a:moveTo>
                  <a:pt x="3852" y="21160"/>
                </a:moveTo>
                <a:lnTo>
                  <a:pt x="3856" y="21168"/>
                </a:lnTo>
                <a:lnTo>
                  <a:pt x="3876" y="21149"/>
                </a:lnTo>
                <a:lnTo>
                  <a:pt x="3852" y="21160"/>
                </a:lnTo>
                <a:close/>
              </a:path>
            </a:pathLst>
          </a:custGeom>
          <a:ln w="12700">
            <a:miter lim="400000"/>
          </a:ln>
        </p:spPr>
      </p:pic>
      <p:sp>
        <p:nvSpPr>
          <p:cNvPr id="169" name="文本框 5"/>
          <p:cNvSpPr txBox="1"/>
          <p:nvPr/>
        </p:nvSpPr>
        <p:spPr>
          <a:xfrm>
            <a:off x="4061509" y="3104224"/>
            <a:ext cx="4414979" cy="11155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a:solidFill>
                  <a:schemeClr val="accent2"/>
                </a:solidFill>
                <a:latin typeface="Times New Roman"/>
                <a:ea typeface="Times New Roman"/>
                <a:cs typeface="Times New Roman"/>
                <a:sym typeface="Times New Roman"/>
              </a:defRPr>
            </a:pPr>
            <a:r>
              <a:rPr>
                <a:latin typeface="微软雅黑"/>
                <a:ea typeface="微软雅黑"/>
                <a:cs typeface="微软雅黑"/>
                <a:sym typeface="微软雅黑"/>
              </a:rPr>
              <a:t>流形正则化</a:t>
            </a:r>
          </a:p>
          <a:p>
            <a:pPr algn="ctr">
              <a:defRPr sz="3200">
                <a:solidFill>
                  <a:schemeClr val="accent2"/>
                </a:solidFill>
                <a:latin typeface="Times New Roman"/>
                <a:ea typeface="Times New Roman"/>
                <a:cs typeface="Times New Roman"/>
                <a:sym typeface="Times New Roman"/>
              </a:defRPr>
            </a:pPr>
            <a:r>
              <a:t>Manifold regularization</a:t>
            </a:r>
          </a:p>
        </p:txBody>
      </p:sp>
      <p:sp>
        <p:nvSpPr>
          <p:cNvPr id="170" name="文本框 6"/>
          <p:cNvSpPr txBox="1"/>
          <p:nvPr/>
        </p:nvSpPr>
        <p:spPr>
          <a:xfrm>
            <a:off x="5783433" y="2427116"/>
            <a:ext cx="1209369" cy="6297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800">
                <a:solidFill>
                  <a:schemeClr val="accent2"/>
                </a:solidFill>
                <a:latin typeface="Times New Roman"/>
                <a:ea typeface="Times New Roman"/>
                <a:cs typeface="Times New Roman"/>
                <a:sym typeface="Times New Roman"/>
              </a:defRPr>
            </a:lvl1pPr>
          </a:lstStyle>
          <a:p>
            <a:r>
              <a:t>01</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图片 38" descr="图片 38"/>
          <p:cNvPicPr>
            <a:picLocks noChangeAspect="1"/>
          </p:cNvPicPr>
          <p:nvPr/>
        </p:nvPicPr>
        <p:blipFill>
          <a:blip r:embed="rId3">
            <a:extLst/>
          </a:blip>
          <a:srcRect l="57988" t="47917" r="25192" b="29117"/>
          <a:stretch>
            <a:fillRect/>
          </a:stretch>
        </p:blipFill>
        <p:spPr>
          <a:xfrm rot="13833189">
            <a:off x="918158" y="-1596789"/>
            <a:ext cx="2690814" cy="3669508"/>
          </a:xfrm>
          <a:custGeom>
            <a:avLst/>
            <a:gdLst/>
            <a:ahLst/>
            <a:cxnLst>
              <a:cxn ang="0">
                <a:pos x="wd2" y="hd2"/>
              </a:cxn>
              <a:cxn ang="5400000">
                <a:pos x="wd2" y="hd2"/>
              </a:cxn>
              <a:cxn ang="10800000">
                <a:pos x="wd2" y="hd2"/>
              </a:cxn>
              <a:cxn ang="16200000">
                <a:pos x="wd2" y="hd2"/>
              </a:cxn>
            </a:cxnLst>
            <a:rect l="0" t="0" r="r" b="b"/>
            <a:pathLst>
              <a:path w="21392" h="21156" extrusionOk="0">
                <a:moveTo>
                  <a:pt x="21103" y="0"/>
                </a:moveTo>
                <a:cubicBezTo>
                  <a:pt x="20826" y="243"/>
                  <a:pt x="20550" y="486"/>
                  <a:pt x="20320" y="688"/>
                </a:cubicBezTo>
                <a:cubicBezTo>
                  <a:pt x="20356" y="574"/>
                  <a:pt x="20447" y="494"/>
                  <a:pt x="20345" y="501"/>
                </a:cubicBezTo>
                <a:cubicBezTo>
                  <a:pt x="20263" y="656"/>
                  <a:pt x="20160" y="665"/>
                  <a:pt x="20068" y="746"/>
                </a:cubicBezTo>
                <a:cubicBezTo>
                  <a:pt x="20324" y="355"/>
                  <a:pt x="19568" y="855"/>
                  <a:pt x="20055" y="261"/>
                </a:cubicBezTo>
                <a:cubicBezTo>
                  <a:pt x="19733" y="545"/>
                  <a:pt x="19733" y="544"/>
                  <a:pt x="19733" y="544"/>
                </a:cubicBezTo>
                <a:cubicBezTo>
                  <a:pt x="19539" y="633"/>
                  <a:pt x="19907" y="309"/>
                  <a:pt x="19897" y="235"/>
                </a:cubicBezTo>
                <a:cubicBezTo>
                  <a:pt x="20052" y="-148"/>
                  <a:pt x="19373" y="533"/>
                  <a:pt x="19620" y="68"/>
                </a:cubicBezTo>
                <a:cubicBezTo>
                  <a:pt x="19169" y="548"/>
                  <a:pt x="19094" y="367"/>
                  <a:pt x="18679" y="732"/>
                </a:cubicBezTo>
                <a:cubicBezTo>
                  <a:pt x="18660" y="584"/>
                  <a:pt x="19350" y="-24"/>
                  <a:pt x="18998" y="39"/>
                </a:cubicBezTo>
                <a:cubicBezTo>
                  <a:pt x="18610" y="215"/>
                  <a:pt x="18444" y="114"/>
                  <a:pt x="17872" y="453"/>
                </a:cubicBezTo>
                <a:cubicBezTo>
                  <a:pt x="18421" y="-444"/>
                  <a:pt x="17078" y="661"/>
                  <a:pt x="17121" y="210"/>
                </a:cubicBezTo>
                <a:cubicBezTo>
                  <a:pt x="16355" y="638"/>
                  <a:pt x="15342" y="1530"/>
                  <a:pt x="14376" y="2382"/>
                </a:cubicBezTo>
                <a:cubicBezTo>
                  <a:pt x="13668" y="3252"/>
                  <a:pt x="12947" y="3638"/>
                  <a:pt x="12221" y="4361"/>
                </a:cubicBezTo>
                <a:cubicBezTo>
                  <a:pt x="11004" y="5268"/>
                  <a:pt x="9659" y="6372"/>
                  <a:pt x="8390" y="7656"/>
                </a:cubicBezTo>
                <a:cubicBezTo>
                  <a:pt x="7654" y="8305"/>
                  <a:pt x="6790" y="9150"/>
                  <a:pt x="6027" y="9988"/>
                </a:cubicBezTo>
                <a:cubicBezTo>
                  <a:pt x="3653" y="12245"/>
                  <a:pt x="2720" y="14139"/>
                  <a:pt x="856" y="16360"/>
                </a:cubicBezTo>
                <a:cubicBezTo>
                  <a:pt x="-164" y="17589"/>
                  <a:pt x="365" y="17700"/>
                  <a:pt x="92" y="18353"/>
                </a:cubicBezTo>
                <a:cubicBezTo>
                  <a:pt x="717" y="17637"/>
                  <a:pt x="1587" y="16456"/>
                  <a:pt x="2380" y="15841"/>
                </a:cubicBezTo>
                <a:cubicBezTo>
                  <a:pt x="2518" y="15719"/>
                  <a:pt x="2297" y="15996"/>
                  <a:pt x="2307" y="16069"/>
                </a:cubicBezTo>
                <a:cubicBezTo>
                  <a:pt x="2363" y="16103"/>
                  <a:pt x="2373" y="16176"/>
                  <a:pt x="2455" y="16021"/>
                </a:cubicBezTo>
                <a:cubicBezTo>
                  <a:pt x="2567" y="16088"/>
                  <a:pt x="2967" y="15984"/>
                  <a:pt x="2572" y="16497"/>
                </a:cubicBezTo>
                <a:cubicBezTo>
                  <a:pt x="3032" y="16092"/>
                  <a:pt x="2555" y="16759"/>
                  <a:pt x="2831" y="16516"/>
                </a:cubicBezTo>
                <a:cubicBezTo>
                  <a:pt x="2090" y="17911"/>
                  <a:pt x="833" y="19680"/>
                  <a:pt x="0" y="21156"/>
                </a:cubicBezTo>
                <a:cubicBezTo>
                  <a:pt x="267" y="20839"/>
                  <a:pt x="266" y="20838"/>
                  <a:pt x="266" y="20838"/>
                </a:cubicBezTo>
                <a:cubicBezTo>
                  <a:pt x="696" y="20211"/>
                  <a:pt x="972" y="19557"/>
                  <a:pt x="1616" y="18989"/>
                </a:cubicBezTo>
                <a:cubicBezTo>
                  <a:pt x="1241" y="19650"/>
                  <a:pt x="627" y="20439"/>
                  <a:pt x="206" y="21140"/>
                </a:cubicBezTo>
                <a:cubicBezTo>
                  <a:pt x="2160" y="18428"/>
                  <a:pt x="2159" y="18429"/>
                  <a:pt x="2159" y="18429"/>
                </a:cubicBezTo>
                <a:cubicBezTo>
                  <a:pt x="2655" y="17908"/>
                  <a:pt x="3332" y="16817"/>
                  <a:pt x="3739" y="16788"/>
                </a:cubicBezTo>
                <a:cubicBezTo>
                  <a:pt x="3456" y="17367"/>
                  <a:pt x="2841" y="18156"/>
                  <a:pt x="2364" y="18824"/>
                </a:cubicBezTo>
                <a:cubicBezTo>
                  <a:pt x="2420" y="18858"/>
                  <a:pt x="2421" y="18859"/>
                  <a:pt x="2421" y="18859"/>
                </a:cubicBezTo>
                <a:cubicBezTo>
                  <a:pt x="2805" y="18272"/>
                  <a:pt x="3282" y="17603"/>
                  <a:pt x="3815" y="16969"/>
                </a:cubicBezTo>
                <a:cubicBezTo>
                  <a:pt x="3394" y="17670"/>
                  <a:pt x="2502" y="18703"/>
                  <a:pt x="2357" y="19161"/>
                </a:cubicBezTo>
                <a:cubicBezTo>
                  <a:pt x="3522" y="17474"/>
                  <a:pt x="3522" y="17474"/>
                  <a:pt x="3522" y="17474"/>
                </a:cubicBezTo>
                <a:cubicBezTo>
                  <a:pt x="4064" y="16914"/>
                  <a:pt x="4294" y="16300"/>
                  <a:pt x="4948" y="15806"/>
                </a:cubicBezTo>
                <a:cubicBezTo>
                  <a:pt x="4866" y="15961"/>
                  <a:pt x="4863" y="15962"/>
                  <a:pt x="4863" y="15962"/>
                </a:cubicBezTo>
                <a:cubicBezTo>
                  <a:pt x="5672" y="15084"/>
                  <a:pt x="5674" y="15083"/>
                  <a:pt x="5674" y="15083"/>
                </a:cubicBezTo>
                <a:cubicBezTo>
                  <a:pt x="5647" y="15272"/>
                  <a:pt x="6254" y="14817"/>
                  <a:pt x="5860" y="15330"/>
                </a:cubicBezTo>
                <a:cubicBezTo>
                  <a:pt x="5952" y="15249"/>
                  <a:pt x="5951" y="15250"/>
                  <a:pt x="5951" y="15250"/>
                </a:cubicBezTo>
                <a:cubicBezTo>
                  <a:pt x="6135" y="15088"/>
                  <a:pt x="6172" y="14973"/>
                  <a:pt x="6254" y="14818"/>
                </a:cubicBezTo>
                <a:cubicBezTo>
                  <a:pt x="6632" y="14567"/>
                  <a:pt x="6874" y="14439"/>
                  <a:pt x="7068" y="14351"/>
                </a:cubicBezTo>
                <a:cubicBezTo>
                  <a:pt x="7601" y="13716"/>
                  <a:pt x="7430" y="14360"/>
                  <a:pt x="8008" y="13685"/>
                </a:cubicBezTo>
                <a:cubicBezTo>
                  <a:pt x="8100" y="13604"/>
                  <a:pt x="7924" y="13842"/>
                  <a:pt x="7980" y="13875"/>
                </a:cubicBezTo>
                <a:cubicBezTo>
                  <a:pt x="8118" y="13753"/>
                  <a:pt x="8245" y="13557"/>
                  <a:pt x="8393" y="13509"/>
                </a:cubicBezTo>
                <a:cubicBezTo>
                  <a:pt x="8347" y="13550"/>
                  <a:pt x="8221" y="13746"/>
                  <a:pt x="8277" y="13779"/>
                </a:cubicBezTo>
                <a:cubicBezTo>
                  <a:pt x="8497" y="13502"/>
                  <a:pt x="8763" y="13186"/>
                  <a:pt x="8993" y="12983"/>
                </a:cubicBezTo>
                <a:cubicBezTo>
                  <a:pt x="9197" y="12968"/>
                  <a:pt x="8746" y="13446"/>
                  <a:pt x="8617" y="13642"/>
                </a:cubicBezTo>
                <a:cubicBezTo>
                  <a:pt x="8719" y="13634"/>
                  <a:pt x="9288" y="12886"/>
                  <a:pt x="9482" y="12797"/>
                </a:cubicBezTo>
                <a:cubicBezTo>
                  <a:pt x="9291" y="13296"/>
                  <a:pt x="9293" y="13296"/>
                  <a:pt x="9293" y="13296"/>
                </a:cubicBezTo>
                <a:cubicBezTo>
                  <a:pt x="9697" y="12857"/>
                  <a:pt x="9819" y="12998"/>
                  <a:pt x="10223" y="12559"/>
                </a:cubicBezTo>
                <a:cubicBezTo>
                  <a:pt x="10141" y="12714"/>
                  <a:pt x="9882" y="13104"/>
                  <a:pt x="9662" y="13381"/>
                </a:cubicBezTo>
                <a:cubicBezTo>
                  <a:pt x="10645" y="12267"/>
                  <a:pt x="10646" y="12267"/>
                  <a:pt x="10646" y="12267"/>
                </a:cubicBezTo>
                <a:cubicBezTo>
                  <a:pt x="10656" y="12340"/>
                  <a:pt x="10575" y="12495"/>
                  <a:pt x="10539" y="12610"/>
                </a:cubicBezTo>
                <a:cubicBezTo>
                  <a:pt x="11072" y="11975"/>
                  <a:pt x="11069" y="11976"/>
                  <a:pt x="11069" y="11976"/>
                </a:cubicBezTo>
                <a:cubicBezTo>
                  <a:pt x="10960" y="12319"/>
                  <a:pt x="10374" y="12920"/>
                  <a:pt x="10163" y="13271"/>
                </a:cubicBezTo>
                <a:cubicBezTo>
                  <a:pt x="10834" y="12515"/>
                  <a:pt x="10832" y="12516"/>
                  <a:pt x="10832" y="12516"/>
                </a:cubicBezTo>
                <a:cubicBezTo>
                  <a:pt x="11467" y="11874"/>
                  <a:pt x="12358" y="10840"/>
                  <a:pt x="12700" y="10704"/>
                </a:cubicBezTo>
                <a:cubicBezTo>
                  <a:pt x="13601" y="9745"/>
                  <a:pt x="14521" y="8524"/>
                  <a:pt x="15452" y="7786"/>
                </a:cubicBezTo>
                <a:cubicBezTo>
                  <a:pt x="17029" y="6891"/>
                  <a:pt x="18382" y="4704"/>
                  <a:pt x="19724" y="3192"/>
                </a:cubicBezTo>
                <a:cubicBezTo>
                  <a:pt x="20523" y="2240"/>
                  <a:pt x="20880" y="1432"/>
                  <a:pt x="21393" y="650"/>
                </a:cubicBezTo>
                <a:cubicBezTo>
                  <a:pt x="21209" y="812"/>
                  <a:pt x="21336" y="616"/>
                  <a:pt x="21327" y="542"/>
                </a:cubicBezTo>
                <a:cubicBezTo>
                  <a:pt x="21087" y="671"/>
                  <a:pt x="21436" y="200"/>
                  <a:pt x="21380" y="167"/>
                </a:cubicBezTo>
                <a:lnTo>
                  <a:pt x="21289" y="247"/>
                </a:lnTo>
                <a:cubicBezTo>
                  <a:pt x="20957" y="457"/>
                  <a:pt x="21020" y="155"/>
                  <a:pt x="21103" y="0"/>
                </a:cubicBezTo>
                <a:close/>
              </a:path>
            </a:pathLst>
          </a:custGeom>
          <a:ln w="12700">
            <a:miter lim="400000"/>
          </a:ln>
        </p:spPr>
      </p:pic>
      <p:sp>
        <p:nvSpPr>
          <p:cNvPr id="173" name="文本框 39"/>
          <p:cNvSpPr txBox="1"/>
          <p:nvPr/>
        </p:nvSpPr>
        <p:spPr>
          <a:xfrm>
            <a:off x="223161" y="197696"/>
            <a:ext cx="3639536" cy="510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400" spc="300">
                <a:solidFill>
                  <a:schemeClr val="accent2"/>
                </a:solidFill>
                <a:latin typeface="微软雅黑"/>
                <a:ea typeface="微软雅黑"/>
                <a:cs typeface="微软雅黑"/>
                <a:sym typeface="微软雅黑"/>
              </a:defRPr>
            </a:lvl1pPr>
          </a:lstStyle>
          <a:p>
            <a:pPr>
              <a:defRPr>
                <a:latin typeface="Times New Roman"/>
                <a:ea typeface="Times New Roman"/>
                <a:cs typeface="Times New Roman"/>
                <a:sym typeface="Times New Roman"/>
              </a:defRPr>
            </a:pPr>
            <a:r>
              <a:rPr>
                <a:latin typeface="微软雅黑"/>
                <a:ea typeface="微软雅黑"/>
                <a:cs typeface="微软雅黑"/>
                <a:sym typeface="微软雅黑"/>
              </a:rPr>
              <a:t>流形正则化</a:t>
            </a:r>
          </a:p>
        </p:txBody>
      </p:sp>
      <p:sp>
        <p:nvSpPr>
          <p:cNvPr id="174" name="Shape 1053"/>
          <p:cNvSpPr/>
          <p:nvPr/>
        </p:nvSpPr>
        <p:spPr>
          <a:xfrm>
            <a:off x="5796648" y="5175232"/>
            <a:ext cx="396145" cy="393717"/>
          </a:xfrm>
          <a:custGeom>
            <a:avLst/>
            <a:gdLst/>
            <a:ahLst/>
            <a:cxnLst>
              <a:cxn ang="0">
                <a:pos x="wd2" y="hd2"/>
              </a:cxn>
              <a:cxn ang="5400000">
                <a:pos x="wd2" y="hd2"/>
              </a:cxn>
              <a:cxn ang="10800000">
                <a:pos x="wd2" y="hd2"/>
              </a:cxn>
              <a:cxn ang="16200000">
                <a:pos x="wd2" y="hd2"/>
              </a:cxn>
            </a:cxnLst>
            <a:rect l="0" t="0" r="r" b="b"/>
            <a:pathLst>
              <a:path w="21600" h="21600" extrusionOk="0">
                <a:moveTo>
                  <a:pt x="0" y="10767"/>
                </a:moveTo>
                <a:lnTo>
                  <a:pt x="66" y="9703"/>
                </a:lnTo>
                <a:lnTo>
                  <a:pt x="199" y="8573"/>
                </a:lnTo>
                <a:lnTo>
                  <a:pt x="465" y="7577"/>
                </a:lnTo>
                <a:lnTo>
                  <a:pt x="797" y="6646"/>
                </a:lnTo>
                <a:lnTo>
                  <a:pt x="1263" y="5716"/>
                </a:lnTo>
                <a:lnTo>
                  <a:pt x="1794" y="4852"/>
                </a:lnTo>
                <a:lnTo>
                  <a:pt x="2459" y="3988"/>
                </a:lnTo>
                <a:lnTo>
                  <a:pt x="3190" y="3124"/>
                </a:lnTo>
                <a:lnTo>
                  <a:pt x="3988" y="2393"/>
                </a:lnTo>
                <a:lnTo>
                  <a:pt x="4785" y="1728"/>
                </a:lnTo>
                <a:lnTo>
                  <a:pt x="5782" y="1196"/>
                </a:lnTo>
                <a:lnTo>
                  <a:pt x="6713" y="731"/>
                </a:lnTo>
                <a:lnTo>
                  <a:pt x="7643" y="399"/>
                </a:lnTo>
                <a:lnTo>
                  <a:pt x="8640" y="199"/>
                </a:lnTo>
                <a:lnTo>
                  <a:pt x="9703" y="0"/>
                </a:lnTo>
                <a:lnTo>
                  <a:pt x="11897" y="0"/>
                </a:lnTo>
                <a:lnTo>
                  <a:pt x="12960" y="199"/>
                </a:lnTo>
                <a:lnTo>
                  <a:pt x="13957" y="399"/>
                </a:lnTo>
                <a:lnTo>
                  <a:pt x="14954" y="731"/>
                </a:lnTo>
                <a:lnTo>
                  <a:pt x="15818" y="1196"/>
                </a:lnTo>
                <a:lnTo>
                  <a:pt x="16815" y="1728"/>
                </a:lnTo>
                <a:lnTo>
                  <a:pt x="17612" y="2393"/>
                </a:lnTo>
                <a:lnTo>
                  <a:pt x="18476" y="3124"/>
                </a:lnTo>
                <a:lnTo>
                  <a:pt x="19207" y="3988"/>
                </a:lnTo>
                <a:lnTo>
                  <a:pt x="19805" y="4852"/>
                </a:lnTo>
                <a:lnTo>
                  <a:pt x="20337" y="5716"/>
                </a:lnTo>
                <a:lnTo>
                  <a:pt x="20802" y="6646"/>
                </a:lnTo>
                <a:lnTo>
                  <a:pt x="21135" y="7577"/>
                </a:lnTo>
                <a:lnTo>
                  <a:pt x="21401" y="8573"/>
                </a:lnTo>
                <a:lnTo>
                  <a:pt x="21533" y="9703"/>
                </a:lnTo>
                <a:lnTo>
                  <a:pt x="21600" y="10767"/>
                </a:lnTo>
                <a:lnTo>
                  <a:pt x="21533" y="11830"/>
                </a:lnTo>
                <a:lnTo>
                  <a:pt x="21401" y="12893"/>
                </a:lnTo>
                <a:lnTo>
                  <a:pt x="21135" y="13890"/>
                </a:lnTo>
                <a:lnTo>
                  <a:pt x="20802" y="14954"/>
                </a:lnTo>
                <a:lnTo>
                  <a:pt x="20337" y="15884"/>
                </a:lnTo>
                <a:lnTo>
                  <a:pt x="19805" y="16748"/>
                </a:lnTo>
                <a:lnTo>
                  <a:pt x="19207" y="17612"/>
                </a:lnTo>
                <a:lnTo>
                  <a:pt x="18476" y="18410"/>
                </a:lnTo>
                <a:lnTo>
                  <a:pt x="17612" y="19141"/>
                </a:lnTo>
                <a:lnTo>
                  <a:pt x="16815" y="19739"/>
                </a:lnTo>
                <a:lnTo>
                  <a:pt x="15818" y="20271"/>
                </a:lnTo>
                <a:lnTo>
                  <a:pt x="14954" y="20802"/>
                </a:lnTo>
                <a:lnTo>
                  <a:pt x="13957" y="21135"/>
                </a:lnTo>
                <a:lnTo>
                  <a:pt x="12960" y="21401"/>
                </a:lnTo>
                <a:lnTo>
                  <a:pt x="11897" y="21533"/>
                </a:lnTo>
                <a:lnTo>
                  <a:pt x="10767" y="21600"/>
                </a:lnTo>
                <a:lnTo>
                  <a:pt x="9703" y="21533"/>
                </a:lnTo>
                <a:lnTo>
                  <a:pt x="8640" y="21401"/>
                </a:lnTo>
                <a:lnTo>
                  <a:pt x="7643" y="21135"/>
                </a:lnTo>
                <a:lnTo>
                  <a:pt x="6713" y="20802"/>
                </a:lnTo>
                <a:lnTo>
                  <a:pt x="5782" y="20271"/>
                </a:lnTo>
                <a:lnTo>
                  <a:pt x="4785" y="19739"/>
                </a:lnTo>
                <a:lnTo>
                  <a:pt x="3988" y="19141"/>
                </a:lnTo>
                <a:lnTo>
                  <a:pt x="3190" y="18410"/>
                </a:lnTo>
                <a:lnTo>
                  <a:pt x="2459" y="17612"/>
                </a:lnTo>
                <a:lnTo>
                  <a:pt x="1794" y="16748"/>
                </a:lnTo>
                <a:lnTo>
                  <a:pt x="1263" y="15884"/>
                </a:lnTo>
                <a:lnTo>
                  <a:pt x="797" y="14954"/>
                </a:lnTo>
                <a:lnTo>
                  <a:pt x="465" y="13890"/>
                </a:lnTo>
                <a:lnTo>
                  <a:pt x="199" y="12893"/>
                </a:lnTo>
                <a:lnTo>
                  <a:pt x="66" y="11830"/>
                </a:lnTo>
                <a:lnTo>
                  <a:pt x="0" y="10767"/>
                </a:lnTo>
                <a:close/>
                <a:moveTo>
                  <a:pt x="797" y="10767"/>
                </a:moveTo>
                <a:lnTo>
                  <a:pt x="797" y="11764"/>
                </a:lnTo>
                <a:lnTo>
                  <a:pt x="930" y="12761"/>
                </a:lnTo>
                <a:lnTo>
                  <a:pt x="1196" y="13691"/>
                </a:lnTo>
                <a:lnTo>
                  <a:pt x="1529" y="14621"/>
                </a:lnTo>
                <a:lnTo>
                  <a:pt x="1927" y="15485"/>
                </a:lnTo>
                <a:lnTo>
                  <a:pt x="2393" y="16349"/>
                </a:lnTo>
                <a:lnTo>
                  <a:pt x="2991" y="17147"/>
                </a:lnTo>
                <a:lnTo>
                  <a:pt x="3655" y="17878"/>
                </a:lnTo>
                <a:lnTo>
                  <a:pt x="4453" y="18543"/>
                </a:lnTo>
                <a:lnTo>
                  <a:pt x="5184" y="19141"/>
                </a:lnTo>
                <a:lnTo>
                  <a:pt x="6114" y="19606"/>
                </a:lnTo>
                <a:lnTo>
                  <a:pt x="6978" y="20071"/>
                </a:lnTo>
                <a:lnTo>
                  <a:pt x="7842" y="20337"/>
                </a:lnTo>
                <a:lnTo>
                  <a:pt x="8773" y="20669"/>
                </a:lnTo>
                <a:lnTo>
                  <a:pt x="9770" y="20802"/>
                </a:lnTo>
                <a:lnTo>
                  <a:pt x="10767" y="20869"/>
                </a:lnTo>
                <a:lnTo>
                  <a:pt x="11830" y="20802"/>
                </a:lnTo>
                <a:lnTo>
                  <a:pt x="12827" y="20669"/>
                </a:lnTo>
                <a:lnTo>
                  <a:pt x="13757" y="20337"/>
                </a:lnTo>
                <a:lnTo>
                  <a:pt x="14621" y="20071"/>
                </a:lnTo>
                <a:lnTo>
                  <a:pt x="15485" y="19606"/>
                </a:lnTo>
                <a:lnTo>
                  <a:pt x="16416" y="19141"/>
                </a:lnTo>
                <a:lnTo>
                  <a:pt x="17147" y="18543"/>
                </a:lnTo>
                <a:lnTo>
                  <a:pt x="17945" y="17878"/>
                </a:lnTo>
                <a:lnTo>
                  <a:pt x="18609" y="17147"/>
                </a:lnTo>
                <a:lnTo>
                  <a:pt x="19207" y="16349"/>
                </a:lnTo>
                <a:lnTo>
                  <a:pt x="19673" y="15485"/>
                </a:lnTo>
                <a:lnTo>
                  <a:pt x="20138" y="14621"/>
                </a:lnTo>
                <a:lnTo>
                  <a:pt x="20669" y="12761"/>
                </a:lnTo>
                <a:lnTo>
                  <a:pt x="20802" y="11764"/>
                </a:lnTo>
                <a:lnTo>
                  <a:pt x="20802" y="9770"/>
                </a:lnTo>
                <a:lnTo>
                  <a:pt x="20669" y="8706"/>
                </a:lnTo>
                <a:lnTo>
                  <a:pt x="20404" y="7776"/>
                </a:lnTo>
                <a:lnTo>
                  <a:pt x="20138" y="6912"/>
                </a:lnTo>
                <a:lnTo>
                  <a:pt x="19673" y="6048"/>
                </a:lnTo>
                <a:lnTo>
                  <a:pt x="19207" y="5250"/>
                </a:lnTo>
                <a:lnTo>
                  <a:pt x="18609" y="4453"/>
                </a:lnTo>
                <a:lnTo>
                  <a:pt x="17945" y="3722"/>
                </a:lnTo>
                <a:lnTo>
                  <a:pt x="17147" y="2924"/>
                </a:lnTo>
                <a:lnTo>
                  <a:pt x="16416" y="2326"/>
                </a:lnTo>
                <a:lnTo>
                  <a:pt x="15485" y="1861"/>
                </a:lnTo>
                <a:lnTo>
                  <a:pt x="14621" y="1462"/>
                </a:lnTo>
                <a:lnTo>
                  <a:pt x="13757" y="1130"/>
                </a:lnTo>
                <a:lnTo>
                  <a:pt x="12827" y="930"/>
                </a:lnTo>
                <a:lnTo>
                  <a:pt x="11830" y="731"/>
                </a:lnTo>
                <a:lnTo>
                  <a:pt x="9770" y="731"/>
                </a:lnTo>
                <a:lnTo>
                  <a:pt x="8773" y="930"/>
                </a:lnTo>
                <a:lnTo>
                  <a:pt x="7842" y="1130"/>
                </a:lnTo>
                <a:lnTo>
                  <a:pt x="6978" y="1462"/>
                </a:lnTo>
                <a:lnTo>
                  <a:pt x="6114" y="1861"/>
                </a:lnTo>
                <a:lnTo>
                  <a:pt x="5184" y="2326"/>
                </a:lnTo>
                <a:lnTo>
                  <a:pt x="4453" y="2924"/>
                </a:lnTo>
                <a:lnTo>
                  <a:pt x="3655" y="3722"/>
                </a:lnTo>
                <a:lnTo>
                  <a:pt x="2991" y="4453"/>
                </a:lnTo>
                <a:lnTo>
                  <a:pt x="2393" y="5250"/>
                </a:lnTo>
                <a:lnTo>
                  <a:pt x="1927" y="6048"/>
                </a:lnTo>
                <a:lnTo>
                  <a:pt x="1529" y="6912"/>
                </a:lnTo>
                <a:lnTo>
                  <a:pt x="1196" y="7776"/>
                </a:lnTo>
                <a:lnTo>
                  <a:pt x="930" y="8706"/>
                </a:lnTo>
                <a:lnTo>
                  <a:pt x="797" y="9770"/>
                </a:lnTo>
                <a:lnTo>
                  <a:pt x="797" y="10767"/>
                </a:lnTo>
                <a:close/>
                <a:moveTo>
                  <a:pt x="3722" y="14954"/>
                </a:moveTo>
                <a:lnTo>
                  <a:pt x="3257" y="14023"/>
                </a:lnTo>
                <a:lnTo>
                  <a:pt x="2924" y="13093"/>
                </a:lnTo>
                <a:lnTo>
                  <a:pt x="2725" y="12096"/>
                </a:lnTo>
                <a:lnTo>
                  <a:pt x="2658" y="11099"/>
                </a:lnTo>
                <a:lnTo>
                  <a:pt x="2725" y="10966"/>
                </a:lnTo>
                <a:lnTo>
                  <a:pt x="2791" y="10833"/>
                </a:lnTo>
                <a:lnTo>
                  <a:pt x="2924" y="10767"/>
                </a:lnTo>
                <a:lnTo>
                  <a:pt x="10169" y="10767"/>
                </a:lnTo>
                <a:lnTo>
                  <a:pt x="6646" y="4253"/>
                </a:lnTo>
                <a:lnTo>
                  <a:pt x="6580" y="4121"/>
                </a:lnTo>
                <a:lnTo>
                  <a:pt x="6580" y="3988"/>
                </a:lnTo>
                <a:lnTo>
                  <a:pt x="6646" y="3855"/>
                </a:lnTo>
                <a:lnTo>
                  <a:pt x="6779" y="3788"/>
                </a:lnTo>
                <a:lnTo>
                  <a:pt x="7709" y="3257"/>
                </a:lnTo>
                <a:lnTo>
                  <a:pt x="8706" y="2924"/>
                </a:lnTo>
                <a:lnTo>
                  <a:pt x="9703" y="2725"/>
                </a:lnTo>
                <a:lnTo>
                  <a:pt x="10767" y="2658"/>
                </a:lnTo>
                <a:lnTo>
                  <a:pt x="11897" y="2725"/>
                </a:lnTo>
                <a:lnTo>
                  <a:pt x="12893" y="2924"/>
                </a:lnTo>
                <a:lnTo>
                  <a:pt x="13890" y="3257"/>
                </a:lnTo>
                <a:lnTo>
                  <a:pt x="14821" y="3788"/>
                </a:lnTo>
                <a:lnTo>
                  <a:pt x="14954" y="3855"/>
                </a:lnTo>
                <a:lnTo>
                  <a:pt x="15020" y="3988"/>
                </a:lnTo>
                <a:lnTo>
                  <a:pt x="15020" y="4121"/>
                </a:lnTo>
                <a:lnTo>
                  <a:pt x="14954" y="4253"/>
                </a:lnTo>
                <a:lnTo>
                  <a:pt x="11431" y="10767"/>
                </a:lnTo>
                <a:lnTo>
                  <a:pt x="18742" y="10767"/>
                </a:lnTo>
                <a:lnTo>
                  <a:pt x="18809" y="10833"/>
                </a:lnTo>
                <a:lnTo>
                  <a:pt x="18875" y="10966"/>
                </a:lnTo>
                <a:lnTo>
                  <a:pt x="18941" y="11099"/>
                </a:lnTo>
                <a:lnTo>
                  <a:pt x="18875" y="12096"/>
                </a:lnTo>
                <a:lnTo>
                  <a:pt x="18676" y="13093"/>
                </a:lnTo>
                <a:lnTo>
                  <a:pt x="18343" y="14023"/>
                </a:lnTo>
                <a:lnTo>
                  <a:pt x="17878" y="14954"/>
                </a:lnTo>
                <a:lnTo>
                  <a:pt x="17280" y="15751"/>
                </a:lnTo>
                <a:lnTo>
                  <a:pt x="16615" y="16482"/>
                </a:lnTo>
                <a:lnTo>
                  <a:pt x="15751" y="17213"/>
                </a:lnTo>
                <a:lnTo>
                  <a:pt x="14821" y="17812"/>
                </a:lnTo>
                <a:lnTo>
                  <a:pt x="14489" y="17812"/>
                </a:lnTo>
                <a:lnTo>
                  <a:pt x="14356" y="17679"/>
                </a:lnTo>
                <a:lnTo>
                  <a:pt x="10767" y="11764"/>
                </a:lnTo>
                <a:lnTo>
                  <a:pt x="7244" y="17679"/>
                </a:lnTo>
                <a:lnTo>
                  <a:pt x="7111" y="17812"/>
                </a:lnTo>
                <a:lnTo>
                  <a:pt x="6779" y="17812"/>
                </a:lnTo>
                <a:lnTo>
                  <a:pt x="5849" y="17213"/>
                </a:lnTo>
                <a:lnTo>
                  <a:pt x="4985" y="16482"/>
                </a:lnTo>
                <a:lnTo>
                  <a:pt x="4320" y="15751"/>
                </a:lnTo>
                <a:lnTo>
                  <a:pt x="3722" y="14954"/>
                </a:lnTo>
                <a:close/>
                <a:moveTo>
                  <a:pt x="3456" y="11431"/>
                </a:moveTo>
                <a:lnTo>
                  <a:pt x="3522" y="12295"/>
                </a:lnTo>
                <a:lnTo>
                  <a:pt x="3722" y="13093"/>
                </a:lnTo>
                <a:lnTo>
                  <a:pt x="3988" y="13824"/>
                </a:lnTo>
                <a:lnTo>
                  <a:pt x="4320" y="14555"/>
                </a:lnTo>
                <a:lnTo>
                  <a:pt x="4785" y="15220"/>
                </a:lnTo>
                <a:lnTo>
                  <a:pt x="5450" y="15884"/>
                </a:lnTo>
                <a:lnTo>
                  <a:pt x="6114" y="16416"/>
                </a:lnTo>
                <a:lnTo>
                  <a:pt x="6845" y="16948"/>
                </a:lnTo>
                <a:lnTo>
                  <a:pt x="10169" y="11431"/>
                </a:lnTo>
                <a:lnTo>
                  <a:pt x="3456" y="11431"/>
                </a:lnTo>
                <a:close/>
                <a:moveTo>
                  <a:pt x="10767" y="3456"/>
                </a:moveTo>
                <a:lnTo>
                  <a:pt x="9903" y="3522"/>
                </a:lnTo>
                <a:lnTo>
                  <a:pt x="9039" y="3655"/>
                </a:lnTo>
                <a:lnTo>
                  <a:pt x="8241" y="3855"/>
                </a:lnTo>
                <a:lnTo>
                  <a:pt x="7444" y="4253"/>
                </a:lnTo>
                <a:lnTo>
                  <a:pt x="10767" y="10368"/>
                </a:lnTo>
                <a:lnTo>
                  <a:pt x="14156" y="4253"/>
                </a:lnTo>
                <a:lnTo>
                  <a:pt x="13359" y="3855"/>
                </a:lnTo>
                <a:lnTo>
                  <a:pt x="12561" y="3655"/>
                </a:lnTo>
                <a:lnTo>
                  <a:pt x="11697" y="3522"/>
                </a:lnTo>
                <a:lnTo>
                  <a:pt x="10767" y="3456"/>
                </a:lnTo>
                <a:close/>
                <a:moveTo>
                  <a:pt x="11431" y="11431"/>
                </a:moveTo>
                <a:lnTo>
                  <a:pt x="14754" y="16948"/>
                </a:lnTo>
                <a:lnTo>
                  <a:pt x="15552" y="16416"/>
                </a:lnTo>
                <a:lnTo>
                  <a:pt x="16150" y="15884"/>
                </a:lnTo>
                <a:lnTo>
                  <a:pt x="16815" y="15220"/>
                </a:lnTo>
                <a:lnTo>
                  <a:pt x="17280" y="14555"/>
                </a:lnTo>
                <a:lnTo>
                  <a:pt x="17612" y="13824"/>
                </a:lnTo>
                <a:lnTo>
                  <a:pt x="17878" y="13093"/>
                </a:lnTo>
                <a:lnTo>
                  <a:pt x="18077" y="12295"/>
                </a:lnTo>
                <a:lnTo>
                  <a:pt x="18144" y="11431"/>
                </a:lnTo>
                <a:lnTo>
                  <a:pt x="11431" y="11431"/>
                </a:lnTo>
                <a:close/>
              </a:path>
            </a:pathLst>
          </a:custGeom>
          <a:solidFill>
            <a:srgbClr val="FFFFFF"/>
          </a:solidFill>
          <a:ln w="12700">
            <a:miter lim="400000"/>
          </a:ln>
        </p:spPr>
        <p:txBody>
          <a:bodyPr lIns="45719" rIns="45719"/>
          <a:lstStyle/>
          <a:p>
            <a:endParaRPr/>
          </a:p>
        </p:txBody>
      </p:sp>
      <p:grpSp>
        <p:nvGrpSpPr>
          <p:cNvPr id="185" name="组合 6"/>
          <p:cNvGrpSpPr/>
          <p:nvPr/>
        </p:nvGrpSpPr>
        <p:grpSpPr>
          <a:xfrm>
            <a:off x="595364" y="1053535"/>
            <a:ext cx="5213833" cy="1712513"/>
            <a:chOff x="0" y="0"/>
            <a:chExt cx="5213831" cy="1712511"/>
          </a:xfrm>
        </p:grpSpPr>
        <p:sp>
          <p:nvSpPr>
            <p:cNvPr id="175" name="Shape 1052"/>
            <p:cNvSpPr/>
            <p:nvPr/>
          </p:nvSpPr>
          <p:spPr>
            <a:xfrm>
              <a:off x="3669869" y="410002"/>
              <a:ext cx="393714" cy="3937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1933" y="67"/>
                  </a:lnTo>
                  <a:lnTo>
                    <a:pt x="12933" y="200"/>
                  </a:lnTo>
                  <a:lnTo>
                    <a:pt x="13933" y="467"/>
                  </a:lnTo>
                  <a:lnTo>
                    <a:pt x="14933" y="800"/>
                  </a:lnTo>
                  <a:lnTo>
                    <a:pt x="15933" y="1200"/>
                  </a:lnTo>
                  <a:lnTo>
                    <a:pt x="16800" y="1800"/>
                  </a:lnTo>
                  <a:lnTo>
                    <a:pt x="17600" y="2400"/>
                  </a:lnTo>
                  <a:lnTo>
                    <a:pt x="18400" y="3133"/>
                  </a:lnTo>
                  <a:lnTo>
                    <a:pt x="19133" y="4000"/>
                  </a:lnTo>
                  <a:lnTo>
                    <a:pt x="19800" y="4867"/>
                  </a:lnTo>
                  <a:lnTo>
                    <a:pt x="20333" y="5733"/>
                  </a:lnTo>
                  <a:lnTo>
                    <a:pt x="20800" y="6667"/>
                  </a:lnTo>
                  <a:lnTo>
                    <a:pt x="21200" y="7600"/>
                  </a:lnTo>
                  <a:lnTo>
                    <a:pt x="21400" y="8600"/>
                  </a:lnTo>
                  <a:lnTo>
                    <a:pt x="21600" y="9733"/>
                  </a:lnTo>
                  <a:lnTo>
                    <a:pt x="21600" y="11867"/>
                  </a:lnTo>
                  <a:lnTo>
                    <a:pt x="21400" y="12933"/>
                  </a:lnTo>
                  <a:lnTo>
                    <a:pt x="21200" y="13933"/>
                  </a:lnTo>
                  <a:lnTo>
                    <a:pt x="20800" y="15000"/>
                  </a:lnTo>
                  <a:lnTo>
                    <a:pt x="20333" y="15867"/>
                  </a:lnTo>
                  <a:lnTo>
                    <a:pt x="19800" y="16800"/>
                  </a:lnTo>
                  <a:lnTo>
                    <a:pt x="19133" y="17600"/>
                  </a:lnTo>
                  <a:lnTo>
                    <a:pt x="18400" y="18400"/>
                  </a:lnTo>
                  <a:lnTo>
                    <a:pt x="17600" y="19133"/>
                  </a:lnTo>
                  <a:lnTo>
                    <a:pt x="16800" y="19800"/>
                  </a:lnTo>
                  <a:lnTo>
                    <a:pt x="15933" y="20333"/>
                  </a:lnTo>
                  <a:lnTo>
                    <a:pt x="14933" y="20800"/>
                  </a:lnTo>
                  <a:lnTo>
                    <a:pt x="13933" y="21200"/>
                  </a:lnTo>
                  <a:lnTo>
                    <a:pt x="12933" y="21400"/>
                  </a:lnTo>
                  <a:lnTo>
                    <a:pt x="11933" y="21533"/>
                  </a:lnTo>
                  <a:lnTo>
                    <a:pt x="10800" y="21600"/>
                  </a:lnTo>
                  <a:lnTo>
                    <a:pt x="9667" y="21533"/>
                  </a:lnTo>
                  <a:lnTo>
                    <a:pt x="8600" y="21400"/>
                  </a:lnTo>
                  <a:lnTo>
                    <a:pt x="7600" y="21200"/>
                  </a:lnTo>
                  <a:lnTo>
                    <a:pt x="6667" y="20800"/>
                  </a:lnTo>
                  <a:lnTo>
                    <a:pt x="5733" y="20333"/>
                  </a:lnTo>
                  <a:lnTo>
                    <a:pt x="4867" y="19800"/>
                  </a:lnTo>
                  <a:lnTo>
                    <a:pt x="3933" y="19133"/>
                  </a:lnTo>
                  <a:lnTo>
                    <a:pt x="3133" y="18400"/>
                  </a:lnTo>
                  <a:lnTo>
                    <a:pt x="2400" y="17600"/>
                  </a:lnTo>
                  <a:lnTo>
                    <a:pt x="1800" y="16800"/>
                  </a:lnTo>
                  <a:lnTo>
                    <a:pt x="1267" y="15867"/>
                  </a:lnTo>
                  <a:lnTo>
                    <a:pt x="800" y="15000"/>
                  </a:lnTo>
                  <a:lnTo>
                    <a:pt x="467" y="13933"/>
                  </a:lnTo>
                  <a:lnTo>
                    <a:pt x="200" y="12933"/>
                  </a:lnTo>
                  <a:lnTo>
                    <a:pt x="67" y="11867"/>
                  </a:lnTo>
                  <a:lnTo>
                    <a:pt x="0" y="10800"/>
                  </a:lnTo>
                  <a:lnTo>
                    <a:pt x="67" y="9733"/>
                  </a:lnTo>
                  <a:lnTo>
                    <a:pt x="200" y="8600"/>
                  </a:lnTo>
                  <a:lnTo>
                    <a:pt x="467" y="7600"/>
                  </a:lnTo>
                  <a:lnTo>
                    <a:pt x="800" y="6667"/>
                  </a:lnTo>
                  <a:lnTo>
                    <a:pt x="1267" y="5733"/>
                  </a:lnTo>
                  <a:lnTo>
                    <a:pt x="1800" y="4867"/>
                  </a:lnTo>
                  <a:lnTo>
                    <a:pt x="2400" y="4000"/>
                  </a:lnTo>
                  <a:lnTo>
                    <a:pt x="3133" y="3133"/>
                  </a:lnTo>
                  <a:lnTo>
                    <a:pt x="3933" y="2400"/>
                  </a:lnTo>
                  <a:lnTo>
                    <a:pt x="4867" y="1800"/>
                  </a:lnTo>
                  <a:lnTo>
                    <a:pt x="5733" y="1200"/>
                  </a:lnTo>
                  <a:lnTo>
                    <a:pt x="6667" y="800"/>
                  </a:lnTo>
                  <a:lnTo>
                    <a:pt x="7600" y="467"/>
                  </a:lnTo>
                  <a:lnTo>
                    <a:pt x="8600" y="200"/>
                  </a:lnTo>
                  <a:lnTo>
                    <a:pt x="9667" y="67"/>
                  </a:lnTo>
                  <a:lnTo>
                    <a:pt x="10800" y="0"/>
                  </a:lnTo>
                  <a:close/>
                  <a:moveTo>
                    <a:pt x="667" y="10800"/>
                  </a:moveTo>
                  <a:lnTo>
                    <a:pt x="733" y="11800"/>
                  </a:lnTo>
                  <a:lnTo>
                    <a:pt x="867" y="12800"/>
                  </a:lnTo>
                  <a:lnTo>
                    <a:pt x="1133" y="13733"/>
                  </a:lnTo>
                  <a:lnTo>
                    <a:pt x="1400" y="14667"/>
                  </a:lnTo>
                  <a:lnTo>
                    <a:pt x="1867" y="15600"/>
                  </a:lnTo>
                  <a:lnTo>
                    <a:pt x="2333" y="16400"/>
                  </a:lnTo>
                  <a:lnTo>
                    <a:pt x="2933" y="17200"/>
                  </a:lnTo>
                  <a:lnTo>
                    <a:pt x="3600" y="17933"/>
                  </a:lnTo>
                  <a:lnTo>
                    <a:pt x="4400" y="18600"/>
                  </a:lnTo>
                  <a:lnTo>
                    <a:pt x="5267" y="19200"/>
                  </a:lnTo>
                  <a:lnTo>
                    <a:pt x="6067" y="19733"/>
                  </a:lnTo>
                  <a:lnTo>
                    <a:pt x="6933" y="20133"/>
                  </a:lnTo>
                  <a:lnTo>
                    <a:pt x="7800" y="20467"/>
                  </a:lnTo>
                  <a:lnTo>
                    <a:pt x="8800" y="20733"/>
                  </a:lnTo>
                  <a:lnTo>
                    <a:pt x="9733" y="20867"/>
                  </a:lnTo>
                  <a:lnTo>
                    <a:pt x="10800" y="20933"/>
                  </a:lnTo>
                  <a:lnTo>
                    <a:pt x="11866" y="20867"/>
                  </a:lnTo>
                  <a:lnTo>
                    <a:pt x="12800" y="20733"/>
                  </a:lnTo>
                  <a:lnTo>
                    <a:pt x="13733" y="20467"/>
                  </a:lnTo>
                  <a:lnTo>
                    <a:pt x="14667" y="20133"/>
                  </a:lnTo>
                  <a:lnTo>
                    <a:pt x="15533" y="19733"/>
                  </a:lnTo>
                  <a:lnTo>
                    <a:pt x="16400" y="19200"/>
                  </a:lnTo>
                  <a:lnTo>
                    <a:pt x="17200" y="18600"/>
                  </a:lnTo>
                  <a:lnTo>
                    <a:pt x="17933" y="17933"/>
                  </a:lnTo>
                  <a:lnTo>
                    <a:pt x="18667" y="17200"/>
                  </a:lnTo>
                  <a:lnTo>
                    <a:pt x="19267" y="16400"/>
                  </a:lnTo>
                  <a:lnTo>
                    <a:pt x="19733" y="15600"/>
                  </a:lnTo>
                  <a:lnTo>
                    <a:pt x="20133" y="14667"/>
                  </a:lnTo>
                  <a:lnTo>
                    <a:pt x="20467" y="13733"/>
                  </a:lnTo>
                  <a:lnTo>
                    <a:pt x="20733" y="12800"/>
                  </a:lnTo>
                  <a:lnTo>
                    <a:pt x="20866" y="11800"/>
                  </a:lnTo>
                  <a:lnTo>
                    <a:pt x="20866" y="9800"/>
                  </a:lnTo>
                  <a:lnTo>
                    <a:pt x="20733" y="8733"/>
                  </a:lnTo>
                  <a:lnTo>
                    <a:pt x="20467" y="7800"/>
                  </a:lnTo>
                  <a:lnTo>
                    <a:pt x="20133" y="6933"/>
                  </a:lnTo>
                  <a:lnTo>
                    <a:pt x="19733" y="6067"/>
                  </a:lnTo>
                  <a:lnTo>
                    <a:pt x="19267" y="5200"/>
                  </a:lnTo>
                  <a:lnTo>
                    <a:pt x="18667" y="4467"/>
                  </a:lnTo>
                  <a:lnTo>
                    <a:pt x="17933" y="3667"/>
                  </a:lnTo>
                  <a:lnTo>
                    <a:pt x="17200" y="2933"/>
                  </a:lnTo>
                  <a:lnTo>
                    <a:pt x="16400" y="2333"/>
                  </a:lnTo>
                  <a:lnTo>
                    <a:pt x="15533" y="1800"/>
                  </a:lnTo>
                  <a:lnTo>
                    <a:pt x="14667" y="1400"/>
                  </a:lnTo>
                  <a:lnTo>
                    <a:pt x="13733" y="1066"/>
                  </a:lnTo>
                  <a:lnTo>
                    <a:pt x="12800" y="867"/>
                  </a:lnTo>
                  <a:lnTo>
                    <a:pt x="11866" y="733"/>
                  </a:lnTo>
                  <a:lnTo>
                    <a:pt x="10800" y="667"/>
                  </a:lnTo>
                  <a:lnTo>
                    <a:pt x="9733" y="733"/>
                  </a:lnTo>
                  <a:lnTo>
                    <a:pt x="8800" y="867"/>
                  </a:lnTo>
                  <a:lnTo>
                    <a:pt x="7800" y="1066"/>
                  </a:lnTo>
                  <a:lnTo>
                    <a:pt x="6933" y="1400"/>
                  </a:lnTo>
                  <a:lnTo>
                    <a:pt x="6067" y="1800"/>
                  </a:lnTo>
                  <a:lnTo>
                    <a:pt x="5267" y="2333"/>
                  </a:lnTo>
                  <a:lnTo>
                    <a:pt x="4400" y="2933"/>
                  </a:lnTo>
                  <a:lnTo>
                    <a:pt x="3600" y="3667"/>
                  </a:lnTo>
                  <a:lnTo>
                    <a:pt x="2933" y="4467"/>
                  </a:lnTo>
                  <a:lnTo>
                    <a:pt x="2333" y="5200"/>
                  </a:lnTo>
                  <a:lnTo>
                    <a:pt x="1867" y="6067"/>
                  </a:lnTo>
                  <a:lnTo>
                    <a:pt x="1400" y="6933"/>
                  </a:lnTo>
                  <a:lnTo>
                    <a:pt x="1133" y="7800"/>
                  </a:lnTo>
                  <a:lnTo>
                    <a:pt x="867" y="8733"/>
                  </a:lnTo>
                  <a:lnTo>
                    <a:pt x="733" y="9800"/>
                  </a:lnTo>
                  <a:lnTo>
                    <a:pt x="667" y="10800"/>
                  </a:lnTo>
                  <a:close/>
                  <a:moveTo>
                    <a:pt x="2000" y="10800"/>
                  </a:moveTo>
                  <a:lnTo>
                    <a:pt x="2067" y="9933"/>
                  </a:lnTo>
                  <a:lnTo>
                    <a:pt x="2200" y="9000"/>
                  </a:lnTo>
                  <a:lnTo>
                    <a:pt x="2400" y="8200"/>
                  </a:lnTo>
                  <a:lnTo>
                    <a:pt x="2667" y="7400"/>
                  </a:lnTo>
                  <a:lnTo>
                    <a:pt x="3000" y="6667"/>
                  </a:lnTo>
                  <a:lnTo>
                    <a:pt x="3467" y="5933"/>
                  </a:lnTo>
                  <a:lnTo>
                    <a:pt x="4000" y="5267"/>
                  </a:lnTo>
                  <a:lnTo>
                    <a:pt x="4600" y="4600"/>
                  </a:lnTo>
                  <a:lnTo>
                    <a:pt x="5267" y="4000"/>
                  </a:lnTo>
                  <a:lnTo>
                    <a:pt x="6000" y="3533"/>
                  </a:lnTo>
                  <a:lnTo>
                    <a:pt x="6667" y="3000"/>
                  </a:lnTo>
                  <a:lnTo>
                    <a:pt x="7467" y="2667"/>
                  </a:lnTo>
                  <a:lnTo>
                    <a:pt x="8200" y="2400"/>
                  </a:lnTo>
                  <a:lnTo>
                    <a:pt x="9000" y="2200"/>
                  </a:lnTo>
                  <a:lnTo>
                    <a:pt x="9867" y="2067"/>
                  </a:lnTo>
                  <a:lnTo>
                    <a:pt x="10800" y="2000"/>
                  </a:lnTo>
                  <a:lnTo>
                    <a:pt x="11733" y="2067"/>
                  </a:lnTo>
                  <a:lnTo>
                    <a:pt x="12533" y="2200"/>
                  </a:lnTo>
                  <a:lnTo>
                    <a:pt x="13333" y="2400"/>
                  </a:lnTo>
                  <a:lnTo>
                    <a:pt x="14133" y="2667"/>
                  </a:lnTo>
                  <a:lnTo>
                    <a:pt x="14867" y="3000"/>
                  </a:lnTo>
                  <a:lnTo>
                    <a:pt x="15667" y="3533"/>
                  </a:lnTo>
                  <a:lnTo>
                    <a:pt x="16333" y="4000"/>
                  </a:lnTo>
                  <a:lnTo>
                    <a:pt x="17000" y="4600"/>
                  </a:lnTo>
                  <a:lnTo>
                    <a:pt x="17600" y="5267"/>
                  </a:lnTo>
                  <a:lnTo>
                    <a:pt x="18133" y="5933"/>
                  </a:lnTo>
                  <a:lnTo>
                    <a:pt x="18533" y="6667"/>
                  </a:lnTo>
                  <a:lnTo>
                    <a:pt x="18933" y="7400"/>
                  </a:lnTo>
                  <a:lnTo>
                    <a:pt x="19200" y="8200"/>
                  </a:lnTo>
                  <a:lnTo>
                    <a:pt x="19400" y="9000"/>
                  </a:lnTo>
                  <a:lnTo>
                    <a:pt x="19533" y="9933"/>
                  </a:lnTo>
                  <a:lnTo>
                    <a:pt x="19533" y="11667"/>
                  </a:lnTo>
                  <a:lnTo>
                    <a:pt x="19400" y="12533"/>
                  </a:lnTo>
                  <a:lnTo>
                    <a:pt x="19200" y="13333"/>
                  </a:lnTo>
                  <a:lnTo>
                    <a:pt x="18933" y="14133"/>
                  </a:lnTo>
                  <a:lnTo>
                    <a:pt x="18533" y="14933"/>
                  </a:lnTo>
                  <a:lnTo>
                    <a:pt x="18133" y="15667"/>
                  </a:lnTo>
                  <a:lnTo>
                    <a:pt x="17600" y="16333"/>
                  </a:lnTo>
                  <a:lnTo>
                    <a:pt x="17000" y="17000"/>
                  </a:lnTo>
                  <a:lnTo>
                    <a:pt x="16333" y="17600"/>
                  </a:lnTo>
                  <a:lnTo>
                    <a:pt x="15667" y="18133"/>
                  </a:lnTo>
                  <a:lnTo>
                    <a:pt x="14867" y="18533"/>
                  </a:lnTo>
                  <a:lnTo>
                    <a:pt x="14133" y="18933"/>
                  </a:lnTo>
                  <a:lnTo>
                    <a:pt x="13333" y="19200"/>
                  </a:lnTo>
                  <a:lnTo>
                    <a:pt x="12533" y="19400"/>
                  </a:lnTo>
                  <a:lnTo>
                    <a:pt x="11733" y="19533"/>
                  </a:lnTo>
                  <a:lnTo>
                    <a:pt x="9867" y="19533"/>
                  </a:lnTo>
                  <a:lnTo>
                    <a:pt x="9000" y="19400"/>
                  </a:lnTo>
                  <a:lnTo>
                    <a:pt x="8200" y="19200"/>
                  </a:lnTo>
                  <a:lnTo>
                    <a:pt x="7467" y="18933"/>
                  </a:lnTo>
                  <a:lnTo>
                    <a:pt x="6667" y="18533"/>
                  </a:lnTo>
                  <a:lnTo>
                    <a:pt x="6000" y="18133"/>
                  </a:lnTo>
                  <a:lnTo>
                    <a:pt x="5267" y="17600"/>
                  </a:lnTo>
                  <a:lnTo>
                    <a:pt x="4600" y="17000"/>
                  </a:lnTo>
                  <a:lnTo>
                    <a:pt x="4000" y="16333"/>
                  </a:lnTo>
                  <a:lnTo>
                    <a:pt x="3467" y="15667"/>
                  </a:lnTo>
                  <a:lnTo>
                    <a:pt x="3000" y="14933"/>
                  </a:lnTo>
                  <a:lnTo>
                    <a:pt x="2667" y="14133"/>
                  </a:lnTo>
                  <a:lnTo>
                    <a:pt x="2400" y="13333"/>
                  </a:lnTo>
                  <a:lnTo>
                    <a:pt x="2200" y="12533"/>
                  </a:lnTo>
                  <a:lnTo>
                    <a:pt x="2067" y="11667"/>
                  </a:lnTo>
                  <a:lnTo>
                    <a:pt x="2000" y="10800"/>
                  </a:lnTo>
                  <a:close/>
                  <a:moveTo>
                    <a:pt x="5133" y="5067"/>
                  </a:moveTo>
                  <a:lnTo>
                    <a:pt x="4600" y="5600"/>
                  </a:lnTo>
                  <a:lnTo>
                    <a:pt x="4133" y="6200"/>
                  </a:lnTo>
                  <a:lnTo>
                    <a:pt x="3733" y="6733"/>
                  </a:lnTo>
                  <a:lnTo>
                    <a:pt x="3467" y="7400"/>
                  </a:lnTo>
                  <a:lnTo>
                    <a:pt x="3200" y="8000"/>
                  </a:lnTo>
                  <a:lnTo>
                    <a:pt x="3000" y="8667"/>
                  </a:lnTo>
                  <a:lnTo>
                    <a:pt x="2800" y="9400"/>
                  </a:lnTo>
                  <a:lnTo>
                    <a:pt x="2733" y="10133"/>
                  </a:lnTo>
                  <a:lnTo>
                    <a:pt x="3867" y="10133"/>
                  </a:lnTo>
                  <a:lnTo>
                    <a:pt x="4000" y="10200"/>
                  </a:lnTo>
                  <a:lnTo>
                    <a:pt x="4067" y="10333"/>
                  </a:lnTo>
                  <a:lnTo>
                    <a:pt x="4067" y="10600"/>
                  </a:lnTo>
                  <a:lnTo>
                    <a:pt x="4000" y="10733"/>
                  </a:lnTo>
                  <a:lnTo>
                    <a:pt x="3867" y="10800"/>
                  </a:lnTo>
                  <a:lnTo>
                    <a:pt x="2667" y="10800"/>
                  </a:lnTo>
                  <a:lnTo>
                    <a:pt x="2733" y="11600"/>
                  </a:lnTo>
                  <a:lnTo>
                    <a:pt x="2800" y="12333"/>
                  </a:lnTo>
                  <a:lnTo>
                    <a:pt x="3000" y="13067"/>
                  </a:lnTo>
                  <a:lnTo>
                    <a:pt x="3200" y="13733"/>
                  </a:lnTo>
                  <a:lnTo>
                    <a:pt x="3533" y="14400"/>
                  </a:lnTo>
                  <a:lnTo>
                    <a:pt x="3867" y="15067"/>
                  </a:lnTo>
                  <a:lnTo>
                    <a:pt x="4333" y="15733"/>
                  </a:lnTo>
                  <a:lnTo>
                    <a:pt x="4867" y="16267"/>
                  </a:lnTo>
                  <a:lnTo>
                    <a:pt x="5400" y="16867"/>
                  </a:lnTo>
                  <a:lnTo>
                    <a:pt x="6000" y="17333"/>
                  </a:lnTo>
                  <a:lnTo>
                    <a:pt x="6600" y="17733"/>
                  </a:lnTo>
                  <a:lnTo>
                    <a:pt x="7267" y="18067"/>
                  </a:lnTo>
                  <a:lnTo>
                    <a:pt x="7933" y="18333"/>
                  </a:lnTo>
                  <a:lnTo>
                    <a:pt x="8600" y="18600"/>
                  </a:lnTo>
                  <a:lnTo>
                    <a:pt x="9333" y="18733"/>
                  </a:lnTo>
                  <a:lnTo>
                    <a:pt x="10133" y="18867"/>
                  </a:lnTo>
                  <a:lnTo>
                    <a:pt x="10133" y="17867"/>
                  </a:lnTo>
                  <a:lnTo>
                    <a:pt x="10200" y="17667"/>
                  </a:lnTo>
                  <a:lnTo>
                    <a:pt x="10333" y="17533"/>
                  </a:lnTo>
                  <a:lnTo>
                    <a:pt x="10667" y="17533"/>
                  </a:lnTo>
                  <a:lnTo>
                    <a:pt x="10800" y="17667"/>
                  </a:lnTo>
                  <a:lnTo>
                    <a:pt x="10800" y="18867"/>
                  </a:lnTo>
                  <a:lnTo>
                    <a:pt x="11600" y="18867"/>
                  </a:lnTo>
                  <a:lnTo>
                    <a:pt x="12400" y="18733"/>
                  </a:lnTo>
                  <a:lnTo>
                    <a:pt x="13133" y="18533"/>
                  </a:lnTo>
                  <a:lnTo>
                    <a:pt x="13867" y="18267"/>
                  </a:lnTo>
                  <a:lnTo>
                    <a:pt x="14600" y="17933"/>
                  </a:lnTo>
                  <a:lnTo>
                    <a:pt x="15267" y="17533"/>
                  </a:lnTo>
                  <a:lnTo>
                    <a:pt x="15933" y="17067"/>
                  </a:lnTo>
                  <a:lnTo>
                    <a:pt x="16533" y="16533"/>
                  </a:lnTo>
                  <a:lnTo>
                    <a:pt x="17067" y="15933"/>
                  </a:lnTo>
                  <a:lnTo>
                    <a:pt x="17600" y="15267"/>
                  </a:lnTo>
                  <a:lnTo>
                    <a:pt x="18000" y="14533"/>
                  </a:lnTo>
                  <a:lnTo>
                    <a:pt x="18333" y="13867"/>
                  </a:lnTo>
                  <a:lnTo>
                    <a:pt x="18533" y="13133"/>
                  </a:lnTo>
                  <a:lnTo>
                    <a:pt x="18733" y="12400"/>
                  </a:lnTo>
                  <a:lnTo>
                    <a:pt x="18867" y="11600"/>
                  </a:lnTo>
                  <a:lnTo>
                    <a:pt x="18867" y="10800"/>
                  </a:lnTo>
                  <a:lnTo>
                    <a:pt x="17733" y="10800"/>
                  </a:lnTo>
                  <a:lnTo>
                    <a:pt x="17600" y="10733"/>
                  </a:lnTo>
                  <a:lnTo>
                    <a:pt x="17533" y="10600"/>
                  </a:lnTo>
                  <a:lnTo>
                    <a:pt x="17533" y="10333"/>
                  </a:lnTo>
                  <a:lnTo>
                    <a:pt x="17600" y="10200"/>
                  </a:lnTo>
                  <a:lnTo>
                    <a:pt x="17733" y="10133"/>
                  </a:lnTo>
                  <a:lnTo>
                    <a:pt x="18867" y="10133"/>
                  </a:lnTo>
                  <a:lnTo>
                    <a:pt x="18733" y="9400"/>
                  </a:lnTo>
                  <a:lnTo>
                    <a:pt x="18600" y="8600"/>
                  </a:lnTo>
                  <a:lnTo>
                    <a:pt x="18400" y="7933"/>
                  </a:lnTo>
                  <a:lnTo>
                    <a:pt x="17733" y="6600"/>
                  </a:lnTo>
                  <a:lnTo>
                    <a:pt x="17333" y="6000"/>
                  </a:lnTo>
                  <a:lnTo>
                    <a:pt x="16867" y="5400"/>
                  </a:lnTo>
                  <a:lnTo>
                    <a:pt x="16333" y="4867"/>
                  </a:lnTo>
                  <a:lnTo>
                    <a:pt x="15733" y="4400"/>
                  </a:lnTo>
                  <a:lnTo>
                    <a:pt x="15067" y="3933"/>
                  </a:lnTo>
                  <a:lnTo>
                    <a:pt x="14400" y="3600"/>
                  </a:lnTo>
                  <a:lnTo>
                    <a:pt x="13733" y="3200"/>
                  </a:lnTo>
                  <a:lnTo>
                    <a:pt x="13067" y="3000"/>
                  </a:lnTo>
                  <a:lnTo>
                    <a:pt x="12333" y="2800"/>
                  </a:lnTo>
                  <a:lnTo>
                    <a:pt x="11600" y="2733"/>
                  </a:lnTo>
                  <a:lnTo>
                    <a:pt x="10800" y="2667"/>
                  </a:lnTo>
                  <a:lnTo>
                    <a:pt x="10800" y="3933"/>
                  </a:lnTo>
                  <a:lnTo>
                    <a:pt x="10733" y="4067"/>
                  </a:lnTo>
                  <a:lnTo>
                    <a:pt x="10667" y="4067"/>
                  </a:lnTo>
                  <a:lnTo>
                    <a:pt x="10467" y="4133"/>
                  </a:lnTo>
                  <a:lnTo>
                    <a:pt x="10333" y="4067"/>
                  </a:lnTo>
                  <a:lnTo>
                    <a:pt x="10267" y="4067"/>
                  </a:lnTo>
                  <a:lnTo>
                    <a:pt x="10200" y="3933"/>
                  </a:lnTo>
                  <a:lnTo>
                    <a:pt x="10133" y="3800"/>
                  </a:lnTo>
                  <a:lnTo>
                    <a:pt x="10133" y="2733"/>
                  </a:lnTo>
                  <a:lnTo>
                    <a:pt x="9400" y="2800"/>
                  </a:lnTo>
                  <a:lnTo>
                    <a:pt x="8667" y="2933"/>
                  </a:lnTo>
                  <a:lnTo>
                    <a:pt x="8000" y="3133"/>
                  </a:lnTo>
                  <a:lnTo>
                    <a:pt x="7400" y="3467"/>
                  </a:lnTo>
                  <a:lnTo>
                    <a:pt x="6800" y="3800"/>
                  </a:lnTo>
                  <a:lnTo>
                    <a:pt x="6200" y="4200"/>
                  </a:lnTo>
                  <a:lnTo>
                    <a:pt x="5667" y="4600"/>
                  </a:lnTo>
                  <a:lnTo>
                    <a:pt x="5133" y="5067"/>
                  </a:lnTo>
                  <a:close/>
                  <a:moveTo>
                    <a:pt x="6133" y="15467"/>
                  </a:moveTo>
                  <a:lnTo>
                    <a:pt x="6067" y="15400"/>
                  </a:lnTo>
                  <a:lnTo>
                    <a:pt x="6000" y="15267"/>
                  </a:lnTo>
                  <a:lnTo>
                    <a:pt x="6000" y="15133"/>
                  </a:lnTo>
                  <a:lnTo>
                    <a:pt x="6067" y="15067"/>
                  </a:lnTo>
                  <a:lnTo>
                    <a:pt x="8800" y="11200"/>
                  </a:lnTo>
                  <a:lnTo>
                    <a:pt x="8733" y="10800"/>
                  </a:lnTo>
                  <a:lnTo>
                    <a:pt x="8800" y="10400"/>
                  </a:lnTo>
                  <a:lnTo>
                    <a:pt x="8933" y="10066"/>
                  </a:lnTo>
                  <a:lnTo>
                    <a:pt x="9067" y="9733"/>
                  </a:lnTo>
                  <a:lnTo>
                    <a:pt x="9333" y="9400"/>
                  </a:lnTo>
                  <a:lnTo>
                    <a:pt x="9667" y="9067"/>
                  </a:lnTo>
                  <a:lnTo>
                    <a:pt x="10000" y="8867"/>
                  </a:lnTo>
                  <a:lnTo>
                    <a:pt x="10400" y="8800"/>
                  </a:lnTo>
                  <a:lnTo>
                    <a:pt x="10800" y="8733"/>
                  </a:lnTo>
                  <a:lnTo>
                    <a:pt x="11200" y="8800"/>
                  </a:lnTo>
                  <a:lnTo>
                    <a:pt x="15000" y="6000"/>
                  </a:lnTo>
                  <a:lnTo>
                    <a:pt x="15267" y="5933"/>
                  </a:lnTo>
                  <a:lnTo>
                    <a:pt x="15466" y="6067"/>
                  </a:lnTo>
                  <a:lnTo>
                    <a:pt x="15533" y="6133"/>
                  </a:lnTo>
                  <a:lnTo>
                    <a:pt x="15667" y="6267"/>
                  </a:lnTo>
                  <a:lnTo>
                    <a:pt x="15466" y="6466"/>
                  </a:lnTo>
                  <a:lnTo>
                    <a:pt x="12800" y="10333"/>
                  </a:lnTo>
                  <a:lnTo>
                    <a:pt x="12800" y="11200"/>
                  </a:lnTo>
                  <a:lnTo>
                    <a:pt x="12667" y="11600"/>
                  </a:lnTo>
                  <a:lnTo>
                    <a:pt x="12467" y="11933"/>
                  </a:lnTo>
                  <a:lnTo>
                    <a:pt x="12267" y="12200"/>
                  </a:lnTo>
                  <a:lnTo>
                    <a:pt x="11933" y="12467"/>
                  </a:lnTo>
                  <a:lnTo>
                    <a:pt x="11600" y="12667"/>
                  </a:lnTo>
                  <a:lnTo>
                    <a:pt x="11200" y="12800"/>
                  </a:lnTo>
                  <a:lnTo>
                    <a:pt x="10333" y="12800"/>
                  </a:lnTo>
                  <a:lnTo>
                    <a:pt x="6533" y="15533"/>
                  </a:lnTo>
                  <a:lnTo>
                    <a:pt x="6467" y="15533"/>
                  </a:lnTo>
                  <a:lnTo>
                    <a:pt x="6333" y="15600"/>
                  </a:lnTo>
                  <a:lnTo>
                    <a:pt x="6200" y="15533"/>
                  </a:lnTo>
                  <a:lnTo>
                    <a:pt x="6133" y="15467"/>
                  </a:lnTo>
                  <a:close/>
                  <a:moveTo>
                    <a:pt x="7800" y="13733"/>
                  </a:moveTo>
                  <a:lnTo>
                    <a:pt x="9600" y="12467"/>
                  </a:lnTo>
                  <a:lnTo>
                    <a:pt x="9067" y="11933"/>
                  </a:lnTo>
                  <a:lnTo>
                    <a:pt x="7800" y="13733"/>
                  </a:lnTo>
                  <a:close/>
                  <a:moveTo>
                    <a:pt x="10800" y="12133"/>
                  </a:moveTo>
                  <a:lnTo>
                    <a:pt x="11067" y="12133"/>
                  </a:lnTo>
                  <a:lnTo>
                    <a:pt x="11333" y="12067"/>
                  </a:lnTo>
                  <a:lnTo>
                    <a:pt x="11533" y="11933"/>
                  </a:lnTo>
                  <a:lnTo>
                    <a:pt x="11933" y="11533"/>
                  </a:lnTo>
                  <a:lnTo>
                    <a:pt x="12067" y="11333"/>
                  </a:lnTo>
                  <a:lnTo>
                    <a:pt x="12133" y="11067"/>
                  </a:lnTo>
                  <a:lnTo>
                    <a:pt x="12133" y="10533"/>
                  </a:lnTo>
                  <a:lnTo>
                    <a:pt x="12067" y="10333"/>
                  </a:lnTo>
                  <a:lnTo>
                    <a:pt x="11933" y="10066"/>
                  </a:lnTo>
                  <a:lnTo>
                    <a:pt x="11733" y="9867"/>
                  </a:lnTo>
                  <a:lnTo>
                    <a:pt x="11533" y="9733"/>
                  </a:lnTo>
                  <a:lnTo>
                    <a:pt x="11333" y="9600"/>
                  </a:lnTo>
                  <a:lnTo>
                    <a:pt x="11067" y="9533"/>
                  </a:lnTo>
                  <a:lnTo>
                    <a:pt x="10800" y="9467"/>
                  </a:lnTo>
                  <a:lnTo>
                    <a:pt x="10533" y="9533"/>
                  </a:lnTo>
                  <a:lnTo>
                    <a:pt x="10333" y="9600"/>
                  </a:lnTo>
                  <a:lnTo>
                    <a:pt x="10000" y="9733"/>
                  </a:lnTo>
                  <a:lnTo>
                    <a:pt x="9800" y="9867"/>
                  </a:lnTo>
                  <a:lnTo>
                    <a:pt x="9667" y="10066"/>
                  </a:lnTo>
                  <a:lnTo>
                    <a:pt x="9533" y="10333"/>
                  </a:lnTo>
                  <a:lnTo>
                    <a:pt x="9467" y="10533"/>
                  </a:lnTo>
                  <a:lnTo>
                    <a:pt x="9400" y="10800"/>
                  </a:lnTo>
                  <a:lnTo>
                    <a:pt x="9533" y="11333"/>
                  </a:lnTo>
                  <a:lnTo>
                    <a:pt x="9667" y="11533"/>
                  </a:lnTo>
                  <a:lnTo>
                    <a:pt x="9800" y="11733"/>
                  </a:lnTo>
                  <a:lnTo>
                    <a:pt x="10000" y="11933"/>
                  </a:lnTo>
                  <a:lnTo>
                    <a:pt x="10333" y="12067"/>
                  </a:lnTo>
                  <a:lnTo>
                    <a:pt x="10533" y="12133"/>
                  </a:lnTo>
                  <a:lnTo>
                    <a:pt x="10800" y="12133"/>
                  </a:lnTo>
                  <a:close/>
                  <a:moveTo>
                    <a:pt x="11933" y="9067"/>
                  </a:moveTo>
                  <a:lnTo>
                    <a:pt x="12200" y="9400"/>
                  </a:lnTo>
                  <a:lnTo>
                    <a:pt x="12467" y="9667"/>
                  </a:lnTo>
                  <a:lnTo>
                    <a:pt x="13800" y="7733"/>
                  </a:lnTo>
                  <a:lnTo>
                    <a:pt x="11933" y="906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76" name="object 2"/>
            <p:cNvSpPr/>
            <p:nvPr/>
          </p:nvSpPr>
          <p:spPr>
            <a:xfrm>
              <a:off x="1" y="0"/>
              <a:ext cx="5213830" cy="443236"/>
            </a:xfrm>
            <a:custGeom>
              <a:avLst/>
              <a:gdLst/>
              <a:ahLst/>
              <a:cxnLst>
                <a:cxn ang="0">
                  <a:pos x="wd2" y="hd2"/>
                </a:cxn>
                <a:cxn ang="5400000">
                  <a:pos x="wd2" y="hd2"/>
                </a:cxn>
                <a:cxn ang="10800000">
                  <a:pos x="wd2" y="hd2"/>
                </a:cxn>
                <a:cxn ang="16200000">
                  <a:pos x="wd2" y="hd2"/>
                </a:cxn>
              </a:cxnLst>
              <a:rect l="0" t="0" r="r" b="b"/>
              <a:pathLst>
                <a:path w="21600" h="21600" extrusionOk="0">
                  <a:moveTo>
                    <a:pt x="21325" y="0"/>
                  </a:moveTo>
                  <a:lnTo>
                    <a:pt x="275" y="0"/>
                  </a:lnTo>
                  <a:lnTo>
                    <a:pt x="168" y="436"/>
                  </a:lnTo>
                  <a:lnTo>
                    <a:pt x="81" y="1625"/>
                  </a:lnTo>
                  <a:lnTo>
                    <a:pt x="22" y="3384"/>
                  </a:lnTo>
                  <a:lnTo>
                    <a:pt x="0" y="5532"/>
                  </a:lnTo>
                  <a:lnTo>
                    <a:pt x="0" y="21600"/>
                  </a:lnTo>
                  <a:lnTo>
                    <a:pt x="21600" y="21600"/>
                  </a:lnTo>
                  <a:lnTo>
                    <a:pt x="21600" y="5532"/>
                  </a:lnTo>
                  <a:lnTo>
                    <a:pt x="21578" y="3384"/>
                  </a:lnTo>
                  <a:lnTo>
                    <a:pt x="21519" y="1625"/>
                  </a:lnTo>
                  <a:lnTo>
                    <a:pt x="21432" y="436"/>
                  </a:lnTo>
                  <a:lnTo>
                    <a:pt x="21325" y="0"/>
                  </a:lnTo>
                  <a:close/>
                </a:path>
              </a:pathLst>
            </a:custGeom>
            <a:solidFill>
              <a:srgbClr val="CAF7E8"/>
            </a:solidFill>
            <a:ln w="12700" cap="flat">
              <a:noFill/>
              <a:miter lim="400000"/>
            </a:ln>
            <a:effectLst/>
          </p:spPr>
          <p:txBody>
            <a:bodyPr wrap="square" lIns="45719" tIns="45719" rIns="45719" bIns="45719" numCol="1" anchor="t">
              <a:noAutofit/>
            </a:bodyPr>
            <a:lstStyle/>
            <a:p>
              <a:endParaRPr/>
            </a:p>
          </p:txBody>
        </p:sp>
        <p:sp>
          <p:nvSpPr>
            <p:cNvPr id="177" name="object 3"/>
            <p:cNvSpPr txBox="1"/>
            <p:nvPr/>
          </p:nvSpPr>
          <p:spPr>
            <a:xfrm>
              <a:off x="50801" y="65097"/>
              <a:ext cx="2565388"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indent="12700">
                <a:defRPr sz="2000" spc="-45">
                  <a:solidFill>
                    <a:schemeClr val="accent2"/>
                  </a:solidFill>
                  <a:latin typeface="微软雅黑"/>
                  <a:ea typeface="微软雅黑"/>
                  <a:cs typeface="微软雅黑"/>
                  <a:sym typeface="微软雅黑"/>
                </a:defRPr>
              </a:lvl1pPr>
            </a:lstStyle>
            <a:p>
              <a:pPr>
                <a:defRPr>
                  <a:latin typeface="Times New Roman"/>
                  <a:ea typeface="Times New Roman"/>
                  <a:cs typeface="Times New Roman"/>
                  <a:sym typeface="Times New Roman"/>
                </a:defRPr>
              </a:pPr>
              <a:r>
                <a:rPr>
                  <a:latin typeface="微软雅黑"/>
                  <a:ea typeface="微软雅黑"/>
                  <a:cs typeface="微软雅黑"/>
                  <a:sym typeface="微软雅黑"/>
                </a:rPr>
                <a:t>基本假设</a:t>
              </a:r>
            </a:p>
          </p:txBody>
        </p:sp>
        <p:sp>
          <p:nvSpPr>
            <p:cNvPr id="178" name="object 4"/>
            <p:cNvSpPr/>
            <p:nvPr/>
          </p:nvSpPr>
          <p:spPr>
            <a:xfrm>
              <a:off x="2" y="431057"/>
              <a:ext cx="3989652" cy="50611"/>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endParaRPr/>
            </a:p>
          </p:txBody>
        </p:sp>
        <p:sp>
          <p:nvSpPr>
            <p:cNvPr id="179" name="object 5"/>
            <p:cNvSpPr/>
            <p:nvPr/>
          </p:nvSpPr>
          <p:spPr>
            <a:xfrm>
              <a:off x="50802" y="770257"/>
              <a:ext cx="101601" cy="101601"/>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endParaRPr/>
            </a:p>
          </p:txBody>
        </p:sp>
        <p:sp>
          <p:nvSpPr>
            <p:cNvPr id="180" name="object 8"/>
            <p:cNvSpPr/>
            <p:nvPr/>
          </p:nvSpPr>
          <p:spPr>
            <a:xfrm>
              <a:off x="0" y="442738"/>
              <a:ext cx="5213831" cy="12697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426"/>
                  </a:lnTo>
                  <a:lnTo>
                    <a:pt x="22" y="19658"/>
                  </a:lnTo>
                  <a:lnTo>
                    <a:pt x="81" y="20668"/>
                  </a:lnTo>
                  <a:lnTo>
                    <a:pt x="168" y="21350"/>
                  </a:lnTo>
                  <a:lnTo>
                    <a:pt x="275" y="21600"/>
                  </a:lnTo>
                  <a:lnTo>
                    <a:pt x="21325" y="21600"/>
                  </a:lnTo>
                  <a:lnTo>
                    <a:pt x="21432" y="21350"/>
                  </a:lnTo>
                  <a:lnTo>
                    <a:pt x="21519" y="20668"/>
                  </a:lnTo>
                  <a:lnTo>
                    <a:pt x="21578" y="19658"/>
                  </a:lnTo>
                  <a:lnTo>
                    <a:pt x="21600" y="18426"/>
                  </a:lnTo>
                  <a:lnTo>
                    <a:pt x="21600" y="0"/>
                  </a:lnTo>
                  <a:close/>
                </a:path>
              </a:pathLst>
            </a:custGeom>
            <a:solidFill>
              <a:srgbClr val="E5FBF3"/>
            </a:solidFill>
            <a:ln w="12700" cap="flat">
              <a:noFill/>
              <a:miter lim="400000"/>
            </a:ln>
            <a:effectLst/>
          </p:spPr>
          <p:txBody>
            <a:bodyPr wrap="square" lIns="45719" tIns="45719" rIns="45719" bIns="45719" numCol="1" anchor="t">
              <a:noAutofit/>
            </a:bodyPr>
            <a:lstStyle/>
            <a:p>
              <a:endParaRPr/>
            </a:p>
          </p:txBody>
        </p:sp>
        <p:sp>
          <p:nvSpPr>
            <p:cNvPr id="181" name="object 10"/>
            <p:cNvSpPr/>
            <p:nvPr/>
          </p:nvSpPr>
          <p:spPr>
            <a:xfrm flipV="1">
              <a:off x="3989654" y="314977"/>
              <a:ext cx="1" cy="12701"/>
            </a:xfrm>
            <a:prstGeom prst="line">
              <a:avLst/>
            </a:prstGeom>
            <a:noFill/>
            <a:ln w="3175" cap="flat">
              <a:solidFill>
                <a:srgbClr val="AFAFAF"/>
              </a:solidFill>
              <a:prstDash val="solid"/>
              <a:round/>
            </a:ln>
            <a:effectLst/>
          </p:spPr>
          <p:txBody>
            <a:bodyPr wrap="square" lIns="45719" tIns="45719" rIns="45719" bIns="45719" numCol="1" anchor="t">
              <a:noAutofit/>
            </a:bodyPr>
            <a:lstStyle/>
            <a:p>
              <a:endParaRPr/>
            </a:p>
          </p:txBody>
        </p:sp>
        <p:sp>
          <p:nvSpPr>
            <p:cNvPr id="182" name="object 11"/>
            <p:cNvSpPr/>
            <p:nvPr/>
          </p:nvSpPr>
          <p:spPr>
            <a:xfrm flipV="1">
              <a:off x="3989654" y="302277"/>
              <a:ext cx="1" cy="12701"/>
            </a:xfrm>
            <a:prstGeom prst="line">
              <a:avLst/>
            </a:prstGeom>
            <a:noFill/>
            <a:ln w="3175" cap="flat">
              <a:solidFill>
                <a:srgbClr val="CECECE"/>
              </a:solidFill>
              <a:prstDash val="solid"/>
              <a:round/>
            </a:ln>
            <a:effectLst/>
          </p:spPr>
          <p:txBody>
            <a:bodyPr wrap="square" lIns="45719" tIns="45719" rIns="45719" bIns="45719" numCol="1" anchor="t">
              <a:noAutofit/>
            </a:bodyPr>
            <a:lstStyle/>
            <a:p>
              <a:endParaRPr/>
            </a:p>
          </p:txBody>
        </p:sp>
        <p:sp>
          <p:nvSpPr>
            <p:cNvPr id="183" name="object 12"/>
            <p:cNvSpPr/>
            <p:nvPr/>
          </p:nvSpPr>
          <p:spPr>
            <a:xfrm flipV="1">
              <a:off x="3989654" y="289577"/>
              <a:ext cx="1" cy="12701"/>
            </a:xfrm>
            <a:prstGeom prst="line">
              <a:avLst/>
            </a:prstGeom>
            <a:noFill/>
            <a:ln w="3175" cap="flat">
              <a:solidFill>
                <a:srgbClr val="EFEFEF"/>
              </a:solidFill>
              <a:prstDash val="solid"/>
              <a:round/>
            </a:ln>
            <a:effectLst/>
          </p:spPr>
          <p:txBody>
            <a:bodyPr wrap="square" lIns="45719" tIns="45719" rIns="45719" bIns="45719" numCol="1" anchor="t">
              <a:noAutofit/>
            </a:bodyPr>
            <a:lstStyle/>
            <a:p>
              <a:endParaRPr/>
            </a:p>
          </p:txBody>
        </p:sp>
        <p:sp>
          <p:nvSpPr>
            <p:cNvPr id="184" name="object 13"/>
            <p:cNvSpPr txBox="1"/>
            <p:nvPr/>
          </p:nvSpPr>
          <p:spPr>
            <a:xfrm>
              <a:off x="35455" y="455781"/>
              <a:ext cx="5081807" cy="12464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181610" indent="-168910">
                <a:lnSpc>
                  <a:spcPct val="150000"/>
                </a:lnSpc>
                <a:buSzPct val="100000"/>
                <a:buAutoNum type="arabicPeriod"/>
                <a:tabLst>
                  <a:tab pos="177800" algn="l"/>
                </a:tabLst>
                <a:defRPr spc="-40">
                  <a:solidFill>
                    <a:schemeClr val="accent2"/>
                  </a:solidFill>
                  <a:latin typeface="Times New Roman"/>
                  <a:ea typeface="Times New Roman"/>
                  <a:cs typeface="Times New Roman"/>
                  <a:sym typeface="Times New Roman"/>
                </a:defRPr>
              </a:pPr>
              <a:r>
                <a:rPr dirty="0" err="1">
                  <a:latin typeface="微软雅黑"/>
                  <a:ea typeface="微软雅黑"/>
                  <a:cs typeface="微软雅黑"/>
                  <a:sym typeface="微软雅黑"/>
                </a:rPr>
                <a:t>高维数据存在对应一个低维空间中的空间结构，该空间结构也被称为</a:t>
              </a:r>
              <a:r>
                <a:rPr b="1" dirty="0" err="1">
                  <a:latin typeface="微软雅黑"/>
                  <a:ea typeface="微软雅黑"/>
                  <a:cs typeface="微软雅黑"/>
                  <a:sym typeface="微软雅黑"/>
                </a:rPr>
                <a:t>流形</a:t>
              </a:r>
              <a:endParaRPr b="1" dirty="0"/>
            </a:p>
            <a:p>
              <a:pPr marL="181610" indent="-168910">
                <a:lnSpc>
                  <a:spcPct val="150000"/>
                </a:lnSpc>
                <a:buSzPct val="100000"/>
                <a:buAutoNum type="arabicPeriod"/>
                <a:tabLst>
                  <a:tab pos="177800" algn="l"/>
                </a:tabLst>
                <a:defRPr spc="-20">
                  <a:solidFill>
                    <a:schemeClr val="accent2"/>
                  </a:solidFill>
                  <a:latin typeface="Times New Roman"/>
                  <a:ea typeface="Times New Roman"/>
                  <a:cs typeface="Times New Roman"/>
                  <a:sym typeface="Times New Roman"/>
                </a:defRPr>
              </a:pPr>
              <a:r>
                <a:rPr dirty="0"/>
                <a:t> </a:t>
              </a:r>
              <a:r>
                <a:rPr dirty="0" err="1" smtClean="0">
                  <a:latin typeface="微软雅黑"/>
                  <a:ea typeface="微软雅黑"/>
                  <a:cs typeface="微软雅黑"/>
                  <a:sym typeface="微软雅黑"/>
                </a:rPr>
                <a:t>流形中数据的</a:t>
              </a:r>
              <a:r>
                <a:rPr lang="zh-CN" altLang="en-US" dirty="0" smtClean="0">
                  <a:latin typeface="微软雅黑"/>
                  <a:ea typeface="微软雅黑"/>
                  <a:cs typeface="微软雅黑"/>
                  <a:sym typeface="微软雅黑"/>
                </a:rPr>
                <a:t>分布</a:t>
              </a:r>
              <a:r>
                <a:rPr dirty="0" err="1" smtClean="0">
                  <a:latin typeface="微软雅黑"/>
                  <a:ea typeface="微软雅黑"/>
                  <a:cs typeface="微软雅黑"/>
                  <a:sym typeface="微软雅黑"/>
                </a:rPr>
                <a:t>可以用来指导分类</a:t>
              </a:r>
              <a:endParaRPr dirty="0">
                <a:latin typeface="微软雅黑"/>
                <a:ea typeface="微软雅黑"/>
                <a:cs typeface="微软雅黑"/>
                <a:sym typeface="微软雅黑"/>
              </a:endParaRPr>
            </a:p>
          </p:txBody>
        </p:sp>
      </p:grpSp>
      <p:pic>
        <p:nvPicPr>
          <p:cNvPr id="186" name="图片 4" descr="图片 4"/>
          <p:cNvPicPr>
            <a:picLocks noChangeAspect="1"/>
          </p:cNvPicPr>
          <p:nvPr/>
        </p:nvPicPr>
        <p:blipFill>
          <a:blip r:embed="rId6">
            <a:extLst/>
          </a:blip>
          <a:stretch>
            <a:fillRect/>
          </a:stretch>
        </p:blipFill>
        <p:spPr>
          <a:xfrm>
            <a:off x="584190" y="3281967"/>
            <a:ext cx="4055387" cy="772835"/>
          </a:xfrm>
          <a:prstGeom prst="rect">
            <a:avLst/>
          </a:prstGeom>
          <a:ln w="12700">
            <a:miter lim="400000"/>
          </a:ln>
        </p:spPr>
      </p:pic>
      <p:sp>
        <p:nvSpPr>
          <p:cNvPr id="187" name="object 3"/>
          <p:cNvSpPr txBox="1"/>
          <p:nvPr/>
        </p:nvSpPr>
        <p:spPr>
          <a:xfrm>
            <a:off x="584190" y="2959063"/>
            <a:ext cx="5031020"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indent="12700">
              <a:defRPr sz="2000" spc="-45">
                <a:solidFill>
                  <a:schemeClr val="accent2"/>
                </a:solidFill>
                <a:latin typeface="Times New Roman"/>
                <a:ea typeface="Times New Roman"/>
                <a:cs typeface="Times New Roman"/>
                <a:sym typeface="Times New Roman"/>
              </a:defRPr>
            </a:pPr>
            <a:r>
              <a:rPr>
                <a:latin typeface="微软雅黑"/>
                <a:ea typeface="微软雅黑"/>
                <a:cs typeface="微软雅黑"/>
                <a:sym typeface="微软雅黑"/>
              </a:rPr>
              <a:t>基础有监督学习框架</a:t>
            </a:r>
            <a:r>
              <a:t>(</a:t>
            </a:r>
            <a:r>
              <a:rPr>
                <a:latin typeface="微软雅黑"/>
                <a:ea typeface="微软雅黑"/>
                <a:cs typeface="微软雅黑"/>
                <a:sym typeface="微软雅黑"/>
              </a:rPr>
              <a:t>需要数据全部标注</a:t>
            </a:r>
            <a:r>
              <a:t>)</a:t>
            </a:r>
          </a:p>
        </p:txBody>
      </p:sp>
      <p:sp>
        <p:nvSpPr>
          <p:cNvPr id="188" name="object 3"/>
          <p:cNvSpPr txBox="1"/>
          <p:nvPr/>
        </p:nvSpPr>
        <p:spPr>
          <a:xfrm>
            <a:off x="389053" y="4159877"/>
            <a:ext cx="9299234"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indent="12700">
              <a:defRPr sz="2000" spc="-45">
                <a:solidFill>
                  <a:schemeClr val="accent2"/>
                </a:solidFill>
                <a:latin typeface="Times New Roman"/>
                <a:ea typeface="Times New Roman"/>
                <a:cs typeface="Times New Roman"/>
                <a:sym typeface="Times New Roman"/>
              </a:defRPr>
            </a:pPr>
            <a:r>
              <a:t>    </a:t>
            </a:r>
            <a:r>
              <a:rPr>
                <a:latin typeface="微软雅黑"/>
                <a:ea typeface="微软雅黑"/>
                <a:cs typeface="微软雅黑"/>
                <a:sym typeface="微软雅黑"/>
              </a:rPr>
              <a:t>加入流形约束后的半监督学习框架</a:t>
            </a:r>
            <a:r>
              <a:t>(</a:t>
            </a:r>
            <a:r>
              <a:rPr>
                <a:latin typeface="微软雅黑"/>
                <a:ea typeface="微软雅黑"/>
                <a:cs typeface="微软雅黑"/>
                <a:sym typeface="微软雅黑"/>
              </a:rPr>
              <a:t>只需要少量标注数据</a:t>
            </a:r>
            <a:r>
              <a:t>)</a:t>
            </a:r>
          </a:p>
        </p:txBody>
      </p:sp>
      <p:pic>
        <p:nvPicPr>
          <p:cNvPr id="189" name="图片 5" descr="图片 5"/>
          <p:cNvPicPr>
            <a:picLocks noChangeAspect="1"/>
          </p:cNvPicPr>
          <p:nvPr/>
        </p:nvPicPr>
        <p:blipFill>
          <a:blip r:embed="rId7">
            <a:extLst/>
          </a:blip>
          <a:stretch>
            <a:fillRect/>
          </a:stretch>
        </p:blipFill>
        <p:spPr>
          <a:xfrm>
            <a:off x="609300" y="4479837"/>
            <a:ext cx="5141840" cy="821431"/>
          </a:xfrm>
          <a:prstGeom prst="rect">
            <a:avLst/>
          </a:prstGeom>
          <a:ln w="12700">
            <a:miter lim="400000"/>
          </a:ln>
        </p:spPr>
      </p:pic>
      <p:pic>
        <p:nvPicPr>
          <p:cNvPr id="190" name="图片 82" descr="图片 82"/>
          <p:cNvPicPr>
            <a:picLocks noChangeAspect="1"/>
          </p:cNvPicPr>
          <p:nvPr/>
        </p:nvPicPr>
        <p:blipFill>
          <a:blip r:embed="rId8">
            <a:extLst/>
          </a:blip>
          <a:stretch>
            <a:fillRect/>
          </a:stretch>
        </p:blipFill>
        <p:spPr>
          <a:xfrm>
            <a:off x="696967" y="5872360"/>
            <a:ext cx="3028327" cy="526335"/>
          </a:xfrm>
          <a:prstGeom prst="rect">
            <a:avLst/>
          </a:prstGeom>
          <a:ln w="12700">
            <a:miter lim="400000"/>
          </a:ln>
        </p:spPr>
      </p:pic>
      <p:pic>
        <p:nvPicPr>
          <p:cNvPr id="191" name="图片 7" descr="图片 7"/>
          <p:cNvPicPr>
            <a:picLocks noChangeAspect="1"/>
          </p:cNvPicPr>
          <p:nvPr/>
        </p:nvPicPr>
        <p:blipFill>
          <a:blip r:embed="rId9">
            <a:extLst/>
          </a:blip>
          <a:stretch>
            <a:fillRect/>
          </a:stretch>
        </p:blipFill>
        <p:spPr>
          <a:xfrm>
            <a:off x="6508992" y="681786"/>
            <a:ext cx="4733717" cy="2036194"/>
          </a:xfrm>
          <a:prstGeom prst="rect">
            <a:avLst/>
          </a:prstGeom>
          <a:ln w="12700">
            <a:miter lim="400000"/>
          </a:ln>
        </p:spPr>
      </p:pic>
      <p:grpSp>
        <p:nvGrpSpPr>
          <p:cNvPr id="194" name="object 3"/>
          <p:cNvGrpSpPr/>
          <p:nvPr/>
        </p:nvGrpSpPr>
        <p:grpSpPr>
          <a:xfrm>
            <a:off x="389052" y="5360691"/>
            <a:ext cx="9129021" cy="596684"/>
            <a:chOff x="0" y="0"/>
            <a:chExt cx="9299232" cy="350661"/>
          </a:xfrm>
        </p:grpSpPr>
        <p:sp>
          <p:nvSpPr>
            <p:cNvPr id="192" name="矩形"/>
            <p:cNvSpPr/>
            <p:nvPr/>
          </p:nvSpPr>
          <p:spPr>
            <a:xfrm>
              <a:off x="0" y="0"/>
              <a:ext cx="9299233" cy="319960"/>
            </a:xfrm>
            <a:prstGeom prst="rect">
              <a:avLst/>
            </a:prstGeom>
            <a:blipFill rotWithShape="1">
              <a:blip r:embed="rId10"/>
              <a:srcRect/>
              <a:stretch>
                <a:fillRect/>
              </a:stretch>
            </a:blipFill>
            <a:ln w="12700" cap="flat">
              <a:noFill/>
              <a:miter lim="400000"/>
            </a:ln>
            <a:effectLst/>
          </p:spPr>
          <p:txBody>
            <a:bodyPr wrap="square" lIns="45719" tIns="45719" rIns="45719" bIns="45719" numCol="1" anchor="t">
              <a:noAutofit/>
            </a:bodyPr>
            <a:lstStyle/>
            <a:p>
              <a:endParaRPr/>
            </a:p>
          </p:txBody>
        </p:sp>
        <p:sp>
          <p:nvSpPr>
            <p:cNvPr id="193" name="文本"/>
            <p:cNvSpPr txBox="1"/>
            <p:nvPr/>
          </p:nvSpPr>
          <p:spPr>
            <a:xfrm>
              <a:off x="0" y="0"/>
              <a:ext cx="9299233"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r>
                <a:t> </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图片 54" descr="图片 54"/>
          <p:cNvPicPr>
            <a:picLocks noChangeAspect="1"/>
          </p:cNvPicPr>
          <p:nvPr/>
        </p:nvPicPr>
        <p:blipFill>
          <a:blip r:embed="rId3">
            <a:extLst/>
          </a:blip>
          <a:srcRect l="57988" t="47917" r="25192" b="29117"/>
          <a:stretch>
            <a:fillRect/>
          </a:stretch>
        </p:blipFill>
        <p:spPr>
          <a:xfrm rot="13833189">
            <a:off x="918158" y="-1596789"/>
            <a:ext cx="2690814" cy="3669508"/>
          </a:xfrm>
          <a:custGeom>
            <a:avLst/>
            <a:gdLst/>
            <a:ahLst/>
            <a:cxnLst>
              <a:cxn ang="0">
                <a:pos x="wd2" y="hd2"/>
              </a:cxn>
              <a:cxn ang="5400000">
                <a:pos x="wd2" y="hd2"/>
              </a:cxn>
              <a:cxn ang="10800000">
                <a:pos x="wd2" y="hd2"/>
              </a:cxn>
              <a:cxn ang="16200000">
                <a:pos x="wd2" y="hd2"/>
              </a:cxn>
            </a:cxnLst>
            <a:rect l="0" t="0" r="r" b="b"/>
            <a:pathLst>
              <a:path w="21392" h="21156" extrusionOk="0">
                <a:moveTo>
                  <a:pt x="21103" y="0"/>
                </a:moveTo>
                <a:cubicBezTo>
                  <a:pt x="20826" y="243"/>
                  <a:pt x="20550" y="486"/>
                  <a:pt x="20320" y="688"/>
                </a:cubicBezTo>
                <a:cubicBezTo>
                  <a:pt x="20356" y="574"/>
                  <a:pt x="20447" y="494"/>
                  <a:pt x="20345" y="501"/>
                </a:cubicBezTo>
                <a:cubicBezTo>
                  <a:pt x="20263" y="656"/>
                  <a:pt x="20160" y="665"/>
                  <a:pt x="20068" y="746"/>
                </a:cubicBezTo>
                <a:cubicBezTo>
                  <a:pt x="20324" y="355"/>
                  <a:pt x="19568" y="855"/>
                  <a:pt x="20055" y="261"/>
                </a:cubicBezTo>
                <a:cubicBezTo>
                  <a:pt x="19733" y="545"/>
                  <a:pt x="19733" y="544"/>
                  <a:pt x="19733" y="544"/>
                </a:cubicBezTo>
                <a:cubicBezTo>
                  <a:pt x="19539" y="633"/>
                  <a:pt x="19907" y="309"/>
                  <a:pt x="19897" y="235"/>
                </a:cubicBezTo>
                <a:cubicBezTo>
                  <a:pt x="20052" y="-148"/>
                  <a:pt x="19373" y="533"/>
                  <a:pt x="19620" y="68"/>
                </a:cubicBezTo>
                <a:cubicBezTo>
                  <a:pt x="19169" y="548"/>
                  <a:pt x="19094" y="367"/>
                  <a:pt x="18679" y="732"/>
                </a:cubicBezTo>
                <a:cubicBezTo>
                  <a:pt x="18660" y="584"/>
                  <a:pt x="19350" y="-24"/>
                  <a:pt x="18998" y="39"/>
                </a:cubicBezTo>
                <a:cubicBezTo>
                  <a:pt x="18610" y="215"/>
                  <a:pt x="18444" y="114"/>
                  <a:pt x="17872" y="453"/>
                </a:cubicBezTo>
                <a:cubicBezTo>
                  <a:pt x="18421" y="-444"/>
                  <a:pt x="17078" y="661"/>
                  <a:pt x="17121" y="210"/>
                </a:cubicBezTo>
                <a:cubicBezTo>
                  <a:pt x="16355" y="638"/>
                  <a:pt x="15342" y="1530"/>
                  <a:pt x="14376" y="2382"/>
                </a:cubicBezTo>
                <a:cubicBezTo>
                  <a:pt x="13668" y="3252"/>
                  <a:pt x="12947" y="3638"/>
                  <a:pt x="12221" y="4361"/>
                </a:cubicBezTo>
                <a:cubicBezTo>
                  <a:pt x="11004" y="5268"/>
                  <a:pt x="9659" y="6372"/>
                  <a:pt x="8390" y="7656"/>
                </a:cubicBezTo>
                <a:cubicBezTo>
                  <a:pt x="7654" y="8305"/>
                  <a:pt x="6790" y="9150"/>
                  <a:pt x="6027" y="9988"/>
                </a:cubicBezTo>
                <a:cubicBezTo>
                  <a:pt x="3653" y="12245"/>
                  <a:pt x="2720" y="14139"/>
                  <a:pt x="856" y="16360"/>
                </a:cubicBezTo>
                <a:cubicBezTo>
                  <a:pt x="-164" y="17589"/>
                  <a:pt x="365" y="17700"/>
                  <a:pt x="92" y="18353"/>
                </a:cubicBezTo>
                <a:cubicBezTo>
                  <a:pt x="717" y="17637"/>
                  <a:pt x="1587" y="16456"/>
                  <a:pt x="2380" y="15841"/>
                </a:cubicBezTo>
                <a:cubicBezTo>
                  <a:pt x="2518" y="15719"/>
                  <a:pt x="2297" y="15996"/>
                  <a:pt x="2307" y="16069"/>
                </a:cubicBezTo>
                <a:cubicBezTo>
                  <a:pt x="2363" y="16103"/>
                  <a:pt x="2373" y="16176"/>
                  <a:pt x="2455" y="16021"/>
                </a:cubicBezTo>
                <a:cubicBezTo>
                  <a:pt x="2567" y="16088"/>
                  <a:pt x="2967" y="15984"/>
                  <a:pt x="2572" y="16497"/>
                </a:cubicBezTo>
                <a:cubicBezTo>
                  <a:pt x="3032" y="16092"/>
                  <a:pt x="2555" y="16759"/>
                  <a:pt x="2831" y="16516"/>
                </a:cubicBezTo>
                <a:cubicBezTo>
                  <a:pt x="2090" y="17911"/>
                  <a:pt x="833" y="19680"/>
                  <a:pt x="0" y="21156"/>
                </a:cubicBezTo>
                <a:cubicBezTo>
                  <a:pt x="267" y="20839"/>
                  <a:pt x="266" y="20838"/>
                  <a:pt x="266" y="20838"/>
                </a:cubicBezTo>
                <a:cubicBezTo>
                  <a:pt x="696" y="20211"/>
                  <a:pt x="972" y="19557"/>
                  <a:pt x="1616" y="18989"/>
                </a:cubicBezTo>
                <a:cubicBezTo>
                  <a:pt x="1241" y="19650"/>
                  <a:pt x="627" y="20439"/>
                  <a:pt x="206" y="21140"/>
                </a:cubicBezTo>
                <a:cubicBezTo>
                  <a:pt x="2160" y="18428"/>
                  <a:pt x="2159" y="18429"/>
                  <a:pt x="2159" y="18429"/>
                </a:cubicBezTo>
                <a:cubicBezTo>
                  <a:pt x="2655" y="17908"/>
                  <a:pt x="3332" y="16817"/>
                  <a:pt x="3739" y="16788"/>
                </a:cubicBezTo>
                <a:cubicBezTo>
                  <a:pt x="3456" y="17367"/>
                  <a:pt x="2841" y="18156"/>
                  <a:pt x="2364" y="18824"/>
                </a:cubicBezTo>
                <a:cubicBezTo>
                  <a:pt x="2420" y="18858"/>
                  <a:pt x="2421" y="18859"/>
                  <a:pt x="2421" y="18859"/>
                </a:cubicBezTo>
                <a:cubicBezTo>
                  <a:pt x="2805" y="18272"/>
                  <a:pt x="3282" y="17603"/>
                  <a:pt x="3815" y="16969"/>
                </a:cubicBezTo>
                <a:cubicBezTo>
                  <a:pt x="3394" y="17670"/>
                  <a:pt x="2502" y="18703"/>
                  <a:pt x="2357" y="19161"/>
                </a:cubicBezTo>
                <a:cubicBezTo>
                  <a:pt x="3522" y="17474"/>
                  <a:pt x="3522" y="17474"/>
                  <a:pt x="3522" y="17474"/>
                </a:cubicBezTo>
                <a:cubicBezTo>
                  <a:pt x="4064" y="16914"/>
                  <a:pt x="4294" y="16300"/>
                  <a:pt x="4948" y="15806"/>
                </a:cubicBezTo>
                <a:cubicBezTo>
                  <a:pt x="4866" y="15961"/>
                  <a:pt x="4863" y="15962"/>
                  <a:pt x="4863" y="15962"/>
                </a:cubicBezTo>
                <a:cubicBezTo>
                  <a:pt x="5672" y="15084"/>
                  <a:pt x="5674" y="15083"/>
                  <a:pt x="5674" y="15083"/>
                </a:cubicBezTo>
                <a:cubicBezTo>
                  <a:pt x="5647" y="15272"/>
                  <a:pt x="6254" y="14817"/>
                  <a:pt x="5860" y="15330"/>
                </a:cubicBezTo>
                <a:cubicBezTo>
                  <a:pt x="5952" y="15249"/>
                  <a:pt x="5951" y="15250"/>
                  <a:pt x="5951" y="15250"/>
                </a:cubicBezTo>
                <a:cubicBezTo>
                  <a:pt x="6135" y="15088"/>
                  <a:pt x="6172" y="14973"/>
                  <a:pt x="6254" y="14818"/>
                </a:cubicBezTo>
                <a:cubicBezTo>
                  <a:pt x="6632" y="14567"/>
                  <a:pt x="6874" y="14439"/>
                  <a:pt x="7068" y="14351"/>
                </a:cubicBezTo>
                <a:cubicBezTo>
                  <a:pt x="7601" y="13716"/>
                  <a:pt x="7430" y="14360"/>
                  <a:pt x="8008" y="13685"/>
                </a:cubicBezTo>
                <a:cubicBezTo>
                  <a:pt x="8100" y="13604"/>
                  <a:pt x="7924" y="13842"/>
                  <a:pt x="7980" y="13875"/>
                </a:cubicBezTo>
                <a:cubicBezTo>
                  <a:pt x="8118" y="13753"/>
                  <a:pt x="8245" y="13557"/>
                  <a:pt x="8393" y="13509"/>
                </a:cubicBezTo>
                <a:cubicBezTo>
                  <a:pt x="8347" y="13550"/>
                  <a:pt x="8221" y="13746"/>
                  <a:pt x="8277" y="13779"/>
                </a:cubicBezTo>
                <a:cubicBezTo>
                  <a:pt x="8497" y="13502"/>
                  <a:pt x="8763" y="13186"/>
                  <a:pt x="8993" y="12983"/>
                </a:cubicBezTo>
                <a:cubicBezTo>
                  <a:pt x="9197" y="12968"/>
                  <a:pt x="8746" y="13446"/>
                  <a:pt x="8617" y="13642"/>
                </a:cubicBezTo>
                <a:cubicBezTo>
                  <a:pt x="8719" y="13634"/>
                  <a:pt x="9288" y="12886"/>
                  <a:pt x="9482" y="12797"/>
                </a:cubicBezTo>
                <a:cubicBezTo>
                  <a:pt x="9291" y="13296"/>
                  <a:pt x="9293" y="13296"/>
                  <a:pt x="9293" y="13296"/>
                </a:cubicBezTo>
                <a:cubicBezTo>
                  <a:pt x="9697" y="12857"/>
                  <a:pt x="9819" y="12998"/>
                  <a:pt x="10223" y="12559"/>
                </a:cubicBezTo>
                <a:cubicBezTo>
                  <a:pt x="10141" y="12714"/>
                  <a:pt x="9882" y="13104"/>
                  <a:pt x="9662" y="13381"/>
                </a:cubicBezTo>
                <a:cubicBezTo>
                  <a:pt x="10645" y="12267"/>
                  <a:pt x="10646" y="12267"/>
                  <a:pt x="10646" y="12267"/>
                </a:cubicBezTo>
                <a:cubicBezTo>
                  <a:pt x="10656" y="12340"/>
                  <a:pt x="10575" y="12495"/>
                  <a:pt x="10539" y="12610"/>
                </a:cubicBezTo>
                <a:cubicBezTo>
                  <a:pt x="11072" y="11975"/>
                  <a:pt x="11069" y="11976"/>
                  <a:pt x="11069" y="11976"/>
                </a:cubicBezTo>
                <a:cubicBezTo>
                  <a:pt x="10960" y="12319"/>
                  <a:pt x="10374" y="12920"/>
                  <a:pt x="10163" y="13271"/>
                </a:cubicBezTo>
                <a:cubicBezTo>
                  <a:pt x="10834" y="12515"/>
                  <a:pt x="10832" y="12516"/>
                  <a:pt x="10832" y="12516"/>
                </a:cubicBezTo>
                <a:cubicBezTo>
                  <a:pt x="11467" y="11874"/>
                  <a:pt x="12358" y="10840"/>
                  <a:pt x="12700" y="10704"/>
                </a:cubicBezTo>
                <a:cubicBezTo>
                  <a:pt x="13601" y="9745"/>
                  <a:pt x="14521" y="8524"/>
                  <a:pt x="15452" y="7786"/>
                </a:cubicBezTo>
                <a:cubicBezTo>
                  <a:pt x="17029" y="6891"/>
                  <a:pt x="18382" y="4704"/>
                  <a:pt x="19724" y="3192"/>
                </a:cubicBezTo>
                <a:cubicBezTo>
                  <a:pt x="20523" y="2240"/>
                  <a:pt x="20880" y="1432"/>
                  <a:pt x="21393" y="650"/>
                </a:cubicBezTo>
                <a:cubicBezTo>
                  <a:pt x="21209" y="812"/>
                  <a:pt x="21336" y="616"/>
                  <a:pt x="21327" y="542"/>
                </a:cubicBezTo>
                <a:cubicBezTo>
                  <a:pt x="21087" y="671"/>
                  <a:pt x="21436" y="200"/>
                  <a:pt x="21380" y="167"/>
                </a:cubicBezTo>
                <a:lnTo>
                  <a:pt x="21289" y="247"/>
                </a:lnTo>
                <a:cubicBezTo>
                  <a:pt x="20957" y="457"/>
                  <a:pt x="21020" y="155"/>
                  <a:pt x="21103" y="0"/>
                </a:cubicBezTo>
                <a:close/>
              </a:path>
            </a:pathLst>
          </a:custGeom>
          <a:ln w="12700">
            <a:miter lim="400000"/>
          </a:ln>
        </p:spPr>
      </p:pic>
      <p:sp>
        <p:nvSpPr>
          <p:cNvPr id="199" name="文本框 35"/>
          <p:cNvSpPr txBox="1"/>
          <p:nvPr/>
        </p:nvSpPr>
        <p:spPr>
          <a:xfrm>
            <a:off x="223161" y="197696"/>
            <a:ext cx="3639536" cy="510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400" spc="300">
                <a:solidFill>
                  <a:schemeClr val="accent2"/>
                </a:solidFill>
                <a:latin typeface="微软雅黑"/>
                <a:ea typeface="微软雅黑"/>
                <a:cs typeface="微软雅黑"/>
                <a:sym typeface="微软雅黑"/>
              </a:defRPr>
            </a:lvl1pPr>
          </a:lstStyle>
          <a:p>
            <a:pPr>
              <a:defRPr>
                <a:latin typeface="Times New Roman"/>
                <a:ea typeface="Times New Roman"/>
                <a:cs typeface="Times New Roman"/>
                <a:sym typeface="Times New Roman"/>
              </a:defRPr>
            </a:pPr>
            <a:r>
              <a:rPr>
                <a:latin typeface="微软雅黑"/>
                <a:ea typeface="微软雅黑"/>
                <a:cs typeface="微软雅黑"/>
                <a:sym typeface="微软雅黑"/>
              </a:rPr>
              <a:t>拉普拉斯图的构建</a:t>
            </a:r>
          </a:p>
        </p:txBody>
      </p:sp>
      <p:sp>
        <p:nvSpPr>
          <p:cNvPr id="200" name="object 3"/>
          <p:cNvSpPr txBox="1"/>
          <p:nvPr/>
        </p:nvSpPr>
        <p:spPr>
          <a:xfrm>
            <a:off x="344531" y="1004148"/>
            <a:ext cx="6340471"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98450" indent="-285750">
              <a:buSzPct val="100000"/>
              <a:buChar char="➢"/>
              <a:defRPr sz="2000">
                <a:solidFill>
                  <a:schemeClr val="accent2"/>
                </a:solidFill>
                <a:latin typeface="Times New Roman"/>
                <a:ea typeface="Times New Roman"/>
                <a:cs typeface="Times New Roman"/>
                <a:sym typeface="Times New Roman"/>
              </a:defRPr>
            </a:pPr>
            <a:r>
              <a:rPr>
                <a:latin typeface="微软雅黑"/>
                <a:ea typeface="微软雅黑"/>
                <a:cs typeface="微软雅黑"/>
                <a:sym typeface="微软雅黑"/>
              </a:rPr>
              <a:t>使用拉普拉斯图近似流形</a:t>
            </a:r>
            <a:r>
              <a:t>: </a:t>
            </a:r>
            <a:r>
              <a:rPr spc="-45"/>
              <a:t> </a:t>
            </a:r>
          </a:p>
        </p:txBody>
      </p:sp>
      <p:pic>
        <p:nvPicPr>
          <p:cNvPr id="201" name="图片 1" descr="图片 1"/>
          <p:cNvPicPr>
            <a:picLocks noChangeAspect="1"/>
          </p:cNvPicPr>
          <p:nvPr/>
        </p:nvPicPr>
        <p:blipFill>
          <a:blip r:embed="rId4">
            <a:extLst/>
          </a:blip>
          <a:stretch>
            <a:fillRect/>
          </a:stretch>
        </p:blipFill>
        <p:spPr>
          <a:xfrm>
            <a:off x="601453" y="1638351"/>
            <a:ext cx="6683366" cy="1391872"/>
          </a:xfrm>
          <a:prstGeom prst="rect">
            <a:avLst/>
          </a:prstGeom>
          <a:ln w="12700">
            <a:miter lim="400000"/>
          </a:ln>
        </p:spPr>
      </p:pic>
      <p:pic>
        <p:nvPicPr>
          <p:cNvPr id="202" name="图片 2" descr="图片 2"/>
          <p:cNvPicPr>
            <a:picLocks noChangeAspect="1"/>
          </p:cNvPicPr>
          <p:nvPr/>
        </p:nvPicPr>
        <p:blipFill>
          <a:blip r:embed="rId5">
            <a:extLst/>
          </a:blip>
          <a:stretch>
            <a:fillRect/>
          </a:stretch>
        </p:blipFill>
        <p:spPr>
          <a:xfrm>
            <a:off x="587375" y="3156068"/>
            <a:ext cx="2922373" cy="474133"/>
          </a:xfrm>
          <a:prstGeom prst="rect">
            <a:avLst/>
          </a:prstGeom>
          <a:ln w="12700">
            <a:miter lim="400000"/>
          </a:ln>
        </p:spPr>
      </p:pic>
      <p:pic>
        <p:nvPicPr>
          <p:cNvPr id="203" name="图片 3" descr="图片 3"/>
          <p:cNvPicPr>
            <a:picLocks noChangeAspect="1"/>
          </p:cNvPicPr>
          <p:nvPr/>
        </p:nvPicPr>
        <p:blipFill>
          <a:blip r:embed="rId6">
            <a:extLst/>
          </a:blip>
          <a:stretch>
            <a:fillRect/>
          </a:stretch>
        </p:blipFill>
        <p:spPr>
          <a:xfrm>
            <a:off x="3649429" y="3270648"/>
            <a:ext cx="1489501" cy="291053"/>
          </a:xfrm>
          <a:prstGeom prst="rect">
            <a:avLst/>
          </a:prstGeom>
          <a:ln w="12700">
            <a:miter lim="400000"/>
          </a:ln>
        </p:spPr>
      </p:pic>
      <p:pic>
        <p:nvPicPr>
          <p:cNvPr id="204" name="图片 5" descr="图片 5"/>
          <p:cNvPicPr>
            <a:picLocks noChangeAspect="1"/>
          </p:cNvPicPr>
          <p:nvPr/>
        </p:nvPicPr>
        <p:blipFill>
          <a:blip r:embed="rId7">
            <a:extLst/>
          </a:blip>
          <a:stretch>
            <a:fillRect/>
          </a:stretch>
        </p:blipFill>
        <p:spPr>
          <a:xfrm>
            <a:off x="5304004" y="3257570"/>
            <a:ext cx="1657144" cy="342858"/>
          </a:xfrm>
          <a:prstGeom prst="rect">
            <a:avLst/>
          </a:prstGeom>
          <a:ln w="12700">
            <a:miter lim="400000"/>
          </a:ln>
        </p:spPr>
      </p:pic>
      <p:pic>
        <p:nvPicPr>
          <p:cNvPr id="205" name="图片 6" descr="图片 6"/>
          <p:cNvPicPr>
            <a:picLocks noChangeAspect="1"/>
          </p:cNvPicPr>
          <p:nvPr/>
        </p:nvPicPr>
        <p:blipFill>
          <a:blip r:embed="rId8">
            <a:extLst/>
          </a:blip>
          <a:stretch>
            <a:fillRect/>
          </a:stretch>
        </p:blipFill>
        <p:spPr>
          <a:xfrm>
            <a:off x="601453" y="4508817"/>
            <a:ext cx="4323809" cy="771430"/>
          </a:xfrm>
          <a:prstGeom prst="rect">
            <a:avLst/>
          </a:prstGeom>
          <a:ln w="12700">
            <a:miter lim="400000"/>
          </a:ln>
        </p:spPr>
      </p:pic>
      <p:pic>
        <p:nvPicPr>
          <p:cNvPr id="206" name="图片 7" descr="图片 7"/>
          <p:cNvPicPr>
            <a:picLocks noChangeAspect="1"/>
          </p:cNvPicPr>
          <p:nvPr/>
        </p:nvPicPr>
        <p:blipFill>
          <a:blip r:embed="rId9">
            <a:extLst/>
          </a:blip>
          <a:stretch>
            <a:fillRect/>
          </a:stretch>
        </p:blipFill>
        <p:spPr>
          <a:xfrm>
            <a:off x="5639635" y="3644900"/>
            <a:ext cx="5040109" cy="304254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图片 11" descr="图片 11"/>
          <p:cNvPicPr>
            <a:picLocks noChangeAspect="1"/>
          </p:cNvPicPr>
          <p:nvPr/>
        </p:nvPicPr>
        <p:blipFill>
          <a:blip r:embed="rId3">
            <a:extLst/>
          </a:blip>
          <a:srcRect l="57988" t="47917" r="25192" b="29117"/>
          <a:stretch>
            <a:fillRect/>
          </a:stretch>
        </p:blipFill>
        <p:spPr>
          <a:xfrm rot="13833189">
            <a:off x="1566265" y="-2797776"/>
            <a:ext cx="4549776" cy="6204745"/>
          </a:xfrm>
          <a:custGeom>
            <a:avLst/>
            <a:gdLst/>
            <a:ahLst/>
            <a:cxnLst>
              <a:cxn ang="0">
                <a:pos x="wd2" y="hd2"/>
              </a:cxn>
              <a:cxn ang="5400000">
                <a:pos x="wd2" y="hd2"/>
              </a:cxn>
              <a:cxn ang="10800000">
                <a:pos x="wd2" y="hd2"/>
              </a:cxn>
              <a:cxn ang="16200000">
                <a:pos x="wd2" y="hd2"/>
              </a:cxn>
            </a:cxnLst>
            <a:rect l="0" t="0" r="r" b="b"/>
            <a:pathLst>
              <a:path w="21390" h="21158" extrusionOk="0">
                <a:moveTo>
                  <a:pt x="21099" y="0"/>
                </a:moveTo>
                <a:cubicBezTo>
                  <a:pt x="20823" y="244"/>
                  <a:pt x="20548" y="487"/>
                  <a:pt x="20317" y="690"/>
                </a:cubicBezTo>
                <a:cubicBezTo>
                  <a:pt x="20354" y="576"/>
                  <a:pt x="20445" y="495"/>
                  <a:pt x="20344" y="502"/>
                </a:cubicBezTo>
                <a:cubicBezTo>
                  <a:pt x="20261" y="657"/>
                  <a:pt x="20160" y="663"/>
                  <a:pt x="20067" y="744"/>
                </a:cubicBezTo>
                <a:cubicBezTo>
                  <a:pt x="20324" y="353"/>
                  <a:pt x="19568" y="855"/>
                  <a:pt x="20054" y="261"/>
                </a:cubicBezTo>
                <a:cubicBezTo>
                  <a:pt x="19732" y="545"/>
                  <a:pt x="19732" y="546"/>
                  <a:pt x="19732" y="546"/>
                </a:cubicBezTo>
                <a:cubicBezTo>
                  <a:pt x="19538" y="634"/>
                  <a:pt x="19906" y="310"/>
                  <a:pt x="19896" y="236"/>
                </a:cubicBezTo>
                <a:cubicBezTo>
                  <a:pt x="20051" y="-148"/>
                  <a:pt x="19371" y="534"/>
                  <a:pt x="19618" y="69"/>
                </a:cubicBezTo>
                <a:cubicBezTo>
                  <a:pt x="19167" y="549"/>
                  <a:pt x="19092" y="367"/>
                  <a:pt x="18677" y="732"/>
                </a:cubicBezTo>
                <a:cubicBezTo>
                  <a:pt x="18658" y="585"/>
                  <a:pt x="19348" y="-24"/>
                  <a:pt x="18996" y="38"/>
                </a:cubicBezTo>
                <a:cubicBezTo>
                  <a:pt x="18609" y="215"/>
                  <a:pt x="18441" y="116"/>
                  <a:pt x="17869" y="455"/>
                </a:cubicBezTo>
                <a:cubicBezTo>
                  <a:pt x="18419" y="-442"/>
                  <a:pt x="17074" y="660"/>
                  <a:pt x="17118" y="210"/>
                </a:cubicBezTo>
                <a:cubicBezTo>
                  <a:pt x="16352" y="637"/>
                  <a:pt x="15339" y="1530"/>
                  <a:pt x="14373" y="2382"/>
                </a:cubicBezTo>
                <a:cubicBezTo>
                  <a:pt x="13666" y="3253"/>
                  <a:pt x="12946" y="3640"/>
                  <a:pt x="12220" y="4363"/>
                </a:cubicBezTo>
                <a:cubicBezTo>
                  <a:pt x="11003" y="5270"/>
                  <a:pt x="9658" y="6372"/>
                  <a:pt x="8389" y="7656"/>
                </a:cubicBezTo>
                <a:cubicBezTo>
                  <a:pt x="7652" y="8305"/>
                  <a:pt x="6788" y="9150"/>
                  <a:pt x="6025" y="9988"/>
                </a:cubicBezTo>
                <a:cubicBezTo>
                  <a:pt x="3651" y="12245"/>
                  <a:pt x="2719" y="14139"/>
                  <a:pt x="854" y="16360"/>
                </a:cubicBezTo>
                <a:cubicBezTo>
                  <a:pt x="-165" y="17589"/>
                  <a:pt x="365" y="17700"/>
                  <a:pt x="91" y="18354"/>
                </a:cubicBezTo>
                <a:cubicBezTo>
                  <a:pt x="716" y="17638"/>
                  <a:pt x="1589" y="16458"/>
                  <a:pt x="2381" y="15842"/>
                </a:cubicBezTo>
                <a:cubicBezTo>
                  <a:pt x="2519" y="15720"/>
                  <a:pt x="2298" y="15997"/>
                  <a:pt x="2308" y="16071"/>
                </a:cubicBezTo>
                <a:cubicBezTo>
                  <a:pt x="2364" y="16104"/>
                  <a:pt x="2373" y="16177"/>
                  <a:pt x="2455" y="16022"/>
                </a:cubicBezTo>
                <a:cubicBezTo>
                  <a:pt x="2567" y="16089"/>
                  <a:pt x="2964" y="15987"/>
                  <a:pt x="2569" y="16500"/>
                </a:cubicBezTo>
                <a:cubicBezTo>
                  <a:pt x="3029" y="16094"/>
                  <a:pt x="2552" y="16761"/>
                  <a:pt x="2829" y="16517"/>
                </a:cubicBezTo>
                <a:cubicBezTo>
                  <a:pt x="2088" y="17913"/>
                  <a:pt x="832" y="19682"/>
                  <a:pt x="0" y="21158"/>
                </a:cubicBezTo>
                <a:cubicBezTo>
                  <a:pt x="266" y="20841"/>
                  <a:pt x="267" y="20840"/>
                  <a:pt x="267" y="20840"/>
                </a:cubicBezTo>
                <a:cubicBezTo>
                  <a:pt x="698" y="20213"/>
                  <a:pt x="971" y="19559"/>
                  <a:pt x="1616" y="18991"/>
                </a:cubicBezTo>
                <a:cubicBezTo>
                  <a:pt x="1241" y="19652"/>
                  <a:pt x="624" y="20442"/>
                  <a:pt x="203" y="21143"/>
                </a:cubicBezTo>
                <a:cubicBezTo>
                  <a:pt x="2157" y="18431"/>
                  <a:pt x="2157" y="18431"/>
                  <a:pt x="2157" y="18431"/>
                </a:cubicBezTo>
                <a:cubicBezTo>
                  <a:pt x="2653" y="17911"/>
                  <a:pt x="3332" y="16817"/>
                  <a:pt x="3739" y="16788"/>
                </a:cubicBezTo>
                <a:cubicBezTo>
                  <a:pt x="3456" y="17368"/>
                  <a:pt x="2841" y="18158"/>
                  <a:pt x="2364" y="18826"/>
                </a:cubicBezTo>
                <a:cubicBezTo>
                  <a:pt x="2420" y="18860"/>
                  <a:pt x="2420" y="18859"/>
                  <a:pt x="2420" y="18859"/>
                </a:cubicBezTo>
                <a:cubicBezTo>
                  <a:pt x="2805" y="18272"/>
                  <a:pt x="3281" y="17604"/>
                  <a:pt x="3814" y="16969"/>
                </a:cubicBezTo>
                <a:cubicBezTo>
                  <a:pt x="3393" y="17671"/>
                  <a:pt x="2501" y="18704"/>
                  <a:pt x="2357" y="19162"/>
                </a:cubicBezTo>
                <a:cubicBezTo>
                  <a:pt x="3521" y="17475"/>
                  <a:pt x="3521" y="17476"/>
                  <a:pt x="3521" y="17476"/>
                </a:cubicBezTo>
                <a:cubicBezTo>
                  <a:pt x="4063" y="16915"/>
                  <a:pt x="4292" y="16302"/>
                  <a:pt x="4946" y="15808"/>
                </a:cubicBezTo>
                <a:cubicBezTo>
                  <a:pt x="4864" y="15963"/>
                  <a:pt x="4862" y="15963"/>
                  <a:pt x="4862" y="15963"/>
                </a:cubicBezTo>
                <a:cubicBezTo>
                  <a:pt x="5671" y="15085"/>
                  <a:pt x="5672" y="15084"/>
                  <a:pt x="5672" y="15084"/>
                </a:cubicBezTo>
                <a:cubicBezTo>
                  <a:pt x="5646" y="15273"/>
                  <a:pt x="6253" y="14819"/>
                  <a:pt x="5859" y="15332"/>
                </a:cubicBezTo>
                <a:cubicBezTo>
                  <a:pt x="5951" y="15251"/>
                  <a:pt x="5952" y="15251"/>
                  <a:pt x="5952" y="15251"/>
                </a:cubicBezTo>
                <a:cubicBezTo>
                  <a:pt x="6136" y="15088"/>
                  <a:pt x="6172" y="14974"/>
                  <a:pt x="6254" y="14819"/>
                </a:cubicBezTo>
                <a:cubicBezTo>
                  <a:pt x="6632" y="14568"/>
                  <a:pt x="6872" y="14439"/>
                  <a:pt x="7066" y="14351"/>
                </a:cubicBezTo>
                <a:cubicBezTo>
                  <a:pt x="7599" y="13716"/>
                  <a:pt x="7428" y="14363"/>
                  <a:pt x="8006" y="13688"/>
                </a:cubicBezTo>
                <a:cubicBezTo>
                  <a:pt x="8098" y="13607"/>
                  <a:pt x="7923" y="13842"/>
                  <a:pt x="7978" y="13876"/>
                </a:cubicBezTo>
                <a:cubicBezTo>
                  <a:pt x="8116" y="13754"/>
                  <a:pt x="8245" y="13558"/>
                  <a:pt x="8393" y="13510"/>
                </a:cubicBezTo>
                <a:cubicBezTo>
                  <a:pt x="8347" y="13551"/>
                  <a:pt x="8219" y="13746"/>
                  <a:pt x="8275" y="13780"/>
                </a:cubicBezTo>
                <a:cubicBezTo>
                  <a:pt x="8495" y="13503"/>
                  <a:pt x="8761" y="13187"/>
                  <a:pt x="8992" y="12984"/>
                </a:cubicBezTo>
                <a:cubicBezTo>
                  <a:pt x="9195" y="12969"/>
                  <a:pt x="8745" y="13449"/>
                  <a:pt x="8617" y="13644"/>
                </a:cubicBezTo>
                <a:cubicBezTo>
                  <a:pt x="8718" y="13637"/>
                  <a:pt x="9288" y="12887"/>
                  <a:pt x="9482" y="12799"/>
                </a:cubicBezTo>
                <a:cubicBezTo>
                  <a:pt x="9291" y="13297"/>
                  <a:pt x="9290" y="13298"/>
                  <a:pt x="9290" y="13298"/>
                </a:cubicBezTo>
                <a:cubicBezTo>
                  <a:pt x="9695" y="12859"/>
                  <a:pt x="9817" y="12999"/>
                  <a:pt x="10221" y="12560"/>
                </a:cubicBezTo>
                <a:cubicBezTo>
                  <a:pt x="10139" y="12715"/>
                  <a:pt x="9882" y="13106"/>
                  <a:pt x="9661" y="13383"/>
                </a:cubicBezTo>
                <a:cubicBezTo>
                  <a:pt x="10645" y="12269"/>
                  <a:pt x="10645" y="12269"/>
                  <a:pt x="10645" y="12269"/>
                </a:cubicBezTo>
                <a:cubicBezTo>
                  <a:pt x="10655" y="12343"/>
                  <a:pt x="10573" y="12497"/>
                  <a:pt x="10537" y="12612"/>
                </a:cubicBezTo>
                <a:cubicBezTo>
                  <a:pt x="11069" y="11977"/>
                  <a:pt x="11068" y="11977"/>
                  <a:pt x="11068" y="11977"/>
                </a:cubicBezTo>
                <a:cubicBezTo>
                  <a:pt x="10960" y="12320"/>
                  <a:pt x="10372" y="12922"/>
                  <a:pt x="10162" y="13272"/>
                </a:cubicBezTo>
                <a:cubicBezTo>
                  <a:pt x="10832" y="12516"/>
                  <a:pt x="10831" y="12517"/>
                  <a:pt x="10831" y="12517"/>
                </a:cubicBezTo>
                <a:cubicBezTo>
                  <a:pt x="11466" y="11875"/>
                  <a:pt x="12357" y="10841"/>
                  <a:pt x="12699" y="10705"/>
                </a:cubicBezTo>
                <a:cubicBezTo>
                  <a:pt x="13600" y="9746"/>
                  <a:pt x="14517" y="8525"/>
                  <a:pt x="15448" y="7787"/>
                </a:cubicBezTo>
                <a:cubicBezTo>
                  <a:pt x="17025" y="6892"/>
                  <a:pt x="18381" y="4707"/>
                  <a:pt x="19722" y="3194"/>
                </a:cubicBezTo>
                <a:cubicBezTo>
                  <a:pt x="20521" y="2242"/>
                  <a:pt x="20877" y="1434"/>
                  <a:pt x="21390" y="651"/>
                </a:cubicBezTo>
                <a:cubicBezTo>
                  <a:pt x="21206" y="813"/>
                  <a:pt x="21335" y="617"/>
                  <a:pt x="21325" y="543"/>
                </a:cubicBezTo>
                <a:cubicBezTo>
                  <a:pt x="21085" y="672"/>
                  <a:pt x="21435" y="200"/>
                  <a:pt x="21379" y="167"/>
                </a:cubicBezTo>
                <a:lnTo>
                  <a:pt x="21286" y="248"/>
                </a:lnTo>
                <a:cubicBezTo>
                  <a:pt x="20954" y="458"/>
                  <a:pt x="21017" y="155"/>
                  <a:pt x="21099" y="0"/>
                </a:cubicBezTo>
                <a:close/>
              </a:path>
            </a:pathLst>
          </a:custGeom>
          <a:ln w="12700">
            <a:miter lim="400000"/>
          </a:ln>
        </p:spPr>
      </p:pic>
      <p:sp>
        <p:nvSpPr>
          <p:cNvPr id="211" name="文本框 12"/>
          <p:cNvSpPr txBox="1"/>
          <p:nvPr/>
        </p:nvSpPr>
        <p:spPr>
          <a:xfrm>
            <a:off x="-1854449" y="344065"/>
            <a:ext cx="10328083" cy="498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2000" spc="300">
                <a:solidFill>
                  <a:schemeClr val="accent2"/>
                </a:solidFill>
                <a:latin typeface="Times New Roman"/>
                <a:ea typeface="Times New Roman"/>
                <a:cs typeface="Times New Roman"/>
                <a:sym typeface="Times New Roman"/>
              </a:defRPr>
            </a:lvl1pPr>
          </a:lstStyle>
          <a:p>
            <a:r>
              <a:rPr dirty="0" smtClean="0"/>
              <a:t>NIPS11:</a:t>
            </a:r>
            <a:r>
              <a:rPr lang="en-US" dirty="0"/>
              <a:t>The Manifold Tangent Classifier</a:t>
            </a:r>
            <a:endParaRPr dirty="0"/>
          </a:p>
        </p:txBody>
      </p:sp>
      <p:sp>
        <p:nvSpPr>
          <p:cNvPr id="212" name="object 3"/>
          <p:cNvSpPr txBox="1"/>
          <p:nvPr/>
        </p:nvSpPr>
        <p:spPr>
          <a:xfrm>
            <a:off x="587372" y="1285983"/>
            <a:ext cx="503102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rPr dirty="0" err="1" smtClean="0"/>
              <a:t>传统变分自编码器</a:t>
            </a:r>
            <a:r>
              <a:rPr lang="en-US" dirty="0" smtClean="0"/>
              <a:t> </a:t>
            </a:r>
            <a:r>
              <a:rPr lang="zh-CN" altLang="en-US" dirty="0" smtClean="0"/>
              <a:t>（</a:t>
            </a:r>
            <a:r>
              <a:rPr lang="en-US" altLang="zh-CN" dirty="0"/>
              <a:t> auto-encoders </a:t>
            </a:r>
            <a:r>
              <a:rPr lang="zh-CN" altLang="en-US" dirty="0" smtClean="0"/>
              <a:t>）</a:t>
            </a:r>
            <a:endParaRPr dirty="0"/>
          </a:p>
        </p:txBody>
      </p:sp>
      <p:pic>
        <p:nvPicPr>
          <p:cNvPr id="213" name="图片 1" descr="图片 1"/>
          <p:cNvPicPr>
            <a:picLocks noChangeAspect="1"/>
          </p:cNvPicPr>
          <p:nvPr/>
        </p:nvPicPr>
        <p:blipFill>
          <a:blip r:embed="rId4">
            <a:extLst/>
          </a:blip>
          <a:stretch>
            <a:fillRect/>
          </a:stretch>
        </p:blipFill>
        <p:spPr>
          <a:xfrm>
            <a:off x="927396" y="1722996"/>
            <a:ext cx="2604507" cy="533268"/>
          </a:xfrm>
          <a:prstGeom prst="rect">
            <a:avLst/>
          </a:prstGeom>
          <a:ln w="12700">
            <a:miter lim="400000"/>
          </a:ln>
        </p:spPr>
      </p:pic>
      <p:sp>
        <p:nvSpPr>
          <p:cNvPr id="214" name="object 3"/>
          <p:cNvSpPr txBox="1"/>
          <p:nvPr/>
        </p:nvSpPr>
        <p:spPr>
          <a:xfrm>
            <a:off x="587372" y="2313288"/>
            <a:ext cx="9434449"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rPr dirty="0" err="1"/>
              <a:t>加入jacab</a:t>
            </a:r>
            <a:r>
              <a:rPr dirty="0" err="1" smtClean="0"/>
              <a:t>正则化约束</a:t>
            </a:r>
            <a:r>
              <a:rPr lang="en-US" dirty="0" smtClean="0"/>
              <a:t> </a:t>
            </a:r>
            <a:r>
              <a:rPr lang="zh-CN" altLang="en-US" dirty="0"/>
              <a:t> </a:t>
            </a:r>
            <a:r>
              <a:rPr lang="zh-CN" altLang="en-US" dirty="0" smtClean="0"/>
              <a:t>（</a:t>
            </a:r>
            <a:r>
              <a:rPr lang="en-US" altLang="zh-CN" dirty="0"/>
              <a:t> Contractive auto-encoders </a:t>
            </a:r>
            <a:r>
              <a:rPr lang="zh-CN" altLang="en-US" dirty="0" smtClean="0"/>
              <a:t>）</a:t>
            </a:r>
            <a:endParaRPr dirty="0"/>
          </a:p>
        </p:txBody>
      </p:sp>
      <p:pic>
        <p:nvPicPr>
          <p:cNvPr id="215" name="图片 2" descr="图片 2"/>
          <p:cNvPicPr>
            <a:picLocks noChangeAspect="1"/>
          </p:cNvPicPr>
          <p:nvPr/>
        </p:nvPicPr>
        <p:blipFill>
          <a:blip r:embed="rId5">
            <a:extLst/>
          </a:blip>
          <a:stretch>
            <a:fillRect/>
          </a:stretch>
        </p:blipFill>
        <p:spPr>
          <a:xfrm>
            <a:off x="705542" y="2808217"/>
            <a:ext cx="4332803" cy="565918"/>
          </a:xfrm>
          <a:prstGeom prst="rect">
            <a:avLst/>
          </a:prstGeom>
          <a:ln w="12700">
            <a:miter lim="400000"/>
          </a:ln>
        </p:spPr>
      </p:pic>
      <p:pic>
        <p:nvPicPr>
          <p:cNvPr id="216" name="图片 3" descr="图片 3"/>
          <p:cNvPicPr>
            <a:picLocks noChangeAspect="1"/>
          </p:cNvPicPr>
          <p:nvPr/>
        </p:nvPicPr>
        <p:blipFill>
          <a:blip r:embed="rId6">
            <a:extLst/>
          </a:blip>
          <a:stretch>
            <a:fillRect/>
          </a:stretch>
        </p:blipFill>
        <p:spPr>
          <a:xfrm>
            <a:off x="5406854" y="2741970"/>
            <a:ext cx="3597129" cy="526218"/>
          </a:xfrm>
          <a:prstGeom prst="rect">
            <a:avLst/>
          </a:prstGeom>
          <a:ln w="12700">
            <a:miter lim="400000"/>
          </a:ln>
        </p:spPr>
      </p:pic>
      <p:sp>
        <p:nvSpPr>
          <p:cNvPr id="217" name="object 3"/>
          <p:cNvSpPr txBox="1"/>
          <p:nvPr/>
        </p:nvSpPr>
        <p:spPr>
          <a:xfrm>
            <a:off x="587371" y="3490326"/>
            <a:ext cx="9434449"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t>加入高阶jacab约束</a:t>
            </a:r>
          </a:p>
        </p:txBody>
      </p:sp>
      <p:pic>
        <p:nvPicPr>
          <p:cNvPr id="218" name="图片 4" descr="图片 4"/>
          <p:cNvPicPr>
            <a:picLocks noChangeAspect="1"/>
          </p:cNvPicPr>
          <p:nvPr/>
        </p:nvPicPr>
        <p:blipFill>
          <a:blip r:embed="rId7">
            <a:extLst/>
          </a:blip>
          <a:stretch>
            <a:fillRect/>
          </a:stretch>
        </p:blipFill>
        <p:spPr>
          <a:xfrm>
            <a:off x="705542" y="3871700"/>
            <a:ext cx="8139878" cy="689677"/>
          </a:xfrm>
          <a:prstGeom prst="rect">
            <a:avLst/>
          </a:prstGeom>
          <a:ln w="12700">
            <a:miter lim="400000"/>
          </a:ln>
        </p:spPr>
      </p:pic>
      <p:sp>
        <p:nvSpPr>
          <p:cNvPr id="219" name="object 3"/>
          <p:cNvSpPr txBox="1"/>
          <p:nvPr/>
        </p:nvSpPr>
        <p:spPr>
          <a:xfrm>
            <a:off x="587370" y="4739773"/>
            <a:ext cx="9434449"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rPr dirty="0" err="1" smtClean="0"/>
              <a:t>计算约束项</a:t>
            </a:r>
            <a:r>
              <a:rPr lang="en-US" dirty="0" smtClean="0"/>
              <a:t> </a:t>
            </a:r>
            <a:r>
              <a:rPr lang="zh-CN" altLang="en-US" dirty="0" smtClean="0"/>
              <a:t>（切线传播）</a:t>
            </a:r>
            <a:endParaRPr dirty="0"/>
          </a:p>
        </p:txBody>
      </p:sp>
      <p:pic>
        <p:nvPicPr>
          <p:cNvPr id="220" name="图片 5" descr="图片 5"/>
          <p:cNvPicPr>
            <a:picLocks noChangeAspect="1"/>
          </p:cNvPicPr>
          <p:nvPr/>
        </p:nvPicPr>
        <p:blipFill>
          <a:blip r:embed="rId8">
            <a:extLst/>
          </a:blip>
          <a:stretch>
            <a:fillRect/>
          </a:stretch>
        </p:blipFill>
        <p:spPr>
          <a:xfrm>
            <a:off x="809738" y="5268722"/>
            <a:ext cx="2547996" cy="73042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矩形 32"/>
          <p:cNvSpPr/>
          <p:nvPr/>
        </p:nvSpPr>
        <p:spPr>
          <a:xfrm>
            <a:off x="386557" y="-216888"/>
            <a:ext cx="12200098" cy="6858001"/>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pic>
        <p:nvPicPr>
          <p:cNvPr id="225" name="图片 40" descr="图片 40"/>
          <p:cNvPicPr>
            <a:picLocks noChangeAspect="1"/>
          </p:cNvPicPr>
          <p:nvPr/>
        </p:nvPicPr>
        <p:blipFill>
          <a:blip r:embed="rId3">
            <a:extLst/>
          </a:blip>
          <a:srcRect l="57988" t="47917" r="25192" b="29117"/>
          <a:stretch>
            <a:fillRect/>
          </a:stretch>
        </p:blipFill>
        <p:spPr>
          <a:xfrm rot="13833189">
            <a:off x="1733990" y="-3324264"/>
            <a:ext cx="5060554" cy="6901260"/>
          </a:xfrm>
          <a:custGeom>
            <a:avLst/>
            <a:gdLst/>
            <a:ahLst/>
            <a:cxnLst>
              <a:cxn ang="0">
                <a:pos x="wd2" y="hd2"/>
              </a:cxn>
              <a:cxn ang="5400000">
                <a:pos x="wd2" y="hd2"/>
              </a:cxn>
              <a:cxn ang="10800000">
                <a:pos x="wd2" y="hd2"/>
              </a:cxn>
              <a:cxn ang="16200000">
                <a:pos x="wd2" y="hd2"/>
              </a:cxn>
            </a:cxnLst>
            <a:rect l="0" t="0" r="r" b="b"/>
            <a:pathLst>
              <a:path w="21392" h="21157" extrusionOk="0">
                <a:moveTo>
                  <a:pt x="21100" y="0"/>
                </a:moveTo>
                <a:cubicBezTo>
                  <a:pt x="20824" y="243"/>
                  <a:pt x="20548" y="487"/>
                  <a:pt x="20318" y="690"/>
                </a:cubicBezTo>
                <a:cubicBezTo>
                  <a:pt x="20354" y="575"/>
                  <a:pt x="20447" y="494"/>
                  <a:pt x="20345" y="501"/>
                </a:cubicBezTo>
                <a:cubicBezTo>
                  <a:pt x="20263" y="656"/>
                  <a:pt x="20160" y="663"/>
                  <a:pt x="20068" y="745"/>
                </a:cubicBezTo>
                <a:cubicBezTo>
                  <a:pt x="20325" y="353"/>
                  <a:pt x="19570" y="856"/>
                  <a:pt x="20056" y="262"/>
                </a:cubicBezTo>
                <a:cubicBezTo>
                  <a:pt x="19734" y="546"/>
                  <a:pt x="19734" y="545"/>
                  <a:pt x="19734" y="545"/>
                </a:cubicBezTo>
                <a:cubicBezTo>
                  <a:pt x="19540" y="634"/>
                  <a:pt x="19909" y="309"/>
                  <a:pt x="19899" y="235"/>
                </a:cubicBezTo>
                <a:cubicBezTo>
                  <a:pt x="20054" y="-149"/>
                  <a:pt x="19372" y="533"/>
                  <a:pt x="19619" y="68"/>
                </a:cubicBezTo>
                <a:cubicBezTo>
                  <a:pt x="19168" y="548"/>
                  <a:pt x="19093" y="367"/>
                  <a:pt x="18679" y="732"/>
                </a:cubicBezTo>
                <a:cubicBezTo>
                  <a:pt x="18660" y="585"/>
                  <a:pt x="19349" y="-25"/>
                  <a:pt x="18998" y="38"/>
                </a:cubicBezTo>
                <a:cubicBezTo>
                  <a:pt x="18610" y="215"/>
                  <a:pt x="18442" y="115"/>
                  <a:pt x="17870" y="454"/>
                </a:cubicBezTo>
                <a:cubicBezTo>
                  <a:pt x="18420" y="-443"/>
                  <a:pt x="17076" y="660"/>
                  <a:pt x="17119" y="209"/>
                </a:cubicBezTo>
                <a:cubicBezTo>
                  <a:pt x="16353" y="637"/>
                  <a:pt x="15341" y="1529"/>
                  <a:pt x="14374" y="2381"/>
                </a:cubicBezTo>
                <a:cubicBezTo>
                  <a:pt x="13667" y="3252"/>
                  <a:pt x="12947" y="3640"/>
                  <a:pt x="12220" y="4363"/>
                </a:cubicBezTo>
                <a:cubicBezTo>
                  <a:pt x="11004" y="5270"/>
                  <a:pt x="9659" y="6373"/>
                  <a:pt x="8390" y="7657"/>
                </a:cubicBezTo>
                <a:cubicBezTo>
                  <a:pt x="7653" y="8306"/>
                  <a:pt x="6789" y="9150"/>
                  <a:pt x="6026" y="9988"/>
                </a:cubicBezTo>
                <a:cubicBezTo>
                  <a:pt x="3652" y="12245"/>
                  <a:pt x="2720" y="14138"/>
                  <a:pt x="856" y="16360"/>
                </a:cubicBezTo>
                <a:cubicBezTo>
                  <a:pt x="-164" y="17588"/>
                  <a:pt x="364" y="17700"/>
                  <a:pt x="91" y="18354"/>
                </a:cubicBezTo>
                <a:cubicBezTo>
                  <a:pt x="715" y="17638"/>
                  <a:pt x="1588" y="16457"/>
                  <a:pt x="2381" y="15841"/>
                </a:cubicBezTo>
                <a:cubicBezTo>
                  <a:pt x="2519" y="15720"/>
                  <a:pt x="2299" y="15996"/>
                  <a:pt x="2308" y="16070"/>
                </a:cubicBezTo>
                <a:cubicBezTo>
                  <a:pt x="2364" y="16103"/>
                  <a:pt x="2374" y="16178"/>
                  <a:pt x="2456" y="16023"/>
                </a:cubicBezTo>
                <a:cubicBezTo>
                  <a:pt x="2568" y="16089"/>
                  <a:pt x="2965" y="15985"/>
                  <a:pt x="2570" y="16498"/>
                </a:cubicBezTo>
                <a:cubicBezTo>
                  <a:pt x="3030" y="16093"/>
                  <a:pt x="2554" y="16761"/>
                  <a:pt x="2830" y="16518"/>
                </a:cubicBezTo>
                <a:cubicBezTo>
                  <a:pt x="2090" y="17913"/>
                  <a:pt x="832" y="19681"/>
                  <a:pt x="0" y="21157"/>
                </a:cubicBezTo>
                <a:cubicBezTo>
                  <a:pt x="266" y="20840"/>
                  <a:pt x="267" y="20839"/>
                  <a:pt x="267" y="20839"/>
                </a:cubicBezTo>
                <a:cubicBezTo>
                  <a:pt x="698" y="20212"/>
                  <a:pt x="971" y="19558"/>
                  <a:pt x="1616" y="18990"/>
                </a:cubicBezTo>
                <a:cubicBezTo>
                  <a:pt x="1240" y="19651"/>
                  <a:pt x="624" y="20441"/>
                  <a:pt x="203" y="21142"/>
                </a:cubicBezTo>
                <a:cubicBezTo>
                  <a:pt x="2157" y="18430"/>
                  <a:pt x="2157" y="18430"/>
                  <a:pt x="2157" y="18430"/>
                </a:cubicBezTo>
                <a:cubicBezTo>
                  <a:pt x="2654" y="17910"/>
                  <a:pt x="3332" y="16817"/>
                  <a:pt x="3739" y="16788"/>
                </a:cubicBezTo>
                <a:cubicBezTo>
                  <a:pt x="3456" y="17367"/>
                  <a:pt x="2841" y="18158"/>
                  <a:pt x="2364" y="18826"/>
                </a:cubicBezTo>
                <a:cubicBezTo>
                  <a:pt x="2420" y="18859"/>
                  <a:pt x="2421" y="18859"/>
                  <a:pt x="2421" y="18859"/>
                </a:cubicBezTo>
                <a:cubicBezTo>
                  <a:pt x="2806" y="18272"/>
                  <a:pt x="3282" y="17604"/>
                  <a:pt x="3815" y="16969"/>
                </a:cubicBezTo>
                <a:cubicBezTo>
                  <a:pt x="3394" y="17670"/>
                  <a:pt x="2502" y="18704"/>
                  <a:pt x="2357" y="19162"/>
                </a:cubicBezTo>
                <a:cubicBezTo>
                  <a:pt x="3522" y="17475"/>
                  <a:pt x="3521" y="17475"/>
                  <a:pt x="3521" y="17475"/>
                </a:cubicBezTo>
                <a:cubicBezTo>
                  <a:pt x="4064" y="16915"/>
                  <a:pt x="4292" y="16301"/>
                  <a:pt x="4946" y="15807"/>
                </a:cubicBezTo>
                <a:cubicBezTo>
                  <a:pt x="4863" y="15962"/>
                  <a:pt x="4864" y="15962"/>
                  <a:pt x="4864" y="15962"/>
                </a:cubicBezTo>
                <a:cubicBezTo>
                  <a:pt x="5672" y="15084"/>
                  <a:pt x="5672" y="15085"/>
                  <a:pt x="5672" y="15085"/>
                </a:cubicBezTo>
                <a:cubicBezTo>
                  <a:pt x="5646" y="15273"/>
                  <a:pt x="6255" y="14819"/>
                  <a:pt x="5860" y="15331"/>
                </a:cubicBezTo>
                <a:cubicBezTo>
                  <a:pt x="5952" y="15250"/>
                  <a:pt x="5952" y="15251"/>
                  <a:pt x="5952" y="15251"/>
                </a:cubicBezTo>
                <a:cubicBezTo>
                  <a:pt x="6136" y="15089"/>
                  <a:pt x="6172" y="14974"/>
                  <a:pt x="6254" y="14819"/>
                </a:cubicBezTo>
                <a:cubicBezTo>
                  <a:pt x="6632" y="14569"/>
                  <a:pt x="6872" y="14439"/>
                  <a:pt x="7066" y="14351"/>
                </a:cubicBezTo>
                <a:cubicBezTo>
                  <a:pt x="7599" y="13716"/>
                  <a:pt x="7427" y="14362"/>
                  <a:pt x="8006" y="13687"/>
                </a:cubicBezTo>
                <a:cubicBezTo>
                  <a:pt x="8098" y="13605"/>
                  <a:pt x="7925" y="13842"/>
                  <a:pt x="7981" y="13875"/>
                </a:cubicBezTo>
                <a:cubicBezTo>
                  <a:pt x="8119" y="13753"/>
                  <a:pt x="8247" y="13558"/>
                  <a:pt x="8395" y="13510"/>
                </a:cubicBezTo>
                <a:cubicBezTo>
                  <a:pt x="8349" y="13551"/>
                  <a:pt x="8220" y="13747"/>
                  <a:pt x="8276" y="13780"/>
                </a:cubicBezTo>
                <a:cubicBezTo>
                  <a:pt x="8496" y="13503"/>
                  <a:pt x="8762" y="13186"/>
                  <a:pt x="8992" y="12983"/>
                </a:cubicBezTo>
                <a:cubicBezTo>
                  <a:pt x="9196" y="12969"/>
                  <a:pt x="8746" y="13448"/>
                  <a:pt x="8618" y="13644"/>
                </a:cubicBezTo>
                <a:cubicBezTo>
                  <a:pt x="8720" y="13637"/>
                  <a:pt x="9288" y="12887"/>
                  <a:pt x="9482" y="12798"/>
                </a:cubicBezTo>
                <a:cubicBezTo>
                  <a:pt x="9291" y="13297"/>
                  <a:pt x="9291" y="13297"/>
                  <a:pt x="9291" y="13297"/>
                </a:cubicBezTo>
                <a:cubicBezTo>
                  <a:pt x="9695" y="12858"/>
                  <a:pt x="9818" y="12999"/>
                  <a:pt x="10222" y="12560"/>
                </a:cubicBezTo>
                <a:cubicBezTo>
                  <a:pt x="10140" y="12715"/>
                  <a:pt x="9882" y="13106"/>
                  <a:pt x="9662" y="13382"/>
                </a:cubicBezTo>
                <a:cubicBezTo>
                  <a:pt x="10645" y="12268"/>
                  <a:pt x="10646" y="12268"/>
                  <a:pt x="10646" y="12268"/>
                </a:cubicBezTo>
                <a:cubicBezTo>
                  <a:pt x="10656" y="12342"/>
                  <a:pt x="10574" y="12497"/>
                  <a:pt x="10537" y="12611"/>
                </a:cubicBezTo>
                <a:cubicBezTo>
                  <a:pt x="11070" y="11976"/>
                  <a:pt x="11069" y="11977"/>
                  <a:pt x="11069" y="11977"/>
                </a:cubicBezTo>
                <a:cubicBezTo>
                  <a:pt x="10960" y="12320"/>
                  <a:pt x="10372" y="12921"/>
                  <a:pt x="10162" y="13272"/>
                </a:cubicBezTo>
                <a:cubicBezTo>
                  <a:pt x="10832" y="12515"/>
                  <a:pt x="10833" y="12516"/>
                  <a:pt x="10833" y="12516"/>
                </a:cubicBezTo>
                <a:cubicBezTo>
                  <a:pt x="11467" y="11874"/>
                  <a:pt x="12358" y="10841"/>
                  <a:pt x="12700" y="10704"/>
                </a:cubicBezTo>
                <a:cubicBezTo>
                  <a:pt x="13601" y="9745"/>
                  <a:pt x="14519" y="8524"/>
                  <a:pt x="15450" y="7787"/>
                </a:cubicBezTo>
                <a:cubicBezTo>
                  <a:pt x="17027" y="6891"/>
                  <a:pt x="18383" y="4705"/>
                  <a:pt x="19724" y="3193"/>
                </a:cubicBezTo>
                <a:cubicBezTo>
                  <a:pt x="20524" y="2241"/>
                  <a:pt x="20879" y="1433"/>
                  <a:pt x="21392" y="651"/>
                </a:cubicBezTo>
                <a:cubicBezTo>
                  <a:pt x="21208" y="813"/>
                  <a:pt x="21336" y="617"/>
                  <a:pt x="21326" y="543"/>
                </a:cubicBezTo>
                <a:cubicBezTo>
                  <a:pt x="21087" y="672"/>
                  <a:pt x="21436" y="200"/>
                  <a:pt x="21380" y="167"/>
                </a:cubicBezTo>
                <a:lnTo>
                  <a:pt x="21288" y="248"/>
                </a:lnTo>
                <a:cubicBezTo>
                  <a:pt x="20956" y="458"/>
                  <a:pt x="21018" y="155"/>
                  <a:pt x="21100" y="0"/>
                </a:cubicBezTo>
                <a:close/>
              </a:path>
            </a:pathLst>
          </a:custGeom>
          <a:ln w="12700">
            <a:miter lim="400000"/>
          </a:ln>
        </p:spPr>
      </p:pic>
      <p:grpSp>
        <p:nvGrpSpPr>
          <p:cNvPr id="228" name="Freeform 29"/>
          <p:cNvGrpSpPr/>
          <p:nvPr/>
        </p:nvGrpSpPr>
        <p:grpSpPr>
          <a:xfrm>
            <a:off x="9096905" y="4844960"/>
            <a:ext cx="143934" cy="1"/>
            <a:chOff x="0" y="0"/>
            <a:chExt cx="143933" cy="0"/>
          </a:xfrm>
        </p:grpSpPr>
        <p:sp>
          <p:nvSpPr>
            <p:cNvPr id="226" name="线条"/>
            <p:cNvSpPr/>
            <p:nvPr/>
          </p:nvSpPr>
          <p:spPr>
            <a:xfrm>
              <a:off x="0" y="0"/>
              <a:ext cx="143934" cy="0"/>
            </a:xfrm>
            <a:prstGeom prst="line">
              <a:avLst/>
            </a:prstGeom>
            <a:noFill/>
            <a:ln w="12700" cap="flat">
              <a:noFill/>
              <a:miter lim="400000"/>
            </a:ln>
            <a:effectLst/>
          </p:spPr>
          <p:txBody>
            <a:bodyPr wrap="square" lIns="45719" tIns="45719" rIns="45719" bIns="45719" numCol="1" anchor="t">
              <a:noAutofit/>
            </a:bodyPr>
            <a:lstStyle/>
            <a:p>
              <a:endParaRPr/>
            </a:p>
          </p:txBody>
        </p:sp>
        <p:sp>
          <p:nvSpPr>
            <p:cNvPr id="227" name="线条"/>
            <p:cNvSpPr/>
            <p:nvPr/>
          </p:nvSpPr>
          <p:spPr>
            <a:xfrm flipH="1" flipV="1">
              <a:off x="0" y="-1"/>
              <a:ext cx="143934" cy="1"/>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229" name="Freeform 142"/>
          <p:cNvSpPr/>
          <p:nvPr/>
        </p:nvSpPr>
        <p:spPr>
          <a:xfrm>
            <a:off x="7519527" y="2502278"/>
            <a:ext cx="502883" cy="302960"/>
          </a:xfrm>
          <a:custGeom>
            <a:avLst/>
            <a:gdLst/>
            <a:ahLst/>
            <a:cxnLst>
              <a:cxn ang="0">
                <a:pos x="wd2" y="hd2"/>
              </a:cxn>
              <a:cxn ang="5400000">
                <a:pos x="wd2" y="hd2"/>
              </a:cxn>
              <a:cxn ang="10800000">
                <a:pos x="wd2" y="hd2"/>
              </a:cxn>
              <a:cxn ang="16200000">
                <a:pos x="wd2" y="hd2"/>
              </a:cxn>
            </a:cxnLst>
            <a:rect l="0" t="0" r="r" b="b"/>
            <a:pathLst>
              <a:path w="21600" h="21430" extrusionOk="0">
                <a:moveTo>
                  <a:pt x="17053" y="13436"/>
                </a:moveTo>
                <a:cubicBezTo>
                  <a:pt x="17259" y="13266"/>
                  <a:pt x="17259" y="13096"/>
                  <a:pt x="17363" y="12926"/>
                </a:cubicBezTo>
                <a:cubicBezTo>
                  <a:pt x="17776" y="14457"/>
                  <a:pt x="17776" y="14457"/>
                  <a:pt x="17776" y="14457"/>
                </a:cubicBezTo>
                <a:cubicBezTo>
                  <a:pt x="21600" y="11565"/>
                  <a:pt x="21600" y="11565"/>
                  <a:pt x="21600" y="11565"/>
                </a:cubicBezTo>
                <a:cubicBezTo>
                  <a:pt x="18500" y="0"/>
                  <a:pt x="18500" y="0"/>
                  <a:pt x="18500" y="0"/>
                </a:cubicBezTo>
                <a:cubicBezTo>
                  <a:pt x="14676" y="2891"/>
                  <a:pt x="14676" y="2891"/>
                  <a:pt x="14676" y="2891"/>
                </a:cubicBezTo>
                <a:cubicBezTo>
                  <a:pt x="14882" y="3742"/>
                  <a:pt x="14882" y="3742"/>
                  <a:pt x="14882" y="3742"/>
                </a:cubicBezTo>
                <a:cubicBezTo>
                  <a:pt x="14262" y="3402"/>
                  <a:pt x="14262" y="3402"/>
                  <a:pt x="14262" y="3402"/>
                </a:cubicBezTo>
                <a:cubicBezTo>
                  <a:pt x="14262" y="3402"/>
                  <a:pt x="14262" y="3402"/>
                  <a:pt x="14262" y="3402"/>
                </a:cubicBezTo>
                <a:cubicBezTo>
                  <a:pt x="14262" y="3402"/>
                  <a:pt x="14262" y="3402"/>
                  <a:pt x="14262" y="3402"/>
                </a:cubicBezTo>
                <a:cubicBezTo>
                  <a:pt x="13849" y="3231"/>
                  <a:pt x="13849" y="3231"/>
                  <a:pt x="13849" y="3231"/>
                </a:cubicBezTo>
                <a:cubicBezTo>
                  <a:pt x="13745" y="3231"/>
                  <a:pt x="13642" y="3231"/>
                  <a:pt x="13539" y="3231"/>
                </a:cubicBezTo>
                <a:cubicBezTo>
                  <a:pt x="12505" y="2891"/>
                  <a:pt x="10748" y="2721"/>
                  <a:pt x="9611" y="3912"/>
                </a:cubicBezTo>
                <a:cubicBezTo>
                  <a:pt x="9405" y="4082"/>
                  <a:pt x="9301" y="4252"/>
                  <a:pt x="9198" y="4422"/>
                </a:cubicBezTo>
                <a:cubicBezTo>
                  <a:pt x="8888" y="3912"/>
                  <a:pt x="8475" y="3742"/>
                  <a:pt x="8165" y="3912"/>
                </a:cubicBezTo>
                <a:cubicBezTo>
                  <a:pt x="6614" y="4592"/>
                  <a:pt x="6614" y="4592"/>
                  <a:pt x="6614" y="4592"/>
                </a:cubicBezTo>
                <a:cubicBezTo>
                  <a:pt x="6511" y="4422"/>
                  <a:pt x="6511" y="4422"/>
                  <a:pt x="6511" y="4422"/>
                </a:cubicBezTo>
                <a:cubicBezTo>
                  <a:pt x="6924" y="2891"/>
                  <a:pt x="6924" y="2891"/>
                  <a:pt x="6924" y="2891"/>
                </a:cubicBezTo>
                <a:cubicBezTo>
                  <a:pt x="3204" y="0"/>
                  <a:pt x="3204" y="0"/>
                  <a:pt x="3204" y="0"/>
                </a:cubicBezTo>
                <a:cubicBezTo>
                  <a:pt x="0" y="11565"/>
                  <a:pt x="0" y="11565"/>
                  <a:pt x="0" y="11565"/>
                </a:cubicBezTo>
                <a:cubicBezTo>
                  <a:pt x="3824" y="14457"/>
                  <a:pt x="3824" y="14457"/>
                  <a:pt x="3824" y="14457"/>
                </a:cubicBezTo>
                <a:cubicBezTo>
                  <a:pt x="4237" y="12926"/>
                  <a:pt x="4237" y="12926"/>
                  <a:pt x="4237" y="12926"/>
                </a:cubicBezTo>
                <a:cubicBezTo>
                  <a:pt x="4444" y="13266"/>
                  <a:pt x="4651" y="13776"/>
                  <a:pt x="4857" y="14117"/>
                </a:cubicBezTo>
                <a:cubicBezTo>
                  <a:pt x="4754" y="14457"/>
                  <a:pt x="4651" y="14967"/>
                  <a:pt x="4651" y="15477"/>
                </a:cubicBezTo>
                <a:cubicBezTo>
                  <a:pt x="4754" y="16328"/>
                  <a:pt x="5271" y="17008"/>
                  <a:pt x="5788" y="17008"/>
                </a:cubicBezTo>
                <a:cubicBezTo>
                  <a:pt x="5788" y="17008"/>
                  <a:pt x="5891" y="17008"/>
                  <a:pt x="5891" y="17008"/>
                </a:cubicBezTo>
                <a:cubicBezTo>
                  <a:pt x="5994" y="17008"/>
                  <a:pt x="6098" y="16838"/>
                  <a:pt x="6201" y="16838"/>
                </a:cubicBezTo>
                <a:cubicBezTo>
                  <a:pt x="6201" y="17008"/>
                  <a:pt x="6201" y="17008"/>
                  <a:pt x="6201" y="17178"/>
                </a:cubicBezTo>
                <a:cubicBezTo>
                  <a:pt x="6304" y="18028"/>
                  <a:pt x="6718" y="18709"/>
                  <a:pt x="7234" y="18709"/>
                </a:cubicBezTo>
                <a:cubicBezTo>
                  <a:pt x="7338" y="18709"/>
                  <a:pt x="7338" y="18709"/>
                  <a:pt x="7441" y="18709"/>
                </a:cubicBezTo>
                <a:cubicBezTo>
                  <a:pt x="7544" y="18709"/>
                  <a:pt x="7648" y="18709"/>
                  <a:pt x="7648" y="18539"/>
                </a:cubicBezTo>
                <a:cubicBezTo>
                  <a:pt x="7648" y="18709"/>
                  <a:pt x="7648" y="18879"/>
                  <a:pt x="7751" y="19049"/>
                </a:cubicBezTo>
                <a:cubicBezTo>
                  <a:pt x="7751" y="19899"/>
                  <a:pt x="8268" y="20580"/>
                  <a:pt x="8785" y="20580"/>
                </a:cubicBezTo>
                <a:cubicBezTo>
                  <a:pt x="8785" y="20580"/>
                  <a:pt x="8888" y="20580"/>
                  <a:pt x="8888" y="20409"/>
                </a:cubicBezTo>
                <a:cubicBezTo>
                  <a:pt x="9301" y="20409"/>
                  <a:pt x="9508" y="20069"/>
                  <a:pt x="9715" y="19729"/>
                </a:cubicBezTo>
                <a:cubicBezTo>
                  <a:pt x="11265" y="21260"/>
                  <a:pt x="11265" y="21260"/>
                  <a:pt x="11265" y="21260"/>
                </a:cubicBezTo>
                <a:cubicBezTo>
                  <a:pt x="11575" y="21600"/>
                  <a:pt x="12092" y="21430"/>
                  <a:pt x="12299" y="20750"/>
                </a:cubicBezTo>
                <a:cubicBezTo>
                  <a:pt x="12505" y="20069"/>
                  <a:pt x="12402" y="19389"/>
                  <a:pt x="11989" y="19049"/>
                </a:cubicBezTo>
                <a:cubicBezTo>
                  <a:pt x="11989" y="18879"/>
                  <a:pt x="11989" y="18879"/>
                  <a:pt x="11989" y="18879"/>
                </a:cubicBezTo>
                <a:cubicBezTo>
                  <a:pt x="12092" y="18879"/>
                  <a:pt x="12195" y="18879"/>
                  <a:pt x="12299" y="18709"/>
                </a:cubicBezTo>
                <a:cubicBezTo>
                  <a:pt x="13022" y="19559"/>
                  <a:pt x="13022" y="19559"/>
                  <a:pt x="13022" y="19559"/>
                </a:cubicBezTo>
                <a:cubicBezTo>
                  <a:pt x="13229" y="19729"/>
                  <a:pt x="13332" y="19729"/>
                  <a:pt x="13435" y="19729"/>
                </a:cubicBezTo>
                <a:cubicBezTo>
                  <a:pt x="13745" y="19729"/>
                  <a:pt x="13952" y="19559"/>
                  <a:pt x="14159" y="19049"/>
                </a:cubicBezTo>
                <a:cubicBezTo>
                  <a:pt x="14262" y="18879"/>
                  <a:pt x="14262" y="18539"/>
                  <a:pt x="14262" y="18198"/>
                </a:cubicBezTo>
                <a:cubicBezTo>
                  <a:pt x="14159" y="17858"/>
                  <a:pt x="14056" y="17518"/>
                  <a:pt x="13849" y="17348"/>
                </a:cubicBezTo>
                <a:cubicBezTo>
                  <a:pt x="13642" y="17178"/>
                  <a:pt x="13642" y="17178"/>
                  <a:pt x="13642" y="17178"/>
                </a:cubicBezTo>
                <a:cubicBezTo>
                  <a:pt x="13745" y="17178"/>
                  <a:pt x="13849" y="17008"/>
                  <a:pt x="13849" y="17008"/>
                </a:cubicBezTo>
                <a:cubicBezTo>
                  <a:pt x="14572" y="17688"/>
                  <a:pt x="14572" y="17688"/>
                  <a:pt x="14572" y="17688"/>
                </a:cubicBezTo>
                <a:cubicBezTo>
                  <a:pt x="14676" y="17688"/>
                  <a:pt x="14779" y="17858"/>
                  <a:pt x="14986" y="17858"/>
                </a:cubicBezTo>
                <a:cubicBezTo>
                  <a:pt x="15192" y="17858"/>
                  <a:pt x="15502" y="17518"/>
                  <a:pt x="15606" y="17178"/>
                </a:cubicBezTo>
                <a:cubicBezTo>
                  <a:pt x="15812" y="16668"/>
                  <a:pt x="15709" y="15817"/>
                  <a:pt x="15399" y="15477"/>
                </a:cubicBezTo>
                <a:cubicBezTo>
                  <a:pt x="15606" y="15307"/>
                  <a:pt x="15606" y="15307"/>
                  <a:pt x="15606" y="15307"/>
                </a:cubicBezTo>
                <a:cubicBezTo>
                  <a:pt x="15916" y="15647"/>
                  <a:pt x="15916" y="15647"/>
                  <a:pt x="15916" y="15647"/>
                </a:cubicBezTo>
                <a:cubicBezTo>
                  <a:pt x="16019" y="15647"/>
                  <a:pt x="16226" y="15817"/>
                  <a:pt x="16329" y="15817"/>
                </a:cubicBezTo>
                <a:cubicBezTo>
                  <a:pt x="16639" y="15817"/>
                  <a:pt x="16846" y="15477"/>
                  <a:pt x="16949" y="15137"/>
                </a:cubicBezTo>
                <a:cubicBezTo>
                  <a:pt x="17156" y="14627"/>
                  <a:pt x="17156" y="14117"/>
                  <a:pt x="16949" y="13606"/>
                </a:cubicBezTo>
                <a:cubicBezTo>
                  <a:pt x="16949" y="13606"/>
                  <a:pt x="17053" y="13606"/>
                  <a:pt x="17053" y="13436"/>
                </a:cubicBezTo>
                <a:close/>
                <a:moveTo>
                  <a:pt x="3514" y="12926"/>
                </a:moveTo>
                <a:cubicBezTo>
                  <a:pt x="930" y="11055"/>
                  <a:pt x="930" y="11055"/>
                  <a:pt x="930" y="11055"/>
                </a:cubicBezTo>
                <a:cubicBezTo>
                  <a:pt x="3514" y="1531"/>
                  <a:pt x="3514" y="1531"/>
                  <a:pt x="3514" y="1531"/>
                </a:cubicBezTo>
                <a:cubicBezTo>
                  <a:pt x="6098" y="3402"/>
                  <a:pt x="6098" y="3402"/>
                  <a:pt x="6098" y="3402"/>
                </a:cubicBezTo>
                <a:lnTo>
                  <a:pt x="3514" y="12926"/>
                </a:lnTo>
                <a:close/>
                <a:moveTo>
                  <a:pt x="18086" y="1531"/>
                </a:moveTo>
                <a:cubicBezTo>
                  <a:pt x="20670" y="11055"/>
                  <a:pt x="20670" y="11055"/>
                  <a:pt x="20670" y="11055"/>
                </a:cubicBezTo>
                <a:cubicBezTo>
                  <a:pt x="18189" y="12926"/>
                  <a:pt x="18189" y="12926"/>
                  <a:pt x="18189" y="12926"/>
                </a:cubicBezTo>
                <a:cubicBezTo>
                  <a:pt x="15606" y="3402"/>
                  <a:pt x="15606" y="3402"/>
                  <a:pt x="15606" y="3402"/>
                </a:cubicBezTo>
                <a:lnTo>
                  <a:pt x="18086" y="1531"/>
                </a:lnTo>
                <a:close/>
                <a:moveTo>
                  <a:pt x="10128" y="4762"/>
                </a:moveTo>
                <a:cubicBezTo>
                  <a:pt x="10232" y="4592"/>
                  <a:pt x="10232" y="4592"/>
                  <a:pt x="10335" y="4592"/>
                </a:cubicBezTo>
                <a:cubicBezTo>
                  <a:pt x="10438" y="4422"/>
                  <a:pt x="10542" y="4422"/>
                  <a:pt x="10645" y="4422"/>
                </a:cubicBezTo>
                <a:cubicBezTo>
                  <a:pt x="10645" y="4422"/>
                  <a:pt x="10748" y="4422"/>
                  <a:pt x="10852" y="4252"/>
                </a:cubicBezTo>
                <a:cubicBezTo>
                  <a:pt x="10955" y="4252"/>
                  <a:pt x="11058" y="4252"/>
                  <a:pt x="11162" y="4252"/>
                </a:cubicBezTo>
                <a:cubicBezTo>
                  <a:pt x="11162" y="4252"/>
                  <a:pt x="11265" y="4252"/>
                  <a:pt x="11368" y="4252"/>
                </a:cubicBezTo>
                <a:cubicBezTo>
                  <a:pt x="11472" y="4082"/>
                  <a:pt x="11678" y="4082"/>
                  <a:pt x="11782" y="4082"/>
                </a:cubicBezTo>
                <a:cubicBezTo>
                  <a:pt x="11782" y="4082"/>
                  <a:pt x="11782" y="4082"/>
                  <a:pt x="11885" y="4082"/>
                </a:cubicBezTo>
                <a:cubicBezTo>
                  <a:pt x="11885" y="4082"/>
                  <a:pt x="11885" y="4082"/>
                  <a:pt x="11885" y="4082"/>
                </a:cubicBezTo>
                <a:cubicBezTo>
                  <a:pt x="12505" y="4082"/>
                  <a:pt x="13022" y="4252"/>
                  <a:pt x="13435" y="4422"/>
                </a:cubicBezTo>
                <a:cubicBezTo>
                  <a:pt x="13435" y="4422"/>
                  <a:pt x="13435" y="4422"/>
                  <a:pt x="13435" y="4422"/>
                </a:cubicBezTo>
                <a:cubicBezTo>
                  <a:pt x="13745" y="4422"/>
                  <a:pt x="13952" y="4592"/>
                  <a:pt x="14056" y="4592"/>
                </a:cubicBezTo>
                <a:cubicBezTo>
                  <a:pt x="15192" y="5102"/>
                  <a:pt x="15192" y="5102"/>
                  <a:pt x="15192" y="5102"/>
                </a:cubicBezTo>
                <a:cubicBezTo>
                  <a:pt x="15296" y="4932"/>
                  <a:pt x="15296" y="4932"/>
                  <a:pt x="15296" y="4932"/>
                </a:cubicBezTo>
                <a:cubicBezTo>
                  <a:pt x="17053" y="11565"/>
                  <a:pt x="17053" y="11565"/>
                  <a:pt x="17053" y="11565"/>
                </a:cubicBezTo>
                <a:cubicBezTo>
                  <a:pt x="16949" y="11906"/>
                  <a:pt x="16743" y="12246"/>
                  <a:pt x="16639" y="12586"/>
                </a:cubicBezTo>
                <a:cubicBezTo>
                  <a:pt x="16536" y="12756"/>
                  <a:pt x="16536" y="12756"/>
                  <a:pt x="16536" y="12756"/>
                </a:cubicBezTo>
                <a:cubicBezTo>
                  <a:pt x="16536" y="12756"/>
                  <a:pt x="16433" y="12926"/>
                  <a:pt x="16329" y="12926"/>
                </a:cubicBezTo>
                <a:cubicBezTo>
                  <a:pt x="11782" y="8334"/>
                  <a:pt x="11782" y="8334"/>
                  <a:pt x="11782" y="8334"/>
                </a:cubicBezTo>
                <a:cubicBezTo>
                  <a:pt x="11678" y="8334"/>
                  <a:pt x="11575" y="8164"/>
                  <a:pt x="11472" y="8164"/>
                </a:cubicBezTo>
                <a:cubicBezTo>
                  <a:pt x="11368" y="7994"/>
                  <a:pt x="11265" y="7994"/>
                  <a:pt x="11162" y="7994"/>
                </a:cubicBezTo>
                <a:cubicBezTo>
                  <a:pt x="11162" y="7994"/>
                  <a:pt x="11162" y="7994"/>
                  <a:pt x="11162" y="7994"/>
                </a:cubicBezTo>
                <a:cubicBezTo>
                  <a:pt x="11162" y="7994"/>
                  <a:pt x="11162" y="7994"/>
                  <a:pt x="11058" y="7994"/>
                </a:cubicBezTo>
                <a:cubicBezTo>
                  <a:pt x="11058" y="7994"/>
                  <a:pt x="11058" y="7994"/>
                  <a:pt x="10955" y="7994"/>
                </a:cubicBezTo>
                <a:cubicBezTo>
                  <a:pt x="10955" y="7824"/>
                  <a:pt x="10852" y="7824"/>
                  <a:pt x="10748" y="7824"/>
                </a:cubicBezTo>
                <a:cubicBezTo>
                  <a:pt x="10748" y="7824"/>
                  <a:pt x="10645" y="7824"/>
                  <a:pt x="10645" y="7824"/>
                </a:cubicBezTo>
                <a:cubicBezTo>
                  <a:pt x="10542" y="7824"/>
                  <a:pt x="10542" y="7824"/>
                  <a:pt x="10438" y="7824"/>
                </a:cubicBezTo>
                <a:cubicBezTo>
                  <a:pt x="10438" y="7824"/>
                  <a:pt x="10335" y="7824"/>
                  <a:pt x="10335" y="7824"/>
                </a:cubicBezTo>
                <a:cubicBezTo>
                  <a:pt x="10128" y="7824"/>
                  <a:pt x="10025" y="7994"/>
                  <a:pt x="9818" y="7994"/>
                </a:cubicBezTo>
                <a:cubicBezTo>
                  <a:pt x="9818" y="7994"/>
                  <a:pt x="9818" y="7994"/>
                  <a:pt x="9818" y="7994"/>
                </a:cubicBezTo>
                <a:cubicBezTo>
                  <a:pt x="9715" y="8164"/>
                  <a:pt x="9715" y="8164"/>
                  <a:pt x="9611" y="8164"/>
                </a:cubicBezTo>
                <a:cubicBezTo>
                  <a:pt x="9611" y="8164"/>
                  <a:pt x="9611" y="8164"/>
                  <a:pt x="9611" y="8164"/>
                </a:cubicBezTo>
                <a:cubicBezTo>
                  <a:pt x="9508" y="8164"/>
                  <a:pt x="9508" y="8334"/>
                  <a:pt x="9405" y="8334"/>
                </a:cubicBezTo>
                <a:cubicBezTo>
                  <a:pt x="9301" y="8334"/>
                  <a:pt x="9301" y="8504"/>
                  <a:pt x="9198" y="8504"/>
                </a:cubicBezTo>
                <a:cubicBezTo>
                  <a:pt x="8475" y="9014"/>
                  <a:pt x="7855" y="9014"/>
                  <a:pt x="7441" y="8844"/>
                </a:cubicBezTo>
                <a:cubicBezTo>
                  <a:pt x="7338" y="8844"/>
                  <a:pt x="7338" y="8674"/>
                  <a:pt x="7234" y="8674"/>
                </a:cubicBezTo>
                <a:cubicBezTo>
                  <a:pt x="7234" y="8674"/>
                  <a:pt x="7234" y="8504"/>
                  <a:pt x="7234" y="8504"/>
                </a:cubicBezTo>
                <a:cubicBezTo>
                  <a:pt x="7234" y="8504"/>
                  <a:pt x="7131" y="8504"/>
                  <a:pt x="7131" y="8504"/>
                </a:cubicBezTo>
                <a:cubicBezTo>
                  <a:pt x="7131" y="8334"/>
                  <a:pt x="7131" y="8334"/>
                  <a:pt x="7131" y="8334"/>
                </a:cubicBezTo>
                <a:cubicBezTo>
                  <a:pt x="7028" y="8164"/>
                  <a:pt x="6821" y="6803"/>
                  <a:pt x="7234" y="6803"/>
                </a:cubicBezTo>
                <a:cubicBezTo>
                  <a:pt x="7441" y="6633"/>
                  <a:pt x="8681" y="6123"/>
                  <a:pt x="9715" y="5102"/>
                </a:cubicBezTo>
                <a:cubicBezTo>
                  <a:pt x="9818" y="4932"/>
                  <a:pt x="9922" y="4762"/>
                  <a:pt x="10128" y="4762"/>
                </a:cubicBezTo>
                <a:close/>
                <a:moveTo>
                  <a:pt x="5891" y="16157"/>
                </a:moveTo>
                <a:cubicBezTo>
                  <a:pt x="5581" y="16157"/>
                  <a:pt x="5271" y="15817"/>
                  <a:pt x="5167" y="15307"/>
                </a:cubicBezTo>
                <a:cubicBezTo>
                  <a:pt x="5167" y="15137"/>
                  <a:pt x="5167" y="14797"/>
                  <a:pt x="5271" y="14627"/>
                </a:cubicBezTo>
                <a:cubicBezTo>
                  <a:pt x="5374" y="14457"/>
                  <a:pt x="5581" y="14287"/>
                  <a:pt x="5684" y="14287"/>
                </a:cubicBezTo>
                <a:cubicBezTo>
                  <a:pt x="5684" y="14287"/>
                  <a:pt x="5788" y="14287"/>
                  <a:pt x="5788" y="14287"/>
                </a:cubicBezTo>
                <a:cubicBezTo>
                  <a:pt x="6098" y="14287"/>
                  <a:pt x="6304" y="14627"/>
                  <a:pt x="6304" y="15137"/>
                </a:cubicBezTo>
                <a:cubicBezTo>
                  <a:pt x="6408" y="15647"/>
                  <a:pt x="6201" y="16157"/>
                  <a:pt x="5891" y="16157"/>
                </a:cubicBezTo>
                <a:close/>
                <a:moveTo>
                  <a:pt x="7338" y="17858"/>
                </a:moveTo>
                <a:cubicBezTo>
                  <a:pt x="7028" y="18028"/>
                  <a:pt x="6718" y="17688"/>
                  <a:pt x="6718" y="17008"/>
                </a:cubicBezTo>
                <a:cubicBezTo>
                  <a:pt x="6718" y="16838"/>
                  <a:pt x="6718" y="16668"/>
                  <a:pt x="6821" y="16328"/>
                </a:cubicBezTo>
                <a:cubicBezTo>
                  <a:pt x="6924" y="16157"/>
                  <a:pt x="7028" y="15987"/>
                  <a:pt x="7234" y="15987"/>
                </a:cubicBezTo>
                <a:cubicBezTo>
                  <a:pt x="7234" y="15987"/>
                  <a:pt x="7234" y="15987"/>
                  <a:pt x="7234" y="15987"/>
                </a:cubicBezTo>
                <a:cubicBezTo>
                  <a:pt x="7544" y="15987"/>
                  <a:pt x="7855" y="16328"/>
                  <a:pt x="7855" y="16838"/>
                </a:cubicBezTo>
                <a:cubicBezTo>
                  <a:pt x="7855" y="17348"/>
                  <a:pt x="7648" y="17858"/>
                  <a:pt x="7338" y="17858"/>
                </a:cubicBezTo>
                <a:close/>
                <a:moveTo>
                  <a:pt x="8888" y="19729"/>
                </a:moveTo>
                <a:cubicBezTo>
                  <a:pt x="8578" y="19729"/>
                  <a:pt x="8268" y="19389"/>
                  <a:pt x="8165" y="18879"/>
                </a:cubicBezTo>
                <a:cubicBezTo>
                  <a:pt x="8165" y="18539"/>
                  <a:pt x="8165" y="18369"/>
                  <a:pt x="8268" y="18198"/>
                </a:cubicBezTo>
                <a:cubicBezTo>
                  <a:pt x="8371" y="17858"/>
                  <a:pt x="8578" y="17858"/>
                  <a:pt x="8681" y="17688"/>
                </a:cubicBezTo>
                <a:cubicBezTo>
                  <a:pt x="8681" y="17688"/>
                  <a:pt x="8785" y="17688"/>
                  <a:pt x="8785" y="17688"/>
                </a:cubicBezTo>
                <a:cubicBezTo>
                  <a:pt x="9095" y="17688"/>
                  <a:pt x="9301" y="18028"/>
                  <a:pt x="9405" y="18539"/>
                </a:cubicBezTo>
                <a:cubicBezTo>
                  <a:pt x="9405" y="19049"/>
                  <a:pt x="9198" y="19559"/>
                  <a:pt x="8888" y="19729"/>
                </a:cubicBezTo>
                <a:close/>
              </a:path>
            </a:pathLst>
          </a:custGeom>
          <a:solidFill>
            <a:srgbClr val="E7E6E6"/>
          </a:solidFill>
          <a:ln w="12700">
            <a:miter lim="400000"/>
          </a:ln>
        </p:spPr>
        <p:txBody>
          <a:bodyPr lIns="45719" rIns="45719"/>
          <a:lstStyle/>
          <a:p>
            <a:endParaRPr/>
          </a:p>
        </p:txBody>
      </p:sp>
      <p:sp>
        <p:nvSpPr>
          <p:cNvPr id="230" name="Freeform 78"/>
          <p:cNvSpPr/>
          <p:nvPr/>
        </p:nvSpPr>
        <p:spPr>
          <a:xfrm>
            <a:off x="7647031" y="4905873"/>
            <a:ext cx="281456" cy="364997"/>
          </a:xfrm>
          <a:custGeom>
            <a:avLst/>
            <a:gdLst/>
            <a:ahLst/>
            <a:cxnLst>
              <a:cxn ang="0">
                <a:pos x="wd2" y="hd2"/>
              </a:cxn>
              <a:cxn ang="5400000">
                <a:pos x="wd2" y="hd2"/>
              </a:cxn>
              <a:cxn ang="10800000">
                <a:pos x="wd2" y="hd2"/>
              </a:cxn>
              <a:cxn ang="16200000">
                <a:pos x="wd2" y="hd2"/>
              </a:cxn>
            </a:cxnLst>
            <a:rect l="0" t="0" r="r" b="b"/>
            <a:pathLst>
              <a:path w="19298" h="21553" extrusionOk="0">
                <a:moveTo>
                  <a:pt x="3574" y="6925"/>
                </a:moveTo>
                <a:cubicBezTo>
                  <a:pt x="3574" y="7882"/>
                  <a:pt x="4369" y="8566"/>
                  <a:pt x="5480" y="8566"/>
                </a:cubicBezTo>
                <a:cubicBezTo>
                  <a:pt x="6592" y="8566"/>
                  <a:pt x="7545" y="7882"/>
                  <a:pt x="7545" y="6925"/>
                </a:cubicBezTo>
                <a:cubicBezTo>
                  <a:pt x="7545" y="5968"/>
                  <a:pt x="6592" y="5285"/>
                  <a:pt x="5480" y="5285"/>
                </a:cubicBezTo>
                <a:cubicBezTo>
                  <a:pt x="4369" y="5285"/>
                  <a:pt x="3574" y="5968"/>
                  <a:pt x="3574" y="6925"/>
                </a:cubicBezTo>
                <a:close/>
                <a:moveTo>
                  <a:pt x="2145" y="21553"/>
                </a:moveTo>
                <a:cubicBezTo>
                  <a:pt x="19298" y="21553"/>
                  <a:pt x="19298" y="21553"/>
                  <a:pt x="19298" y="21553"/>
                </a:cubicBezTo>
                <a:cubicBezTo>
                  <a:pt x="17869" y="19912"/>
                  <a:pt x="17869" y="19912"/>
                  <a:pt x="17869" y="19912"/>
                </a:cubicBezTo>
                <a:cubicBezTo>
                  <a:pt x="14692" y="19912"/>
                  <a:pt x="14692" y="19912"/>
                  <a:pt x="14692" y="19912"/>
                </a:cubicBezTo>
                <a:cubicBezTo>
                  <a:pt x="14692" y="14034"/>
                  <a:pt x="14692" y="14034"/>
                  <a:pt x="14692" y="14034"/>
                </a:cubicBezTo>
                <a:cubicBezTo>
                  <a:pt x="16916" y="12940"/>
                  <a:pt x="16916" y="12940"/>
                  <a:pt x="16916" y="12940"/>
                </a:cubicBezTo>
                <a:cubicBezTo>
                  <a:pt x="16280" y="12120"/>
                  <a:pt x="16280" y="12120"/>
                  <a:pt x="16280" y="12120"/>
                </a:cubicBezTo>
                <a:cubicBezTo>
                  <a:pt x="9927" y="15264"/>
                  <a:pt x="9927" y="15264"/>
                  <a:pt x="9927" y="15264"/>
                </a:cubicBezTo>
                <a:cubicBezTo>
                  <a:pt x="10563" y="16085"/>
                  <a:pt x="10563" y="16085"/>
                  <a:pt x="10563" y="16085"/>
                </a:cubicBezTo>
                <a:cubicBezTo>
                  <a:pt x="11357" y="15675"/>
                  <a:pt x="11357" y="15675"/>
                  <a:pt x="11357" y="15675"/>
                </a:cubicBezTo>
                <a:cubicBezTo>
                  <a:pt x="11357" y="17588"/>
                  <a:pt x="11357" y="17588"/>
                  <a:pt x="11357" y="17588"/>
                </a:cubicBezTo>
                <a:cubicBezTo>
                  <a:pt x="3733" y="17452"/>
                  <a:pt x="557" y="11710"/>
                  <a:pt x="3416" y="8702"/>
                </a:cubicBezTo>
                <a:cubicBezTo>
                  <a:pt x="2780" y="8292"/>
                  <a:pt x="2463" y="7609"/>
                  <a:pt x="2463" y="6925"/>
                </a:cubicBezTo>
                <a:cubicBezTo>
                  <a:pt x="2463" y="6925"/>
                  <a:pt x="2463" y="6925"/>
                  <a:pt x="2463" y="6925"/>
                </a:cubicBezTo>
                <a:cubicBezTo>
                  <a:pt x="-2302" y="10069"/>
                  <a:pt x="-78" y="17588"/>
                  <a:pt x="8498" y="19912"/>
                </a:cubicBezTo>
                <a:cubicBezTo>
                  <a:pt x="3574" y="19912"/>
                  <a:pt x="3574" y="19912"/>
                  <a:pt x="3574" y="19912"/>
                </a:cubicBezTo>
                <a:lnTo>
                  <a:pt x="2145" y="21553"/>
                </a:lnTo>
                <a:close/>
                <a:moveTo>
                  <a:pt x="3416" y="2140"/>
                </a:moveTo>
                <a:cubicBezTo>
                  <a:pt x="4845" y="4464"/>
                  <a:pt x="4845" y="4464"/>
                  <a:pt x="4845" y="4464"/>
                </a:cubicBezTo>
                <a:cubicBezTo>
                  <a:pt x="5163" y="4464"/>
                  <a:pt x="5322" y="4328"/>
                  <a:pt x="5480" y="4328"/>
                </a:cubicBezTo>
                <a:cubicBezTo>
                  <a:pt x="7227" y="4328"/>
                  <a:pt x="8498" y="5558"/>
                  <a:pt x="8498" y="6925"/>
                </a:cubicBezTo>
                <a:cubicBezTo>
                  <a:pt x="8498" y="7609"/>
                  <a:pt x="8180" y="8156"/>
                  <a:pt x="7704" y="8702"/>
                </a:cubicBezTo>
                <a:cubicBezTo>
                  <a:pt x="9610" y="11437"/>
                  <a:pt x="9610" y="11437"/>
                  <a:pt x="9610" y="11437"/>
                </a:cubicBezTo>
                <a:cubicBezTo>
                  <a:pt x="9610" y="11437"/>
                  <a:pt x="9610" y="11437"/>
                  <a:pt x="9610" y="11437"/>
                </a:cubicBezTo>
                <a:cubicBezTo>
                  <a:pt x="9292" y="11573"/>
                  <a:pt x="9292" y="11847"/>
                  <a:pt x="9451" y="12120"/>
                </a:cubicBezTo>
                <a:cubicBezTo>
                  <a:pt x="9451" y="12257"/>
                  <a:pt x="9769" y="12394"/>
                  <a:pt x="10086" y="12257"/>
                </a:cubicBezTo>
                <a:cubicBezTo>
                  <a:pt x="12786" y="10890"/>
                  <a:pt x="12786" y="10890"/>
                  <a:pt x="12786" y="10890"/>
                </a:cubicBezTo>
                <a:cubicBezTo>
                  <a:pt x="13104" y="10753"/>
                  <a:pt x="13104" y="10480"/>
                  <a:pt x="12945" y="10343"/>
                </a:cubicBezTo>
                <a:cubicBezTo>
                  <a:pt x="12786" y="10069"/>
                  <a:pt x="12469" y="10069"/>
                  <a:pt x="12310" y="10069"/>
                </a:cubicBezTo>
                <a:cubicBezTo>
                  <a:pt x="9927" y="6652"/>
                  <a:pt x="9927" y="6652"/>
                  <a:pt x="9927" y="6652"/>
                </a:cubicBezTo>
                <a:cubicBezTo>
                  <a:pt x="10086" y="6378"/>
                  <a:pt x="10245" y="5968"/>
                  <a:pt x="9927" y="5695"/>
                </a:cubicBezTo>
                <a:cubicBezTo>
                  <a:pt x="8974" y="4054"/>
                  <a:pt x="8974" y="4054"/>
                  <a:pt x="8974" y="4054"/>
                </a:cubicBezTo>
                <a:cubicBezTo>
                  <a:pt x="8816" y="3781"/>
                  <a:pt x="8339" y="3644"/>
                  <a:pt x="8022" y="3644"/>
                </a:cubicBezTo>
                <a:cubicBezTo>
                  <a:pt x="6116" y="773"/>
                  <a:pt x="6116" y="773"/>
                  <a:pt x="6116" y="773"/>
                </a:cubicBezTo>
                <a:cubicBezTo>
                  <a:pt x="6116" y="773"/>
                  <a:pt x="6116" y="773"/>
                  <a:pt x="6116" y="773"/>
                </a:cubicBezTo>
                <a:cubicBezTo>
                  <a:pt x="6433" y="637"/>
                  <a:pt x="6433" y="363"/>
                  <a:pt x="6274" y="226"/>
                </a:cubicBezTo>
                <a:cubicBezTo>
                  <a:pt x="6116" y="-47"/>
                  <a:pt x="5798" y="-47"/>
                  <a:pt x="5639" y="90"/>
                </a:cubicBezTo>
                <a:cubicBezTo>
                  <a:pt x="2939" y="1457"/>
                  <a:pt x="2939" y="1457"/>
                  <a:pt x="2939" y="1457"/>
                </a:cubicBezTo>
                <a:cubicBezTo>
                  <a:pt x="2622" y="1457"/>
                  <a:pt x="2622" y="1867"/>
                  <a:pt x="2780" y="2004"/>
                </a:cubicBezTo>
                <a:cubicBezTo>
                  <a:pt x="2780" y="2277"/>
                  <a:pt x="3098" y="2277"/>
                  <a:pt x="3416" y="2140"/>
                </a:cubicBezTo>
                <a:close/>
              </a:path>
            </a:pathLst>
          </a:custGeom>
          <a:solidFill>
            <a:srgbClr val="E7E6E6"/>
          </a:solidFill>
          <a:ln w="12700">
            <a:miter lim="400000"/>
          </a:ln>
        </p:spPr>
        <p:txBody>
          <a:bodyPr lIns="45719" rIns="45719"/>
          <a:lstStyle/>
          <a:p>
            <a:endParaRPr/>
          </a:p>
        </p:txBody>
      </p:sp>
      <p:sp>
        <p:nvSpPr>
          <p:cNvPr id="231" name="文本框 68"/>
          <p:cNvSpPr txBox="1"/>
          <p:nvPr/>
        </p:nvSpPr>
        <p:spPr>
          <a:xfrm>
            <a:off x="-1623052" y="-37732"/>
            <a:ext cx="10328083" cy="9603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2000" spc="300">
                <a:solidFill>
                  <a:schemeClr val="accent2"/>
                </a:solidFill>
                <a:latin typeface="Times New Roman"/>
                <a:ea typeface="Times New Roman"/>
                <a:cs typeface="Times New Roman"/>
                <a:sym typeface="Times New Roman"/>
              </a:defRPr>
            </a:lvl1pPr>
          </a:lstStyle>
          <a:p>
            <a:r>
              <a:rPr lang="en-US" dirty="0" smtClean="0"/>
              <a:t>Semi-supervised </a:t>
            </a:r>
            <a:r>
              <a:rPr lang="en-US" dirty="0"/>
              <a:t>Learning with GANs: Manifold</a:t>
            </a:r>
          </a:p>
          <a:p>
            <a:r>
              <a:rPr lang="en-US" dirty="0"/>
              <a:t>Invariance with Improved </a:t>
            </a:r>
            <a:r>
              <a:rPr lang="en-US" dirty="0" smtClean="0"/>
              <a:t>Inference </a:t>
            </a:r>
            <a:r>
              <a:rPr lang="zh-CN" altLang="en-US" dirty="0" smtClean="0"/>
              <a:t>（</a:t>
            </a:r>
            <a:r>
              <a:rPr lang="en-US" altLang="zh-CN" dirty="0" smtClean="0"/>
              <a:t>NIPS7</a:t>
            </a:r>
            <a:r>
              <a:rPr lang="zh-CN" altLang="en-US" dirty="0" smtClean="0"/>
              <a:t>）</a:t>
            </a:r>
            <a:endParaRPr dirty="0"/>
          </a:p>
        </p:txBody>
      </p:sp>
      <p:grpSp>
        <p:nvGrpSpPr>
          <p:cNvPr id="242" name="组合 70"/>
          <p:cNvGrpSpPr/>
          <p:nvPr/>
        </p:nvGrpSpPr>
        <p:grpSpPr>
          <a:xfrm>
            <a:off x="732523" y="1336113"/>
            <a:ext cx="8508316" cy="1316009"/>
            <a:chOff x="0" y="0"/>
            <a:chExt cx="8508314" cy="1316007"/>
          </a:xfrm>
        </p:grpSpPr>
        <p:sp>
          <p:nvSpPr>
            <p:cNvPr id="232" name="Shape 1052"/>
            <p:cNvSpPr/>
            <p:nvPr/>
          </p:nvSpPr>
          <p:spPr>
            <a:xfrm>
              <a:off x="5988686" y="410002"/>
              <a:ext cx="642482" cy="3937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1933" y="67"/>
                  </a:lnTo>
                  <a:lnTo>
                    <a:pt x="12933" y="200"/>
                  </a:lnTo>
                  <a:lnTo>
                    <a:pt x="13933" y="467"/>
                  </a:lnTo>
                  <a:lnTo>
                    <a:pt x="14933" y="800"/>
                  </a:lnTo>
                  <a:lnTo>
                    <a:pt x="15933" y="1200"/>
                  </a:lnTo>
                  <a:lnTo>
                    <a:pt x="16800" y="1800"/>
                  </a:lnTo>
                  <a:lnTo>
                    <a:pt x="17600" y="2400"/>
                  </a:lnTo>
                  <a:lnTo>
                    <a:pt x="18400" y="3133"/>
                  </a:lnTo>
                  <a:lnTo>
                    <a:pt x="19133" y="4000"/>
                  </a:lnTo>
                  <a:lnTo>
                    <a:pt x="19800" y="4867"/>
                  </a:lnTo>
                  <a:lnTo>
                    <a:pt x="20333" y="5733"/>
                  </a:lnTo>
                  <a:lnTo>
                    <a:pt x="20800" y="6667"/>
                  </a:lnTo>
                  <a:lnTo>
                    <a:pt x="21200" y="7600"/>
                  </a:lnTo>
                  <a:lnTo>
                    <a:pt x="21400" y="8600"/>
                  </a:lnTo>
                  <a:lnTo>
                    <a:pt x="21600" y="9733"/>
                  </a:lnTo>
                  <a:lnTo>
                    <a:pt x="21600" y="11867"/>
                  </a:lnTo>
                  <a:lnTo>
                    <a:pt x="21400" y="12933"/>
                  </a:lnTo>
                  <a:lnTo>
                    <a:pt x="21200" y="13933"/>
                  </a:lnTo>
                  <a:lnTo>
                    <a:pt x="20800" y="15000"/>
                  </a:lnTo>
                  <a:lnTo>
                    <a:pt x="20333" y="15867"/>
                  </a:lnTo>
                  <a:lnTo>
                    <a:pt x="19800" y="16800"/>
                  </a:lnTo>
                  <a:lnTo>
                    <a:pt x="19133" y="17600"/>
                  </a:lnTo>
                  <a:lnTo>
                    <a:pt x="18400" y="18400"/>
                  </a:lnTo>
                  <a:lnTo>
                    <a:pt x="17600" y="19133"/>
                  </a:lnTo>
                  <a:lnTo>
                    <a:pt x="16800" y="19800"/>
                  </a:lnTo>
                  <a:lnTo>
                    <a:pt x="15933" y="20333"/>
                  </a:lnTo>
                  <a:lnTo>
                    <a:pt x="14933" y="20800"/>
                  </a:lnTo>
                  <a:lnTo>
                    <a:pt x="13933" y="21200"/>
                  </a:lnTo>
                  <a:lnTo>
                    <a:pt x="12933" y="21400"/>
                  </a:lnTo>
                  <a:lnTo>
                    <a:pt x="11933" y="21533"/>
                  </a:lnTo>
                  <a:lnTo>
                    <a:pt x="10800" y="21600"/>
                  </a:lnTo>
                  <a:lnTo>
                    <a:pt x="9667" y="21533"/>
                  </a:lnTo>
                  <a:lnTo>
                    <a:pt x="8600" y="21400"/>
                  </a:lnTo>
                  <a:lnTo>
                    <a:pt x="7600" y="21200"/>
                  </a:lnTo>
                  <a:lnTo>
                    <a:pt x="6667" y="20800"/>
                  </a:lnTo>
                  <a:lnTo>
                    <a:pt x="5733" y="20333"/>
                  </a:lnTo>
                  <a:lnTo>
                    <a:pt x="4867" y="19800"/>
                  </a:lnTo>
                  <a:lnTo>
                    <a:pt x="3933" y="19133"/>
                  </a:lnTo>
                  <a:lnTo>
                    <a:pt x="3133" y="18400"/>
                  </a:lnTo>
                  <a:lnTo>
                    <a:pt x="2400" y="17600"/>
                  </a:lnTo>
                  <a:lnTo>
                    <a:pt x="1800" y="16800"/>
                  </a:lnTo>
                  <a:lnTo>
                    <a:pt x="1267" y="15867"/>
                  </a:lnTo>
                  <a:lnTo>
                    <a:pt x="800" y="15000"/>
                  </a:lnTo>
                  <a:lnTo>
                    <a:pt x="467" y="13933"/>
                  </a:lnTo>
                  <a:lnTo>
                    <a:pt x="200" y="12933"/>
                  </a:lnTo>
                  <a:lnTo>
                    <a:pt x="67" y="11867"/>
                  </a:lnTo>
                  <a:lnTo>
                    <a:pt x="0" y="10800"/>
                  </a:lnTo>
                  <a:lnTo>
                    <a:pt x="67" y="9733"/>
                  </a:lnTo>
                  <a:lnTo>
                    <a:pt x="200" y="8600"/>
                  </a:lnTo>
                  <a:lnTo>
                    <a:pt x="467" y="7600"/>
                  </a:lnTo>
                  <a:lnTo>
                    <a:pt x="800" y="6667"/>
                  </a:lnTo>
                  <a:lnTo>
                    <a:pt x="1267" y="5733"/>
                  </a:lnTo>
                  <a:lnTo>
                    <a:pt x="1800" y="4867"/>
                  </a:lnTo>
                  <a:lnTo>
                    <a:pt x="2400" y="4000"/>
                  </a:lnTo>
                  <a:lnTo>
                    <a:pt x="3133" y="3133"/>
                  </a:lnTo>
                  <a:lnTo>
                    <a:pt x="3933" y="2400"/>
                  </a:lnTo>
                  <a:lnTo>
                    <a:pt x="4867" y="1800"/>
                  </a:lnTo>
                  <a:lnTo>
                    <a:pt x="5733" y="1200"/>
                  </a:lnTo>
                  <a:lnTo>
                    <a:pt x="6667" y="800"/>
                  </a:lnTo>
                  <a:lnTo>
                    <a:pt x="7600" y="467"/>
                  </a:lnTo>
                  <a:lnTo>
                    <a:pt x="8600" y="200"/>
                  </a:lnTo>
                  <a:lnTo>
                    <a:pt x="9667" y="67"/>
                  </a:lnTo>
                  <a:lnTo>
                    <a:pt x="10800" y="0"/>
                  </a:lnTo>
                  <a:close/>
                  <a:moveTo>
                    <a:pt x="667" y="10800"/>
                  </a:moveTo>
                  <a:lnTo>
                    <a:pt x="733" y="11800"/>
                  </a:lnTo>
                  <a:lnTo>
                    <a:pt x="867" y="12800"/>
                  </a:lnTo>
                  <a:lnTo>
                    <a:pt x="1133" y="13733"/>
                  </a:lnTo>
                  <a:lnTo>
                    <a:pt x="1400" y="14667"/>
                  </a:lnTo>
                  <a:lnTo>
                    <a:pt x="1867" y="15600"/>
                  </a:lnTo>
                  <a:lnTo>
                    <a:pt x="2333" y="16400"/>
                  </a:lnTo>
                  <a:lnTo>
                    <a:pt x="2933" y="17200"/>
                  </a:lnTo>
                  <a:lnTo>
                    <a:pt x="3600" y="17933"/>
                  </a:lnTo>
                  <a:lnTo>
                    <a:pt x="4400" y="18600"/>
                  </a:lnTo>
                  <a:lnTo>
                    <a:pt x="5267" y="19200"/>
                  </a:lnTo>
                  <a:lnTo>
                    <a:pt x="6067" y="19733"/>
                  </a:lnTo>
                  <a:lnTo>
                    <a:pt x="6933" y="20133"/>
                  </a:lnTo>
                  <a:lnTo>
                    <a:pt x="7800" y="20467"/>
                  </a:lnTo>
                  <a:lnTo>
                    <a:pt x="8800" y="20733"/>
                  </a:lnTo>
                  <a:lnTo>
                    <a:pt x="9733" y="20867"/>
                  </a:lnTo>
                  <a:lnTo>
                    <a:pt x="10800" y="20933"/>
                  </a:lnTo>
                  <a:lnTo>
                    <a:pt x="11867" y="20867"/>
                  </a:lnTo>
                  <a:lnTo>
                    <a:pt x="12800" y="20733"/>
                  </a:lnTo>
                  <a:lnTo>
                    <a:pt x="13733" y="20467"/>
                  </a:lnTo>
                  <a:lnTo>
                    <a:pt x="14667" y="20133"/>
                  </a:lnTo>
                  <a:lnTo>
                    <a:pt x="15533" y="19733"/>
                  </a:lnTo>
                  <a:lnTo>
                    <a:pt x="16400" y="19200"/>
                  </a:lnTo>
                  <a:lnTo>
                    <a:pt x="17200" y="18600"/>
                  </a:lnTo>
                  <a:lnTo>
                    <a:pt x="17933" y="17933"/>
                  </a:lnTo>
                  <a:lnTo>
                    <a:pt x="18667" y="17200"/>
                  </a:lnTo>
                  <a:lnTo>
                    <a:pt x="19267" y="16400"/>
                  </a:lnTo>
                  <a:lnTo>
                    <a:pt x="19733" y="15600"/>
                  </a:lnTo>
                  <a:lnTo>
                    <a:pt x="20133" y="14667"/>
                  </a:lnTo>
                  <a:lnTo>
                    <a:pt x="20467" y="13733"/>
                  </a:lnTo>
                  <a:lnTo>
                    <a:pt x="20733" y="12800"/>
                  </a:lnTo>
                  <a:lnTo>
                    <a:pt x="20867" y="11800"/>
                  </a:lnTo>
                  <a:lnTo>
                    <a:pt x="20867" y="9800"/>
                  </a:lnTo>
                  <a:lnTo>
                    <a:pt x="20733" y="8733"/>
                  </a:lnTo>
                  <a:lnTo>
                    <a:pt x="20467" y="7800"/>
                  </a:lnTo>
                  <a:lnTo>
                    <a:pt x="20133" y="6933"/>
                  </a:lnTo>
                  <a:lnTo>
                    <a:pt x="19733" y="6067"/>
                  </a:lnTo>
                  <a:lnTo>
                    <a:pt x="19267" y="5200"/>
                  </a:lnTo>
                  <a:lnTo>
                    <a:pt x="18667" y="4467"/>
                  </a:lnTo>
                  <a:lnTo>
                    <a:pt x="17933" y="3667"/>
                  </a:lnTo>
                  <a:lnTo>
                    <a:pt x="17200" y="2933"/>
                  </a:lnTo>
                  <a:lnTo>
                    <a:pt x="16400" y="2333"/>
                  </a:lnTo>
                  <a:lnTo>
                    <a:pt x="15533" y="1800"/>
                  </a:lnTo>
                  <a:lnTo>
                    <a:pt x="14667" y="1400"/>
                  </a:lnTo>
                  <a:lnTo>
                    <a:pt x="13733" y="1066"/>
                  </a:lnTo>
                  <a:lnTo>
                    <a:pt x="12800" y="867"/>
                  </a:lnTo>
                  <a:lnTo>
                    <a:pt x="11867" y="733"/>
                  </a:lnTo>
                  <a:lnTo>
                    <a:pt x="10800" y="667"/>
                  </a:lnTo>
                  <a:lnTo>
                    <a:pt x="9733" y="733"/>
                  </a:lnTo>
                  <a:lnTo>
                    <a:pt x="8800" y="867"/>
                  </a:lnTo>
                  <a:lnTo>
                    <a:pt x="7800" y="1066"/>
                  </a:lnTo>
                  <a:lnTo>
                    <a:pt x="6933" y="1400"/>
                  </a:lnTo>
                  <a:lnTo>
                    <a:pt x="6067" y="1800"/>
                  </a:lnTo>
                  <a:lnTo>
                    <a:pt x="5267" y="2333"/>
                  </a:lnTo>
                  <a:lnTo>
                    <a:pt x="4400" y="2933"/>
                  </a:lnTo>
                  <a:lnTo>
                    <a:pt x="3600" y="3667"/>
                  </a:lnTo>
                  <a:lnTo>
                    <a:pt x="2933" y="4467"/>
                  </a:lnTo>
                  <a:lnTo>
                    <a:pt x="2333" y="5200"/>
                  </a:lnTo>
                  <a:lnTo>
                    <a:pt x="1867" y="6067"/>
                  </a:lnTo>
                  <a:lnTo>
                    <a:pt x="1400" y="6933"/>
                  </a:lnTo>
                  <a:lnTo>
                    <a:pt x="1133" y="7800"/>
                  </a:lnTo>
                  <a:lnTo>
                    <a:pt x="867" y="8733"/>
                  </a:lnTo>
                  <a:lnTo>
                    <a:pt x="733" y="9800"/>
                  </a:lnTo>
                  <a:lnTo>
                    <a:pt x="667" y="10800"/>
                  </a:lnTo>
                  <a:close/>
                  <a:moveTo>
                    <a:pt x="2000" y="10800"/>
                  </a:moveTo>
                  <a:lnTo>
                    <a:pt x="2067" y="9933"/>
                  </a:lnTo>
                  <a:lnTo>
                    <a:pt x="2200" y="9000"/>
                  </a:lnTo>
                  <a:lnTo>
                    <a:pt x="2400" y="8200"/>
                  </a:lnTo>
                  <a:lnTo>
                    <a:pt x="2667" y="7400"/>
                  </a:lnTo>
                  <a:lnTo>
                    <a:pt x="3000" y="6667"/>
                  </a:lnTo>
                  <a:lnTo>
                    <a:pt x="3467" y="5933"/>
                  </a:lnTo>
                  <a:lnTo>
                    <a:pt x="4000" y="5267"/>
                  </a:lnTo>
                  <a:lnTo>
                    <a:pt x="4600" y="4600"/>
                  </a:lnTo>
                  <a:lnTo>
                    <a:pt x="5267" y="4000"/>
                  </a:lnTo>
                  <a:lnTo>
                    <a:pt x="6000" y="3533"/>
                  </a:lnTo>
                  <a:lnTo>
                    <a:pt x="6667" y="3000"/>
                  </a:lnTo>
                  <a:lnTo>
                    <a:pt x="7467" y="2667"/>
                  </a:lnTo>
                  <a:lnTo>
                    <a:pt x="8200" y="2400"/>
                  </a:lnTo>
                  <a:lnTo>
                    <a:pt x="9000" y="2200"/>
                  </a:lnTo>
                  <a:lnTo>
                    <a:pt x="9867" y="2067"/>
                  </a:lnTo>
                  <a:lnTo>
                    <a:pt x="10800" y="2000"/>
                  </a:lnTo>
                  <a:lnTo>
                    <a:pt x="11733" y="2067"/>
                  </a:lnTo>
                  <a:lnTo>
                    <a:pt x="12533" y="2200"/>
                  </a:lnTo>
                  <a:lnTo>
                    <a:pt x="13333" y="2400"/>
                  </a:lnTo>
                  <a:lnTo>
                    <a:pt x="14133" y="2667"/>
                  </a:lnTo>
                  <a:lnTo>
                    <a:pt x="14867" y="3000"/>
                  </a:lnTo>
                  <a:lnTo>
                    <a:pt x="15667" y="3533"/>
                  </a:lnTo>
                  <a:lnTo>
                    <a:pt x="16333" y="4000"/>
                  </a:lnTo>
                  <a:lnTo>
                    <a:pt x="17000" y="4600"/>
                  </a:lnTo>
                  <a:lnTo>
                    <a:pt x="17600" y="5267"/>
                  </a:lnTo>
                  <a:lnTo>
                    <a:pt x="18133" y="5933"/>
                  </a:lnTo>
                  <a:lnTo>
                    <a:pt x="18533" y="6667"/>
                  </a:lnTo>
                  <a:lnTo>
                    <a:pt x="18933" y="7400"/>
                  </a:lnTo>
                  <a:lnTo>
                    <a:pt x="19200" y="8200"/>
                  </a:lnTo>
                  <a:lnTo>
                    <a:pt x="19400" y="9000"/>
                  </a:lnTo>
                  <a:lnTo>
                    <a:pt x="19533" y="9933"/>
                  </a:lnTo>
                  <a:lnTo>
                    <a:pt x="19533" y="11667"/>
                  </a:lnTo>
                  <a:lnTo>
                    <a:pt x="19400" y="12533"/>
                  </a:lnTo>
                  <a:lnTo>
                    <a:pt x="19200" y="13333"/>
                  </a:lnTo>
                  <a:lnTo>
                    <a:pt x="18933" y="14133"/>
                  </a:lnTo>
                  <a:lnTo>
                    <a:pt x="18533" y="14933"/>
                  </a:lnTo>
                  <a:lnTo>
                    <a:pt x="18133" y="15667"/>
                  </a:lnTo>
                  <a:lnTo>
                    <a:pt x="17600" y="16333"/>
                  </a:lnTo>
                  <a:lnTo>
                    <a:pt x="17000" y="17000"/>
                  </a:lnTo>
                  <a:lnTo>
                    <a:pt x="16333" y="17600"/>
                  </a:lnTo>
                  <a:lnTo>
                    <a:pt x="15667" y="18133"/>
                  </a:lnTo>
                  <a:lnTo>
                    <a:pt x="14867" y="18533"/>
                  </a:lnTo>
                  <a:lnTo>
                    <a:pt x="14133" y="18933"/>
                  </a:lnTo>
                  <a:lnTo>
                    <a:pt x="13333" y="19200"/>
                  </a:lnTo>
                  <a:lnTo>
                    <a:pt x="12533" y="19400"/>
                  </a:lnTo>
                  <a:lnTo>
                    <a:pt x="11733" y="19533"/>
                  </a:lnTo>
                  <a:lnTo>
                    <a:pt x="9867" y="19533"/>
                  </a:lnTo>
                  <a:lnTo>
                    <a:pt x="9000" y="19400"/>
                  </a:lnTo>
                  <a:lnTo>
                    <a:pt x="8200" y="19200"/>
                  </a:lnTo>
                  <a:lnTo>
                    <a:pt x="7467" y="18933"/>
                  </a:lnTo>
                  <a:lnTo>
                    <a:pt x="6667" y="18533"/>
                  </a:lnTo>
                  <a:lnTo>
                    <a:pt x="6000" y="18133"/>
                  </a:lnTo>
                  <a:lnTo>
                    <a:pt x="5267" y="17600"/>
                  </a:lnTo>
                  <a:lnTo>
                    <a:pt x="4600" y="17000"/>
                  </a:lnTo>
                  <a:lnTo>
                    <a:pt x="4000" y="16333"/>
                  </a:lnTo>
                  <a:lnTo>
                    <a:pt x="3467" y="15667"/>
                  </a:lnTo>
                  <a:lnTo>
                    <a:pt x="3000" y="14933"/>
                  </a:lnTo>
                  <a:lnTo>
                    <a:pt x="2667" y="14133"/>
                  </a:lnTo>
                  <a:lnTo>
                    <a:pt x="2400" y="13333"/>
                  </a:lnTo>
                  <a:lnTo>
                    <a:pt x="2200" y="12533"/>
                  </a:lnTo>
                  <a:lnTo>
                    <a:pt x="2067" y="11667"/>
                  </a:lnTo>
                  <a:lnTo>
                    <a:pt x="2000" y="10800"/>
                  </a:lnTo>
                  <a:close/>
                  <a:moveTo>
                    <a:pt x="5133" y="5067"/>
                  </a:moveTo>
                  <a:lnTo>
                    <a:pt x="4600" y="5600"/>
                  </a:lnTo>
                  <a:lnTo>
                    <a:pt x="4133" y="6200"/>
                  </a:lnTo>
                  <a:lnTo>
                    <a:pt x="3733" y="6733"/>
                  </a:lnTo>
                  <a:lnTo>
                    <a:pt x="3467" y="7400"/>
                  </a:lnTo>
                  <a:lnTo>
                    <a:pt x="3200" y="8000"/>
                  </a:lnTo>
                  <a:lnTo>
                    <a:pt x="3000" y="8667"/>
                  </a:lnTo>
                  <a:lnTo>
                    <a:pt x="2800" y="9400"/>
                  </a:lnTo>
                  <a:lnTo>
                    <a:pt x="2733" y="10133"/>
                  </a:lnTo>
                  <a:lnTo>
                    <a:pt x="3867" y="10133"/>
                  </a:lnTo>
                  <a:lnTo>
                    <a:pt x="4000" y="10200"/>
                  </a:lnTo>
                  <a:lnTo>
                    <a:pt x="4067" y="10333"/>
                  </a:lnTo>
                  <a:lnTo>
                    <a:pt x="4067" y="10600"/>
                  </a:lnTo>
                  <a:lnTo>
                    <a:pt x="4000" y="10733"/>
                  </a:lnTo>
                  <a:lnTo>
                    <a:pt x="3867" y="10800"/>
                  </a:lnTo>
                  <a:lnTo>
                    <a:pt x="2667" y="10800"/>
                  </a:lnTo>
                  <a:lnTo>
                    <a:pt x="2733" y="11600"/>
                  </a:lnTo>
                  <a:lnTo>
                    <a:pt x="2800" y="12333"/>
                  </a:lnTo>
                  <a:lnTo>
                    <a:pt x="3000" y="13067"/>
                  </a:lnTo>
                  <a:lnTo>
                    <a:pt x="3200" y="13733"/>
                  </a:lnTo>
                  <a:lnTo>
                    <a:pt x="3533" y="14400"/>
                  </a:lnTo>
                  <a:lnTo>
                    <a:pt x="3867" y="15067"/>
                  </a:lnTo>
                  <a:lnTo>
                    <a:pt x="4333" y="15733"/>
                  </a:lnTo>
                  <a:lnTo>
                    <a:pt x="4867" y="16267"/>
                  </a:lnTo>
                  <a:lnTo>
                    <a:pt x="5400" y="16867"/>
                  </a:lnTo>
                  <a:lnTo>
                    <a:pt x="6000" y="17333"/>
                  </a:lnTo>
                  <a:lnTo>
                    <a:pt x="6600" y="17733"/>
                  </a:lnTo>
                  <a:lnTo>
                    <a:pt x="7267" y="18067"/>
                  </a:lnTo>
                  <a:lnTo>
                    <a:pt x="7933" y="18333"/>
                  </a:lnTo>
                  <a:lnTo>
                    <a:pt x="8600" y="18600"/>
                  </a:lnTo>
                  <a:lnTo>
                    <a:pt x="9333" y="18733"/>
                  </a:lnTo>
                  <a:lnTo>
                    <a:pt x="10133" y="18867"/>
                  </a:lnTo>
                  <a:lnTo>
                    <a:pt x="10133" y="17867"/>
                  </a:lnTo>
                  <a:lnTo>
                    <a:pt x="10200" y="17667"/>
                  </a:lnTo>
                  <a:lnTo>
                    <a:pt x="10333" y="17533"/>
                  </a:lnTo>
                  <a:lnTo>
                    <a:pt x="10667" y="17533"/>
                  </a:lnTo>
                  <a:lnTo>
                    <a:pt x="10800" y="17667"/>
                  </a:lnTo>
                  <a:lnTo>
                    <a:pt x="10800" y="18867"/>
                  </a:lnTo>
                  <a:lnTo>
                    <a:pt x="11600" y="18867"/>
                  </a:lnTo>
                  <a:lnTo>
                    <a:pt x="12400" y="18733"/>
                  </a:lnTo>
                  <a:lnTo>
                    <a:pt x="13133" y="18533"/>
                  </a:lnTo>
                  <a:lnTo>
                    <a:pt x="13867" y="18267"/>
                  </a:lnTo>
                  <a:lnTo>
                    <a:pt x="14600" y="17933"/>
                  </a:lnTo>
                  <a:lnTo>
                    <a:pt x="15267" y="17533"/>
                  </a:lnTo>
                  <a:lnTo>
                    <a:pt x="15933" y="17067"/>
                  </a:lnTo>
                  <a:lnTo>
                    <a:pt x="16533" y="16533"/>
                  </a:lnTo>
                  <a:lnTo>
                    <a:pt x="17067" y="15933"/>
                  </a:lnTo>
                  <a:lnTo>
                    <a:pt x="17600" y="15267"/>
                  </a:lnTo>
                  <a:lnTo>
                    <a:pt x="18000" y="14533"/>
                  </a:lnTo>
                  <a:lnTo>
                    <a:pt x="18333" y="13867"/>
                  </a:lnTo>
                  <a:lnTo>
                    <a:pt x="18533" y="13133"/>
                  </a:lnTo>
                  <a:lnTo>
                    <a:pt x="18733" y="12400"/>
                  </a:lnTo>
                  <a:lnTo>
                    <a:pt x="18867" y="11600"/>
                  </a:lnTo>
                  <a:lnTo>
                    <a:pt x="18867" y="10800"/>
                  </a:lnTo>
                  <a:lnTo>
                    <a:pt x="17733" y="10800"/>
                  </a:lnTo>
                  <a:lnTo>
                    <a:pt x="17600" y="10733"/>
                  </a:lnTo>
                  <a:lnTo>
                    <a:pt x="17533" y="10600"/>
                  </a:lnTo>
                  <a:lnTo>
                    <a:pt x="17533" y="10333"/>
                  </a:lnTo>
                  <a:lnTo>
                    <a:pt x="17600" y="10200"/>
                  </a:lnTo>
                  <a:lnTo>
                    <a:pt x="17733" y="10133"/>
                  </a:lnTo>
                  <a:lnTo>
                    <a:pt x="18867" y="10133"/>
                  </a:lnTo>
                  <a:lnTo>
                    <a:pt x="18733" y="9400"/>
                  </a:lnTo>
                  <a:lnTo>
                    <a:pt x="18600" y="8600"/>
                  </a:lnTo>
                  <a:lnTo>
                    <a:pt x="18400" y="7933"/>
                  </a:lnTo>
                  <a:lnTo>
                    <a:pt x="17733" y="6600"/>
                  </a:lnTo>
                  <a:lnTo>
                    <a:pt x="17333" y="6000"/>
                  </a:lnTo>
                  <a:lnTo>
                    <a:pt x="16867" y="5400"/>
                  </a:lnTo>
                  <a:lnTo>
                    <a:pt x="16333" y="4867"/>
                  </a:lnTo>
                  <a:lnTo>
                    <a:pt x="15733" y="4400"/>
                  </a:lnTo>
                  <a:lnTo>
                    <a:pt x="15067" y="3933"/>
                  </a:lnTo>
                  <a:lnTo>
                    <a:pt x="14400" y="3600"/>
                  </a:lnTo>
                  <a:lnTo>
                    <a:pt x="13733" y="3200"/>
                  </a:lnTo>
                  <a:lnTo>
                    <a:pt x="13067" y="3000"/>
                  </a:lnTo>
                  <a:lnTo>
                    <a:pt x="12333" y="2800"/>
                  </a:lnTo>
                  <a:lnTo>
                    <a:pt x="11600" y="2733"/>
                  </a:lnTo>
                  <a:lnTo>
                    <a:pt x="10800" y="2667"/>
                  </a:lnTo>
                  <a:lnTo>
                    <a:pt x="10800" y="3933"/>
                  </a:lnTo>
                  <a:lnTo>
                    <a:pt x="10733" y="4067"/>
                  </a:lnTo>
                  <a:lnTo>
                    <a:pt x="10667" y="4067"/>
                  </a:lnTo>
                  <a:lnTo>
                    <a:pt x="10467" y="4133"/>
                  </a:lnTo>
                  <a:lnTo>
                    <a:pt x="10333" y="4067"/>
                  </a:lnTo>
                  <a:lnTo>
                    <a:pt x="10267" y="4067"/>
                  </a:lnTo>
                  <a:lnTo>
                    <a:pt x="10200" y="3933"/>
                  </a:lnTo>
                  <a:lnTo>
                    <a:pt x="10133" y="3800"/>
                  </a:lnTo>
                  <a:lnTo>
                    <a:pt x="10133" y="2733"/>
                  </a:lnTo>
                  <a:lnTo>
                    <a:pt x="9400" y="2800"/>
                  </a:lnTo>
                  <a:lnTo>
                    <a:pt x="8667" y="2933"/>
                  </a:lnTo>
                  <a:lnTo>
                    <a:pt x="8000" y="3133"/>
                  </a:lnTo>
                  <a:lnTo>
                    <a:pt x="7400" y="3467"/>
                  </a:lnTo>
                  <a:lnTo>
                    <a:pt x="6800" y="3800"/>
                  </a:lnTo>
                  <a:lnTo>
                    <a:pt x="6200" y="4200"/>
                  </a:lnTo>
                  <a:lnTo>
                    <a:pt x="5667" y="4600"/>
                  </a:lnTo>
                  <a:lnTo>
                    <a:pt x="5133" y="5067"/>
                  </a:lnTo>
                  <a:close/>
                  <a:moveTo>
                    <a:pt x="6133" y="15467"/>
                  </a:moveTo>
                  <a:lnTo>
                    <a:pt x="6067" y="15400"/>
                  </a:lnTo>
                  <a:lnTo>
                    <a:pt x="6000" y="15267"/>
                  </a:lnTo>
                  <a:lnTo>
                    <a:pt x="6000" y="15133"/>
                  </a:lnTo>
                  <a:lnTo>
                    <a:pt x="6067" y="15067"/>
                  </a:lnTo>
                  <a:lnTo>
                    <a:pt x="8800" y="11200"/>
                  </a:lnTo>
                  <a:lnTo>
                    <a:pt x="8733" y="10800"/>
                  </a:lnTo>
                  <a:lnTo>
                    <a:pt x="8800" y="10400"/>
                  </a:lnTo>
                  <a:lnTo>
                    <a:pt x="8933" y="10066"/>
                  </a:lnTo>
                  <a:lnTo>
                    <a:pt x="9067" y="9733"/>
                  </a:lnTo>
                  <a:lnTo>
                    <a:pt x="9333" y="9400"/>
                  </a:lnTo>
                  <a:lnTo>
                    <a:pt x="9667" y="9067"/>
                  </a:lnTo>
                  <a:lnTo>
                    <a:pt x="10000" y="8867"/>
                  </a:lnTo>
                  <a:lnTo>
                    <a:pt x="10400" y="8800"/>
                  </a:lnTo>
                  <a:lnTo>
                    <a:pt x="10800" y="8733"/>
                  </a:lnTo>
                  <a:lnTo>
                    <a:pt x="11200" y="8800"/>
                  </a:lnTo>
                  <a:lnTo>
                    <a:pt x="15000" y="6000"/>
                  </a:lnTo>
                  <a:lnTo>
                    <a:pt x="15267" y="5933"/>
                  </a:lnTo>
                  <a:lnTo>
                    <a:pt x="15467" y="6067"/>
                  </a:lnTo>
                  <a:lnTo>
                    <a:pt x="15533" y="6133"/>
                  </a:lnTo>
                  <a:lnTo>
                    <a:pt x="15667" y="6267"/>
                  </a:lnTo>
                  <a:lnTo>
                    <a:pt x="15467" y="6466"/>
                  </a:lnTo>
                  <a:lnTo>
                    <a:pt x="12800" y="10333"/>
                  </a:lnTo>
                  <a:lnTo>
                    <a:pt x="12800" y="11200"/>
                  </a:lnTo>
                  <a:lnTo>
                    <a:pt x="12667" y="11600"/>
                  </a:lnTo>
                  <a:lnTo>
                    <a:pt x="12467" y="11933"/>
                  </a:lnTo>
                  <a:lnTo>
                    <a:pt x="12267" y="12200"/>
                  </a:lnTo>
                  <a:lnTo>
                    <a:pt x="11933" y="12467"/>
                  </a:lnTo>
                  <a:lnTo>
                    <a:pt x="11600" y="12667"/>
                  </a:lnTo>
                  <a:lnTo>
                    <a:pt x="11200" y="12800"/>
                  </a:lnTo>
                  <a:lnTo>
                    <a:pt x="10333" y="12800"/>
                  </a:lnTo>
                  <a:lnTo>
                    <a:pt x="6533" y="15533"/>
                  </a:lnTo>
                  <a:lnTo>
                    <a:pt x="6466" y="15533"/>
                  </a:lnTo>
                  <a:lnTo>
                    <a:pt x="6333" y="15600"/>
                  </a:lnTo>
                  <a:lnTo>
                    <a:pt x="6200" y="15533"/>
                  </a:lnTo>
                  <a:lnTo>
                    <a:pt x="6133" y="15467"/>
                  </a:lnTo>
                  <a:close/>
                  <a:moveTo>
                    <a:pt x="7800" y="13733"/>
                  </a:moveTo>
                  <a:lnTo>
                    <a:pt x="9600" y="12467"/>
                  </a:lnTo>
                  <a:lnTo>
                    <a:pt x="9067" y="11933"/>
                  </a:lnTo>
                  <a:lnTo>
                    <a:pt x="7800" y="13733"/>
                  </a:lnTo>
                  <a:close/>
                  <a:moveTo>
                    <a:pt x="10800" y="12133"/>
                  </a:moveTo>
                  <a:lnTo>
                    <a:pt x="11067" y="12133"/>
                  </a:lnTo>
                  <a:lnTo>
                    <a:pt x="11333" y="12067"/>
                  </a:lnTo>
                  <a:lnTo>
                    <a:pt x="11533" y="11933"/>
                  </a:lnTo>
                  <a:lnTo>
                    <a:pt x="11933" y="11533"/>
                  </a:lnTo>
                  <a:lnTo>
                    <a:pt x="12067" y="11333"/>
                  </a:lnTo>
                  <a:lnTo>
                    <a:pt x="12133" y="11067"/>
                  </a:lnTo>
                  <a:lnTo>
                    <a:pt x="12133" y="10533"/>
                  </a:lnTo>
                  <a:lnTo>
                    <a:pt x="12067" y="10333"/>
                  </a:lnTo>
                  <a:lnTo>
                    <a:pt x="11933" y="10066"/>
                  </a:lnTo>
                  <a:lnTo>
                    <a:pt x="11733" y="9867"/>
                  </a:lnTo>
                  <a:lnTo>
                    <a:pt x="11533" y="9733"/>
                  </a:lnTo>
                  <a:lnTo>
                    <a:pt x="11333" y="9600"/>
                  </a:lnTo>
                  <a:lnTo>
                    <a:pt x="11067" y="9533"/>
                  </a:lnTo>
                  <a:lnTo>
                    <a:pt x="10800" y="9467"/>
                  </a:lnTo>
                  <a:lnTo>
                    <a:pt x="10533" y="9533"/>
                  </a:lnTo>
                  <a:lnTo>
                    <a:pt x="10333" y="9600"/>
                  </a:lnTo>
                  <a:lnTo>
                    <a:pt x="10000" y="9733"/>
                  </a:lnTo>
                  <a:lnTo>
                    <a:pt x="9800" y="9867"/>
                  </a:lnTo>
                  <a:lnTo>
                    <a:pt x="9667" y="10066"/>
                  </a:lnTo>
                  <a:lnTo>
                    <a:pt x="9533" y="10333"/>
                  </a:lnTo>
                  <a:lnTo>
                    <a:pt x="9467" y="10533"/>
                  </a:lnTo>
                  <a:lnTo>
                    <a:pt x="9400" y="10800"/>
                  </a:lnTo>
                  <a:lnTo>
                    <a:pt x="9533" y="11333"/>
                  </a:lnTo>
                  <a:lnTo>
                    <a:pt x="9667" y="11533"/>
                  </a:lnTo>
                  <a:lnTo>
                    <a:pt x="9800" y="11733"/>
                  </a:lnTo>
                  <a:lnTo>
                    <a:pt x="10000" y="11933"/>
                  </a:lnTo>
                  <a:lnTo>
                    <a:pt x="10333" y="12067"/>
                  </a:lnTo>
                  <a:lnTo>
                    <a:pt x="10533" y="12133"/>
                  </a:lnTo>
                  <a:lnTo>
                    <a:pt x="10800" y="12133"/>
                  </a:lnTo>
                  <a:close/>
                  <a:moveTo>
                    <a:pt x="11933" y="9067"/>
                  </a:moveTo>
                  <a:lnTo>
                    <a:pt x="12200" y="9400"/>
                  </a:lnTo>
                  <a:lnTo>
                    <a:pt x="12467" y="9667"/>
                  </a:lnTo>
                  <a:lnTo>
                    <a:pt x="13800" y="7733"/>
                  </a:lnTo>
                  <a:lnTo>
                    <a:pt x="11933" y="906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3" name="object 2"/>
            <p:cNvSpPr/>
            <p:nvPr/>
          </p:nvSpPr>
          <p:spPr>
            <a:xfrm>
              <a:off x="1" y="0"/>
              <a:ext cx="8508203" cy="443236"/>
            </a:xfrm>
            <a:custGeom>
              <a:avLst/>
              <a:gdLst/>
              <a:ahLst/>
              <a:cxnLst>
                <a:cxn ang="0">
                  <a:pos x="wd2" y="hd2"/>
                </a:cxn>
                <a:cxn ang="5400000">
                  <a:pos x="wd2" y="hd2"/>
                </a:cxn>
                <a:cxn ang="10800000">
                  <a:pos x="wd2" y="hd2"/>
                </a:cxn>
                <a:cxn ang="16200000">
                  <a:pos x="wd2" y="hd2"/>
                </a:cxn>
              </a:cxnLst>
              <a:rect l="0" t="0" r="r" b="b"/>
              <a:pathLst>
                <a:path w="21600" h="21600" extrusionOk="0">
                  <a:moveTo>
                    <a:pt x="21325" y="0"/>
                  </a:moveTo>
                  <a:lnTo>
                    <a:pt x="275" y="0"/>
                  </a:lnTo>
                  <a:lnTo>
                    <a:pt x="168" y="436"/>
                  </a:lnTo>
                  <a:lnTo>
                    <a:pt x="81" y="1625"/>
                  </a:lnTo>
                  <a:lnTo>
                    <a:pt x="22" y="3384"/>
                  </a:lnTo>
                  <a:lnTo>
                    <a:pt x="0" y="5532"/>
                  </a:lnTo>
                  <a:lnTo>
                    <a:pt x="0" y="21600"/>
                  </a:lnTo>
                  <a:lnTo>
                    <a:pt x="21600" y="21600"/>
                  </a:lnTo>
                  <a:lnTo>
                    <a:pt x="21600" y="5532"/>
                  </a:lnTo>
                  <a:lnTo>
                    <a:pt x="21578" y="3384"/>
                  </a:lnTo>
                  <a:lnTo>
                    <a:pt x="21519" y="1625"/>
                  </a:lnTo>
                  <a:lnTo>
                    <a:pt x="21432" y="436"/>
                  </a:lnTo>
                  <a:lnTo>
                    <a:pt x="21325" y="0"/>
                  </a:lnTo>
                  <a:close/>
                </a:path>
              </a:pathLst>
            </a:custGeom>
            <a:solidFill>
              <a:srgbClr val="CAF7E8"/>
            </a:solidFill>
            <a:ln w="12700" cap="flat">
              <a:noFill/>
              <a:miter lim="400000"/>
            </a:ln>
            <a:effectLst/>
          </p:spPr>
          <p:txBody>
            <a:bodyPr wrap="square" lIns="45719" tIns="45719" rIns="45719" bIns="45719" numCol="1" anchor="t">
              <a:noAutofit/>
            </a:bodyPr>
            <a:lstStyle/>
            <a:p>
              <a:endParaRPr/>
            </a:p>
          </p:txBody>
        </p:sp>
        <p:sp>
          <p:nvSpPr>
            <p:cNvPr id="234" name="object 3"/>
            <p:cNvSpPr txBox="1"/>
            <p:nvPr/>
          </p:nvSpPr>
          <p:spPr>
            <a:xfrm>
              <a:off x="82899" y="65097"/>
              <a:ext cx="418633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indent="12700">
                <a:defRPr sz="2000" spc="-30">
                  <a:solidFill>
                    <a:schemeClr val="accent2"/>
                  </a:solidFill>
                  <a:latin typeface="Times New Roman"/>
                  <a:ea typeface="Times New Roman"/>
                  <a:cs typeface="Times New Roman"/>
                  <a:sym typeface="Times New Roman"/>
                </a:defRPr>
              </a:lvl1pPr>
            </a:lstStyle>
            <a:p>
              <a:r>
                <a:t>主要假设</a:t>
              </a:r>
            </a:p>
          </p:txBody>
        </p:sp>
        <p:sp>
          <p:nvSpPr>
            <p:cNvPr id="235" name="object 4"/>
            <p:cNvSpPr/>
            <p:nvPr/>
          </p:nvSpPr>
          <p:spPr>
            <a:xfrm>
              <a:off x="3" y="431057"/>
              <a:ext cx="6510524" cy="50611"/>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endParaRPr/>
            </a:p>
          </p:txBody>
        </p:sp>
        <p:sp>
          <p:nvSpPr>
            <p:cNvPr id="236" name="object 5"/>
            <p:cNvSpPr/>
            <p:nvPr/>
          </p:nvSpPr>
          <p:spPr>
            <a:xfrm>
              <a:off x="82901" y="770257"/>
              <a:ext cx="165797" cy="101601"/>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endParaRPr/>
            </a:p>
          </p:txBody>
        </p:sp>
        <p:sp>
          <p:nvSpPr>
            <p:cNvPr id="237" name="object 8"/>
            <p:cNvSpPr/>
            <p:nvPr/>
          </p:nvSpPr>
          <p:spPr>
            <a:xfrm>
              <a:off x="0" y="442737"/>
              <a:ext cx="8508203" cy="8732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426"/>
                  </a:lnTo>
                  <a:lnTo>
                    <a:pt x="22" y="19658"/>
                  </a:lnTo>
                  <a:lnTo>
                    <a:pt x="81" y="20668"/>
                  </a:lnTo>
                  <a:lnTo>
                    <a:pt x="168" y="21350"/>
                  </a:lnTo>
                  <a:lnTo>
                    <a:pt x="275" y="21600"/>
                  </a:lnTo>
                  <a:lnTo>
                    <a:pt x="21325" y="21600"/>
                  </a:lnTo>
                  <a:lnTo>
                    <a:pt x="21432" y="21350"/>
                  </a:lnTo>
                  <a:lnTo>
                    <a:pt x="21519" y="20668"/>
                  </a:lnTo>
                  <a:lnTo>
                    <a:pt x="21578" y="19658"/>
                  </a:lnTo>
                  <a:lnTo>
                    <a:pt x="21600" y="18426"/>
                  </a:lnTo>
                  <a:lnTo>
                    <a:pt x="21600" y="0"/>
                  </a:lnTo>
                  <a:close/>
                </a:path>
              </a:pathLst>
            </a:custGeom>
            <a:solidFill>
              <a:srgbClr val="E5FBF3"/>
            </a:solidFill>
            <a:ln w="12700" cap="flat">
              <a:noFill/>
              <a:miter lim="400000"/>
            </a:ln>
            <a:effectLst/>
          </p:spPr>
          <p:txBody>
            <a:bodyPr wrap="square" lIns="45719" tIns="45719" rIns="45719" bIns="45719" numCol="1" anchor="t">
              <a:noAutofit/>
            </a:bodyPr>
            <a:lstStyle/>
            <a:p>
              <a:endParaRPr/>
            </a:p>
          </p:txBody>
        </p:sp>
        <p:sp>
          <p:nvSpPr>
            <p:cNvPr id="238" name="object 10"/>
            <p:cNvSpPr/>
            <p:nvPr/>
          </p:nvSpPr>
          <p:spPr>
            <a:xfrm flipV="1">
              <a:off x="6510528" y="314977"/>
              <a:ext cx="1" cy="12701"/>
            </a:xfrm>
            <a:prstGeom prst="line">
              <a:avLst/>
            </a:prstGeom>
            <a:noFill/>
            <a:ln w="3175" cap="flat">
              <a:solidFill>
                <a:srgbClr val="AFAFAF"/>
              </a:solidFill>
              <a:prstDash val="solid"/>
              <a:round/>
            </a:ln>
            <a:effectLst/>
          </p:spPr>
          <p:txBody>
            <a:bodyPr wrap="square" lIns="45719" tIns="45719" rIns="45719" bIns="45719" numCol="1" anchor="t">
              <a:noAutofit/>
            </a:bodyPr>
            <a:lstStyle/>
            <a:p>
              <a:endParaRPr/>
            </a:p>
          </p:txBody>
        </p:sp>
        <p:sp>
          <p:nvSpPr>
            <p:cNvPr id="239" name="object 11"/>
            <p:cNvSpPr/>
            <p:nvPr/>
          </p:nvSpPr>
          <p:spPr>
            <a:xfrm flipV="1">
              <a:off x="6510528" y="302277"/>
              <a:ext cx="1" cy="12701"/>
            </a:xfrm>
            <a:prstGeom prst="line">
              <a:avLst/>
            </a:prstGeom>
            <a:noFill/>
            <a:ln w="3175" cap="flat">
              <a:solidFill>
                <a:srgbClr val="CECECE"/>
              </a:solidFill>
              <a:prstDash val="solid"/>
              <a:round/>
            </a:ln>
            <a:effectLst/>
          </p:spPr>
          <p:txBody>
            <a:bodyPr wrap="square" lIns="45719" tIns="45719" rIns="45719" bIns="45719" numCol="1" anchor="t">
              <a:noAutofit/>
            </a:bodyPr>
            <a:lstStyle/>
            <a:p>
              <a:endParaRPr/>
            </a:p>
          </p:txBody>
        </p:sp>
        <p:sp>
          <p:nvSpPr>
            <p:cNvPr id="240" name="object 12"/>
            <p:cNvSpPr/>
            <p:nvPr/>
          </p:nvSpPr>
          <p:spPr>
            <a:xfrm flipV="1">
              <a:off x="6510528" y="289577"/>
              <a:ext cx="1" cy="12701"/>
            </a:xfrm>
            <a:prstGeom prst="line">
              <a:avLst/>
            </a:prstGeom>
            <a:noFill/>
            <a:ln w="3175" cap="flat">
              <a:solidFill>
                <a:srgbClr val="EFEFEF"/>
              </a:solidFill>
              <a:prstDash val="solid"/>
              <a:round/>
            </a:ln>
            <a:effectLst/>
          </p:spPr>
          <p:txBody>
            <a:bodyPr wrap="square" lIns="45719" tIns="45719" rIns="45719" bIns="45719" numCol="1" anchor="t">
              <a:noAutofit/>
            </a:bodyPr>
            <a:lstStyle/>
            <a:p>
              <a:endParaRPr/>
            </a:p>
          </p:txBody>
        </p:sp>
        <p:sp>
          <p:nvSpPr>
            <p:cNvPr id="241" name="object 13"/>
            <p:cNvSpPr txBox="1"/>
            <p:nvPr/>
          </p:nvSpPr>
          <p:spPr>
            <a:xfrm>
              <a:off x="57857" y="455781"/>
              <a:ext cx="8450458" cy="8034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181610" indent="-168910">
                <a:lnSpc>
                  <a:spcPct val="150000"/>
                </a:lnSpc>
                <a:buSzPct val="100000"/>
                <a:buAutoNum type="arabicPeriod"/>
                <a:tabLst>
                  <a:tab pos="177800" algn="l"/>
                </a:tabLst>
                <a:defRPr spc="-40">
                  <a:solidFill>
                    <a:schemeClr val="accent2"/>
                  </a:solidFill>
                  <a:latin typeface="Times New Roman"/>
                  <a:ea typeface="Times New Roman"/>
                  <a:cs typeface="Times New Roman"/>
                  <a:sym typeface="Times New Roman"/>
                </a:defRPr>
              </a:pPr>
              <a:r>
                <a:t>GAN生成器能够学习数据的流形</a:t>
              </a:r>
            </a:p>
            <a:p>
              <a:pPr marL="181610" indent="-168910">
                <a:lnSpc>
                  <a:spcPct val="150000"/>
                </a:lnSpc>
                <a:buSzPct val="100000"/>
                <a:buAutoNum type="arabicPeriod"/>
                <a:tabLst>
                  <a:tab pos="177800" algn="l"/>
                </a:tabLst>
                <a:defRPr spc="-40">
                  <a:solidFill>
                    <a:schemeClr val="accent2"/>
                  </a:solidFill>
                  <a:latin typeface="Times New Roman"/>
                  <a:ea typeface="Times New Roman"/>
                  <a:cs typeface="Times New Roman"/>
                  <a:sym typeface="Times New Roman"/>
                </a:defRPr>
              </a:pPr>
              <a:r>
                <a:t>流形的切线空间能够指导分类器的梯度更新方向</a:t>
              </a:r>
            </a:p>
          </p:txBody>
        </p:sp>
      </p:grpSp>
      <p:pic>
        <p:nvPicPr>
          <p:cNvPr id="243" name="图片 1" descr="图片 1"/>
          <p:cNvPicPr>
            <a:picLocks noChangeAspect="1"/>
          </p:cNvPicPr>
          <p:nvPr/>
        </p:nvPicPr>
        <p:blipFill>
          <a:blip r:embed="rId6">
            <a:extLst/>
          </a:blip>
          <a:stretch>
            <a:fillRect/>
          </a:stretch>
        </p:blipFill>
        <p:spPr>
          <a:xfrm>
            <a:off x="1012884" y="3682389"/>
            <a:ext cx="6786948" cy="811484"/>
          </a:xfrm>
          <a:prstGeom prst="rect">
            <a:avLst/>
          </a:prstGeom>
          <a:ln w="12700">
            <a:miter lim="400000"/>
          </a:ln>
        </p:spPr>
      </p:pic>
      <p:sp>
        <p:nvSpPr>
          <p:cNvPr id="244" name="object 3"/>
          <p:cNvSpPr txBox="1"/>
          <p:nvPr/>
        </p:nvSpPr>
        <p:spPr>
          <a:xfrm>
            <a:off x="587374" y="3052134"/>
            <a:ext cx="6340471"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t>引入约束项</a:t>
            </a:r>
          </a:p>
        </p:txBody>
      </p:sp>
      <p:pic>
        <p:nvPicPr>
          <p:cNvPr id="245" name="图片 2" descr="图片 2"/>
          <p:cNvPicPr>
            <a:picLocks noChangeAspect="1"/>
          </p:cNvPicPr>
          <p:nvPr/>
        </p:nvPicPr>
        <p:blipFill>
          <a:blip r:embed="rId7">
            <a:extLst/>
          </a:blip>
          <a:stretch>
            <a:fillRect/>
          </a:stretch>
        </p:blipFill>
        <p:spPr>
          <a:xfrm>
            <a:off x="981221" y="4743942"/>
            <a:ext cx="7723810" cy="79047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图片 3" descr="图片 3"/>
          <p:cNvPicPr>
            <a:picLocks noChangeAspect="1"/>
          </p:cNvPicPr>
          <p:nvPr/>
        </p:nvPicPr>
        <p:blipFill>
          <a:blip r:embed="rId2">
            <a:extLst/>
          </a:blip>
          <a:srcRect l="49117" t="41409" r="16668" b="25334"/>
          <a:stretch>
            <a:fillRect/>
          </a:stretch>
        </p:blipFill>
        <p:spPr>
          <a:xfrm rot="13833189">
            <a:off x="3029144" y="167186"/>
            <a:ext cx="6050942" cy="5874147"/>
          </a:xfrm>
          <a:custGeom>
            <a:avLst/>
            <a:gdLst/>
            <a:ahLst/>
            <a:cxnLst>
              <a:cxn ang="0">
                <a:pos x="wd2" y="hd2"/>
              </a:cxn>
              <a:cxn ang="5400000">
                <a:pos x="wd2" y="hd2"/>
              </a:cxn>
              <a:cxn ang="10800000">
                <a:pos x="wd2" y="hd2"/>
              </a:cxn>
              <a:cxn ang="16200000">
                <a:pos x="wd2" y="hd2"/>
              </a:cxn>
            </a:cxnLst>
            <a:rect l="0" t="0" r="r" b="b"/>
            <a:pathLst>
              <a:path w="21594" h="21576" extrusionOk="0">
                <a:moveTo>
                  <a:pt x="15289" y="0"/>
                </a:moveTo>
                <a:cubicBezTo>
                  <a:pt x="15289" y="0"/>
                  <a:pt x="15289" y="-1"/>
                  <a:pt x="15248" y="97"/>
                </a:cubicBezTo>
                <a:cubicBezTo>
                  <a:pt x="15248" y="97"/>
                  <a:pt x="15248" y="98"/>
                  <a:pt x="15237" y="89"/>
                </a:cubicBezTo>
                <a:cubicBezTo>
                  <a:pt x="15237" y="89"/>
                  <a:pt x="15237" y="88"/>
                  <a:pt x="15215" y="185"/>
                </a:cubicBezTo>
                <a:cubicBezTo>
                  <a:pt x="15233" y="162"/>
                  <a:pt x="15251" y="140"/>
                  <a:pt x="15249" y="119"/>
                </a:cubicBezTo>
                <a:cubicBezTo>
                  <a:pt x="15249" y="119"/>
                  <a:pt x="15250" y="118"/>
                  <a:pt x="15271" y="116"/>
                </a:cubicBezTo>
                <a:cubicBezTo>
                  <a:pt x="15271" y="116"/>
                  <a:pt x="15270" y="117"/>
                  <a:pt x="15292" y="135"/>
                </a:cubicBezTo>
                <a:cubicBezTo>
                  <a:pt x="15292" y="135"/>
                  <a:pt x="15293" y="135"/>
                  <a:pt x="15295" y="156"/>
                </a:cubicBezTo>
                <a:cubicBezTo>
                  <a:pt x="15295" y="156"/>
                  <a:pt x="15294" y="156"/>
                  <a:pt x="15285" y="167"/>
                </a:cubicBezTo>
                <a:cubicBezTo>
                  <a:pt x="15285" y="167"/>
                  <a:pt x="15284" y="168"/>
                  <a:pt x="15283" y="262"/>
                </a:cubicBezTo>
                <a:cubicBezTo>
                  <a:pt x="15283" y="262"/>
                  <a:pt x="15283" y="262"/>
                  <a:pt x="15237" y="414"/>
                </a:cubicBezTo>
                <a:cubicBezTo>
                  <a:pt x="15237" y="414"/>
                  <a:pt x="15237" y="413"/>
                  <a:pt x="15193" y="376"/>
                </a:cubicBezTo>
                <a:cubicBezTo>
                  <a:pt x="15193" y="376"/>
                  <a:pt x="15193" y="376"/>
                  <a:pt x="15161" y="369"/>
                </a:cubicBezTo>
                <a:cubicBezTo>
                  <a:pt x="15161" y="369"/>
                  <a:pt x="15162" y="368"/>
                  <a:pt x="15178" y="325"/>
                </a:cubicBezTo>
                <a:cubicBezTo>
                  <a:pt x="15178" y="325"/>
                  <a:pt x="15178" y="326"/>
                  <a:pt x="15112" y="269"/>
                </a:cubicBezTo>
                <a:cubicBezTo>
                  <a:pt x="15112" y="269"/>
                  <a:pt x="15112" y="268"/>
                  <a:pt x="15118" y="331"/>
                </a:cubicBezTo>
                <a:cubicBezTo>
                  <a:pt x="15118" y="331"/>
                  <a:pt x="15118" y="332"/>
                  <a:pt x="15098" y="334"/>
                </a:cubicBezTo>
                <a:cubicBezTo>
                  <a:pt x="15098" y="334"/>
                  <a:pt x="15098" y="334"/>
                  <a:pt x="15081" y="262"/>
                </a:cubicBezTo>
                <a:lnTo>
                  <a:pt x="15057" y="280"/>
                </a:lnTo>
                <a:lnTo>
                  <a:pt x="15062" y="284"/>
                </a:lnTo>
                <a:lnTo>
                  <a:pt x="15041" y="341"/>
                </a:lnTo>
                <a:lnTo>
                  <a:pt x="15048" y="348"/>
                </a:lnTo>
                <a:cubicBezTo>
                  <a:pt x="15048" y="348"/>
                  <a:pt x="15048" y="349"/>
                  <a:pt x="15067" y="326"/>
                </a:cubicBezTo>
                <a:cubicBezTo>
                  <a:pt x="15067" y="326"/>
                  <a:pt x="15065" y="325"/>
                  <a:pt x="15101" y="374"/>
                </a:cubicBezTo>
                <a:cubicBezTo>
                  <a:pt x="15101" y="374"/>
                  <a:pt x="15102" y="374"/>
                  <a:pt x="15164" y="389"/>
                </a:cubicBezTo>
                <a:cubicBezTo>
                  <a:pt x="15164" y="389"/>
                  <a:pt x="15164" y="390"/>
                  <a:pt x="15146" y="412"/>
                </a:cubicBezTo>
                <a:cubicBezTo>
                  <a:pt x="15223" y="478"/>
                  <a:pt x="15136" y="518"/>
                  <a:pt x="15187" y="523"/>
                </a:cubicBezTo>
                <a:cubicBezTo>
                  <a:pt x="15187" y="523"/>
                  <a:pt x="15186" y="524"/>
                  <a:pt x="15176" y="629"/>
                </a:cubicBezTo>
                <a:cubicBezTo>
                  <a:pt x="15176" y="629"/>
                  <a:pt x="15176" y="630"/>
                  <a:pt x="15144" y="622"/>
                </a:cubicBezTo>
                <a:cubicBezTo>
                  <a:pt x="15144" y="622"/>
                  <a:pt x="15145" y="622"/>
                  <a:pt x="15116" y="635"/>
                </a:cubicBezTo>
                <a:cubicBezTo>
                  <a:pt x="15116" y="635"/>
                  <a:pt x="15115" y="636"/>
                  <a:pt x="15113" y="615"/>
                </a:cubicBezTo>
                <a:lnTo>
                  <a:pt x="15130" y="602"/>
                </a:lnTo>
                <a:lnTo>
                  <a:pt x="15119" y="561"/>
                </a:lnTo>
                <a:cubicBezTo>
                  <a:pt x="15119" y="561"/>
                  <a:pt x="15119" y="562"/>
                  <a:pt x="15045" y="538"/>
                </a:cubicBezTo>
                <a:cubicBezTo>
                  <a:pt x="15045" y="538"/>
                  <a:pt x="15046" y="537"/>
                  <a:pt x="15051" y="484"/>
                </a:cubicBezTo>
                <a:cubicBezTo>
                  <a:pt x="15051" y="484"/>
                  <a:pt x="15050" y="484"/>
                  <a:pt x="15024" y="424"/>
                </a:cubicBezTo>
                <a:cubicBezTo>
                  <a:pt x="15024" y="424"/>
                  <a:pt x="15024" y="424"/>
                  <a:pt x="15031" y="392"/>
                </a:cubicBezTo>
                <a:cubicBezTo>
                  <a:pt x="15031" y="392"/>
                  <a:pt x="15031" y="392"/>
                  <a:pt x="15020" y="383"/>
                </a:cubicBezTo>
                <a:cubicBezTo>
                  <a:pt x="15020" y="383"/>
                  <a:pt x="15020" y="382"/>
                  <a:pt x="15011" y="393"/>
                </a:cubicBezTo>
                <a:cubicBezTo>
                  <a:pt x="15011" y="393"/>
                  <a:pt x="15012" y="393"/>
                  <a:pt x="15006" y="541"/>
                </a:cubicBezTo>
                <a:cubicBezTo>
                  <a:pt x="15006" y="541"/>
                  <a:pt x="15005" y="541"/>
                  <a:pt x="14996" y="552"/>
                </a:cubicBezTo>
                <a:cubicBezTo>
                  <a:pt x="14996" y="552"/>
                  <a:pt x="14996" y="552"/>
                  <a:pt x="14941" y="506"/>
                </a:cubicBezTo>
                <a:cubicBezTo>
                  <a:pt x="14941" y="506"/>
                  <a:pt x="14940" y="506"/>
                  <a:pt x="14948" y="473"/>
                </a:cubicBezTo>
                <a:lnTo>
                  <a:pt x="14969" y="418"/>
                </a:lnTo>
                <a:lnTo>
                  <a:pt x="14952" y="408"/>
                </a:lnTo>
                <a:cubicBezTo>
                  <a:pt x="14957" y="410"/>
                  <a:pt x="14967" y="415"/>
                  <a:pt x="14950" y="401"/>
                </a:cubicBezTo>
                <a:cubicBezTo>
                  <a:pt x="14950" y="401"/>
                  <a:pt x="14951" y="400"/>
                  <a:pt x="14929" y="382"/>
                </a:cubicBezTo>
                <a:cubicBezTo>
                  <a:pt x="14929" y="382"/>
                  <a:pt x="14929" y="381"/>
                  <a:pt x="14924" y="319"/>
                </a:cubicBezTo>
                <a:cubicBezTo>
                  <a:pt x="14924" y="319"/>
                  <a:pt x="14923" y="319"/>
                  <a:pt x="14907" y="363"/>
                </a:cubicBezTo>
                <a:cubicBezTo>
                  <a:pt x="14907" y="363"/>
                  <a:pt x="14907" y="363"/>
                  <a:pt x="14915" y="446"/>
                </a:cubicBezTo>
                <a:cubicBezTo>
                  <a:pt x="14915" y="446"/>
                  <a:pt x="14915" y="445"/>
                  <a:pt x="14890" y="500"/>
                </a:cubicBezTo>
                <a:cubicBezTo>
                  <a:pt x="14854" y="660"/>
                  <a:pt x="14810" y="529"/>
                  <a:pt x="14823" y="559"/>
                </a:cubicBezTo>
                <a:cubicBezTo>
                  <a:pt x="14823" y="559"/>
                  <a:pt x="14824" y="559"/>
                  <a:pt x="14827" y="485"/>
                </a:cubicBezTo>
                <a:cubicBezTo>
                  <a:pt x="14827" y="485"/>
                  <a:pt x="14827" y="485"/>
                  <a:pt x="14773" y="459"/>
                </a:cubicBezTo>
                <a:cubicBezTo>
                  <a:pt x="14773" y="459"/>
                  <a:pt x="14773" y="460"/>
                  <a:pt x="14800" y="425"/>
                </a:cubicBezTo>
                <a:cubicBezTo>
                  <a:pt x="14800" y="425"/>
                  <a:pt x="14801" y="426"/>
                  <a:pt x="14761" y="430"/>
                </a:cubicBezTo>
                <a:cubicBezTo>
                  <a:pt x="14761" y="430"/>
                  <a:pt x="14761" y="429"/>
                  <a:pt x="14793" y="342"/>
                </a:cubicBezTo>
                <a:cubicBezTo>
                  <a:pt x="14793" y="342"/>
                  <a:pt x="14793" y="342"/>
                  <a:pt x="14724" y="360"/>
                </a:cubicBezTo>
                <a:cubicBezTo>
                  <a:pt x="14724" y="360"/>
                  <a:pt x="14724" y="359"/>
                  <a:pt x="14695" y="278"/>
                </a:cubicBezTo>
                <a:cubicBezTo>
                  <a:pt x="14695" y="278"/>
                  <a:pt x="14696" y="278"/>
                  <a:pt x="14595" y="288"/>
                </a:cubicBezTo>
                <a:cubicBezTo>
                  <a:pt x="14595" y="288"/>
                  <a:pt x="14594" y="289"/>
                  <a:pt x="14571" y="364"/>
                </a:cubicBezTo>
                <a:cubicBezTo>
                  <a:pt x="14571" y="364"/>
                  <a:pt x="14572" y="365"/>
                  <a:pt x="14531" y="369"/>
                </a:cubicBezTo>
                <a:cubicBezTo>
                  <a:pt x="14531" y="369"/>
                  <a:pt x="14531" y="368"/>
                  <a:pt x="14533" y="389"/>
                </a:cubicBezTo>
                <a:cubicBezTo>
                  <a:pt x="14599" y="445"/>
                  <a:pt x="14509" y="465"/>
                  <a:pt x="14551" y="482"/>
                </a:cubicBezTo>
                <a:cubicBezTo>
                  <a:pt x="14551" y="482"/>
                  <a:pt x="14552" y="482"/>
                  <a:pt x="14523" y="495"/>
                </a:cubicBezTo>
                <a:cubicBezTo>
                  <a:pt x="14523" y="495"/>
                  <a:pt x="14522" y="495"/>
                  <a:pt x="14514" y="412"/>
                </a:cubicBezTo>
                <a:cubicBezTo>
                  <a:pt x="14514" y="412"/>
                  <a:pt x="14515" y="412"/>
                  <a:pt x="14494" y="414"/>
                </a:cubicBezTo>
                <a:cubicBezTo>
                  <a:pt x="14494" y="414"/>
                  <a:pt x="14494" y="414"/>
                  <a:pt x="14493" y="299"/>
                </a:cubicBezTo>
                <a:cubicBezTo>
                  <a:pt x="14493" y="299"/>
                  <a:pt x="14493" y="299"/>
                  <a:pt x="14455" y="323"/>
                </a:cubicBezTo>
                <a:cubicBezTo>
                  <a:pt x="14466" y="333"/>
                  <a:pt x="14466" y="334"/>
                  <a:pt x="14466" y="334"/>
                </a:cubicBezTo>
                <a:cubicBezTo>
                  <a:pt x="14466" y="334"/>
                  <a:pt x="14467" y="334"/>
                  <a:pt x="14467" y="449"/>
                </a:cubicBezTo>
                <a:cubicBezTo>
                  <a:pt x="14467" y="449"/>
                  <a:pt x="14468" y="448"/>
                  <a:pt x="14480" y="688"/>
                </a:cubicBezTo>
                <a:cubicBezTo>
                  <a:pt x="14480" y="688"/>
                  <a:pt x="14479" y="688"/>
                  <a:pt x="14433" y="745"/>
                </a:cubicBezTo>
                <a:cubicBezTo>
                  <a:pt x="14363" y="647"/>
                  <a:pt x="14461" y="711"/>
                  <a:pt x="14453" y="628"/>
                </a:cubicBezTo>
                <a:cubicBezTo>
                  <a:pt x="14453" y="628"/>
                  <a:pt x="14453" y="627"/>
                  <a:pt x="14435" y="650"/>
                </a:cubicBezTo>
                <a:cubicBezTo>
                  <a:pt x="14418" y="578"/>
                  <a:pt x="14414" y="653"/>
                  <a:pt x="14424" y="641"/>
                </a:cubicBezTo>
                <a:cubicBezTo>
                  <a:pt x="14424" y="641"/>
                  <a:pt x="14424" y="641"/>
                  <a:pt x="14397" y="675"/>
                </a:cubicBezTo>
                <a:cubicBezTo>
                  <a:pt x="14397" y="675"/>
                  <a:pt x="14396" y="674"/>
                  <a:pt x="14358" y="490"/>
                </a:cubicBezTo>
                <a:cubicBezTo>
                  <a:pt x="14358" y="490"/>
                  <a:pt x="14359" y="490"/>
                  <a:pt x="14331" y="525"/>
                </a:cubicBezTo>
                <a:cubicBezTo>
                  <a:pt x="14341" y="513"/>
                  <a:pt x="14337" y="471"/>
                  <a:pt x="14356" y="449"/>
                </a:cubicBezTo>
                <a:cubicBezTo>
                  <a:pt x="14356" y="449"/>
                  <a:pt x="14355" y="448"/>
                  <a:pt x="14303" y="443"/>
                </a:cubicBezTo>
                <a:cubicBezTo>
                  <a:pt x="14303" y="443"/>
                  <a:pt x="14303" y="444"/>
                  <a:pt x="14290" y="414"/>
                </a:cubicBezTo>
                <a:cubicBezTo>
                  <a:pt x="14290" y="414"/>
                  <a:pt x="14291" y="413"/>
                  <a:pt x="14251" y="417"/>
                </a:cubicBezTo>
                <a:cubicBezTo>
                  <a:pt x="14251" y="417"/>
                  <a:pt x="14250" y="418"/>
                  <a:pt x="14184" y="476"/>
                </a:cubicBezTo>
                <a:cubicBezTo>
                  <a:pt x="14184" y="476"/>
                  <a:pt x="14185" y="476"/>
                  <a:pt x="14193" y="559"/>
                </a:cubicBezTo>
                <a:cubicBezTo>
                  <a:pt x="14193" y="559"/>
                  <a:pt x="14193" y="559"/>
                  <a:pt x="14147" y="616"/>
                </a:cubicBezTo>
                <a:cubicBezTo>
                  <a:pt x="14147" y="616"/>
                  <a:pt x="14148" y="616"/>
                  <a:pt x="14152" y="657"/>
                </a:cubicBezTo>
                <a:cubicBezTo>
                  <a:pt x="14152" y="657"/>
                  <a:pt x="14151" y="657"/>
                  <a:pt x="14129" y="638"/>
                </a:cubicBezTo>
                <a:cubicBezTo>
                  <a:pt x="14129" y="638"/>
                  <a:pt x="14129" y="639"/>
                  <a:pt x="14128" y="733"/>
                </a:cubicBezTo>
                <a:cubicBezTo>
                  <a:pt x="14128" y="733"/>
                  <a:pt x="14127" y="734"/>
                  <a:pt x="14162" y="667"/>
                </a:cubicBezTo>
                <a:cubicBezTo>
                  <a:pt x="14162" y="667"/>
                  <a:pt x="14162" y="667"/>
                  <a:pt x="14187" y="822"/>
                </a:cubicBezTo>
                <a:cubicBezTo>
                  <a:pt x="14187" y="822"/>
                  <a:pt x="14187" y="821"/>
                  <a:pt x="14153" y="887"/>
                </a:cubicBezTo>
                <a:cubicBezTo>
                  <a:pt x="14153" y="887"/>
                  <a:pt x="14153" y="887"/>
                  <a:pt x="14130" y="869"/>
                </a:cubicBezTo>
                <a:cubicBezTo>
                  <a:pt x="14130" y="869"/>
                  <a:pt x="14130" y="869"/>
                  <a:pt x="14145" y="804"/>
                </a:cubicBezTo>
                <a:cubicBezTo>
                  <a:pt x="14145" y="804"/>
                  <a:pt x="14145" y="805"/>
                  <a:pt x="14139" y="743"/>
                </a:cubicBezTo>
                <a:cubicBezTo>
                  <a:pt x="14114" y="913"/>
                  <a:pt x="14140" y="764"/>
                  <a:pt x="14102" y="788"/>
                </a:cubicBezTo>
                <a:cubicBezTo>
                  <a:pt x="14102" y="788"/>
                  <a:pt x="14102" y="788"/>
                  <a:pt x="14119" y="860"/>
                </a:cubicBezTo>
                <a:cubicBezTo>
                  <a:pt x="14119" y="860"/>
                  <a:pt x="14119" y="860"/>
                  <a:pt x="14079" y="979"/>
                </a:cubicBezTo>
                <a:cubicBezTo>
                  <a:pt x="14079" y="979"/>
                  <a:pt x="14080" y="979"/>
                  <a:pt x="14021" y="1006"/>
                </a:cubicBezTo>
                <a:cubicBezTo>
                  <a:pt x="14021" y="1006"/>
                  <a:pt x="14021" y="1005"/>
                  <a:pt x="13992" y="1019"/>
                </a:cubicBezTo>
                <a:cubicBezTo>
                  <a:pt x="13992" y="1019"/>
                  <a:pt x="13992" y="1018"/>
                  <a:pt x="13986" y="956"/>
                </a:cubicBezTo>
                <a:cubicBezTo>
                  <a:pt x="13986" y="956"/>
                  <a:pt x="13986" y="956"/>
                  <a:pt x="14016" y="943"/>
                </a:cubicBezTo>
                <a:cubicBezTo>
                  <a:pt x="14016" y="943"/>
                  <a:pt x="14016" y="944"/>
                  <a:pt x="13972" y="906"/>
                </a:cubicBezTo>
                <a:cubicBezTo>
                  <a:pt x="13972" y="906"/>
                  <a:pt x="13971" y="906"/>
                  <a:pt x="13963" y="823"/>
                </a:cubicBezTo>
                <a:cubicBezTo>
                  <a:pt x="13963" y="823"/>
                  <a:pt x="13963" y="823"/>
                  <a:pt x="13989" y="768"/>
                </a:cubicBezTo>
                <a:cubicBezTo>
                  <a:pt x="13989" y="768"/>
                  <a:pt x="13989" y="767"/>
                  <a:pt x="13969" y="769"/>
                </a:cubicBezTo>
                <a:cubicBezTo>
                  <a:pt x="13969" y="769"/>
                  <a:pt x="13969" y="770"/>
                  <a:pt x="13950" y="793"/>
                </a:cubicBezTo>
                <a:cubicBezTo>
                  <a:pt x="13936" y="881"/>
                  <a:pt x="13925" y="927"/>
                  <a:pt x="13917" y="950"/>
                </a:cubicBezTo>
                <a:lnTo>
                  <a:pt x="13912" y="953"/>
                </a:lnTo>
                <a:lnTo>
                  <a:pt x="13908" y="985"/>
                </a:lnTo>
                <a:cubicBezTo>
                  <a:pt x="13908" y="985"/>
                  <a:pt x="13907" y="985"/>
                  <a:pt x="13847" y="1106"/>
                </a:cubicBezTo>
                <a:cubicBezTo>
                  <a:pt x="13847" y="1106"/>
                  <a:pt x="13848" y="1107"/>
                  <a:pt x="13868" y="1105"/>
                </a:cubicBezTo>
                <a:cubicBezTo>
                  <a:pt x="13868" y="1105"/>
                  <a:pt x="13868" y="1104"/>
                  <a:pt x="13863" y="1157"/>
                </a:cubicBezTo>
                <a:cubicBezTo>
                  <a:pt x="13863" y="1157"/>
                  <a:pt x="13863" y="1157"/>
                  <a:pt x="13832" y="1150"/>
                </a:cubicBezTo>
                <a:cubicBezTo>
                  <a:pt x="13832" y="1150"/>
                  <a:pt x="13832" y="1151"/>
                  <a:pt x="13728" y="1234"/>
                </a:cubicBezTo>
                <a:cubicBezTo>
                  <a:pt x="13728" y="1234"/>
                  <a:pt x="13728" y="1233"/>
                  <a:pt x="13711" y="1162"/>
                </a:cubicBezTo>
                <a:cubicBezTo>
                  <a:pt x="13711" y="1162"/>
                  <a:pt x="13711" y="1163"/>
                  <a:pt x="13681" y="1176"/>
                </a:cubicBezTo>
                <a:cubicBezTo>
                  <a:pt x="13681" y="1176"/>
                  <a:pt x="13681" y="1176"/>
                  <a:pt x="13649" y="1054"/>
                </a:cubicBezTo>
                <a:cubicBezTo>
                  <a:pt x="13649" y="1054"/>
                  <a:pt x="13650" y="1053"/>
                  <a:pt x="13677" y="1019"/>
                </a:cubicBezTo>
                <a:cubicBezTo>
                  <a:pt x="13620" y="951"/>
                  <a:pt x="13703" y="870"/>
                  <a:pt x="13679" y="831"/>
                </a:cubicBezTo>
                <a:cubicBezTo>
                  <a:pt x="13679" y="831"/>
                  <a:pt x="13679" y="829"/>
                  <a:pt x="13670" y="841"/>
                </a:cubicBezTo>
                <a:cubicBezTo>
                  <a:pt x="13670" y="841"/>
                  <a:pt x="13669" y="841"/>
                  <a:pt x="13567" y="831"/>
                </a:cubicBezTo>
                <a:cubicBezTo>
                  <a:pt x="13567" y="831"/>
                  <a:pt x="13567" y="831"/>
                  <a:pt x="13527" y="835"/>
                </a:cubicBezTo>
                <a:cubicBezTo>
                  <a:pt x="13527" y="835"/>
                  <a:pt x="13526" y="834"/>
                  <a:pt x="13492" y="901"/>
                </a:cubicBezTo>
                <a:cubicBezTo>
                  <a:pt x="13492" y="901"/>
                  <a:pt x="13492" y="901"/>
                  <a:pt x="13507" y="952"/>
                </a:cubicBezTo>
                <a:cubicBezTo>
                  <a:pt x="13519" y="867"/>
                  <a:pt x="13548" y="947"/>
                  <a:pt x="13555" y="915"/>
                </a:cubicBezTo>
                <a:cubicBezTo>
                  <a:pt x="13555" y="915"/>
                  <a:pt x="13555" y="916"/>
                  <a:pt x="13592" y="985"/>
                </a:cubicBezTo>
                <a:cubicBezTo>
                  <a:pt x="13592" y="985"/>
                  <a:pt x="13592" y="985"/>
                  <a:pt x="13555" y="1030"/>
                </a:cubicBezTo>
                <a:cubicBezTo>
                  <a:pt x="13535" y="1032"/>
                  <a:pt x="13501" y="1004"/>
                  <a:pt x="13509" y="972"/>
                </a:cubicBezTo>
                <a:cubicBezTo>
                  <a:pt x="13509" y="972"/>
                  <a:pt x="13510" y="973"/>
                  <a:pt x="13473" y="1019"/>
                </a:cubicBezTo>
                <a:cubicBezTo>
                  <a:pt x="13473" y="1019"/>
                  <a:pt x="13473" y="1018"/>
                  <a:pt x="13490" y="1090"/>
                </a:cubicBezTo>
                <a:cubicBezTo>
                  <a:pt x="13490" y="1090"/>
                  <a:pt x="13490" y="1090"/>
                  <a:pt x="13429" y="1096"/>
                </a:cubicBezTo>
                <a:cubicBezTo>
                  <a:pt x="13429" y="1096"/>
                  <a:pt x="13429" y="1095"/>
                  <a:pt x="13455" y="1041"/>
                </a:cubicBezTo>
                <a:cubicBezTo>
                  <a:pt x="13455" y="1041"/>
                  <a:pt x="13454" y="1041"/>
                  <a:pt x="13422" y="918"/>
                </a:cubicBezTo>
                <a:lnTo>
                  <a:pt x="13415" y="997"/>
                </a:lnTo>
                <a:lnTo>
                  <a:pt x="13419" y="992"/>
                </a:lnTo>
                <a:cubicBezTo>
                  <a:pt x="13419" y="992"/>
                  <a:pt x="13419" y="992"/>
                  <a:pt x="13407" y="1077"/>
                </a:cubicBezTo>
                <a:cubicBezTo>
                  <a:pt x="13407" y="1077"/>
                  <a:pt x="13407" y="1077"/>
                  <a:pt x="13409" y="1097"/>
                </a:cubicBezTo>
                <a:cubicBezTo>
                  <a:pt x="13409" y="1097"/>
                  <a:pt x="13409" y="1098"/>
                  <a:pt x="13384" y="1153"/>
                </a:cubicBezTo>
                <a:cubicBezTo>
                  <a:pt x="13384" y="1153"/>
                  <a:pt x="13384" y="1153"/>
                  <a:pt x="13407" y="1172"/>
                </a:cubicBezTo>
                <a:cubicBezTo>
                  <a:pt x="13407" y="1172"/>
                  <a:pt x="13406" y="1172"/>
                  <a:pt x="13384" y="1478"/>
                </a:cubicBezTo>
                <a:cubicBezTo>
                  <a:pt x="13384" y="1478"/>
                  <a:pt x="13384" y="1477"/>
                  <a:pt x="13334" y="1492"/>
                </a:cubicBezTo>
                <a:cubicBezTo>
                  <a:pt x="13334" y="1492"/>
                  <a:pt x="13335" y="1493"/>
                  <a:pt x="13343" y="1576"/>
                </a:cubicBezTo>
                <a:cubicBezTo>
                  <a:pt x="13343" y="1576"/>
                  <a:pt x="13343" y="1575"/>
                  <a:pt x="13322" y="1672"/>
                </a:cubicBezTo>
                <a:cubicBezTo>
                  <a:pt x="13322" y="1672"/>
                  <a:pt x="13321" y="1672"/>
                  <a:pt x="13289" y="1874"/>
                </a:cubicBezTo>
                <a:cubicBezTo>
                  <a:pt x="13289" y="1874"/>
                  <a:pt x="13290" y="1875"/>
                  <a:pt x="13310" y="1873"/>
                </a:cubicBezTo>
                <a:cubicBezTo>
                  <a:pt x="13310" y="1873"/>
                  <a:pt x="13310" y="1873"/>
                  <a:pt x="13357" y="1836"/>
                </a:cubicBezTo>
                <a:cubicBezTo>
                  <a:pt x="13357" y="1836"/>
                  <a:pt x="13357" y="1837"/>
                  <a:pt x="13394" y="1791"/>
                </a:cubicBezTo>
                <a:cubicBezTo>
                  <a:pt x="13394" y="1791"/>
                  <a:pt x="13394" y="1790"/>
                  <a:pt x="13407" y="1820"/>
                </a:cubicBezTo>
                <a:cubicBezTo>
                  <a:pt x="13407" y="1820"/>
                  <a:pt x="13406" y="1821"/>
                  <a:pt x="13361" y="2202"/>
                </a:cubicBezTo>
                <a:cubicBezTo>
                  <a:pt x="13361" y="2202"/>
                  <a:pt x="13361" y="2203"/>
                  <a:pt x="13307" y="2386"/>
                </a:cubicBezTo>
                <a:cubicBezTo>
                  <a:pt x="13307" y="2386"/>
                  <a:pt x="13307" y="2385"/>
                  <a:pt x="13251" y="2433"/>
                </a:cubicBezTo>
                <a:cubicBezTo>
                  <a:pt x="13251" y="2433"/>
                  <a:pt x="13251" y="2433"/>
                  <a:pt x="13256" y="2380"/>
                </a:cubicBezTo>
                <a:cubicBezTo>
                  <a:pt x="13256" y="2380"/>
                  <a:pt x="13256" y="2380"/>
                  <a:pt x="13296" y="2376"/>
                </a:cubicBezTo>
                <a:cubicBezTo>
                  <a:pt x="13296" y="2376"/>
                  <a:pt x="13297" y="2376"/>
                  <a:pt x="13286" y="2367"/>
                </a:cubicBezTo>
                <a:cubicBezTo>
                  <a:pt x="13286" y="2367"/>
                  <a:pt x="13285" y="2367"/>
                  <a:pt x="13283" y="2347"/>
                </a:cubicBezTo>
                <a:cubicBezTo>
                  <a:pt x="13283" y="2347"/>
                  <a:pt x="13284" y="2346"/>
                  <a:pt x="13264" y="2348"/>
                </a:cubicBezTo>
                <a:cubicBezTo>
                  <a:pt x="13264" y="2348"/>
                  <a:pt x="13264" y="2348"/>
                  <a:pt x="13247" y="2277"/>
                </a:cubicBezTo>
                <a:cubicBezTo>
                  <a:pt x="13247" y="2277"/>
                  <a:pt x="13247" y="2276"/>
                  <a:pt x="13248" y="2182"/>
                </a:cubicBezTo>
                <a:cubicBezTo>
                  <a:pt x="13248" y="2182"/>
                  <a:pt x="13248" y="2181"/>
                  <a:pt x="13273" y="2127"/>
                </a:cubicBezTo>
                <a:cubicBezTo>
                  <a:pt x="13370" y="2075"/>
                  <a:pt x="13285" y="2137"/>
                  <a:pt x="13316" y="2144"/>
                </a:cubicBezTo>
                <a:cubicBezTo>
                  <a:pt x="13316" y="2144"/>
                  <a:pt x="13315" y="2144"/>
                  <a:pt x="13344" y="2131"/>
                </a:cubicBezTo>
                <a:cubicBezTo>
                  <a:pt x="13344" y="2131"/>
                  <a:pt x="13344" y="2131"/>
                  <a:pt x="13320" y="2092"/>
                </a:cubicBezTo>
                <a:cubicBezTo>
                  <a:pt x="13320" y="2092"/>
                  <a:pt x="13320" y="2091"/>
                  <a:pt x="13347" y="2057"/>
                </a:cubicBezTo>
                <a:cubicBezTo>
                  <a:pt x="13347" y="2057"/>
                  <a:pt x="13347" y="2058"/>
                  <a:pt x="13341" y="1995"/>
                </a:cubicBezTo>
                <a:cubicBezTo>
                  <a:pt x="13341" y="1995"/>
                  <a:pt x="13342" y="1994"/>
                  <a:pt x="13333" y="2006"/>
                </a:cubicBezTo>
                <a:cubicBezTo>
                  <a:pt x="13333" y="2006"/>
                  <a:pt x="13333" y="2006"/>
                  <a:pt x="13353" y="1889"/>
                </a:cubicBezTo>
                <a:cubicBezTo>
                  <a:pt x="13353" y="1889"/>
                  <a:pt x="13352" y="1889"/>
                  <a:pt x="13343" y="1901"/>
                </a:cubicBezTo>
                <a:cubicBezTo>
                  <a:pt x="13343" y="1901"/>
                  <a:pt x="13343" y="1900"/>
                  <a:pt x="13293" y="1915"/>
                </a:cubicBezTo>
                <a:cubicBezTo>
                  <a:pt x="13293" y="1915"/>
                  <a:pt x="13293" y="1916"/>
                  <a:pt x="13282" y="1906"/>
                </a:cubicBezTo>
                <a:cubicBezTo>
                  <a:pt x="13282" y="1906"/>
                  <a:pt x="13282" y="1906"/>
                  <a:pt x="13237" y="1963"/>
                </a:cubicBezTo>
                <a:cubicBezTo>
                  <a:pt x="13237" y="1963"/>
                  <a:pt x="13237" y="1964"/>
                  <a:pt x="13266" y="1950"/>
                </a:cubicBezTo>
                <a:cubicBezTo>
                  <a:pt x="13266" y="1950"/>
                  <a:pt x="13267" y="1949"/>
                  <a:pt x="13271" y="1991"/>
                </a:cubicBezTo>
                <a:cubicBezTo>
                  <a:pt x="13271" y="1991"/>
                  <a:pt x="13271" y="1992"/>
                  <a:pt x="13320" y="1976"/>
                </a:cubicBezTo>
                <a:cubicBezTo>
                  <a:pt x="13320" y="1976"/>
                  <a:pt x="13319" y="1977"/>
                  <a:pt x="13327" y="2060"/>
                </a:cubicBezTo>
                <a:cubicBezTo>
                  <a:pt x="13327" y="2060"/>
                  <a:pt x="13327" y="2059"/>
                  <a:pt x="13316" y="2049"/>
                </a:cubicBezTo>
                <a:cubicBezTo>
                  <a:pt x="13316" y="2049"/>
                  <a:pt x="13317" y="2050"/>
                  <a:pt x="13238" y="2078"/>
                </a:cubicBezTo>
                <a:cubicBezTo>
                  <a:pt x="13238" y="2078"/>
                  <a:pt x="13238" y="2078"/>
                  <a:pt x="13239" y="2099"/>
                </a:cubicBezTo>
                <a:cubicBezTo>
                  <a:pt x="13239" y="2099"/>
                  <a:pt x="13240" y="2100"/>
                  <a:pt x="13244" y="2141"/>
                </a:cubicBezTo>
                <a:cubicBezTo>
                  <a:pt x="13244" y="2141"/>
                  <a:pt x="13244" y="2140"/>
                  <a:pt x="13210" y="2207"/>
                </a:cubicBezTo>
                <a:cubicBezTo>
                  <a:pt x="13239" y="2193"/>
                  <a:pt x="13225" y="2257"/>
                  <a:pt x="13227" y="2278"/>
                </a:cubicBezTo>
                <a:cubicBezTo>
                  <a:pt x="13227" y="2278"/>
                  <a:pt x="13226" y="2278"/>
                  <a:pt x="13166" y="2284"/>
                </a:cubicBezTo>
                <a:cubicBezTo>
                  <a:pt x="13166" y="2284"/>
                  <a:pt x="13166" y="2284"/>
                  <a:pt x="13164" y="2264"/>
                </a:cubicBezTo>
                <a:cubicBezTo>
                  <a:pt x="13164" y="2264"/>
                  <a:pt x="13164" y="2264"/>
                  <a:pt x="13098" y="2323"/>
                </a:cubicBezTo>
                <a:cubicBezTo>
                  <a:pt x="13098" y="2323"/>
                  <a:pt x="13099" y="2322"/>
                  <a:pt x="13189" y="2303"/>
                </a:cubicBezTo>
                <a:cubicBezTo>
                  <a:pt x="13222" y="2331"/>
                  <a:pt x="13203" y="2354"/>
                  <a:pt x="13194" y="2366"/>
                </a:cubicBezTo>
                <a:cubicBezTo>
                  <a:pt x="13194" y="2366"/>
                  <a:pt x="13194" y="2365"/>
                  <a:pt x="13213" y="2342"/>
                </a:cubicBezTo>
                <a:cubicBezTo>
                  <a:pt x="13224" y="2352"/>
                  <a:pt x="13234" y="2362"/>
                  <a:pt x="13225" y="2373"/>
                </a:cubicBezTo>
                <a:cubicBezTo>
                  <a:pt x="13225" y="2373"/>
                  <a:pt x="13226" y="2372"/>
                  <a:pt x="13153" y="2463"/>
                </a:cubicBezTo>
                <a:cubicBezTo>
                  <a:pt x="13153" y="2463"/>
                  <a:pt x="13152" y="2464"/>
                  <a:pt x="13126" y="2404"/>
                </a:cubicBezTo>
                <a:cubicBezTo>
                  <a:pt x="13126" y="2404"/>
                  <a:pt x="13126" y="2403"/>
                  <a:pt x="13081" y="2460"/>
                </a:cubicBezTo>
                <a:cubicBezTo>
                  <a:pt x="13081" y="2460"/>
                  <a:pt x="13080" y="2460"/>
                  <a:pt x="13058" y="2441"/>
                </a:cubicBezTo>
                <a:cubicBezTo>
                  <a:pt x="13058" y="2441"/>
                  <a:pt x="13059" y="2442"/>
                  <a:pt x="13011" y="2478"/>
                </a:cubicBezTo>
                <a:cubicBezTo>
                  <a:pt x="13011" y="2478"/>
                  <a:pt x="13011" y="2478"/>
                  <a:pt x="12970" y="2482"/>
                </a:cubicBezTo>
                <a:cubicBezTo>
                  <a:pt x="12970" y="2482"/>
                  <a:pt x="12971" y="2482"/>
                  <a:pt x="12941" y="2590"/>
                </a:cubicBezTo>
                <a:cubicBezTo>
                  <a:pt x="12941" y="2590"/>
                  <a:pt x="12941" y="2590"/>
                  <a:pt x="12963" y="2609"/>
                </a:cubicBezTo>
                <a:lnTo>
                  <a:pt x="12963" y="2640"/>
                </a:lnTo>
                <a:lnTo>
                  <a:pt x="12968" y="2640"/>
                </a:lnTo>
                <a:cubicBezTo>
                  <a:pt x="12975" y="2639"/>
                  <a:pt x="12976" y="2638"/>
                  <a:pt x="12976" y="2638"/>
                </a:cubicBezTo>
                <a:cubicBezTo>
                  <a:pt x="12976" y="2638"/>
                  <a:pt x="12969" y="2686"/>
                  <a:pt x="12965" y="2662"/>
                </a:cubicBezTo>
                <a:lnTo>
                  <a:pt x="12963" y="2640"/>
                </a:lnTo>
                <a:lnTo>
                  <a:pt x="12915" y="2644"/>
                </a:lnTo>
                <a:cubicBezTo>
                  <a:pt x="12915" y="2644"/>
                  <a:pt x="12915" y="2644"/>
                  <a:pt x="12908" y="2676"/>
                </a:cubicBezTo>
                <a:cubicBezTo>
                  <a:pt x="12908" y="2676"/>
                  <a:pt x="12907" y="2677"/>
                  <a:pt x="12948" y="2673"/>
                </a:cubicBezTo>
                <a:cubicBezTo>
                  <a:pt x="12948" y="2673"/>
                  <a:pt x="12948" y="2672"/>
                  <a:pt x="12902" y="2939"/>
                </a:cubicBezTo>
                <a:cubicBezTo>
                  <a:pt x="12902" y="2939"/>
                  <a:pt x="12902" y="2940"/>
                  <a:pt x="12873" y="2953"/>
                </a:cubicBezTo>
                <a:cubicBezTo>
                  <a:pt x="12873" y="2953"/>
                  <a:pt x="12873" y="2953"/>
                  <a:pt x="12880" y="2921"/>
                </a:cubicBezTo>
                <a:cubicBezTo>
                  <a:pt x="12880" y="2921"/>
                  <a:pt x="12880" y="2920"/>
                  <a:pt x="12840" y="2924"/>
                </a:cubicBezTo>
                <a:cubicBezTo>
                  <a:pt x="12840" y="2924"/>
                  <a:pt x="12839" y="2924"/>
                  <a:pt x="12856" y="2880"/>
                </a:cubicBezTo>
                <a:cubicBezTo>
                  <a:pt x="12856" y="2880"/>
                  <a:pt x="12857" y="2881"/>
                  <a:pt x="12877" y="2879"/>
                </a:cubicBezTo>
                <a:cubicBezTo>
                  <a:pt x="12877" y="2879"/>
                  <a:pt x="12877" y="2879"/>
                  <a:pt x="12884" y="2847"/>
                </a:cubicBezTo>
                <a:cubicBezTo>
                  <a:pt x="12884" y="2847"/>
                  <a:pt x="12884" y="2847"/>
                  <a:pt x="12873" y="2838"/>
                </a:cubicBezTo>
                <a:cubicBezTo>
                  <a:pt x="12873" y="2838"/>
                  <a:pt x="12872" y="2837"/>
                  <a:pt x="12830" y="2820"/>
                </a:cubicBezTo>
                <a:cubicBezTo>
                  <a:pt x="12830" y="2820"/>
                  <a:pt x="12831" y="2821"/>
                  <a:pt x="12815" y="2864"/>
                </a:cubicBezTo>
                <a:cubicBezTo>
                  <a:pt x="12815" y="2864"/>
                  <a:pt x="12814" y="2864"/>
                  <a:pt x="12793" y="2866"/>
                </a:cubicBezTo>
                <a:cubicBezTo>
                  <a:pt x="12793" y="2866"/>
                  <a:pt x="12794" y="2865"/>
                  <a:pt x="12779" y="2815"/>
                </a:cubicBezTo>
                <a:cubicBezTo>
                  <a:pt x="12779" y="2815"/>
                  <a:pt x="12779" y="2816"/>
                  <a:pt x="12849" y="2799"/>
                </a:cubicBezTo>
                <a:cubicBezTo>
                  <a:pt x="12849" y="2799"/>
                  <a:pt x="12849" y="2797"/>
                  <a:pt x="12863" y="2733"/>
                </a:cubicBezTo>
                <a:cubicBezTo>
                  <a:pt x="12863" y="2733"/>
                  <a:pt x="12863" y="2733"/>
                  <a:pt x="12825" y="2758"/>
                </a:cubicBezTo>
                <a:cubicBezTo>
                  <a:pt x="12825" y="2758"/>
                  <a:pt x="12824" y="2758"/>
                  <a:pt x="12782" y="2742"/>
                </a:cubicBezTo>
                <a:cubicBezTo>
                  <a:pt x="12782" y="2742"/>
                  <a:pt x="12782" y="2741"/>
                  <a:pt x="12755" y="2775"/>
                </a:cubicBezTo>
                <a:cubicBezTo>
                  <a:pt x="12755" y="2775"/>
                  <a:pt x="12755" y="2775"/>
                  <a:pt x="12734" y="2871"/>
                </a:cubicBezTo>
                <a:cubicBezTo>
                  <a:pt x="12790" y="2824"/>
                  <a:pt x="12755" y="2891"/>
                  <a:pt x="12766" y="2901"/>
                </a:cubicBezTo>
                <a:cubicBezTo>
                  <a:pt x="12766" y="2901"/>
                  <a:pt x="12767" y="2900"/>
                  <a:pt x="12740" y="2934"/>
                </a:cubicBezTo>
                <a:cubicBezTo>
                  <a:pt x="12740" y="2934"/>
                  <a:pt x="12739" y="2934"/>
                  <a:pt x="12686" y="2908"/>
                </a:cubicBezTo>
                <a:cubicBezTo>
                  <a:pt x="12686" y="2908"/>
                  <a:pt x="12686" y="2909"/>
                  <a:pt x="12690" y="2950"/>
                </a:cubicBezTo>
                <a:cubicBezTo>
                  <a:pt x="12598" y="2949"/>
                  <a:pt x="12682" y="2982"/>
                  <a:pt x="12653" y="2995"/>
                </a:cubicBezTo>
                <a:cubicBezTo>
                  <a:pt x="12653" y="2995"/>
                  <a:pt x="12654" y="2995"/>
                  <a:pt x="12602" y="2990"/>
                </a:cubicBezTo>
                <a:cubicBezTo>
                  <a:pt x="12602" y="2990"/>
                  <a:pt x="12602" y="2990"/>
                  <a:pt x="12585" y="2918"/>
                </a:cubicBezTo>
                <a:cubicBezTo>
                  <a:pt x="12585" y="2918"/>
                  <a:pt x="12585" y="2919"/>
                  <a:pt x="12612" y="2885"/>
                </a:cubicBezTo>
                <a:cubicBezTo>
                  <a:pt x="12612" y="2885"/>
                  <a:pt x="12612" y="2884"/>
                  <a:pt x="12646" y="2818"/>
                </a:cubicBezTo>
                <a:cubicBezTo>
                  <a:pt x="12646" y="2818"/>
                  <a:pt x="12647" y="2818"/>
                  <a:pt x="12636" y="2809"/>
                </a:cubicBezTo>
                <a:cubicBezTo>
                  <a:pt x="12636" y="2809"/>
                  <a:pt x="12636" y="2809"/>
                  <a:pt x="12681" y="2752"/>
                </a:cubicBezTo>
                <a:cubicBezTo>
                  <a:pt x="12681" y="2752"/>
                  <a:pt x="12680" y="2752"/>
                  <a:pt x="12636" y="2714"/>
                </a:cubicBezTo>
                <a:cubicBezTo>
                  <a:pt x="12636" y="2714"/>
                  <a:pt x="12636" y="2714"/>
                  <a:pt x="12662" y="2659"/>
                </a:cubicBezTo>
                <a:cubicBezTo>
                  <a:pt x="12662" y="2659"/>
                  <a:pt x="12678" y="2647"/>
                  <a:pt x="12697" y="2632"/>
                </a:cubicBezTo>
                <a:cubicBezTo>
                  <a:pt x="12696" y="2646"/>
                  <a:pt x="12698" y="2661"/>
                  <a:pt x="12703" y="2656"/>
                </a:cubicBezTo>
                <a:cubicBezTo>
                  <a:pt x="12703" y="2656"/>
                  <a:pt x="12702" y="2655"/>
                  <a:pt x="12711" y="2644"/>
                </a:cubicBezTo>
                <a:cubicBezTo>
                  <a:pt x="12711" y="2644"/>
                  <a:pt x="12711" y="2644"/>
                  <a:pt x="12744" y="2557"/>
                </a:cubicBezTo>
                <a:cubicBezTo>
                  <a:pt x="12744" y="2557"/>
                  <a:pt x="12744" y="2557"/>
                  <a:pt x="12735" y="2568"/>
                </a:cubicBezTo>
                <a:cubicBezTo>
                  <a:pt x="12735" y="2568"/>
                  <a:pt x="12735" y="2568"/>
                  <a:pt x="12666" y="2586"/>
                </a:cubicBezTo>
                <a:cubicBezTo>
                  <a:pt x="12666" y="2586"/>
                  <a:pt x="12665" y="2586"/>
                  <a:pt x="12663" y="2565"/>
                </a:cubicBezTo>
                <a:cubicBezTo>
                  <a:pt x="12663" y="2565"/>
                  <a:pt x="12664" y="2565"/>
                  <a:pt x="12642" y="2546"/>
                </a:cubicBezTo>
                <a:cubicBezTo>
                  <a:pt x="12642" y="2546"/>
                  <a:pt x="12641" y="2546"/>
                  <a:pt x="12650" y="2535"/>
                </a:cubicBezTo>
                <a:cubicBezTo>
                  <a:pt x="12650" y="2535"/>
                  <a:pt x="12651" y="2535"/>
                  <a:pt x="12725" y="2465"/>
                </a:cubicBezTo>
                <a:cubicBezTo>
                  <a:pt x="12725" y="2465"/>
                  <a:pt x="12725" y="2465"/>
                  <a:pt x="12732" y="2433"/>
                </a:cubicBezTo>
                <a:cubicBezTo>
                  <a:pt x="12732" y="2433"/>
                  <a:pt x="12731" y="2432"/>
                  <a:pt x="12673" y="2459"/>
                </a:cubicBezTo>
                <a:lnTo>
                  <a:pt x="12680" y="2446"/>
                </a:lnTo>
                <a:lnTo>
                  <a:pt x="12677" y="2443"/>
                </a:lnTo>
                <a:cubicBezTo>
                  <a:pt x="12672" y="2438"/>
                  <a:pt x="12661" y="2430"/>
                  <a:pt x="12639" y="2411"/>
                </a:cubicBezTo>
                <a:cubicBezTo>
                  <a:pt x="12639" y="2411"/>
                  <a:pt x="12638" y="2411"/>
                  <a:pt x="12655" y="2367"/>
                </a:cubicBezTo>
                <a:cubicBezTo>
                  <a:pt x="12655" y="2367"/>
                  <a:pt x="12655" y="2367"/>
                  <a:pt x="12599" y="2320"/>
                </a:cubicBezTo>
                <a:cubicBezTo>
                  <a:pt x="12599" y="2320"/>
                  <a:pt x="12599" y="2320"/>
                  <a:pt x="12500" y="2351"/>
                </a:cubicBezTo>
                <a:cubicBezTo>
                  <a:pt x="12500" y="2351"/>
                  <a:pt x="12500" y="2350"/>
                  <a:pt x="12496" y="2309"/>
                </a:cubicBezTo>
                <a:cubicBezTo>
                  <a:pt x="12496" y="2309"/>
                  <a:pt x="12496" y="2310"/>
                  <a:pt x="12438" y="2336"/>
                </a:cubicBezTo>
                <a:cubicBezTo>
                  <a:pt x="12438" y="2336"/>
                  <a:pt x="12438" y="2335"/>
                  <a:pt x="12405" y="2307"/>
                </a:cubicBezTo>
                <a:cubicBezTo>
                  <a:pt x="12405" y="2307"/>
                  <a:pt x="12405" y="2308"/>
                  <a:pt x="12401" y="2267"/>
                </a:cubicBezTo>
                <a:cubicBezTo>
                  <a:pt x="12401" y="2267"/>
                  <a:pt x="12401" y="2267"/>
                  <a:pt x="12363" y="2291"/>
                </a:cubicBezTo>
                <a:cubicBezTo>
                  <a:pt x="12363" y="2291"/>
                  <a:pt x="12363" y="2291"/>
                  <a:pt x="12377" y="2227"/>
                </a:cubicBezTo>
                <a:cubicBezTo>
                  <a:pt x="12377" y="2227"/>
                  <a:pt x="12377" y="2227"/>
                  <a:pt x="12357" y="2229"/>
                </a:cubicBezTo>
                <a:cubicBezTo>
                  <a:pt x="12357" y="2229"/>
                  <a:pt x="12356" y="2229"/>
                  <a:pt x="12354" y="2208"/>
                </a:cubicBezTo>
                <a:cubicBezTo>
                  <a:pt x="12354" y="2208"/>
                  <a:pt x="12355" y="2208"/>
                  <a:pt x="12402" y="2172"/>
                </a:cubicBezTo>
                <a:cubicBezTo>
                  <a:pt x="12402" y="2172"/>
                  <a:pt x="12400" y="2145"/>
                  <a:pt x="12397" y="2109"/>
                </a:cubicBezTo>
                <a:cubicBezTo>
                  <a:pt x="12395" y="2088"/>
                  <a:pt x="12394" y="2089"/>
                  <a:pt x="12394" y="2089"/>
                </a:cubicBezTo>
                <a:cubicBezTo>
                  <a:pt x="12396" y="2109"/>
                  <a:pt x="12394" y="2097"/>
                  <a:pt x="12395" y="2109"/>
                </a:cubicBezTo>
                <a:cubicBezTo>
                  <a:pt x="12395" y="2109"/>
                  <a:pt x="12395" y="2110"/>
                  <a:pt x="12336" y="2116"/>
                </a:cubicBezTo>
                <a:cubicBezTo>
                  <a:pt x="12256" y="2158"/>
                  <a:pt x="12213" y="2182"/>
                  <a:pt x="12193" y="2194"/>
                </a:cubicBezTo>
                <a:lnTo>
                  <a:pt x="12191" y="2197"/>
                </a:lnTo>
                <a:lnTo>
                  <a:pt x="12197" y="2194"/>
                </a:lnTo>
                <a:cubicBezTo>
                  <a:pt x="12201" y="2192"/>
                  <a:pt x="12200" y="2192"/>
                  <a:pt x="12200" y="2192"/>
                </a:cubicBezTo>
                <a:lnTo>
                  <a:pt x="12197" y="2202"/>
                </a:lnTo>
                <a:lnTo>
                  <a:pt x="12240" y="2194"/>
                </a:lnTo>
                <a:cubicBezTo>
                  <a:pt x="12257" y="2192"/>
                  <a:pt x="12269" y="2193"/>
                  <a:pt x="12262" y="2207"/>
                </a:cubicBezTo>
                <a:cubicBezTo>
                  <a:pt x="12262" y="2207"/>
                  <a:pt x="12263" y="2207"/>
                  <a:pt x="12196" y="2245"/>
                </a:cubicBezTo>
                <a:cubicBezTo>
                  <a:pt x="12195" y="2234"/>
                  <a:pt x="12191" y="2228"/>
                  <a:pt x="12190" y="2220"/>
                </a:cubicBezTo>
                <a:lnTo>
                  <a:pt x="12197" y="2202"/>
                </a:lnTo>
                <a:lnTo>
                  <a:pt x="12189" y="2204"/>
                </a:lnTo>
                <a:lnTo>
                  <a:pt x="12191" y="2197"/>
                </a:lnTo>
                <a:lnTo>
                  <a:pt x="12172" y="2205"/>
                </a:lnTo>
                <a:cubicBezTo>
                  <a:pt x="12172" y="2205"/>
                  <a:pt x="12171" y="2206"/>
                  <a:pt x="12206" y="2140"/>
                </a:cubicBezTo>
                <a:cubicBezTo>
                  <a:pt x="12206" y="2140"/>
                  <a:pt x="12205" y="2139"/>
                  <a:pt x="12194" y="2129"/>
                </a:cubicBezTo>
                <a:cubicBezTo>
                  <a:pt x="12194" y="2129"/>
                  <a:pt x="12195" y="2130"/>
                  <a:pt x="12231" y="2084"/>
                </a:cubicBezTo>
                <a:cubicBezTo>
                  <a:pt x="12231" y="2084"/>
                  <a:pt x="12231" y="2084"/>
                  <a:pt x="12218" y="2054"/>
                </a:cubicBezTo>
                <a:cubicBezTo>
                  <a:pt x="12218" y="2054"/>
                  <a:pt x="12218" y="2054"/>
                  <a:pt x="12245" y="2020"/>
                </a:cubicBezTo>
                <a:cubicBezTo>
                  <a:pt x="12095" y="2046"/>
                  <a:pt x="12259" y="1956"/>
                  <a:pt x="12167" y="1955"/>
                </a:cubicBezTo>
                <a:cubicBezTo>
                  <a:pt x="12167" y="1955"/>
                  <a:pt x="12167" y="1954"/>
                  <a:pt x="12142" y="2008"/>
                </a:cubicBezTo>
                <a:cubicBezTo>
                  <a:pt x="12142" y="2008"/>
                  <a:pt x="12143" y="2009"/>
                  <a:pt x="12102" y="2013"/>
                </a:cubicBezTo>
                <a:cubicBezTo>
                  <a:pt x="12102" y="2013"/>
                  <a:pt x="12102" y="2014"/>
                  <a:pt x="12108" y="2004"/>
                </a:cubicBezTo>
                <a:lnTo>
                  <a:pt x="12108" y="2001"/>
                </a:lnTo>
                <a:lnTo>
                  <a:pt x="12105" y="2001"/>
                </a:lnTo>
                <a:cubicBezTo>
                  <a:pt x="12105" y="1987"/>
                  <a:pt x="12111" y="1955"/>
                  <a:pt x="12106" y="1960"/>
                </a:cubicBezTo>
                <a:cubicBezTo>
                  <a:pt x="12106" y="1960"/>
                  <a:pt x="12107" y="1960"/>
                  <a:pt x="12094" y="1930"/>
                </a:cubicBezTo>
                <a:cubicBezTo>
                  <a:pt x="12094" y="1930"/>
                  <a:pt x="12093" y="1930"/>
                  <a:pt x="12099" y="1992"/>
                </a:cubicBezTo>
                <a:cubicBezTo>
                  <a:pt x="12099" y="1992"/>
                  <a:pt x="12100" y="1992"/>
                  <a:pt x="12080" y="1994"/>
                </a:cubicBezTo>
                <a:cubicBezTo>
                  <a:pt x="12080" y="1994"/>
                  <a:pt x="12080" y="1995"/>
                  <a:pt x="12082" y="2016"/>
                </a:cubicBezTo>
                <a:cubicBezTo>
                  <a:pt x="12039" y="2093"/>
                  <a:pt x="12053" y="2028"/>
                  <a:pt x="12033" y="2030"/>
                </a:cubicBezTo>
                <a:cubicBezTo>
                  <a:pt x="12045" y="1945"/>
                  <a:pt x="12089" y="1983"/>
                  <a:pt x="12047" y="1966"/>
                </a:cubicBezTo>
                <a:cubicBezTo>
                  <a:pt x="11926" y="1978"/>
                  <a:pt x="12015" y="1959"/>
                  <a:pt x="12013" y="1939"/>
                </a:cubicBezTo>
                <a:cubicBezTo>
                  <a:pt x="12051" y="1961"/>
                  <a:pt x="12055" y="1949"/>
                  <a:pt x="12054" y="1930"/>
                </a:cubicBezTo>
                <a:lnTo>
                  <a:pt x="12064" y="1886"/>
                </a:lnTo>
                <a:lnTo>
                  <a:pt x="12067" y="1892"/>
                </a:lnTo>
                <a:lnTo>
                  <a:pt x="12075" y="1871"/>
                </a:lnTo>
                <a:lnTo>
                  <a:pt x="12068" y="1870"/>
                </a:lnTo>
                <a:lnTo>
                  <a:pt x="12068" y="1867"/>
                </a:lnTo>
                <a:lnTo>
                  <a:pt x="12067" y="1869"/>
                </a:lnTo>
                <a:cubicBezTo>
                  <a:pt x="12056" y="1879"/>
                  <a:pt x="12035" y="1899"/>
                  <a:pt x="11993" y="1940"/>
                </a:cubicBezTo>
                <a:cubicBezTo>
                  <a:pt x="11993" y="1940"/>
                  <a:pt x="11993" y="1940"/>
                  <a:pt x="12000" y="1908"/>
                </a:cubicBezTo>
                <a:cubicBezTo>
                  <a:pt x="12000" y="1908"/>
                  <a:pt x="12001" y="1908"/>
                  <a:pt x="11961" y="1912"/>
                </a:cubicBezTo>
                <a:cubicBezTo>
                  <a:pt x="11961" y="1912"/>
                  <a:pt x="11961" y="1912"/>
                  <a:pt x="11978" y="1984"/>
                </a:cubicBezTo>
                <a:cubicBezTo>
                  <a:pt x="11978" y="1984"/>
                  <a:pt x="11977" y="1983"/>
                  <a:pt x="11934" y="2061"/>
                </a:cubicBezTo>
                <a:cubicBezTo>
                  <a:pt x="11934" y="2061"/>
                  <a:pt x="11933" y="2061"/>
                  <a:pt x="11893" y="2065"/>
                </a:cubicBezTo>
                <a:cubicBezTo>
                  <a:pt x="11893" y="2065"/>
                  <a:pt x="11893" y="2065"/>
                  <a:pt x="11866" y="2099"/>
                </a:cubicBezTo>
                <a:cubicBezTo>
                  <a:pt x="11866" y="2099"/>
                  <a:pt x="11866" y="2100"/>
                  <a:pt x="11915" y="2084"/>
                </a:cubicBezTo>
                <a:cubicBezTo>
                  <a:pt x="11915" y="2084"/>
                  <a:pt x="11916" y="2084"/>
                  <a:pt x="11881" y="2150"/>
                </a:cubicBezTo>
                <a:cubicBezTo>
                  <a:pt x="11881" y="2150"/>
                  <a:pt x="11881" y="2151"/>
                  <a:pt x="11876" y="2151"/>
                </a:cubicBezTo>
                <a:lnTo>
                  <a:pt x="11861" y="2153"/>
                </a:lnTo>
                <a:lnTo>
                  <a:pt x="11856" y="2176"/>
                </a:lnTo>
                <a:cubicBezTo>
                  <a:pt x="11853" y="2179"/>
                  <a:pt x="11850" y="2179"/>
                  <a:pt x="11846" y="2172"/>
                </a:cubicBezTo>
                <a:lnTo>
                  <a:pt x="11840" y="2159"/>
                </a:lnTo>
                <a:lnTo>
                  <a:pt x="11840" y="2162"/>
                </a:lnTo>
                <a:cubicBezTo>
                  <a:pt x="11840" y="2168"/>
                  <a:pt x="11838" y="2180"/>
                  <a:pt x="11836" y="2207"/>
                </a:cubicBezTo>
                <a:cubicBezTo>
                  <a:pt x="11836" y="2207"/>
                  <a:pt x="11835" y="2207"/>
                  <a:pt x="11788" y="2243"/>
                </a:cubicBezTo>
                <a:cubicBezTo>
                  <a:pt x="11788" y="2243"/>
                  <a:pt x="11788" y="2244"/>
                  <a:pt x="11768" y="2246"/>
                </a:cubicBezTo>
                <a:cubicBezTo>
                  <a:pt x="11768" y="2246"/>
                  <a:pt x="11768" y="2246"/>
                  <a:pt x="11693" y="2316"/>
                </a:cubicBezTo>
                <a:cubicBezTo>
                  <a:pt x="11693" y="2316"/>
                  <a:pt x="11693" y="2315"/>
                  <a:pt x="11650" y="2299"/>
                </a:cubicBezTo>
                <a:cubicBezTo>
                  <a:pt x="11650" y="2299"/>
                  <a:pt x="11651" y="2299"/>
                  <a:pt x="11718" y="2261"/>
                </a:cubicBezTo>
                <a:cubicBezTo>
                  <a:pt x="11718" y="2261"/>
                  <a:pt x="11718" y="2261"/>
                  <a:pt x="11687" y="2253"/>
                </a:cubicBezTo>
                <a:cubicBezTo>
                  <a:pt x="11687" y="2253"/>
                  <a:pt x="11687" y="2253"/>
                  <a:pt x="11696" y="2242"/>
                </a:cubicBezTo>
                <a:cubicBezTo>
                  <a:pt x="11696" y="2242"/>
                  <a:pt x="11697" y="2242"/>
                  <a:pt x="11724" y="2208"/>
                </a:cubicBezTo>
                <a:cubicBezTo>
                  <a:pt x="11724" y="2208"/>
                  <a:pt x="11724" y="2207"/>
                  <a:pt x="11674" y="2223"/>
                </a:cubicBezTo>
                <a:cubicBezTo>
                  <a:pt x="11674" y="2223"/>
                  <a:pt x="11674" y="2223"/>
                  <a:pt x="11642" y="2310"/>
                </a:cubicBezTo>
                <a:lnTo>
                  <a:pt x="11601" y="2288"/>
                </a:lnTo>
                <a:lnTo>
                  <a:pt x="11597" y="2291"/>
                </a:lnTo>
                <a:cubicBezTo>
                  <a:pt x="11585" y="2300"/>
                  <a:pt x="11560" y="2318"/>
                  <a:pt x="11513" y="2354"/>
                </a:cubicBezTo>
                <a:cubicBezTo>
                  <a:pt x="11513" y="2354"/>
                  <a:pt x="11513" y="2354"/>
                  <a:pt x="11468" y="2411"/>
                </a:cubicBezTo>
                <a:cubicBezTo>
                  <a:pt x="11457" y="2401"/>
                  <a:pt x="11455" y="2382"/>
                  <a:pt x="11446" y="2393"/>
                </a:cubicBezTo>
                <a:cubicBezTo>
                  <a:pt x="11446" y="2393"/>
                  <a:pt x="11446" y="2393"/>
                  <a:pt x="11517" y="2281"/>
                </a:cubicBezTo>
                <a:cubicBezTo>
                  <a:pt x="11528" y="2290"/>
                  <a:pt x="11472" y="2244"/>
                  <a:pt x="11521" y="2229"/>
                </a:cubicBezTo>
                <a:cubicBezTo>
                  <a:pt x="11521" y="2229"/>
                  <a:pt x="11522" y="2228"/>
                  <a:pt x="11489" y="2199"/>
                </a:cubicBezTo>
                <a:lnTo>
                  <a:pt x="11519" y="2159"/>
                </a:lnTo>
                <a:lnTo>
                  <a:pt x="11514" y="2157"/>
                </a:lnTo>
                <a:cubicBezTo>
                  <a:pt x="11516" y="2144"/>
                  <a:pt x="11541" y="2123"/>
                  <a:pt x="11533" y="2140"/>
                </a:cubicBezTo>
                <a:lnTo>
                  <a:pt x="11519" y="2159"/>
                </a:lnTo>
                <a:lnTo>
                  <a:pt x="11536" y="2163"/>
                </a:lnTo>
                <a:cubicBezTo>
                  <a:pt x="11468" y="2201"/>
                  <a:pt x="11529" y="2195"/>
                  <a:pt x="11520" y="2207"/>
                </a:cubicBezTo>
                <a:cubicBezTo>
                  <a:pt x="11520" y="2207"/>
                  <a:pt x="11520" y="2207"/>
                  <a:pt x="11589" y="2189"/>
                </a:cubicBezTo>
                <a:cubicBezTo>
                  <a:pt x="11589" y="2189"/>
                  <a:pt x="11589" y="2190"/>
                  <a:pt x="11591" y="2211"/>
                </a:cubicBezTo>
                <a:cubicBezTo>
                  <a:pt x="11591" y="2211"/>
                  <a:pt x="11591" y="2210"/>
                  <a:pt x="11621" y="2197"/>
                </a:cubicBezTo>
                <a:cubicBezTo>
                  <a:pt x="11621" y="2197"/>
                  <a:pt x="11620" y="2198"/>
                  <a:pt x="11622" y="2218"/>
                </a:cubicBezTo>
                <a:cubicBezTo>
                  <a:pt x="11622" y="2218"/>
                  <a:pt x="11622" y="2218"/>
                  <a:pt x="11640" y="2195"/>
                </a:cubicBezTo>
                <a:cubicBezTo>
                  <a:pt x="11657" y="2152"/>
                  <a:pt x="11669" y="2117"/>
                  <a:pt x="11677" y="2090"/>
                </a:cubicBezTo>
                <a:lnTo>
                  <a:pt x="11687" y="2060"/>
                </a:lnTo>
                <a:lnTo>
                  <a:pt x="11682" y="2054"/>
                </a:lnTo>
                <a:lnTo>
                  <a:pt x="11679" y="2055"/>
                </a:lnTo>
                <a:cubicBezTo>
                  <a:pt x="11679" y="2055"/>
                  <a:pt x="11678" y="2055"/>
                  <a:pt x="11676" y="2035"/>
                </a:cubicBezTo>
                <a:lnTo>
                  <a:pt x="11689" y="1991"/>
                </a:lnTo>
                <a:lnTo>
                  <a:pt x="11687" y="1991"/>
                </a:lnTo>
                <a:cubicBezTo>
                  <a:pt x="11682" y="1991"/>
                  <a:pt x="11672" y="1993"/>
                  <a:pt x="11652" y="1995"/>
                </a:cubicBezTo>
                <a:cubicBezTo>
                  <a:pt x="11652" y="1995"/>
                  <a:pt x="11653" y="1995"/>
                  <a:pt x="11680" y="1960"/>
                </a:cubicBezTo>
                <a:cubicBezTo>
                  <a:pt x="11680" y="1960"/>
                  <a:pt x="11680" y="1961"/>
                  <a:pt x="11676" y="1920"/>
                </a:cubicBezTo>
                <a:cubicBezTo>
                  <a:pt x="11676" y="1920"/>
                  <a:pt x="11675" y="1919"/>
                  <a:pt x="11684" y="1908"/>
                </a:cubicBezTo>
                <a:cubicBezTo>
                  <a:pt x="11652" y="1785"/>
                  <a:pt x="11683" y="1887"/>
                  <a:pt x="11701" y="1864"/>
                </a:cubicBezTo>
                <a:lnTo>
                  <a:pt x="11708" y="1871"/>
                </a:lnTo>
                <a:lnTo>
                  <a:pt x="11710" y="1870"/>
                </a:lnTo>
                <a:lnTo>
                  <a:pt x="11689" y="1835"/>
                </a:lnTo>
                <a:cubicBezTo>
                  <a:pt x="11689" y="1835"/>
                  <a:pt x="11688" y="1835"/>
                  <a:pt x="11697" y="1823"/>
                </a:cubicBezTo>
                <a:cubicBezTo>
                  <a:pt x="11697" y="1823"/>
                  <a:pt x="11698" y="1824"/>
                  <a:pt x="11758" y="1818"/>
                </a:cubicBezTo>
                <a:cubicBezTo>
                  <a:pt x="11758" y="1818"/>
                  <a:pt x="11757" y="1816"/>
                  <a:pt x="11724" y="1788"/>
                </a:cubicBezTo>
                <a:cubicBezTo>
                  <a:pt x="11724" y="1788"/>
                  <a:pt x="11724" y="1789"/>
                  <a:pt x="11704" y="1791"/>
                </a:cubicBezTo>
                <a:cubicBezTo>
                  <a:pt x="11704" y="1791"/>
                  <a:pt x="11704" y="1792"/>
                  <a:pt x="11656" y="1713"/>
                </a:cubicBezTo>
                <a:cubicBezTo>
                  <a:pt x="11656" y="1713"/>
                  <a:pt x="11656" y="1712"/>
                  <a:pt x="11687" y="1720"/>
                </a:cubicBezTo>
                <a:cubicBezTo>
                  <a:pt x="11692" y="1691"/>
                  <a:pt x="11694" y="1674"/>
                  <a:pt x="11693" y="1666"/>
                </a:cubicBezTo>
                <a:lnTo>
                  <a:pt x="11687" y="1662"/>
                </a:lnTo>
                <a:cubicBezTo>
                  <a:pt x="11685" y="1664"/>
                  <a:pt x="11685" y="1669"/>
                  <a:pt x="11684" y="1672"/>
                </a:cubicBezTo>
                <a:cubicBezTo>
                  <a:pt x="11679" y="1675"/>
                  <a:pt x="11672" y="1680"/>
                  <a:pt x="11655" y="1691"/>
                </a:cubicBezTo>
                <a:cubicBezTo>
                  <a:pt x="11573" y="1584"/>
                  <a:pt x="11654" y="1691"/>
                  <a:pt x="11639" y="1640"/>
                </a:cubicBezTo>
                <a:cubicBezTo>
                  <a:pt x="11639" y="1640"/>
                  <a:pt x="11640" y="1640"/>
                  <a:pt x="11599" y="1644"/>
                </a:cubicBezTo>
                <a:cubicBezTo>
                  <a:pt x="11599" y="1644"/>
                  <a:pt x="11599" y="1645"/>
                  <a:pt x="11595" y="1603"/>
                </a:cubicBezTo>
                <a:cubicBezTo>
                  <a:pt x="11595" y="1603"/>
                  <a:pt x="11595" y="1602"/>
                  <a:pt x="11615" y="1600"/>
                </a:cubicBezTo>
                <a:cubicBezTo>
                  <a:pt x="11606" y="1612"/>
                  <a:pt x="11605" y="1613"/>
                  <a:pt x="11616" y="1622"/>
                </a:cubicBezTo>
                <a:cubicBezTo>
                  <a:pt x="11616" y="1622"/>
                  <a:pt x="11618" y="1621"/>
                  <a:pt x="11670" y="1532"/>
                </a:cubicBezTo>
                <a:cubicBezTo>
                  <a:pt x="11670" y="1532"/>
                  <a:pt x="11670" y="1533"/>
                  <a:pt x="11679" y="1522"/>
                </a:cubicBezTo>
                <a:cubicBezTo>
                  <a:pt x="11679" y="1522"/>
                  <a:pt x="11679" y="1522"/>
                  <a:pt x="11707" y="1393"/>
                </a:cubicBezTo>
                <a:cubicBezTo>
                  <a:pt x="11707" y="1393"/>
                  <a:pt x="11707" y="1393"/>
                  <a:pt x="11703" y="1351"/>
                </a:cubicBezTo>
                <a:cubicBezTo>
                  <a:pt x="11703" y="1351"/>
                  <a:pt x="11704" y="1351"/>
                  <a:pt x="11674" y="1364"/>
                </a:cubicBezTo>
                <a:cubicBezTo>
                  <a:pt x="11674" y="1364"/>
                  <a:pt x="11673" y="1364"/>
                  <a:pt x="11636" y="1294"/>
                </a:cubicBezTo>
                <a:cubicBezTo>
                  <a:pt x="11636" y="1294"/>
                  <a:pt x="11637" y="1295"/>
                  <a:pt x="11653" y="1252"/>
                </a:cubicBezTo>
                <a:cubicBezTo>
                  <a:pt x="11618" y="1203"/>
                  <a:pt x="11642" y="1242"/>
                  <a:pt x="11642" y="1242"/>
                </a:cubicBezTo>
                <a:cubicBezTo>
                  <a:pt x="11642" y="1242"/>
                  <a:pt x="11642" y="1242"/>
                  <a:pt x="11616" y="1297"/>
                </a:cubicBezTo>
                <a:cubicBezTo>
                  <a:pt x="11582" y="1154"/>
                  <a:pt x="11575" y="1281"/>
                  <a:pt x="11584" y="1269"/>
                </a:cubicBezTo>
                <a:cubicBezTo>
                  <a:pt x="11584" y="1269"/>
                  <a:pt x="11583" y="1269"/>
                  <a:pt x="11570" y="1239"/>
                </a:cubicBezTo>
                <a:cubicBezTo>
                  <a:pt x="11570" y="1239"/>
                  <a:pt x="11571" y="1238"/>
                  <a:pt x="11553" y="1261"/>
                </a:cubicBezTo>
                <a:cubicBezTo>
                  <a:pt x="11553" y="1261"/>
                  <a:pt x="11553" y="1262"/>
                  <a:pt x="11538" y="1326"/>
                </a:cubicBezTo>
                <a:cubicBezTo>
                  <a:pt x="11538" y="1326"/>
                  <a:pt x="11537" y="1325"/>
                  <a:pt x="11572" y="1374"/>
                </a:cubicBezTo>
                <a:cubicBezTo>
                  <a:pt x="11572" y="1374"/>
                  <a:pt x="11573" y="1375"/>
                  <a:pt x="11564" y="1386"/>
                </a:cubicBezTo>
                <a:cubicBezTo>
                  <a:pt x="11564" y="1386"/>
                  <a:pt x="11563" y="1386"/>
                  <a:pt x="11516" y="1422"/>
                </a:cubicBezTo>
                <a:cubicBezTo>
                  <a:pt x="11516" y="1422"/>
                  <a:pt x="11516" y="1422"/>
                  <a:pt x="11527" y="1431"/>
                </a:cubicBezTo>
                <a:cubicBezTo>
                  <a:pt x="11500" y="1465"/>
                  <a:pt x="11557" y="1417"/>
                  <a:pt x="11568" y="1427"/>
                </a:cubicBezTo>
                <a:cubicBezTo>
                  <a:pt x="11568" y="1427"/>
                  <a:pt x="11568" y="1428"/>
                  <a:pt x="11524" y="1506"/>
                </a:cubicBezTo>
                <a:cubicBezTo>
                  <a:pt x="11524" y="1506"/>
                  <a:pt x="11525" y="1505"/>
                  <a:pt x="11536" y="1514"/>
                </a:cubicBezTo>
                <a:cubicBezTo>
                  <a:pt x="11536" y="1514"/>
                  <a:pt x="11535" y="1515"/>
                  <a:pt x="11555" y="1513"/>
                </a:cubicBezTo>
                <a:cubicBezTo>
                  <a:pt x="11555" y="1513"/>
                  <a:pt x="11556" y="1512"/>
                  <a:pt x="11605" y="1497"/>
                </a:cubicBezTo>
                <a:cubicBezTo>
                  <a:pt x="11599" y="1644"/>
                  <a:pt x="11556" y="1513"/>
                  <a:pt x="11571" y="1564"/>
                </a:cubicBezTo>
                <a:lnTo>
                  <a:pt x="11548" y="1558"/>
                </a:lnTo>
                <a:lnTo>
                  <a:pt x="11548" y="1618"/>
                </a:lnTo>
                <a:lnTo>
                  <a:pt x="11550" y="1640"/>
                </a:lnTo>
                <a:lnTo>
                  <a:pt x="11554" y="1641"/>
                </a:lnTo>
                <a:lnTo>
                  <a:pt x="11570" y="1627"/>
                </a:lnTo>
                <a:lnTo>
                  <a:pt x="11565" y="1616"/>
                </a:lnTo>
                <a:cubicBezTo>
                  <a:pt x="11586" y="1614"/>
                  <a:pt x="11585" y="1613"/>
                  <a:pt x="11585" y="1613"/>
                </a:cubicBezTo>
                <a:lnTo>
                  <a:pt x="11570" y="1627"/>
                </a:lnTo>
                <a:lnTo>
                  <a:pt x="11578" y="1647"/>
                </a:lnTo>
                <a:cubicBezTo>
                  <a:pt x="11578" y="1647"/>
                  <a:pt x="11579" y="1647"/>
                  <a:pt x="11581" y="1667"/>
                </a:cubicBezTo>
                <a:cubicBezTo>
                  <a:pt x="11581" y="1667"/>
                  <a:pt x="11581" y="1666"/>
                  <a:pt x="11548" y="1753"/>
                </a:cubicBezTo>
                <a:cubicBezTo>
                  <a:pt x="11548" y="1753"/>
                  <a:pt x="11549" y="1754"/>
                  <a:pt x="11546" y="1828"/>
                </a:cubicBezTo>
                <a:cubicBezTo>
                  <a:pt x="11546" y="1828"/>
                  <a:pt x="11545" y="1827"/>
                  <a:pt x="11517" y="1861"/>
                </a:cubicBezTo>
                <a:cubicBezTo>
                  <a:pt x="11517" y="1861"/>
                  <a:pt x="11518" y="1862"/>
                  <a:pt x="11492" y="1801"/>
                </a:cubicBezTo>
                <a:cubicBezTo>
                  <a:pt x="11492" y="1801"/>
                  <a:pt x="11492" y="1801"/>
                  <a:pt x="11502" y="1905"/>
                </a:cubicBezTo>
                <a:cubicBezTo>
                  <a:pt x="11502" y="1905"/>
                  <a:pt x="11501" y="1905"/>
                  <a:pt x="11446" y="1974"/>
                </a:cubicBezTo>
                <a:cubicBezTo>
                  <a:pt x="11446" y="1974"/>
                  <a:pt x="11446" y="1974"/>
                  <a:pt x="11359" y="2014"/>
                </a:cubicBezTo>
                <a:cubicBezTo>
                  <a:pt x="11359" y="2014"/>
                  <a:pt x="11360" y="2014"/>
                  <a:pt x="11285" y="2084"/>
                </a:cubicBezTo>
                <a:cubicBezTo>
                  <a:pt x="11285" y="2084"/>
                  <a:pt x="11284" y="2085"/>
                  <a:pt x="11282" y="2064"/>
                </a:cubicBezTo>
                <a:cubicBezTo>
                  <a:pt x="11269" y="2034"/>
                  <a:pt x="11307" y="2009"/>
                  <a:pt x="11327" y="2007"/>
                </a:cubicBezTo>
                <a:cubicBezTo>
                  <a:pt x="11303" y="1968"/>
                  <a:pt x="11364" y="1960"/>
                  <a:pt x="11349" y="1909"/>
                </a:cubicBezTo>
                <a:cubicBezTo>
                  <a:pt x="11342" y="1941"/>
                  <a:pt x="11361" y="1920"/>
                  <a:pt x="11352" y="1931"/>
                </a:cubicBezTo>
                <a:cubicBezTo>
                  <a:pt x="11357" y="1878"/>
                  <a:pt x="11361" y="1837"/>
                  <a:pt x="11364" y="1806"/>
                </a:cubicBezTo>
                <a:lnTo>
                  <a:pt x="11364" y="1801"/>
                </a:lnTo>
                <a:lnTo>
                  <a:pt x="11354" y="1818"/>
                </a:lnTo>
                <a:lnTo>
                  <a:pt x="11347" y="1812"/>
                </a:lnTo>
                <a:lnTo>
                  <a:pt x="11292" y="1841"/>
                </a:lnTo>
                <a:lnTo>
                  <a:pt x="11295" y="1844"/>
                </a:lnTo>
                <a:lnTo>
                  <a:pt x="11313" y="1835"/>
                </a:lnTo>
                <a:cubicBezTo>
                  <a:pt x="11321" y="1831"/>
                  <a:pt x="11327" y="1829"/>
                  <a:pt x="11322" y="1829"/>
                </a:cubicBezTo>
                <a:cubicBezTo>
                  <a:pt x="11322" y="1829"/>
                  <a:pt x="11322" y="1828"/>
                  <a:pt x="11303" y="1851"/>
                </a:cubicBezTo>
                <a:lnTo>
                  <a:pt x="11295" y="1844"/>
                </a:lnTo>
                <a:lnTo>
                  <a:pt x="11289" y="1845"/>
                </a:lnTo>
                <a:cubicBezTo>
                  <a:pt x="11283" y="1847"/>
                  <a:pt x="11281" y="1847"/>
                  <a:pt x="11291" y="1841"/>
                </a:cubicBezTo>
                <a:lnTo>
                  <a:pt x="11289" y="1838"/>
                </a:lnTo>
                <a:cubicBezTo>
                  <a:pt x="11291" y="1832"/>
                  <a:pt x="11295" y="1827"/>
                  <a:pt x="11289" y="1822"/>
                </a:cubicBezTo>
                <a:cubicBezTo>
                  <a:pt x="11289" y="1822"/>
                  <a:pt x="11290" y="1822"/>
                  <a:pt x="11306" y="1778"/>
                </a:cubicBezTo>
                <a:lnTo>
                  <a:pt x="11347" y="1812"/>
                </a:lnTo>
                <a:lnTo>
                  <a:pt x="11360" y="1804"/>
                </a:lnTo>
                <a:lnTo>
                  <a:pt x="11366" y="1794"/>
                </a:lnTo>
                <a:lnTo>
                  <a:pt x="11366" y="1793"/>
                </a:lnTo>
                <a:lnTo>
                  <a:pt x="11370" y="1785"/>
                </a:lnTo>
                <a:lnTo>
                  <a:pt x="11373" y="1758"/>
                </a:lnTo>
                <a:lnTo>
                  <a:pt x="11370" y="1761"/>
                </a:lnTo>
                <a:lnTo>
                  <a:pt x="11371" y="1740"/>
                </a:lnTo>
                <a:cubicBezTo>
                  <a:pt x="11375" y="1713"/>
                  <a:pt x="11378" y="1715"/>
                  <a:pt x="11377" y="1729"/>
                </a:cubicBezTo>
                <a:lnTo>
                  <a:pt x="11373" y="1758"/>
                </a:lnTo>
                <a:lnTo>
                  <a:pt x="11394" y="1737"/>
                </a:lnTo>
                <a:cubicBezTo>
                  <a:pt x="11394" y="1737"/>
                  <a:pt x="11394" y="1737"/>
                  <a:pt x="11370" y="1698"/>
                </a:cubicBezTo>
                <a:cubicBezTo>
                  <a:pt x="11370" y="1698"/>
                  <a:pt x="11370" y="1699"/>
                  <a:pt x="11320" y="1714"/>
                </a:cubicBezTo>
                <a:cubicBezTo>
                  <a:pt x="11320" y="1714"/>
                  <a:pt x="11320" y="1714"/>
                  <a:pt x="11329" y="1702"/>
                </a:cubicBezTo>
                <a:cubicBezTo>
                  <a:pt x="11356" y="1668"/>
                  <a:pt x="11346" y="1659"/>
                  <a:pt x="11353" y="1627"/>
                </a:cubicBezTo>
                <a:cubicBezTo>
                  <a:pt x="11353" y="1627"/>
                  <a:pt x="11353" y="1627"/>
                  <a:pt x="11373" y="1625"/>
                </a:cubicBezTo>
                <a:cubicBezTo>
                  <a:pt x="11312" y="1631"/>
                  <a:pt x="11349" y="1586"/>
                  <a:pt x="11340" y="1597"/>
                </a:cubicBezTo>
                <a:cubicBezTo>
                  <a:pt x="11340" y="1597"/>
                  <a:pt x="11340" y="1597"/>
                  <a:pt x="11367" y="1562"/>
                </a:cubicBezTo>
                <a:cubicBezTo>
                  <a:pt x="11367" y="1562"/>
                  <a:pt x="11367" y="1563"/>
                  <a:pt x="11418" y="1568"/>
                </a:cubicBezTo>
                <a:cubicBezTo>
                  <a:pt x="11418" y="1568"/>
                  <a:pt x="11419" y="1568"/>
                  <a:pt x="11402" y="1612"/>
                </a:cubicBezTo>
                <a:cubicBezTo>
                  <a:pt x="11402" y="1612"/>
                  <a:pt x="11403" y="1611"/>
                  <a:pt x="11414" y="1621"/>
                </a:cubicBezTo>
                <a:cubicBezTo>
                  <a:pt x="11410" y="1579"/>
                  <a:pt x="11445" y="1533"/>
                  <a:pt x="11421" y="1494"/>
                </a:cubicBezTo>
                <a:cubicBezTo>
                  <a:pt x="11421" y="1494"/>
                  <a:pt x="11422" y="1494"/>
                  <a:pt x="11397" y="1549"/>
                </a:cubicBezTo>
                <a:cubicBezTo>
                  <a:pt x="11357" y="1553"/>
                  <a:pt x="11372" y="1510"/>
                  <a:pt x="11370" y="1490"/>
                </a:cubicBezTo>
                <a:cubicBezTo>
                  <a:pt x="11370" y="1490"/>
                  <a:pt x="11370" y="1489"/>
                  <a:pt x="11373" y="1479"/>
                </a:cubicBezTo>
                <a:lnTo>
                  <a:pt x="11393" y="1415"/>
                </a:lnTo>
                <a:lnTo>
                  <a:pt x="11378" y="1427"/>
                </a:lnTo>
                <a:cubicBezTo>
                  <a:pt x="11365" y="1437"/>
                  <a:pt x="11365" y="1431"/>
                  <a:pt x="11370" y="1420"/>
                </a:cubicBezTo>
                <a:lnTo>
                  <a:pt x="11366" y="1422"/>
                </a:lnTo>
                <a:cubicBezTo>
                  <a:pt x="11357" y="1430"/>
                  <a:pt x="11340" y="1444"/>
                  <a:pt x="11308" y="1473"/>
                </a:cubicBezTo>
                <a:cubicBezTo>
                  <a:pt x="11308" y="1473"/>
                  <a:pt x="11308" y="1474"/>
                  <a:pt x="11313" y="1421"/>
                </a:cubicBezTo>
                <a:cubicBezTo>
                  <a:pt x="11307" y="1244"/>
                  <a:pt x="11341" y="1387"/>
                  <a:pt x="11322" y="1294"/>
                </a:cubicBezTo>
                <a:cubicBezTo>
                  <a:pt x="11322" y="1294"/>
                  <a:pt x="11321" y="1295"/>
                  <a:pt x="11319" y="1274"/>
                </a:cubicBezTo>
                <a:cubicBezTo>
                  <a:pt x="11332" y="1304"/>
                  <a:pt x="11330" y="1284"/>
                  <a:pt x="11339" y="1272"/>
                </a:cubicBezTo>
                <a:cubicBezTo>
                  <a:pt x="11339" y="1272"/>
                  <a:pt x="11339" y="1272"/>
                  <a:pt x="11364" y="1217"/>
                </a:cubicBezTo>
                <a:cubicBezTo>
                  <a:pt x="11364" y="1217"/>
                  <a:pt x="11365" y="1217"/>
                  <a:pt x="11336" y="1230"/>
                </a:cubicBezTo>
                <a:cubicBezTo>
                  <a:pt x="11352" y="1187"/>
                  <a:pt x="11335" y="1179"/>
                  <a:pt x="11322" y="1175"/>
                </a:cubicBezTo>
                <a:lnTo>
                  <a:pt x="11310" y="1169"/>
                </a:lnTo>
                <a:lnTo>
                  <a:pt x="11301" y="1182"/>
                </a:lnTo>
                <a:cubicBezTo>
                  <a:pt x="11301" y="1182"/>
                  <a:pt x="11300" y="1181"/>
                  <a:pt x="11279" y="1068"/>
                </a:cubicBezTo>
                <a:cubicBezTo>
                  <a:pt x="11279" y="1068"/>
                  <a:pt x="11280" y="1068"/>
                  <a:pt x="11274" y="1215"/>
                </a:cubicBezTo>
                <a:cubicBezTo>
                  <a:pt x="11274" y="1215"/>
                  <a:pt x="11272" y="1216"/>
                  <a:pt x="11291" y="1194"/>
                </a:cubicBezTo>
                <a:cubicBezTo>
                  <a:pt x="11291" y="1194"/>
                  <a:pt x="11291" y="1193"/>
                  <a:pt x="11302" y="1202"/>
                </a:cubicBezTo>
                <a:lnTo>
                  <a:pt x="11296" y="1275"/>
                </a:lnTo>
                <a:lnTo>
                  <a:pt x="11299" y="1277"/>
                </a:lnTo>
                <a:cubicBezTo>
                  <a:pt x="11320" y="1251"/>
                  <a:pt x="11295" y="1359"/>
                  <a:pt x="11293" y="1312"/>
                </a:cubicBezTo>
                <a:lnTo>
                  <a:pt x="11296" y="1275"/>
                </a:lnTo>
                <a:lnTo>
                  <a:pt x="11292" y="1275"/>
                </a:lnTo>
                <a:cubicBezTo>
                  <a:pt x="11286" y="1275"/>
                  <a:pt x="11274" y="1274"/>
                  <a:pt x="11248" y="1271"/>
                </a:cubicBezTo>
                <a:cubicBezTo>
                  <a:pt x="11248" y="1271"/>
                  <a:pt x="11247" y="1271"/>
                  <a:pt x="11269" y="1290"/>
                </a:cubicBezTo>
                <a:cubicBezTo>
                  <a:pt x="11226" y="1367"/>
                  <a:pt x="11249" y="1292"/>
                  <a:pt x="11231" y="1315"/>
                </a:cubicBezTo>
                <a:cubicBezTo>
                  <a:pt x="11231" y="1315"/>
                  <a:pt x="11231" y="1314"/>
                  <a:pt x="11210" y="1201"/>
                </a:cubicBezTo>
                <a:cubicBezTo>
                  <a:pt x="11210" y="1201"/>
                  <a:pt x="11211" y="1201"/>
                  <a:pt x="11182" y="1214"/>
                </a:cubicBezTo>
                <a:lnTo>
                  <a:pt x="11190" y="1249"/>
                </a:lnTo>
                <a:lnTo>
                  <a:pt x="11200" y="1237"/>
                </a:lnTo>
                <a:cubicBezTo>
                  <a:pt x="11203" y="1233"/>
                  <a:pt x="11203" y="1233"/>
                  <a:pt x="11203" y="1233"/>
                </a:cubicBezTo>
                <a:cubicBezTo>
                  <a:pt x="11203" y="1233"/>
                  <a:pt x="11202" y="1275"/>
                  <a:pt x="11193" y="1256"/>
                </a:cubicBezTo>
                <a:lnTo>
                  <a:pt x="11190" y="1249"/>
                </a:lnTo>
                <a:lnTo>
                  <a:pt x="11176" y="1268"/>
                </a:lnTo>
                <a:cubicBezTo>
                  <a:pt x="11176" y="1268"/>
                  <a:pt x="11177" y="1267"/>
                  <a:pt x="11196" y="1360"/>
                </a:cubicBezTo>
                <a:cubicBezTo>
                  <a:pt x="11196" y="1360"/>
                  <a:pt x="11196" y="1360"/>
                  <a:pt x="11234" y="1335"/>
                </a:cubicBezTo>
                <a:cubicBezTo>
                  <a:pt x="11234" y="1335"/>
                  <a:pt x="11233" y="1335"/>
                  <a:pt x="11217" y="1379"/>
                </a:cubicBezTo>
                <a:cubicBezTo>
                  <a:pt x="11248" y="1386"/>
                  <a:pt x="11227" y="1368"/>
                  <a:pt x="11247" y="1366"/>
                </a:cubicBezTo>
                <a:lnTo>
                  <a:pt x="11240" y="1414"/>
                </a:lnTo>
                <a:lnTo>
                  <a:pt x="11240" y="1421"/>
                </a:lnTo>
                <a:cubicBezTo>
                  <a:pt x="11239" y="1425"/>
                  <a:pt x="11237" y="1426"/>
                  <a:pt x="11238" y="1418"/>
                </a:cubicBezTo>
                <a:lnTo>
                  <a:pt x="11240" y="1414"/>
                </a:lnTo>
                <a:lnTo>
                  <a:pt x="11240" y="1398"/>
                </a:lnTo>
                <a:cubicBezTo>
                  <a:pt x="11240" y="1398"/>
                  <a:pt x="11239" y="1397"/>
                  <a:pt x="11210" y="1411"/>
                </a:cubicBezTo>
                <a:cubicBezTo>
                  <a:pt x="11210" y="1411"/>
                  <a:pt x="11210" y="1410"/>
                  <a:pt x="11199" y="1401"/>
                </a:cubicBezTo>
                <a:cubicBezTo>
                  <a:pt x="11199" y="1401"/>
                  <a:pt x="11199" y="1401"/>
                  <a:pt x="11152" y="1437"/>
                </a:cubicBezTo>
                <a:cubicBezTo>
                  <a:pt x="11170" y="1414"/>
                  <a:pt x="11149" y="1417"/>
                  <a:pt x="11149" y="1417"/>
                </a:cubicBezTo>
                <a:cubicBezTo>
                  <a:pt x="11149" y="1417"/>
                  <a:pt x="11150" y="1416"/>
                  <a:pt x="11128" y="1398"/>
                </a:cubicBezTo>
                <a:cubicBezTo>
                  <a:pt x="11096" y="1411"/>
                  <a:pt x="11071" y="1422"/>
                  <a:pt x="11053" y="1430"/>
                </a:cubicBezTo>
                <a:lnTo>
                  <a:pt x="11040" y="1436"/>
                </a:lnTo>
                <a:lnTo>
                  <a:pt x="11040" y="1439"/>
                </a:lnTo>
                <a:cubicBezTo>
                  <a:pt x="11040" y="1439"/>
                  <a:pt x="11039" y="1438"/>
                  <a:pt x="11034" y="1439"/>
                </a:cubicBezTo>
                <a:lnTo>
                  <a:pt x="11030" y="1439"/>
                </a:lnTo>
                <a:lnTo>
                  <a:pt x="11012" y="1446"/>
                </a:lnTo>
                <a:cubicBezTo>
                  <a:pt x="10995" y="1452"/>
                  <a:pt x="10995" y="1451"/>
                  <a:pt x="11003" y="1446"/>
                </a:cubicBezTo>
                <a:lnTo>
                  <a:pt x="11010" y="1441"/>
                </a:lnTo>
                <a:lnTo>
                  <a:pt x="10999" y="1441"/>
                </a:lnTo>
                <a:cubicBezTo>
                  <a:pt x="10999" y="1441"/>
                  <a:pt x="10999" y="1442"/>
                  <a:pt x="10990" y="1453"/>
                </a:cubicBezTo>
                <a:cubicBezTo>
                  <a:pt x="10990" y="1453"/>
                  <a:pt x="10990" y="1453"/>
                  <a:pt x="11019" y="1325"/>
                </a:cubicBezTo>
                <a:cubicBezTo>
                  <a:pt x="11019" y="1325"/>
                  <a:pt x="11019" y="1325"/>
                  <a:pt x="11057" y="1300"/>
                </a:cubicBezTo>
                <a:cubicBezTo>
                  <a:pt x="11057" y="1300"/>
                  <a:pt x="11058" y="1300"/>
                  <a:pt x="11088" y="1192"/>
                </a:cubicBezTo>
                <a:cubicBezTo>
                  <a:pt x="11088" y="1192"/>
                  <a:pt x="11088" y="1193"/>
                  <a:pt x="11108" y="1191"/>
                </a:cubicBezTo>
                <a:cubicBezTo>
                  <a:pt x="11108" y="1191"/>
                  <a:pt x="11108" y="1190"/>
                  <a:pt x="11121" y="1220"/>
                </a:cubicBezTo>
                <a:cubicBezTo>
                  <a:pt x="11121" y="1220"/>
                  <a:pt x="11120" y="1221"/>
                  <a:pt x="11116" y="1179"/>
                </a:cubicBezTo>
                <a:cubicBezTo>
                  <a:pt x="11116" y="1179"/>
                  <a:pt x="11117" y="1179"/>
                  <a:pt x="11046" y="1176"/>
                </a:cubicBezTo>
                <a:cubicBezTo>
                  <a:pt x="11046" y="1176"/>
                  <a:pt x="11045" y="1175"/>
                  <a:pt x="11057" y="1090"/>
                </a:cubicBezTo>
                <a:cubicBezTo>
                  <a:pt x="11057" y="1090"/>
                  <a:pt x="11058" y="1091"/>
                  <a:pt x="11105" y="1055"/>
                </a:cubicBezTo>
                <a:cubicBezTo>
                  <a:pt x="11105" y="1055"/>
                  <a:pt x="11105" y="1054"/>
                  <a:pt x="11108" y="981"/>
                </a:cubicBezTo>
                <a:cubicBezTo>
                  <a:pt x="11108" y="981"/>
                  <a:pt x="11108" y="981"/>
                  <a:pt x="11097" y="972"/>
                </a:cubicBezTo>
                <a:cubicBezTo>
                  <a:pt x="11112" y="1138"/>
                  <a:pt x="11041" y="1019"/>
                  <a:pt x="11048" y="1102"/>
                </a:cubicBezTo>
                <a:cubicBezTo>
                  <a:pt x="11048" y="1102"/>
                  <a:pt x="11049" y="1102"/>
                  <a:pt x="11009" y="1106"/>
                </a:cubicBezTo>
                <a:cubicBezTo>
                  <a:pt x="11018" y="1071"/>
                  <a:pt x="11025" y="1044"/>
                  <a:pt x="11031" y="1023"/>
                </a:cubicBezTo>
                <a:lnTo>
                  <a:pt x="11036" y="1014"/>
                </a:lnTo>
                <a:lnTo>
                  <a:pt x="11030" y="1010"/>
                </a:lnTo>
                <a:cubicBezTo>
                  <a:pt x="11030" y="1010"/>
                  <a:pt x="11029" y="1010"/>
                  <a:pt x="11031" y="1007"/>
                </a:cubicBezTo>
                <a:lnTo>
                  <a:pt x="11044" y="991"/>
                </a:lnTo>
                <a:lnTo>
                  <a:pt x="11040" y="994"/>
                </a:lnTo>
                <a:cubicBezTo>
                  <a:pt x="11032" y="1001"/>
                  <a:pt x="11015" y="1017"/>
                  <a:pt x="10982" y="1046"/>
                </a:cubicBezTo>
                <a:cubicBezTo>
                  <a:pt x="10982" y="1046"/>
                  <a:pt x="10982" y="1045"/>
                  <a:pt x="10990" y="1128"/>
                </a:cubicBezTo>
                <a:cubicBezTo>
                  <a:pt x="10990" y="1128"/>
                  <a:pt x="10990" y="1129"/>
                  <a:pt x="10961" y="1143"/>
                </a:cubicBezTo>
                <a:cubicBezTo>
                  <a:pt x="11000" y="1233"/>
                  <a:pt x="10906" y="1210"/>
                  <a:pt x="10941" y="1259"/>
                </a:cubicBezTo>
                <a:cubicBezTo>
                  <a:pt x="10941" y="1259"/>
                  <a:pt x="10941" y="1259"/>
                  <a:pt x="10864" y="1309"/>
                </a:cubicBezTo>
                <a:cubicBezTo>
                  <a:pt x="10864" y="1309"/>
                  <a:pt x="10865" y="1309"/>
                  <a:pt x="10832" y="1281"/>
                </a:cubicBezTo>
                <a:cubicBezTo>
                  <a:pt x="10832" y="1281"/>
                  <a:pt x="10831" y="1280"/>
                  <a:pt x="10844" y="1310"/>
                </a:cubicBezTo>
                <a:cubicBezTo>
                  <a:pt x="10865" y="1308"/>
                  <a:pt x="10838" y="1343"/>
                  <a:pt x="10849" y="1353"/>
                </a:cubicBezTo>
                <a:cubicBezTo>
                  <a:pt x="10849" y="1353"/>
                  <a:pt x="10848" y="1352"/>
                  <a:pt x="10820" y="1386"/>
                </a:cubicBezTo>
                <a:cubicBezTo>
                  <a:pt x="10803" y="1362"/>
                  <a:pt x="10803" y="1357"/>
                  <a:pt x="10808" y="1357"/>
                </a:cubicBezTo>
                <a:cubicBezTo>
                  <a:pt x="10803" y="1357"/>
                  <a:pt x="10808" y="1356"/>
                  <a:pt x="10788" y="1358"/>
                </a:cubicBezTo>
                <a:cubicBezTo>
                  <a:pt x="10788" y="1358"/>
                  <a:pt x="10788" y="1358"/>
                  <a:pt x="10803" y="1409"/>
                </a:cubicBezTo>
                <a:cubicBezTo>
                  <a:pt x="10803" y="1409"/>
                  <a:pt x="10803" y="1410"/>
                  <a:pt x="10717" y="1471"/>
                </a:cubicBezTo>
                <a:cubicBezTo>
                  <a:pt x="10717" y="1471"/>
                  <a:pt x="10717" y="1470"/>
                  <a:pt x="10704" y="1440"/>
                </a:cubicBezTo>
                <a:lnTo>
                  <a:pt x="10690" y="1484"/>
                </a:lnTo>
                <a:lnTo>
                  <a:pt x="10693" y="1482"/>
                </a:lnTo>
                <a:cubicBezTo>
                  <a:pt x="10708" y="1481"/>
                  <a:pt x="10708" y="1481"/>
                  <a:pt x="10708" y="1481"/>
                </a:cubicBezTo>
                <a:cubicBezTo>
                  <a:pt x="10715" y="1472"/>
                  <a:pt x="10686" y="1509"/>
                  <a:pt x="10689" y="1487"/>
                </a:cubicBezTo>
                <a:lnTo>
                  <a:pt x="10690" y="1484"/>
                </a:lnTo>
                <a:lnTo>
                  <a:pt x="10587" y="1494"/>
                </a:lnTo>
                <a:cubicBezTo>
                  <a:pt x="10587" y="1494"/>
                  <a:pt x="10587" y="1493"/>
                  <a:pt x="10574" y="1463"/>
                </a:cubicBezTo>
                <a:cubicBezTo>
                  <a:pt x="10574" y="1463"/>
                  <a:pt x="10573" y="1463"/>
                  <a:pt x="10537" y="1508"/>
                </a:cubicBezTo>
                <a:cubicBezTo>
                  <a:pt x="10537" y="1508"/>
                  <a:pt x="10537" y="1509"/>
                  <a:pt x="10506" y="1501"/>
                </a:cubicBezTo>
                <a:cubicBezTo>
                  <a:pt x="10506" y="1501"/>
                  <a:pt x="10507" y="1502"/>
                  <a:pt x="10505" y="1481"/>
                </a:cubicBezTo>
                <a:cubicBezTo>
                  <a:pt x="10505" y="1481"/>
                  <a:pt x="10504" y="1481"/>
                  <a:pt x="10482" y="1462"/>
                </a:cubicBezTo>
                <a:cubicBezTo>
                  <a:pt x="10482" y="1462"/>
                  <a:pt x="10482" y="1462"/>
                  <a:pt x="10509" y="1428"/>
                </a:cubicBezTo>
                <a:cubicBezTo>
                  <a:pt x="10509" y="1428"/>
                  <a:pt x="10509" y="1427"/>
                  <a:pt x="10476" y="1399"/>
                </a:cubicBezTo>
                <a:cubicBezTo>
                  <a:pt x="10476" y="1399"/>
                  <a:pt x="10477" y="1400"/>
                  <a:pt x="10442" y="1466"/>
                </a:cubicBezTo>
                <a:lnTo>
                  <a:pt x="10428" y="1443"/>
                </a:lnTo>
                <a:lnTo>
                  <a:pt x="10408" y="1439"/>
                </a:lnTo>
                <a:cubicBezTo>
                  <a:pt x="10550" y="1215"/>
                  <a:pt x="10464" y="1369"/>
                  <a:pt x="10475" y="1379"/>
                </a:cubicBezTo>
                <a:cubicBezTo>
                  <a:pt x="10475" y="1379"/>
                  <a:pt x="10475" y="1378"/>
                  <a:pt x="10514" y="1259"/>
                </a:cubicBezTo>
                <a:cubicBezTo>
                  <a:pt x="10514" y="1259"/>
                  <a:pt x="10514" y="1260"/>
                  <a:pt x="10554" y="1256"/>
                </a:cubicBezTo>
                <a:cubicBezTo>
                  <a:pt x="10554" y="1256"/>
                  <a:pt x="10553" y="1256"/>
                  <a:pt x="10570" y="1213"/>
                </a:cubicBezTo>
                <a:cubicBezTo>
                  <a:pt x="10570" y="1213"/>
                  <a:pt x="10571" y="1212"/>
                  <a:pt x="10517" y="1186"/>
                </a:cubicBezTo>
                <a:cubicBezTo>
                  <a:pt x="10517" y="1186"/>
                  <a:pt x="10517" y="1186"/>
                  <a:pt x="10540" y="1111"/>
                </a:cubicBezTo>
                <a:cubicBezTo>
                  <a:pt x="10540" y="1111"/>
                  <a:pt x="10541" y="1110"/>
                  <a:pt x="10557" y="1067"/>
                </a:cubicBezTo>
                <a:cubicBezTo>
                  <a:pt x="10557" y="1067"/>
                  <a:pt x="10557" y="1067"/>
                  <a:pt x="10533" y="1027"/>
                </a:cubicBezTo>
                <a:cubicBezTo>
                  <a:pt x="10533" y="1027"/>
                  <a:pt x="10533" y="1028"/>
                  <a:pt x="10476" y="1076"/>
                </a:cubicBezTo>
                <a:cubicBezTo>
                  <a:pt x="10476" y="1076"/>
                  <a:pt x="10476" y="1075"/>
                  <a:pt x="10523" y="924"/>
                </a:cubicBezTo>
                <a:cubicBezTo>
                  <a:pt x="10523" y="924"/>
                  <a:pt x="10523" y="924"/>
                  <a:pt x="10537" y="860"/>
                </a:cubicBezTo>
                <a:cubicBezTo>
                  <a:pt x="10537" y="860"/>
                  <a:pt x="10537" y="859"/>
                  <a:pt x="10480" y="906"/>
                </a:cubicBezTo>
                <a:cubicBezTo>
                  <a:pt x="10480" y="906"/>
                  <a:pt x="10480" y="907"/>
                  <a:pt x="10478" y="886"/>
                </a:cubicBezTo>
                <a:cubicBezTo>
                  <a:pt x="10478" y="886"/>
                  <a:pt x="10478" y="886"/>
                  <a:pt x="10514" y="841"/>
                </a:cubicBezTo>
                <a:cubicBezTo>
                  <a:pt x="10514" y="841"/>
                  <a:pt x="10514" y="841"/>
                  <a:pt x="10497" y="769"/>
                </a:cubicBezTo>
                <a:lnTo>
                  <a:pt x="10536" y="702"/>
                </a:lnTo>
                <a:lnTo>
                  <a:pt x="10512" y="705"/>
                </a:lnTo>
                <a:cubicBezTo>
                  <a:pt x="10530" y="654"/>
                  <a:pt x="10543" y="626"/>
                  <a:pt x="10553" y="612"/>
                </a:cubicBezTo>
                <a:lnTo>
                  <a:pt x="10554" y="611"/>
                </a:lnTo>
                <a:lnTo>
                  <a:pt x="10554" y="606"/>
                </a:lnTo>
                <a:cubicBezTo>
                  <a:pt x="10554" y="606"/>
                  <a:pt x="10553" y="606"/>
                  <a:pt x="10594" y="602"/>
                </a:cubicBezTo>
                <a:cubicBezTo>
                  <a:pt x="10594" y="602"/>
                  <a:pt x="10594" y="602"/>
                  <a:pt x="10616" y="621"/>
                </a:cubicBezTo>
                <a:lnTo>
                  <a:pt x="10622" y="576"/>
                </a:lnTo>
                <a:lnTo>
                  <a:pt x="10550" y="565"/>
                </a:lnTo>
                <a:cubicBezTo>
                  <a:pt x="10550" y="565"/>
                  <a:pt x="10549" y="565"/>
                  <a:pt x="10544" y="618"/>
                </a:cubicBezTo>
                <a:cubicBezTo>
                  <a:pt x="10544" y="618"/>
                  <a:pt x="10544" y="617"/>
                  <a:pt x="10500" y="695"/>
                </a:cubicBezTo>
                <a:cubicBezTo>
                  <a:pt x="10500" y="695"/>
                  <a:pt x="10501" y="695"/>
                  <a:pt x="10461" y="699"/>
                </a:cubicBezTo>
                <a:cubicBezTo>
                  <a:pt x="10461" y="699"/>
                  <a:pt x="10460" y="700"/>
                  <a:pt x="10418" y="683"/>
                </a:cubicBezTo>
                <a:cubicBezTo>
                  <a:pt x="10418" y="683"/>
                  <a:pt x="10418" y="682"/>
                  <a:pt x="10394" y="643"/>
                </a:cubicBezTo>
                <a:cubicBezTo>
                  <a:pt x="10394" y="643"/>
                  <a:pt x="10394" y="643"/>
                  <a:pt x="10352" y="627"/>
                </a:cubicBezTo>
                <a:cubicBezTo>
                  <a:pt x="10352" y="627"/>
                  <a:pt x="10352" y="627"/>
                  <a:pt x="10313" y="651"/>
                </a:cubicBezTo>
                <a:cubicBezTo>
                  <a:pt x="10313" y="651"/>
                  <a:pt x="10313" y="651"/>
                  <a:pt x="10337" y="691"/>
                </a:cubicBezTo>
                <a:cubicBezTo>
                  <a:pt x="10337" y="691"/>
                  <a:pt x="10337" y="691"/>
                  <a:pt x="10369" y="698"/>
                </a:cubicBezTo>
                <a:cubicBezTo>
                  <a:pt x="10369" y="698"/>
                  <a:pt x="10368" y="699"/>
                  <a:pt x="10350" y="721"/>
                </a:cubicBezTo>
                <a:cubicBezTo>
                  <a:pt x="10418" y="683"/>
                  <a:pt x="10370" y="719"/>
                  <a:pt x="10381" y="729"/>
                </a:cubicBezTo>
                <a:cubicBezTo>
                  <a:pt x="10381" y="729"/>
                  <a:pt x="10382" y="728"/>
                  <a:pt x="10388" y="790"/>
                </a:cubicBezTo>
                <a:cubicBezTo>
                  <a:pt x="10388" y="790"/>
                  <a:pt x="10388" y="790"/>
                  <a:pt x="10371" y="834"/>
                </a:cubicBezTo>
                <a:cubicBezTo>
                  <a:pt x="10371" y="834"/>
                  <a:pt x="10371" y="833"/>
                  <a:pt x="10311" y="839"/>
                </a:cubicBezTo>
                <a:cubicBezTo>
                  <a:pt x="10310" y="839"/>
                  <a:pt x="10311" y="840"/>
                  <a:pt x="10306" y="893"/>
                </a:cubicBezTo>
                <a:cubicBezTo>
                  <a:pt x="10306" y="893"/>
                  <a:pt x="10305" y="894"/>
                  <a:pt x="10296" y="905"/>
                </a:cubicBezTo>
                <a:cubicBezTo>
                  <a:pt x="10218" y="881"/>
                  <a:pt x="10176" y="863"/>
                  <a:pt x="10158" y="850"/>
                </a:cubicBezTo>
                <a:lnTo>
                  <a:pt x="10156" y="825"/>
                </a:lnTo>
                <a:lnTo>
                  <a:pt x="10136" y="826"/>
                </a:lnTo>
                <a:cubicBezTo>
                  <a:pt x="10136" y="826"/>
                  <a:pt x="10137" y="826"/>
                  <a:pt x="10121" y="870"/>
                </a:cubicBezTo>
                <a:cubicBezTo>
                  <a:pt x="10121" y="870"/>
                  <a:pt x="10120" y="870"/>
                  <a:pt x="10142" y="889"/>
                </a:cubicBezTo>
                <a:cubicBezTo>
                  <a:pt x="10142" y="889"/>
                  <a:pt x="10142" y="888"/>
                  <a:pt x="10172" y="874"/>
                </a:cubicBezTo>
                <a:cubicBezTo>
                  <a:pt x="10172" y="874"/>
                  <a:pt x="10172" y="875"/>
                  <a:pt x="10156" y="918"/>
                </a:cubicBezTo>
                <a:cubicBezTo>
                  <a:pt x="10156" y="918"/>
                  <a:pt x="10156" y="919"/>
                  <a:pt x="10207" y="924"/>
                </a:cubicBezTo>
                <a:cubicBezTo>
                  <a:pt x="10207" y="924"/>
                  <a:pt x="10208" y="924"/>
                  <a:pt x="10192" y="968"/>
                </a:cubicBezTo>
                <a:cubicBezTo>
                  <a:pt x="10192" y="968"/>
                  <a:pt x="10190" y="967"/>
                  <a:pt x="10170" y="969"/>
                </a:cubicBezTo>
                <a:cubicBezTo>
                  <a:pt x="10170" y="969"/>
                  <a:pt x="10170" y="970"/>
                  <a:pt x="10107" y="1049"/>
                </a:cubicBezTo>
                <a:cubicBezTo>
                  <a:pt x="10107" y="1049"/>
                  <a:pt x="10107" y="1048"/>
                  <a:pt x="10067" y="1052"/>
                </a:cubicBezTo>
                <a:cubicBezTo>
                  <a:pt x="10067" y="1052"/>
                  <a:pt x="10067" y="1053"/>
                  <a:pt x="10094" y="1019"/>
                </a:cubicBezTo>
                <a:cubicBezTo>
                  <a:pt x="10094" y="1019"/>
                  <a:pt x="10094" y="1019"/>
                  <a:pt x="10082" y="1010"/>
                </a:cubicBezTo>
                <a:cubicBezTo>
                  <a:pt x="10082" y="1010"/>
                  <a:pt x="10083" y="1010"/>
                  <a:pt x="9992" y="1124"/>
                </a:cubicBezTo>
                <a:cubicBezTo>
                  <a:pt x="9992" y="1124"/>
                  <a:pt x="9992" y="1124"/>
                  <a:pt x="10031" y="1214"/>
                </a:cubicBezTo>
                <a:cubicBezTo>
                  <a:pt x="10031" y="1214"/>
                  <a:pt x="10031" y="1214"/>
                  <a:pt x="10000" y="1322"/>
                </a:cubicBezTo>
                <a:cubicBezTo>
                  <a:pt x="10000" y="1322"/>
                  <a:pt x="10001" y="1321"/>
                  <a:pt x="10012" y="1331"/>
                </a:cubicBezTo>
                <a:cubicBezTo>
                  <a:pt x="10012" y="1331"/>
                  <a:pt x="10012" y="1330"/>
                  <a:pt x="10067" y="1262"/>
                </a:cubicBezTo>
                <a:cubicBezTo>
                  <a:pt x="10067" y="1262"/>
                  <a:pt x="10066" y="1263"/>
                  <a:pt x="10101" y="1197"/>
                </a:cubicBezTo>
                <a:cubicBezTo>
                  <a:pt x="10101" y="1197"/>
                  <a:pt x="10101" y="1197"/>
                  <a:pt x="10162" y="1191"/>
                </a:cubicBezTo>
                <a:cubicBezTo>
                  <a:pt x="10162" y="1191"/>
                  <a:pt x="10161" y="1190"/>
                  <a:pt x="10165" y="1232"/>
                </a:cubicBezTo>
                <a:cubicBezTo>
                  <a:pt x="10165" y="1232"/>
                  <a:pt x="10165" y="1232"/>
                  <a:pt x="10194" y="1218"/>
                </a:cubicBezTo>
                <a:cubicBezTo>
                  <a:pt x="10229" y="1152"/>
                  <a:pt x="10153" y="1202"/>
                  <a:pt x="10200" y="1166"/>
                </a:cubicBezTo>
                <a:lnTo>
                  <a:pt x="10267" y="1115"/>
                </a:lnTo>
                <a:lnTo>
                  <a:pt x="10241" y="1067"/>
                </a:lnTo>
                <a:cubicBezTo>
                  <a:pt x="10241" y="1067"/>
                  <a:pt x="10241" y="1067"/>
                  <a:pt x="10279" y="1042"/>
                </a:cubicBezTo>
                <a:cubicBezTo>
                  <a:pt x="10279" y="1042"/>
                  <a:pt x="10280" y="1042"/>
                  <a:pt x="10281" y="947"/>
                </a:cubicBezTo>
                <a:cubicBezTo>
                  <a:pt x="10281" y="947"/>
                  <a:pt x="10281" y="948"/>
                  <a:pt x="10261" y="950"/>
                </a:cubicBezTo>
                <a:cubicBezTo>
                  <a:pt x="10261" y="950"/>
                  <a:pt x="10261" y="950"/>
                  <a:pt x="10268" y="918"/>
                </a:cubicBezTo>
                <a:cubicBezTo>
                  <a:pt x="10268" y="918"/>
                  <a:pt x="10268" y="918"/>
                  <a:pt x="10299" y="925"/>
                </a:cubicBezTo>
                <a:cubicBezTo>
                  <a:pt x="10299" y="925"/>
                  <a:pt x="10299" y="925"/>
                  <a:pt x="10349" y="909"/>
                </a:cubicBezTo>
                <a:cubicBezTo>
                  <a:pt x="10349" y="909"/>
                  <a:pt x="10349" y="909"/>
                  <a:pt x="10342" y="941"/>
                </a:cubicBezTo>
                <a:cubicBezTo>
                  <a:pt x="10342" y="941"/>
                  <a:pt x="10342" y="941"/>
                  <a:pt x="10373" y="949"/>
                </a:cubicBezTo>
                <a:cubicBezTo>
                  <a:pt x="10373" y="949"/>
                  <a:pt x="10372" y="950"/>
                  <a:pt x="10374" y="971"/>
                </a:cubicBezTo>
                <a:cubicBezTo>
                  <a:pt x="10374" y="971"/>
                  <a:pt x="10375" y="969"/>
                  <a:pt x="10411" y="924"/>
                </a:cubicBezTo>
                <a:cubicBezTo>
                  <a:pt x="10411" y="924"/>
                  <a:pt x="10411" y="925"/>
                  <a:pt x="10407" y="883"/>
                </a:cubicBezTo>
                <a:cubicBezTo>
                  <a:pt x="10407" y="883"/>
                  <a:pt x="10406" y="882"/>
                  <a:pt x="10427" y="880"/>
                </a:cubicBezTo>
                <a:cubicBezTo>
                  <a:pt x="10427" y="880"/>
                  <a:pt x="10427" y="882"/>
                  <a:pt x="10458" y="889"/>
                </a:cubicBezTo>
                <a:cubicBezTo>
                  <a:pt x="10458" y="889"/>
                  <a:pt x="10458" y="888"/>
                  <a:pt x="10463" y="950"/>
                </a:cubicBezTo>
                <a:cubicBezTo>
                  <a:pt x="10463" y="950"/>
                  <a:pt x="10465" y="951"/>
                  <a:pt x="10478" y="981"/>
                </a:cubicBezTo>
                <a:cubicBezTo>
                  <a:pt x="10478" y="981"/>
                  <a:pt x="10478" y="981"/>
                  <a:pt x="10463" y="1045"/>
                </a:cubicBezTo>
                <a:cubicBezTo>
                  <a:pt x="10463" y="1045"/>
                  <a:pt x="10462" y="1044"/>
                  <a:pt x="10404" y="1071"/>
                </a:cubicBezTo>
                <a:cubicBezTo>
                  <a:pt x="10404" y="1071"/>
                  <a:pt x="10405" y="1072"/>
                  <a:pt x="10421" y="1029"/>
                </a:cubicBezTo>
                <a:cubicBezTo>
                  <a:pt x="10421" y="1029"/>
                  <a:pt x="10420" y="1028"/>
                  <a:pt x="10373" y="1064"/>
                </a:cubicBezTo>
                <a:cubicBezTo>
                  <a:pt x="10373" y="1064"/>
                  <a:pt x="10373" y="1065"/>
                  <a:pt x="10325" y="1195"/>
                </a:cubicBezTo>
                <a:cubicBezTo>
                  <a:pt x="10325" y="1195"/>
                  <a:pt x="10325" y="1194"/>
                  <a:pt x="10374" y="1179"/>
                </a:cubicBezTo>
                <a:cubicBezTo>
                  <a:pt x="10374" y="1179"/>
                  <a:pt x="10374" y="1179"/>
                  <a:pt x="10367" y="1211"/>
                </a:cubicBezTo>
                <a:cubicBezTo>
                  <a:pt x="10367" y="1211"/>
                  <a:pt x="10366" y="1212"/>
                  <a:pt x="10363" y="1218"/>
                </a:cubicBezTo>
                <a:lnTo>
                  <a:pt x="10353" y="1242"/>
                </a:lnTo>
                <a:lnTo>
                  <a:pt x="10360" y="1243"/>
                </a:lnTo>
                <a:cubicBezTo>
                  <a:pt x="10360" y="1243"/>
                  <a:pt x="10359" y="1244"/>
                  <a:pt x="10363" y="1285"/>
                </a:cubicBezTo>
                <a:cubicBezTo>
                  <a:pt x="10486" y="1085"/>
                  <a:pt x="10377" y="1316"/>
                  <a:pt x="10448" y="1204"/>
                </a:cubicBezTo>
                <a:cubicBezTo>
                  <a:pt x="10448" y="1204"/>
                  <a:pt x="10448" y="1203"/>
                  <a:pt x="10422" y="1258"/>
                </a:cubicBezTo>
                <a:cubicBezTo>
                  <a:pt x="10422" y="1258"/>
                  <a:pt x="10423" y="1258"/>
                  <a:pt x="10339" y="1339"/>
                </a:cubicBezTo>
                <a:cubicBezTo>
                  <a:pt x="10339" y="1339"/>
                  <a:pt x="10337" y="1356"/>
                  <a:pt x="10335" y="1404"/>
                </a:cubicBezTo>
                <a:cubicBezTo>
                  <a:pt x="10334" y="1411"/>
                  <a:pt x="10335" y="1404"/>
                  <a:pt x="10335" y="1414"/>
                </a:cubicBezTo>
                <a:cubicBezTo>
                  <a:pt x="10335" y="1414"/>
                  <a:pt x="10336" y="1414"/>
                  <a:pt x="10318" y="1437"/>
                </a:cubicBezTo>
                <a:cubicBezTo>
                  <a:pt x="10335" y="1404"/>
                  <a:pt x="10337" y="1401"/>
                  <a:pt x="10335" y="1404"/>
                </a:cubicBezTo>
                <a:cubicBezTo>
                  <a:pt x="10332" y="1406"/>
                  <a:pt x="10326" y="1415"/>
                  <a:pt x="10325" y="1405"/>
                </a:cubicBezTo>
                <a:cubicBezTo>
                  <a:pt x="10325" y="1405"/>
                  <a:pt x="10324" y="1404"/>
                  <a:pt x="10291" y="1376"/>
                </a:cubicBezTo>
                <a:cubicBezTo>
                  <a:pt x="10291" y="1376"/>
                  <a:pt x="10291" y="1376"/>
                  <a:pt x="10336" y="1319"/>
                </a:cubicBezTo>
                <a:cubicBezTo>
                  <a:pt x="10336" y="1319"/>
                  <a:pt x="10337" y="1320"/>
                  <a:pt x="10240" y="1371"/>
                </a:cubicBezTo>
                <a:cubicBezTo>
                  <a:pt x="10240" y="1371"/>
                  <a:pt x="10239" y="1370"/>
                  <a:pt x="10252" y="1401"/>
                </a:cubicBezTo>
                <a:lnTo>
                  <a:pt x="10183" y="1428"/>
                </a:lnTo>
                <a:lnTo>
                  <a:pt x="10184" y="1439"/>
                </a:lnTo>
                <a:cubicBezTo>
                  <a:pt x="10184" y="1439"/>
                  <a:pt x="10185" y="1440"/>
                  <a:pt x="10218" y="1468"/>
                </a:cubicBezTo>
                <a:cubicBezTo>
                  <a:pt x="10218" y="1468"/>
                  <a:pt x="10217" y="1467"/>
                  <a:pt x="10190" y="1501"/>
                </a:cubicBezTo>
                <a:cubicBezTo>
                  <a:pt x="10190" y="1501"/>
                  <a:pt x="10191" y="1502"/>
                  <a:pt x="10156" y="1568"/>
                </a:cubicBezTo>
                <a:cubicBezTo>
                  <a:pt x="10156" y="1568"/>
                  <a:pt x="10157" y="1567"/>
                  <a:pt x="10148" y="1578"/>
                </a:cubicBezTo>
                <a:lnTo>
                  <a:pt x="10128" y="1625"/>
                </a:lnTo>
                <a:lnTo>
                  <a:pt x="10131" y="1622"/>
                </a:lnTo>
                <a:cubicBezTo>
                  <a:pt x="10137" y="1614"/>
                  <a:pt x="10106" y="1680"/>
                  <a:pt x="10118" y="1648"/>
                </a:cubicBezTo>
                <a:lnTo>
                  <a:pt x="10128" y="1625"/>
                </a:lnTo>
                <a:lnTo>
                  <a:pt x="10125" y="1627"/>
                </a:lnTo>
                <a:cubicBezTo>
                  <a:pt x="10119" y="1631"/>
                  <a:pt x="10108" y="1641"/>
                  <a:pt x="10084" y="1659"/>
                </a:cubicBezTo>
                <a:cubicBezTo>
                  <a:pt x="10084" y="1659"/>
                  <a:pt x="10084" y="1658"/>
                  <a:pt x="10071" y="1628"/>
                </a:cubicBezTo>
                <a:cubicBezTo>
                  <a:pt x="10071" y="1628"/>
                  <a:pt x="10071" y="1629"/>
                  <a:pt x="10020" y="1739"/>
                </a:cubicBezTo>
                <a:cubicBezTo>
                  <a:pt x="10020" y="1739"/>
                  <a:pt x="10020" y="1738"/>
                  <a:pt x="10000" y="1740"/>
                </a:cubicBezTo>
                <a:cubicBezTo>
                  <a:pt x="9985" y="1689"/>
                  <a:pt x="9989" y="1732"/>
                  <a:pt x="9989" y="1732"/>
                </a:cubicBezTo>
                <a:cubicBezTo>
                  <a:pt x="9989" y="1732"/>
                  <a:pt x="9989" y="1731"/>
                  <a:pt x="9993" y="1772"/>
                </a:cubicBezTo>
                <a:cubicBezTo>
                  <a:pt x="9993" y="1772"/>
                  <a:pt x="9992" y="1772"/>
                  <a:pt x="9972" y="1774"/>
                </a:cubicBezTo>
                <a:lnTo>
                  <a:pt x="9986" y="1797"/>
                </a:lnTo>
                <a:lnTo>
                  <a:pt x="9990" y="1796"/>
                </a:lnTo>
                <a:lnTo>
                  <a:pt x="9988" y="1800"/>
                </a:lnTo>
                <a:lnTo>
                  <a:pt x="9996" y="1815"/>
                </a:lnTo>
                <a:lnTo>
                  <a:pt x="9983" y="1810"/>
                </a:lnTo>
                <a:lnTo>
                  <a:pt x="9982" y="1815"/>
                </a:lnTo>
                <a:cubicBezTo>
                  <a:pt x="9979" y="1824"/>
                  <a:pt x="9974" y="1842"/>
                  <a:pt x="9962" y="1880"/>
                </a:cubicBezTo>
                <a:cubicBezTo>
                  <a:pt x="9962" y="1880"/>
                  <a:pt x="9962" y="1880"/>
                  <a:pt x="9952" y="1886"/>
                </a:cubicBezTo>
                <a:lnTo>
                  <a:pt x="9917" y="1909"/>
                </a:lnTo>
                <a:lnTo>
                  <a:pt x="9908" y="1922"/>
                </a:lnTo>
                <a:cubicBezTo>
                  <a:pt x="9902" y="1935"/>
                  <a:pt x="9900" y="1947"/>
                  <a:pt x="9908" y="1949"/>
                </a:cubicBezTo>
                <a:cubicBezTo>
                  <a:pt x="9908" y="1949"/>
                  <a:pt x="9908" y="1949"/>
                  <a:pt x="9901" y="1981"/>
                </a:cubicBezTo>
                <a:cubicBezTo>
                  <a:pt x="9901" y="1981"/>
                  <a:pt x="9900" y="1980"/>
                  <a:pt x="9880" y="1982"/>
                </a:cubicBezTo>
                <a:cubicBezTo>
                  <a:pt x="9880" y="1982"/>
                  <a:pt x="9881" y="1982"/>
                  <a:pt x="9883" y="2003"/>
                </a:cubicBezTo>
                <a:cubicBezTo>
                  <a:pt x="9883" y="2003"/>
                  <a:pt x="9883" y="2003"/>
                  <a:pt x="9826" y="2051"/>
                </a:cubicBezTo>
                <a:lnTo>
                  <a:pt x="9837" y="2007"/>
                </a:lnTo>
                <a:lnTo>
                  <a:pt x="9822" y="2007"/>
                </a:lnTo>
                <a:cubicBezTo>
                  <a:pt x="9821" y="2002"/>
                  <a:pt x="9826" y="1994"/>
                  <a:pt x="9830" y="1990"/>
                </a:cubicBezTo>
                <a:lnTo>
                  <a:pt x="9840" y="1992"/>
                </a:lnTo>
                <a:lnTo>
                  <a:pt x="9837" y="1966"/>
                </a:lnTo>
                <a:cubicBezTo>
                  <a:pt x="9837" y="1966"/>
                  <a:pt x="9838" y="1965"/>
                  <a:pt x="9728" y="2102"/>
                </a:cubicBezTo>
                <a:cubicBezTo>
                  <a:pt x="9728" y="2102"/>
                  <a:pt x="9729" y="2102"/>
                  <a:pt x="9758" y="2089"/>
                </a:cubicBezTo>
                <a:cubicBezTo>
                  <a:pt x="9758" y="2089"/>
                  <a:pt x="9758" y="2089"/>
                  <a:pt x="9771" y="2119"/>
                </a:cubicBezTo>
                <a:cubicBezTo>
                  <a:pt x="9771" y="2119"/>
                  <a:pt x="9771" y="2120"/>
                  <a:pt x="9784" y="2150"/>
                </a:cubicBezTo>
                <a:cubicBezTo>
                  <a:pt x="9756" y="2170"/>
                  <a:pt x="9735" y="2184"/>
                  <a:pt x="9718" y="2195"/>
                </a:cubicBezTo>
                <a:lnTo>
                  <a:pt x="9714" y="2197"/>
                </a:lnTo>
                <a:cubicBezTo>
                  <a:pt x="9717" y="2187"/>
                  <a:pt x="9717" y="2188"/>
                  <a:pt x="9717" y="2188"/>
                </a:cubicBezTo>
                <a:cubicBezTo>
                  <a:pt x="9722" y="2164"/>
                  <a:pt x="9633" y="2242"/>
                  <a:pt x="9682" y="2217"/>
                </a:cubicBezTo>
                <a:lnTo>
                  <a:pt x="9713" y="2198"/>
                </a:lnTo>
                <a:lnTo>
                  <a:pt x="9693" y="2264"/>
                </a:lnTo>
                <a:cubicBezTo>
                  <a:pt x="9585" y="2306"/>
                  <a:pt x="9673" y="2265"/>
                  <a:pt x="9653" y="2267"/>
                </a:cubicBezTo>
                <a:cubicBezTo>
                  <a:pt x="9653" y="2267"/>
                  <a:pt x="9653" y="2266"/>
                  <a:pt x="9676" y="2191"/>
                </a:cubicBezTo>
                <a:cubicBezTo>
                  <a:pt x="9676" y="2191"/>
                  <a:pt x="9677" y="2191"/>
                  <a:pt x="9584" y="2284"/>
                </a:cubicBezTo>
                <a:cubicBezTo>
                  <a:pt x="9584" y="2284"/>
                  <a:pt x="9583" y="2284"/>
                  <a:pt x="9605" y="2303"/>
                </a:cubicBezTo>
                <a:cubicBezTo>
                  <a:pt x="9605" y="2303"/>
                  <a:pt x="9606" y="2303"/>
                  <a:pt x="9590" y="2347"/>
                </a:cubicBezTo>
                <a:cubicBezTo>
                  <a:pt x="9590" y="2347"/>
                  <a:pt x="9589" y="2347"/>
                  <a:pt x="9578" y="2338"/>
                </a:cubicBezTo>
                <a:lnTo>
                  <a:pt x="9587" y="2357"/>
                </a:lnTo>
                <a:lnTo>
                  <a:pt x="9592" y="2357"/>
                </a:lnTo>
                <a:cubicBezTo>
                  <a:pt x="9600" y="2356"/>
                  <a:pt x="9601" y="2355"/>
                  <a:pt x="9601" y="2355"/>
                </a:cubicBezTo>
                <a:cubicBezTo>
                  <a:pt x="9595" y="2351"/>
                  <a:pt x="9593" y="2365"/>
                  <a:pt x="9591" y="2370"/>
                </a:cubicBezTo>
                <a:lnTo>
                  <a:pt x="9587" y="2357"/>
                </a:lnTo>
                <a:lnTo>
                  <a:pt x="9540" y="2363"/>
                </a:lnTo>
                <a:cubicBezTo>
                  <a:pt x="9514" y="2407"/>
                  <a:pt x="9500" y="2431"/>
                  <a:pt x="9495" y="2443"/>
                </a:cubicBezTo>
                <a:lnTo>
                  <a:pt x="9496" y="2447"/>
                </a:lnTo>
                <a:lnTo>
                  <a:pt x="9485" y="2456"/>
                </a:lnTo>
                <a:lnTo>
                  <a:pt x="9482" y="2504"/>
                </a:lnTo>
                <a:cubicBezTo>
                  <a:pt x="9482" y="2504"/>
                  <a:pt x="9481" y="2504"/>
                  <a:pt x="9388" y="2597"/>
                </a:cubicBezTo>
                <a:cubicBezTo>
                  <a:pt x="9388" y="2597"/>
                  <a:pt x="9389" y="2597"/>
                  <a:pt x="9347" y="2695"/>
                </a:cubicBezTo>
                <a:cubicBezTo>
                  <a:pt x="9347" y="2695"/>
                  <a:pt x="9348" y="2695"/>
                  <a:pt x="9319" y="2708"/>
                </a:cubicBezTo>
                <a:cubicBezTo>
                  <a:pt x="9319" y="2708"/>
                  <a:pt x="9318" y="2709"/>
                  <a:pt x="9308" y="2815"/>
                </a:cubicBezTo>
                <a:cubicBezTo>
                  <a:pt x="9308" y="2815"/>
                  <a:pt x="9308" y="2815"/>
                  <a:pt x="9268" y="2819"/>
                </a:cubicBezTo>
                <a:cubicBezTo>
                  <a:pt x="9268" y="2819"/>
                  <a:pt x="9268" y="2819"/>
                  <a:pt x="9261" y="2851"/>
                </a:cubicBezTo>
                <a:cubicBezTo>
                  <a:pt x="9261" y="2851"/>
                  <a:pt x="9260" y="2851"/>
                  <a:pt x="9286" y="2911"/>
                </a:cubicBezTo>
                <a:cubicBezTo>
                  <a:pt x="9222" y="2933"/>
                  <a:pt x="9188" y="2942"/>
                  <a:pt x="9170" y="2944"/>
                </a:cubicBezTo>
                <a:lnTo>
                  <a:pt x="9163" y="2939"/>
                </a:lnTo>
                <a:lnTo>
                  <a:pt x="9148" y="2946"/>
                </a:lnTo>
                <a:cubicBezTo>
                  <a:pt x="9148" y="2946"/>
                  <a:pt x="9148" y="2946"/>
                  <a:pt x="9155" y="2914"/>
                </a:cubicBezTo>
                <a:cubicBezTo>
                  <a:pt x="9155" y="2914"/>
                  <a:pt x="9155" y="2913"/>
                  <a:pt x="9136" y="2936"/>
                </a:cubicBezTo>
                <a:cubicBezTo>
                  <a:pt x="9136" y="2936"/>
                  <a:pt x="9137" y="2936"/>
                  <a:pt x="9141" y="2978"/>
                </a:cubicBezTo>
                <a:cubicBezTo>
                  <a:pt x="9141" y="2978"/>
                  <a:pt x="9140" y="2978"/>
                  <a:pt x="9071" y="3111"/>
                </a:cubicBezTo>
                <a:cubicBezTo>
                  <a:pt x="9071" y="3111"/>
                  <a:pt x="9072" y="3111"/>
                  <a:pt x="9039" y="3083"/>
                </a:cubicBezTo>
                <a:cubicBezTo>
                  <a:pt x="9039" y="3083"/>
                  <a:pt x="9038" y="3082"/>
                  <a:pt x="9029" y="3093"/>
                </a:cubicBezTo>
                <a:cubicBezTo>
                  <a:pt x="9029" y="3093"/>
                  <a:pt x="9030" y="3093"/>
                  <a:pt x="9074" y="3131"/>
                </a:cubicBezTo>
                <a:cubicBezTo>
                  <a:pt x="9074" y="3131"/>
                  <a:pt x="9073" y="3131"/>
                  <a:pt x="9026" y="3167"/>
                </a:cubicBezTo>
                <a:cubicBezTo>
                  <a:pt x="9026" y="3167"/>
                  <a:pt x="9026" y="3167"/>
                  <a:pt x="8988" y="3192"/>
                </a:cubicBezTo>
                <a:cubicBezTo>
                  <a:pt x="8988" y="3192"/>
                  <a:pt x="8988" y="3193"/>
                  <a:pt x="8917" y="3304"/>
                </a:cubicBezTo>
                <a:cubicBezTo>
                  <a:pt x="8917" y="3304"/>
                  <a:pt x="8917" y="3304"/>
                  <a:pt x="8921" y="3345"/>
                </a:cubicBezTo>
                <a:cubicBezTo>
                  <a:pt x="8921" y="3345"/>
                  <a:pt x="8921" y="3345"/>
                  <a:pt x="8901" y="3347"/>
                </a:cubicBezTo>
                <a:lnTo>
                  <a:pt x="8910" y="3425"/>
                </a:lnTo>
                <a:lnTo>
                  <a:pt x="8915" y="3402"/>
                </a:lnTo>
                <a:cubicBezTo>
                  <a:pt x="8915" y="3404"/>
                  <a:pt x="8915" y="3403"/>
                  <a:pt x="8915" y="3408"/>
                </a:cubicBezTo>
                <a:lnTo>
                  <a:pt x="8914" y="3424"/>
                </a:lnTo>
                <a:lnTo>
                  <a:pt x="8958" y="3383"/>
                </a:lnTo>
                <a:cubicBezTo>
                  <a:pt x="8968" y="3356"/>
                  <a:pt x="8975" y="3324"/>
                  <a:pt x="8989" y="3307"/>
                </a:cubicBezTo>
                <a:cubicBezTo>
                  <a:pt x="8989" y="3307"/>
                  <a:pt x="8988" y="3308"/>
                  <a:pt x="9017" y="3294"/>
                </a:cubicBezTo>
                <a:cubicBezTo>
                  <a:pt x="9017" y="3294"/>
                  <a:pt x="9018" y="3294"/>
                  <a:pt x="8996" y="3275"/>
                </a:cubicBezTo>
                <a:cubicBezTo>
                  <a:pt x="8996" y="3275"/>
                  <a:pt x="8995" y="3275"/>
                  <a:pt x="9036" y="3271"/>
                </a:cubicBezTo>
                <a:cubicBezTo>
                  <a:pt x="9001" y="3222"/>
                  <a:pt x="9012" y="3231"/>
                  <a:pt x="9030" y="3208"/>
                </a:cubicBezTo>
                <a:cubicBezTo>
                  <a:pt x="9030" y="3208"/>
                  <a:pt x="9031" y="3208"/>
                  <a:pt x="9060" y="3195"/>
                </a:cubicBezTo>
                <a:cubicBezTo>
                  <a:pt x="9060" y="3195"/>
                  <a:pt x="9059" y="3195"/>
                  <a:pt x="9054" y="3248"/>
                </a:cubicBezTo>
                <a:cubicBezTo>
                  <a:pt x="9070" y="3204"/>
                  <a:pt x="9108" y="3180"/>
                  <a:pt x="9134" y="3125"/>
                </a:cubicBezTo>
                <a:cubicBezTo>
                  <a:pt x="9134" y="3125"/>
                  <a:pt x="9133" y="3125"/>
                  <a:pt x="9172" y="3100"/>
                </a:cubicBezTo>
                <a:cubicBezTo>
                  <a:pt x="9172" y="3100"/>
                  <a:pt x="9172" y="3100"/>
                  <a:pt x="9176" y="3141"/>
                </a:cubicBezTo>
                <a:cubicBezTo>
                  <a:pt x="9176" y="3141"/>
                  <a:pt x="9176" y="3142"/>
                  <a:pt x="9227" y="3032"/>
                </a:cubicBezTo>
                <a:cubicBezTo>
                  <a:pt x="9453" y="2842"/>
                  <a:pt x="9195" y="2910"/>
                  <a:pt x="9336" y="2896"/>
                </a:cubicBezTo>
                <a:cubicBezTo>
                  <a:pt x="9336" y="2896"/>
                  <a:pt x="9336" y="2895"/>
                  <a:pt x="9381" y="2838"/>
                </a:cubicBezTo>
                <a:cubicBezTo>
                  <a:pt x="9381" y="2838"/>
                  <a:pt x="9382" y="2839"/>
                  <a:pt x="9393" y="2848"/>
                </a:cubicBezTo>
                <a:cubicBezTo>
                  <a:pt x="9393" y="2848"/>
                  <a:pt x="9393" y="2848"/>
                  <a:pt x="9418" y="2793"/>
                </a:cubicBezTo>
                <a:cubicBezTo>
                  <a:pt x="9418" y="2793"/>
                  <a:pt x="9418" y="2793"/>
                  <a:pt x="9476" y="2767"/>
                </a:cubicBezTo>
                <a:cubicBezTo>
                  <a:pt x="9476" y="2767"/>
                  <a:pt x="9477" y="2766"/>
                  <a:pt x="9557" y="2643"/>
                </a:cubicBezTo>
                <a:cubicBezTo>
                  <a:pt x="9557" y="2643"/>
                  <a:pt x="9557" y="2644"/>
                  <a:pt x="9621" y="2564"/>
                </a:cubicBezTo>
                <a:cubicBezTo>
                  <a:pt x="9621" y="2564"/>
                  <a:pt x="9620" y="2563"/>
                  <a:pt x="9631" y="2573"/>
                </a:cubicBezTo>
                <a:lnTo>
                  <a:pt x="9568" y="2670"/>
                </a:lnTo>
                <a:lnTo>
                  <a:pt x="9570" y="2673"/>
                </a:lnTo>
                <a:lnTo>
                  <a:pt x="9558" y="2688"/>
                </a:lnTo>
                <a:lnTo>
                  <a:pt x="9539" y="2781"/>
                </a:lnTo>
                <a:cubicBezTo>
                  <a:pt x="9539" y="2781"/>
                  <a:pt x="9540" y="2781"/>
                  <a:pt x="9496" y="2858"/>
                </a:cubicBezTo>
                <a:cubicBezTo>
                  <a:pt x="9496" y="2858"/>
                  <a:pt x="9495" y="2859"/>
                  <a:pt x="9448" y="2895"/>
                </a:cubicBezTo>
                <a:cubicBezTo>
                  <a:pt x="9448" y="2895"/>
                  <a:pt x="9448" y="2895"/>
                  <a:pt x="9461" y="2925"/>
                </a:cubicBezTo>
                <a:cubicBezTo>
                  <a:pt x="9461" y="2925"/>
                  <a:pt x="9461" y="2925"/>
                  <a:pt x="9427" y="2991"/>
                </a:cubicBezTo>
                <a:cubicBezTo>
                  <a:pt x="9427" y="2991"/>
                  <a:pt x="9427" y="2992"/>
                  <a:pt x="9362" y="3051"/>
                </a:cubicBezTo>
                <a:cubicBezTo>
                  <a:pt x="9362" y="3051"/>
                  <a:pt x="9361" y="3051"/>
                  <a:pt x="9210" y="3285"/>
                </a:cubicBezTo>
                <a:cubicBezTo>
                  <a:pt x="9210" y="3285"/>
                  <a:pt x="9210" y="3285"/>
                  <a:pt x="9190" y="3287"/>
                </a:cubicBezTo>
                <a:cubicBezTo>
                  <a:pt x="9190" y="3287"/>
                  <a:pt x="9190" y="3287"/>
                  <a:pt x="9067" y="3488"/>
                </a:cubicBezTo>
                <a:cubicBezTo>
                  <a:pt x="9067" y="3488"/>
                  <a:pt x="9066" y="3488"/>
                  <a:pt x="8981" y="3549"/>
                </a:cubicBezTo>
                <a:cubicBezTo>
                  <a:pt x="8981" y="3549"/>
                  <a:pt x="8982" y="3549"/>
                  <a:pt x="8945" y="3595"/>
                </a:cubicBezTo>
                <a:cubicBezTo>
                  <a:pt x="8945" y="3595"/>
                  <a:pt x="8945" y="3595"/>
                  <a:pt x="8996" y="3600"/>
                </a:cubicBezTo>
                <a:cubicBezTo>
                  <a:pt x="8996" y="3600"/>
                  <a:pt x="8996" y="3600"/>
                  <a:pt x="9060" y="3520"/>
                </a:cubicBezTo>
                <a:cubicBezTo>
                  <a:pt x="9060" y="3520"/>
                  <a:pt x="9060" y="3520"/>
                  <a:pt x="9238" y="3250"/>
                </a:cubicBezTo>
                <a:cubicBezTo>
                  <a:pt x="9238" y="3250"/>
                  <a:pt x="9237" y="3251"/>
                  <a:pt x="9248" y="3261"/>
                </a:cubicBezTo>
                <a:cubicBezTo>
                  <a:pt x="9232" y="3304"/>
                  <a:pt x="9260" y="3270"/>
                  <a:pt x="9251" y="3281"/>
                </a:cubicBezTo>
                <a:cubicBezTo>
                  <a:pt x="9251" y="3281"/>
                  <a:pt x="9251" y="3281"/>
                  <a:pt x="9296" y="3224"/>
                </a:cubicBezTo>
                <a:cubicBezTo>
                  <a:pt x="9296" y="3224"/>
                  <a:pt x="9297" y="3224"/>
                  <a:pt x="9329" y="3137"/>
                </a:cubicBezTo>
                <a:cubicBezTo>
                  <a:pt x="9329" y="3137"/>
                  <a:pt x="9328" y="3137"/>
                  <a:pt x="9357" y="3124"/>
                </a:cubicBezTo>
                <a:cubicBezTo>
                  <a:pt x="9383" y="3184"/>
                  <a:pt x="9316" y="3222"/>
                  <a:pt x="9311" y="3275"/>
                </a:cubicBezTo>
                <a:cubicBezTo>
                  <a:pt x="9311" y="3275"/>
                  <a:pt x="9312" y="3275"/>
                  <a:pt x="9138" y="3586"/>
                </a:cubicBezTo>
                <a:cubicBezTo>
                  <a:pt x="9138" y="3586"/>
                  <a:pt x="9137" y="3586"/>
                  <a:pt x="9090" y="3622"/>
                </a:cubicBezTo>
                <a:cubicBezTo>
                  <a:pt x="9090" y="3622"/>
                  <a:pt x="9090" y="3622"/>
                  <a:pt x="9067" y="3698"/>
                </a:cubicBezTo>
                <a:cubicBezTo>
                  <a:pt x="9067" y="3698"/>
                  <a:pt x="9067" y="3697"/>
                  <a:pt x="9010" y="3745"/>
                </a:cubicBezTo>
                <a:cubicBezTo>
                  <a:pt x="9010" y="3745"/>
                  <a:pt x="9010" y="3745"/>
                  <a:pt x="8955" y="3813"/>
                </a:cubicBezTo>
                <a:cubicBezTo>
                  <a:pt x="8955" y="3813"/>
                  <a:pt x="8955" y="3813"/>
                  <a:pt x="8935" y="3930"/>
                </a:cubicBezTo>
                <a:cubicBezTo>
                  <a:pt x="8935" y="3930"/>
                  <a:pt x="8936" y="3930"/>
                  <a:pt x="8982" y="3873"/>
                </a:cubicBezTo>
                <a:cubicBezTo>
                  <a:pt x="8982" y="3873"/>
                  <a:pt x="8982" y="3874"/>
                  <a:pt x="8978" y="3832"/>
                </a:cubicBezTo>
                <a:cubicBezTo>
                  <a:pt x="8978" y="3832"/>
                  <a:pt x="8978" y="3832"/>
                  <a:pt x="9047" y="3815"/>
                </a:cubicBezTo>
                <a:cubicBezTo>
                  <a:pt x="9047" y="3815"/>
                  <a:pt x="9047" y="3815"/>
                  <a:pt x="9033" y="3879"/>
                </a:cubicBezTo>
                <a:cubicBezTo>
                  <a:pt x="9033" y="3879"/>
                  <a:pt x="9032" y="3879"/>
                  <a:pt x="8956" y="4043"/>
                </a:cubicBezTo>
                <a:cubicBezTo>
                  <a:pt x="8956" y="4043"/>
                  <a:pt x="8957" y="4043"/>
                  <a:pt x="8952" y="4096"/>
                </a:cubicBezTo>
                <a:cubicBezTo>
                  <a:pt x="8952" y="4096"/>
                  <a:pt x="8951" y="4097"/>
                  <a:pt x="8931" y="4099"/>
                </a:cubicBezTo>
                <a:cubicBezTo>
                  <a:pt x="8931" y="4099"/>
                  <a:pt x="8931" y="4099"/>
                  <a:pt x="8900" y="4092"/>
                </a:cubicBezTo>
                <a:cubicBezTo>
                  <a:pt x="8900" y="4092"/>
                  <a:pt x="8901" y="4091"/>
                  <a:pt x="8949" y="3960"/>
                </a:cubicBezTo>
                <a:cubicBezTo>
                  <a:pt x="8949" y="3960"/>
                  <a:pt x="8949" y="3960"/>
                  <a:pt x="8927" y="3941"/>
                </a:cubicBezTo>
                <a:cubicBezTo>
                  <a:pt x="8927" y="3941"/>
                  <a:pt x="8927" y="3941"/>
                  <a:pt x="8881" y="3998"/>
                </a:cubicBezTo>
                <a:lnTo>
                  <a:pt x="8925" y="3971"/>
                </a:lnTo>
                <a:lnTo>
                  <a:pt x="8924" y="3968"/>
                </a:lnTo>
                <a:cubicBezTo>
                  <a:pt x="8932" y="3957"/>
                  <a:pt x="8955" y="3949"/>
                  <a:pt x="8939" y="3962"/>
                </a:cubicBezTo>
                <a:lnTo>
                  <a:pt x="8925" y="3971"/>
                </a:lnTo>
                <a:lnTo>
                  <a:pt x="8931" y="3984"/>
                </a:lnTo>
                <a:cubicBezTo>
                  <a:pt x="8931" y="3984"/>
                  <a:pt x="8931" y="3984"/>
                  <a:pt x="8924" y="4016"/>
                </a:cubicBezTo>
                <a:cubicBezTo>
                  <a:pt x="8924" y="4016"/>
                  <a:pt x="8923" y="4016"/>
                  <a:pt x="8863" y="4022"/>
                </a:cubicBezTo>
                <a:cubicBezTo>
                  <a:pt x="8961" y="4085"/>
                  <a:pt x="8825" y="4046"/>
                  <a:pt x="8880" y="4093"/>
                </a:cubicBezTo>
                <a:cubicBezTo>
                  <a:pt x="8880" y="4093"/>
                  <a:pt x="8880" y="4093"/>
                  <a:pt x="8866" y="4157"/>
                </a:cubicBezTo>
                <a:cubicBezTo>
                  <a:pt x="8822" y="4120"/>
                  <a:pt x="8848" y="4180"/>
                  <a:pt x="8828" y="4182"/>
                </a:cubicBezTo>
                <a:cubicBezTo>
                  <a:pt x="8828" y="4182"/>
                  <a:pt x="8827" y="4183"/>
                  <a:pt x="8785" y="4166"/>
                </a:cubicBezTo>
                <a:cubicBezTo>
                  <a:pt x="8785" y="4166"/>
                  <a:pt x="8785" y="4165"/>
                  <a:pt x="8789" y="4207"/>
                </a:cubicBezTo>
                <a:cubicBezTo>
                  <a:pt x="8789" y="4207"/>
                  <a:pt x="8789" y="4207"/>
                  <a:pt x="8760" y="4220"/>
                </a:cubicBezTo>
                <a:cubicBezTo>
                  <a:pt x="8760" y="4220"/>
                  <a:pt x="8760" y="4220"/>
                  <a:pt x="8777" y="4291"/>
                </a:cubicBezTo>
                <a:cubicBezTo>
                  <a:pt x="8777" y="4291"/>
                  <a:pt x="8776" y="4292"/>
                  <a:pt x="8733" y="4370"/>
                </a:cubicBezTo>
                <a:cubicBezTo>
                  <a:pt x="8733" y="4370"/>
                  <a:pt x="8733" y="4370"/>
                  <a:pt x="8774" y="4366"/>
                </a:cubicBezTo>
                <a:cubicBezTo>
                  <a:pt x="8809" y="4415"/>
                  <a:pt x="8769" y="4418"/>
                  <a:pt x="8760" y="4430"/>
                </a:cubicBezTo>
                <a:cubicBezTo>
                  <a:pt x="8760" y="4430"/>
                  <a:pt x="8759" y="4429"/>
                  <a:pt x="8686" y="4405"/>
                </a:cubicBezTo>
                <a:cubicBezTo>
                  <a:pt x="8686" y="4405"/>
                  <a:pt x="8686" y="4406"/>
                  <a:pt x="8659" y="4440"/>
                </a:cubicBezTo>
                <a:cubicBezTo>
                  <a:pt x="8659" y="4440"/>
                  <a:pt x="8658" y="4439"/>
                  <a:pt x="8592" y="4498"/>
                </a:cubicBezTo>
                <a:cubicBezTo>
                  <a:pt x="8592" y="4498"/>
                  <a:pt x="8593" y="4499"/>
                  <a:pt x="8622" y="4485"/>
                </a:cubicBezTo>
                <a:cubicBezTo>
                  <a:pt x="8622" y="4485"/>
                  <a:pt x="8622" y="4485"/>
                  <a:pt x="8639" y="4557"/>
                </a:cubicBezTo>
                <a:cubicBezTo>
                  <a:pt x="8639" y="4557"/>
                  <a:pt x="8640" y="4557"/>
                  <a:pt x="8592" y="4593"/>
                </a:cubicBezTo>
                <a:cubicBezTo>
                  <a:pt x="8592" y="4593"/>
                  <a:pt x="8591" y="4592"/>
                  <a:pt x="8602" y="4602"/>
                </a:cubicBezTo>
                <a:cubicBezTo>
                  <a:pt x="8730" y="4558"/>
                  <a:pt x="8648" y="4545"/>
                  <a:pt x="8723" y="4475"/>
                </a:cubicBezTo>
                <a:cubicBezTo>
                  <a:pt x="8723" y="4475"/>
                  <a:pt x="8722" y="4476"/>
                  <a:pt x="8719" y="4434"/>
                </a:cubicBezTo>
                <a:cubicBezTo>
                  <a:pt x="8765" y="4492"/>
                  <a:pt x="8739" y="4432"/>
                  <a:pt x="8750" y="4441"/>
                </a:cubicBezTo>
                <a:cubicBezTo>
                  <a:pt x="8750" y="4441"/>
                  <a:pt x="8751" y="4440"/>
                  <a:pt x="8764" y="4471"/>
                </a:cubicBezTo>
                <a:cubicBezTo>
                  <a:pt x="8764" y="4471"/>
                  <a:pt x="8763" y="4471"/>
                  <a:pt x="8624" y="4716"/>
                </a:cubicBezTo>
                <a:cubicBezTo>
                  <a:pt x="8624" y="4716"/>
                  <a:pt x="8623" y="4715"/>
                  <a:pt x="8594" y="4729"/>
                </a:cubicBezTo>
                <a:cubicBezTo>
                  <a:pt x="8594" y="4729"/>
                  <a:pt x="8595" y="4728"/>
                  <a:pt x="8583" y="4813"/>
                </a:cubicBezTo>
                <a:cubicBezTo>
                  <a:pt x="8583" y="4813"/>
                  <a:pt x="8583" y="4814"/>
                  <a:pt x="8563" y="4816"/>
                </a:cubicBezTo>
                <a:cubicBezTo>
                  <a:pt x="8563" y="4816"/>
                  <a:pt x="8563" y="4816"/>
                  <a:pt x="8466" y="4982"/>
                </a:cubicBezTo>
                <a:cubicBezTo>
                  <a:pt x="8466" y="4982"/>
                  <a:pt x="8466" y="4982"/>
                  <a:pt x="8459" y="5014"/>
                </a:cubicBezTo>
                <a:cubicBezTo>
                  <a:pt x="8459" y="5014"/>
                  <a:pt x="8459" y="5014"/>
                  <a:pt x="8430" y="5027"/>
                </a:cubicBezTo>
                <a:cubicBezTo>
                  <a:pt x="8404" y="5077"/>
                  <a:pt x="8384" y="5116"/>
                  <a:pt x="8369" y="5146"/>
                </a:cubicBezTo>
                <a:lnTo>
                  <a:pt x="8340" y="5198"/>
                </a:lnTo>
                <a:lnTo>
                  <a:pt x="8336" y="5216"/>
                </a:lnTo>
                <a:cubicBezTo>
                  <a:pt x="8336" y="5216"/>
                  <a:pt x="8335" y="5216"/>
                  <a:pt x="8372" y="5170"/>
                </a:cubicBezTo>
                <a:cubicBezTo>
                  <a:pt x="8372" y="5170"/>
                  <a:pt x="8371" y="5169"/>
                  <a:pt x="8384" y="5199"/>
                </a:cubicBezTo>
                <a:cubicBezTo>
                  <a:pt x="8384" y="5199"/>
                  <a:pt x="8385" y="5200"/>
                  <a:pt x="8316" y="5332"/>
                </a:cubicBezTo>
                <a:cubicBezTo>
                  <a:pt x="8316" y="5332"/>
                  <a:pt x="8317" y="5332"/>
                  <a:pt x="8240" y="5382"/>
                </a:cubicBezTo>
                <a:cubicBezTo>
                  <a:pt x="8240" y="5382"/>
                  <a:pt x="8239" y="5382"/>
                  <a:pt x="8217" y="5363"/>
                </a:cubicBezTo>
                <a:cubicBezTo>
                  <a:pt x="8217" y="5363"/>
                  <a:pt x="8218" y="5363"/>
                  <a:pt x="8209" y="5374"/>
                </a:cubicBezTo>
                <a:cubicBezTo>
                  <a:pt x="8209" y="5374"/>
                  <a:pt x="8208" y="5375"/>
                  <a:pt x="8185" y="5450"/>
                </a:cubicBezTo>
                <a:cubicBezTo>
                  <a:pt x="8185" y="5450"/>
                  <a:pt x="8185" y="5450"/>
                  <a:pt x="8094" y="5564"/>
                </a:cubicBezTo>
                <a:cubicBezTo>
                  <a:pt x="8094" y="5564"/>
                  <a:pt x="8094" y="5565"/>
                  <a:pt x="8104" y="5459"/>
                </a:cubicBezTo>
                <a:cubicBezTo>
                  <a:pt x="8104" y="5459"/>
                  <a:pt x="8104" y="5459"/>
                  <a:pt x="8073" y="5452"/>
                </a:cubicBezTo>
                <a:cubicBezTo>
                  <a:pt x="8073" y="5452"/>
                  <a:pt x="8073" y="5450"/>
                  <a:pt x="8080" y="5418"/>
                </a:cubicBezTo>
                <a:cubicBezTo>
                  <a:pt x="8080" y="5418"/>
                  <a:pt x="8080" y="5418"/>
                  <a:pt x="8141" y="5412"/>
                </a:cubicBezTo>
                <a:cubicBezTo>
                  <a:pt x="8141" y="5412"/>
                  <a:pt x="8141" y="5413"/>
                  <a:pt x="8166" y="5358"/>
                </a:cubicBezTo>
                <a:cubicBezTo>
                  <a:pt x="8166" y="5358"/>
                  <a:pt x="8165" y="5358"/>
                  <a:pt x="8206" y="5354"/>
                </a:cubicBezTo>
                <a:cubicBezTo>
                  <a:pt x="8206" y="5354"/>
                  <a:pt x="8206" y="5354"/>
                  <a:pt x="8204" y="5334"/>
                </a:cubicBezTo>
                <a:cubicBezTo>
                  <a:pt x="8204" y="5334"/>
                  <a:pt x="8204" y="5333"/>
                  <a:pt x="8189" y="5283"/>
                </a:cubicBezTo>
                <a:cubicBezTo>
                  <a:pt x="8218" y="5269"/>
                  <a:pt x="8246" y="5234"/>
                  <a:pt x="8262" y="5191"/>
                </a:cubicBezTo>
                <a:cubicBezTo>
                  <a:pt x="8262" y="5191"/>
                  <a:pt x="8262" y="5191"/>
                  <a:pt x="8301" y="5166"/>
                </a:cubicBezTo>
                <a:cubicBezTo>
                  <a:pt x="8326" y="5111"/>
                  <a:pt x="8331" y="5058"/>
                  <a:pt x="8367" y="5013"/>
                </a:cubicBezTo>
                <a:cubicBezTo>
                  <a:pt x="8367" y="5013"/>
                  <a:pt x="8367" y="5013"/>
                  <a:pt x="8306" y="5019"/>
                </a:cubicBezTo>
                <a:cubicBezTo>
                  <a:pt x="8306" y="5019"/>
                  <a:pt x="8307" y="5020"/>
                  <a:pt x="8318" y="5029"/>
                </a:cubicBezTo>
                <a:lnTo>
                  <a:pt x="8296" y="5071"/>
                </a:lnTo>
                <a:lnTo>
                  <a:pt x="8302" y="5073"/>
                </a:lnTo>
                <a:lnTo>
                  <a:pt x="8295" y="5074"/>
                </a:lnTo>
                <a:lnTo>
                  <a:pt x="8296" y="5071"/>
                </a:lnTo>
                <a:lnTo>
                  <a:pt x="8294" y="5070"/>
                </a:lnTo>
                <a:cubicBezTo>
                  <a:pt x="8286" y="5068"/>
                  <a:pt x="8270" y="5065"/>
                  <a:pt x="8238" y="5058"/>
                </a:cubicBezTo>
                <a:cubicBezTo>
                  <a:pt x="8236" y="5037"/>
                  <a:pt x="8255" y="5013"/>
                  <a:pt x="8275" y="5011"/>
                </a:cubicBezTo>
                <a:cubicBezTo>
                  <a:pt x="8275" y="5011"/>
                  <a:pt x="8276" y="5012"/>
                  <a:pt x="8275" y="5007"/>
                </a:cubicBezTo>
                <a:lnTo>
                  <a:pt x="8274" y="4991"/>
                </a:lnTo>
                <a:lnTo>
                  <a:pt x="8234" y="5054"/>
                </a:lnTo>
                <a:lnTo>
                  <a:pt x="8227" y="5064"/>
                </a:lnTo>
                <a:lnTo>
                  <a:pt x="8224" y="5122"/>
                </a:lnTo>
                <a:cubicBezTo>
                  <a:pt x="8255" y="5130"/>
                  <a:pt x="8263" y="5097"/>
                  <a:pt x="8272" y="5086"/>
                </a:cubicBezTo>
                <a:cubicBezTo>
                  <a:pt x="8272" y="5086"/>
                  <a:pt x="8272" y="5085"/>
                  <a:pt x="8260" y="5170"/>
                </a:cubicBezTo>
                <a:cubicBezTo>
                  <a:pt x="8260" y="5170"/>
                  <a:pt x="8260" y="5171"/>
                  <a:pt x="8202" y="5198"/>
                </a:cubicBezTo>
                <a:cubicBezTo>
                  <a:pt x="8202" y="5198"/>
                  <a:pt x="8202" y="5197"/>
                  <a:pt x="8207" y="5144"/>
                </a:cubicBezTo>
                <a:cubicBezTo>
                  <a:pt x="8207" y="5144"/>
                  <a:pt x="8207" y="5145"/>
                  <a:pt x="8105" y="5249"/>
                </a:cubicBezTo>
                <a:cubicBezTo>
                  <a:pt x="8105" y="5249"/>
                  <a:pt x="8104" y="5249"/>
                  <a:pt x="8102" y="5229"/>
                </a:cubicBezTo>
                <a:cubicBezTo>
                  <a:pt x="8102" y="5229"/>
                  <a:pt x="8102" y="5229"/>
                  <a:pt x="8155" y="5140"/>
                </a:cubicBezTo>
                <a:cubicBezTo>
                  <a:pt x="8155" y="5140"/>
                  <a:pt x="8155" y="5138"/>
                  <a:pt x="8214" y="5017"/>
                </a:cubicBezTo>
                <a:cubicBezTo>
                  <a:pt x="8214" y="5017"/>
                  <a:pt x="8215" y="5018"/>
                  <a:pt x="8219" y="4944"/>
                </a:cubicBezTo>
                <a:lnTo>
                  <a:pt x="8202" y="4893"/>
                </a:lnTo>
                <a:lnTo>
                  <a:pt x="8193" y="4895"/>
                </a:lnTo>
                <a:lnTo>
                  <a:pt x="8185" y="4917"/>
                </a:lnTo>
                <a:cubicBezTo>
                  <a:pt x="8185" y="4917"/>
                  <a:pt x="8185" y="4916"/>
                  <a:pt x="8183" y="4895"/>
                </a:cubicBezTo>
                <a:cubicBezTo>
                  <a:pt x="8183" y="4895"/>
                  <a:pt x="8182" y="4895"/>
                  <a:pt x="8187" y="4895"/>
                </a:cubicBezTo>
                <a:lnTo>
                  <a:pt x="8193" y="4895"/>
                </a:lnTo>
                <a:lnTo>
                  <a:pt x="8197" y="4883"/>
                </a:lnTo>
                <a:cubicBezTo>
                  <a:pt x="8197" y="4878"/>
                  <a:pt x="8196" y="4876"/>
                  <a:pt x="8199" y="4885"/>
                </a:cubicBezTo>
                <a:lnTo>
                  <a:pt x="8202" y="4893"/>
                </a:lnTo>
                <a:lnTo>
                  <a:pt x="8223" y="4892"/>
                </a:lnTo>
                <a:cubicBezTo>
                  <a:pt x="8232" y="4881"/>
                  <a:pt x="8223" y="4891"/>
                  <a:pt x="8234" y="4901"/>
                </a:cubicBezTo>
                <a:cubicBezTo>
                  <a:pt x="8234" y="4901"/>
                  <a:pt x="8235" y="4900"/>
                  <a:pt x="8244" y="4889"/>
                </a:cubicBezTo>
                <a:cubicBezTo>
                  <a:pt x="8244" y="4889"/>
                  <a:pt x="8244" y="4889"/>
                  <a:pt x="8221" y="4870"/>
                </a:cubicBezTo>
                <a:cubicBezTo>
                  <a:pt x="8221" y="4870"/>
                  <a:pt x="8221" y="4870"/>
                  <a:pt x="8274" y="4781"/>
                </a:cubicBezTo>
                <a:cubicBezTo>
                  <a:pt x="8274" y="4781"/>
                  <a:pt x="8274" y="4781"/>
                  <a:pt x="8302" y="4653"/>
                </a:cubicBezTo>
                <a:cubicBezTo>
                  <a:pt x="8336" y="4584"/>
                  <a:pt x="8366" y="4524"/>
                  <a:pt x="8393" y="4471"/>
                </a:cubicBezTo>
                <a:lnTo>
                  <a:pt x="8398" y="4459"/>
                </a:lnTo>
                <a:lnTo>
                  <a:pt x="8360" y="4511"/>
                </a:lnTo>
                <a:cubicBezTo>
                  <a:pt x="8360" y="4511"/>
                  <a:pt x="8360" y="4512"/>
                  <a:pt x="8374" y="4447"/>
                </a:cubicBezTo>
                <a:cubicBezTo>
                  <a:pt x="8374" y="4447"/>
                  <a:pt x="8375" y="4448"/>
                  <a:pt x="8411" y="4402"/>
                </a:cubicBezTo>
                <a:cubicBezTo>
                  <a:pt x="8411" y="4402"/>
                  <a:pt x="8411" y="4401"/>
                  <a:pt x="8489" y="4274"/>
                </a:cubicBezTo>
                <a:lnTo>
                  <a:pt x="8502" y="4252"/>
                </a:lnTo>
                <a:lnTo>
                  <a:pt x="8547" y="4163"/>
                </a:lnTo>
                <a:cubicBezTo>
                  <a:pt x="8583" y="4095"/>
                  <a:pt x="8581" y="4105"/>
                  <a:pt x="8567" y="4143"/>
                </a:cubicBezTo>
                <a:lnTo>
                  <a:pt x="8561" y="4156"/>
                </a:lnTo>
                <a:lnTo>
                  <a:pt x="8595" y="4100"/>
                </a:lnTo>
                <a:cubicBezTo>
                  <a:pt x="8595" y="4100"/>
                  <a:pt x="8595" y="4100"/>
                  <a:pt x="8609" y="4036"/>
                </a:cubicBezTo>
                <a:cubicBezTo>
                  <a:pt x="8609" y="4036"/>
                  <a:pt x="8610" y="4036"/>
                  <a:pt x="8658" y="4000"/>
                </a:cubicBezTo>
                <a:cubicBezTo>
                  <a:pt x="8658" y="4000"/>
                  <a:pt x="8658" y="4000"/>
                  <a:pt x="8670" y="3915"/>
                </a:cubicBezTo>
                <a:cubicBezTo>
                  <a:pt x="8776" y="3852"/>
                  <a:pt x="8721" y="3921"/>
                  <a:pt x="8730" y="3909"/>
                </a:cubicBezTo>
                <a:cubicBezTo>
                  <a:pt x="8730" y="3909"/>
                  <a:pt x="8731" y="3909"/>
                  <a:pt x="8765" y="3842"/>
                </a:cubicBezTo>
                <a:cubicBezTo>
                  <a:pt x="8765" y="3842"/>
                  <a:pt x="8765" y="3842"/>
                  <a:pt x="8743" y="3823"/>
                </a:cubicBezTo>
                <a:cubicBezTo>
                  <a:pt x="8743" y="3823"/>
                  <a:pt x="8743" y="3824"/>
                  <a:pt x="8818" y="3753"/>
                </a:cubicBezTo>
                <a:cubicBezTo>
                  <a:pt x="8818" y="3753"/>
                  <a:pt x="8818" y="3754"/>
                  <a:pt x="8794" y="3714"/>
                </a:cubicBezTo>
                <a:cubicBezTo>
                  <a:pt x="8794" y="3714"/>
                  <a:pt x="8793" y="3715"/>
                  <a:pt x="8744" y="3730"/>
                </a:cubicBezTo>
                <a:cubicBezTo>
                  <a:pt x="8744" y="3730"/>
                  <a:pt x="8744" y="3730"/>
                  <a:pt x="8730" y="3794"/>
                </a:cubicBezTo>
                <a:cubicBezTo>
                  <a:pt x="8730" y="3794"/>
                  <a:pt x="8730" y="3794"/>
                  <a:pt x="8710" y="3796"/>
                </a:cubicBezTo>
                <a:cubicBezTo>
                  <a:pt x="8710" y="3796"/>
                  <a:pt x="8710" y="3796"/>
                  <a:pt x="8677" y="3883"/>
                </a:cubicBezTo>
                <a:cubicBezTo>
                  <a:pt x="8677" y="3883"/>
                  <a:pt x="8677" y="3882"/>
                  <a:pt x="8636" y="3886"/>
                </a:cubicBezTo>
                <a:cubicBezTo>
                  <a:pt x="8636" y="3886"/>
                  <a:pt x="8637" y="3886"/>
                  <a:pt x="8632" y="3892"/>
                </a:cubicBezTo>
                <a:lnTo>
                  <a:pt x="8609" y="3921"/>
                </a:lnTo>
                <a:cubicBezTo>
                  <a:pt x="8609" y="3921"/>
                  <a:pt x="8610" y="3921"/>
                  <a:pt x="8605" y="3927"/>
                </a:cubicBezTo>
                <a:lnTo>
                  <a:pt x="8600" y="3933"/>
                </a:lnTo>
                <a:lnTo>
                  <a:pt x="8573" y="3966"/>
                </a:lnTo>
                <a:cubicBezTo>
                  <a:pt x="8573" y="3966"/>
                  <a:pt x="8573" y="3966"/>
                  <a:pt x="8541" y="3959"/>
                </a:cubicBezTo>
                <a:cubicBezTo>
                  <a:pt x="8541" y="3959"/>
                  <a:pt x="8542" y="3959"/>
                  <a:pt x="8638" y="3793"/>
                </a:cubicBezTo>
                <a:cubicBezTo>
                  <a:pt x="8638" y="3793"/>
                  <a:pt x="8638" y="3792"/>
                  <a:pt x="8625" y="3762"/>
                </a:cubicBezTo>
                <a:cubicBezTo>
                  <a:pt x="8625" y="3762"/>
                  <a:pt x="8625" y="3763"/>
                  <a:pt x="8652" y="3729"/>
                </a:cubicBezTo>
                <a:cubicBezTo>
                  <a:pt x="8652" y="3729"/>
                  <a:pt x="8652" y="3729"/>
                  <a:pt x="8675" y="3748"/>
                </a:cubicBezTo>
                <a:cubicBezTo>
                  <a:pt x="8675" y="3748"/>
                  <a:pt x="8674" y="3746"/>
                  <a:pt x="8710" y="3701"/>
                </a:cubicBezTo>
                <a:cubicBezTo>
                  <a:pt x="8710" y="3701"/>
                  <a:pt x="8710" y="3701"/>
                  <a:pt x="8679" y="3694"/>
                </a:cubicBezTo>
                <a:cubicBezTo>
                  <a:pt x="8679" y="3694"/>
                  <a:pt x="8680" y="3694"/>
                  <a:pt x="8714" y="3628"/>
                </a:cubicBezTo>
                <a:cubicBezTo>
                  <a:pt x="8714" y="3628"/>
                  <a:pt x="8713" y="3628"/>
                  <a:pt x="8700" y="3597"/>
                </a:cubicBezTo>
                <a:cubicBezTo>
                  <a:pt x="8700" y="3597"/>
                  <a:pt x="8701" y="3597"/>
                  <a:pt x="8762" y="3497"/>
                </a:cubicBezTo>
                <a:cubicBezTo>
                  <a:pt x="8762" y="3497"/>
                  <a:pt x="8763" y="3497"/>
                  <a:pt x="8792" y="3484"/>
                </a:cubicBezTo>
                <a:cubicBezTo>
                  <a:pt x="8792" y="3484"/>
                  <a:pt x="8791" y="3484"/>
                  <a:pt x="8768" y="3560"/>
                </a:cubicBezTo>
                <a:lnTo>
                  <a:pt x="8733" y="3682"/>
                </a:lnTo>
                <a:lnTo>
                  <a:pt x="8740" y="3697"/>
                </a:lnTo>
                <a:lnTo>
                  <a:pt x="8744" y="3694"/>
                </a:lnTo>
                <a:lnTo>
                  <a:pt x="8745" y="3698"/>
                </a:lnTo>
                <a:lnTo>
                  <a:pt x="8787" y="3694"/>
                </a:lnTo>
                <a:cubicBezTo>
                  <a:pt x="8791" y="3683"/>
                  <a:pt x="8784" y="3668"/>
                  <a:pt x="8778" y="3663"/>
                </a:cubicBezTo>
                <a:cubicBezTo>
                  <a:pt x="8778" y="3663"/>
                  <a:pt x="8778" y="3664"/>
                  <a:pt x="8767" y="3654"/>
                </a:cubicBezTo>
                <a:cubicBezTo>
                  <a:pt x="8767" y="3654"/>
                  <a:pt x="8768" y="3653"/>
                  <a:pt x="8802" y="3587"/>
                </a:cubicBezTo>
                <a:cubicBezTo>
                  <a:pt x="8802" y="3587"/>
                  <a:pt x="8802" y="3588"/>
                  <a:pt x="8829" y="3554"/>
                </a:cubicBezTo>
                <a:cubicBezTo>
                  <a:pt x="8829" y="3554"/>
                  <a:pt x="8829" y="3554"/>
                  <a:pt x="8836" y="3522"/>
                </a:cubicBezTo>
                <a:cubicBezTo>
                  <a:pt x="8836" y="3522"/>
                  <a:pt x="8836" y="3522"/>
                  <a:pt x="8881" y="3465"/>
                </a:cubicBezTo>
                <a:cubicBezTo>
                  <a:pt x="8881" y="3465"/>
                  <a:pt x="8881" y="3464"/>
                  <a:pt x="8846" y="3415"/>
                </a:cubicBezTo>
                <a:cubicBezTo>
                  <a:pt x="8846" y="3415"/>
                  <a:pt x="8846" y="3415"/>
                  <a:pt x="8815" y="3408"/>
                </a:cubicBezTo>
                <a:cubicBezTo>
                  <a:pt x="8815" y="3408"/>
                  <a:pt x="8816" y="3408"/>
                  <a:pt x="8832" y="3364"/>
                </a:cubicBezTo>
                <a:cubicBezTo>
                  <a:pt x="8832" y="3364"/>
                  <a:pt x="8831" y="3365"/>
                  <a:pt x="8795" y="3411"/>
                </a:cubicBezTo>
                <a:cubicBezTo>
                  <a:pt x="8795" y="3411"/>
                  <a:pt x="8795" y="3410"/>
                  <a:pt x="8753" y="3393"/>
                </a:cubicBezTo>
                <a:cubicBezTo>
                  <a:pt x="8753" y="3393"/>
                  <a:pt x="8753" y="3394"/>
                  <a:pt x="8737" y="3437"/>
                </a:cubicBezTo>
                <a:cubicBezTo>
                  <a:pt x="8737" y="3437"/>
                  <a:pt x="8736" y="3437"/>
                  <a:pt x="8765" y="3424"/>
                </a:cubicBezTo>
                <a:cubicBezTo>
                  <a:pt x="8765" y="3424"/>
                  <a:pt x="8766" y="3424"/>
                  <a:pt x="8788" y="3443"/>
                </a:cubicBezTo>
                <a:cubicBezTo>
                  <a:pt x="8788" y="3443"/>
                  <a:pt x="8787" y="3442"/>
                  <a:pt x="8778" y="3453"/>
                </a:cubicBezTo>
                <a:cubicBezTo>
                  <a:pt x="8671" y="3401"/>
                  <a:pt x="8733" y="3510"/>
                  <a:pt x="8724" y="3522"/>
                </a:cubicBezTo>
                <a:cubicBezTo>
                  <a:pt x="8724" y="3522"/>
                  <a:pt x="8724" y="3521"/>
                  <a:pt x="8726" y="3542"/>
                </a:cubicBezTo>
                <a:cubicBezTo>
                  <a:pt x="8726" y="3542"/>
                  <a:pt x="8726" y="3543"/>
                  <a:pt x="8706" y="3545"/>
                </a:cubicBezTo>
                <a:lnTo>
                  <a:pt x="8662" y="3561"/>
                </a:lnTo>
                <a:lnTo>
                  <a:pt x="8660" y="3580"/>
                </a:lnTo>
                <a:cubicBezTo>
                  <a:pt x="8659" y="3596"/>
                  <a:pt x="8656" y="3607"/>
                  <a:pt x="8641" y="3603"/>
                </a:cubicBezTo>
                <a:cubicBezTo>
                  <a:pt x="8641" y="3603"/>
                  <a:pt x="8641" y="3614"/>
                  <a:pt x="8639" y="3619"/>
                </a:cubicBezTo>
                <a:lnTo>
                  <a:pt x="8648" y="3627"/>
                </a:lnTo>
                <a:cubicBezTo>
                  <a:pt x="8657" y="3636"/>
                  <a:pt x="8660" y="3649"/>
                  <a:pt x="8646" y="3666"/>
                </a:cubicBezTo>
                <a:cubicBezTo>
                  <a:pt x="8698" y="3462"/>
                  <a:pt x="8664" y="3643"/>
                  <a:pt x="8692" y="3609"/>
                </a:cubicBezTo>
                <a:cubicBezTo>
                  <a:pt x="8692" y="3609"/>
                  <a:pt x="8692" y="3609"/>
                  <a:pt x="8685" y="3641"/>
                </a:cubicBezTo>
                <a:cubicBezTo>
                  <a:pt x="8685" y="3641"/>
                  <a:pt x="8684" y="3641"/>
                  <a:pt x="8629" y="3710"/>
                </a:cubicBezTo>
                <a:cubicBezTo>
                  <a:pt x="8629" y="3710"/>
                  <a:pt x="8630" y="3709"/>
                  <a:pt x="8626" y="3667"/>
                </a:cubicBezTo>
                <a:cubicBezTo>
                  <a:pt x="8593" y="3639"/>
                  <a:pt x="8643" y="3624"/>
                  <a:pt x="8602" y="3628"/>
                </a:cubicBezTo>
                <a:cubicBezTo>
                  <a:pt x="8602" y="3628"/>
                  <a:pt x="8602" y="3628"/>
                  <a:pt x="8604" y="3625"/>
                </a:cubicBezTo>
                <a:lnTo>
                  <a:pt x="8619" y="3606"/>
                </a:lnTo>
                <a:lnTo>
                  <a:pt x="8615" y="3603"/>
                </a:lnTo>
                <a:cubicBezTo>
                  <a:pt x="8606" y="3596"/>
                  <a:pt x="8601" y="3590"/>
                  <a:pt x="8612" y="3581"/>
                </a:cubicBezTo>
                <a:lnTo>
                  <a:pt x="8662" y="3561"/>
                </a:lnTo>
                <a:lnTo>
                  <a:pt x="8663" y="3527"/>
                </a:lnTo>
                <a:cubicBezTo>
                  <a:pt x="8663" y="3527"/>
                  <a:pt x="8663" y="3528"/>
                  <a:pt x="8704" y="3430"/>
                </a:cubicBezTo>
                <a:cubicBezTo>
                  <a:pt x="8690" y="3436"/>
                  <a:pt x="8683" y="3438"/>
                  <a:pt x="8679" y="3439"/>
                </a:cubicBezTo>
                <a:lnTo>
                  <a:pt x="8677" y="3437"/>
                </a:lnTo>
                <a:lnTo>
                  <a:pt x="8673" y="3440"/>
                </a:lnTo>
                <a:cubicBezTo>
                  <a:pt x="8661" y="3449"/>
                  <a:pt x="8637" y="3468"/>
                  <a:pt x="8590" y="3504"/>
                </a:cubicBezTo>
                <a:cubicBezTo>
                  <a:pt x="8590" y="3504"/>
                  <a:pt x="8591" y="3504"/>
                  <a:pt x="8592" y="3525"/>
                </a:cubicBezTo>
                <a:cubicBezTo>
                  <a:pt x="8592" y="3525"/>
                  <a:pt x="8592" y="3525"/>
                  <a:pt x="8567" y="3580"/>
                </a:cubicBezTo>
                <a:cubicBezTo>
                  <a:pt x="8567" y="3580"/>
                  <a:pt x="8567" y="3579"/>
                  <a:pt x="8547" y="3581"/>
                </a:cubicBezTo>
                <a:cubicBezTo>
                  <a:pt x="8547" y="3581"/>
                  <a:pt x="8547" y="3581"/>
                  <a:pt x="8556" y="3570"/>
                </a:cubicBezTo>
                <a:cubicBezTo>
                  <a:pt x="8556" y="3570"/>
                  <a:pt x="8556" y="3570"/>
                  <a:pt x="8499" y="3618"/>
                </a:cubicBezTo>
                <a:cubicBezTo>
                  <a:pt x="8499" y="3618"/>
                  <a:pt x="8498" y="3618"/>
                  <a:pt x="8476" y="3599"/>
                </a:cubicBezTo>
                <a:cubicBezTo>
                  <a:pt x="8476" y="3599"/>
                  <a:pt x="8477" y="3598"/>
                  <a:pt x="8464" y="3568"/>
                </a:cubicBezTo>
                <a:cubicBezTo>
                  <a:pt x="8464" y="3568"/>
                  <a:pt x="8464" y="3569"/>
                  <a:pt x="8455" y="3580"/>
                </a:cubicBezTo>
                <a:lnTo>
                  <a:pt x="8502" y="3662"/>
                </a:lnTo>
                <a:lnTo>
                  <a:pt x="8503" y="3659"/>
                </a:lnTo>
                <a:cubicBezTo>
                  <a:pt x="8514" y="3668"/>
                  <a:pt x="8515" y="3669"/>
                  <a:pt x="8515" y="3669"/>
                </a:cubicBezTo>
                <a:cubicBezTo>
                  <a:pt x="8515" y="3669"/>
                  <a:pt x="8515" y="3678"/>
                  <a:pt x="8519" y="3682"/>
                </a:cubicBezTo>
                <a:lnTo>
                  <a:pt x="8526" y="3675"/>
                </a:lnTo>
                <a:lnTo>
                  <a:pt x="8522" y="3640"/>
                </a:lnTo>
                <a:cubicBezTo>
                  <a:pt x="8521" y="3627"/>
                  <a:pt x="8522" y="3618"/>
                  <a:pt x="8530" y="3625"/>
                </a:cubicBezTo>
                <a:cubicBezTo>
                  <a:pt x="8530" y="3625"/>
                  <a:pt x="8530" y="3626"/>
                  <a:pt x="8543" y="3656"/>
                </a:cubicBezTo>
                <a:lnTo>
                  <a:pt x="8526" y="3675"/>
                </a:lnTo>
                <a:lnTo>
                  <a:pt x="8527" y="3682"/>
                </a:lnTo>
                <a:cubicBezTo>
                  <a:pt x="8528" y="3693"/>
                  <a:pt x="8525" y="3697"/>
                  <a:pt x="8515" y="3683"/>
                </a:cubicBezTo>
                <a:lnTo>
                  <a:pt x="8502" y="3662"/>
                </a:lnTo>
                <a:lnTo>
                  <a:pt x="8498" y="3666"/>
                </a:lnTo>
                <a:cubicBezTo>
                  <a:pt x="8492" y="3673"/>
                  <a:pt x="8481" y="3687"/>
                  <a:pt x="8458" y="3716"/>
                </a:cubicBezTo>
                <a:cubicBezTo>
                  <a:pt x="8458" y="3716"/>
                  <a:pt x="8458" y="3716"/>
                  <a:pt x="8507" y="3701"/>
                </a:cubicBezTo>
                <a:cubicBezTo>
                  <a:pt x="8507" y="3701"/>
                  <a:pt x="8507" y="3701"/>
                  <a:pt x="8502" y="3753"/>
                </a:cubicBezTo>
                <a:cubicBezTo>
                  <a:pt x="8502" y="3753"/>
                  <a:pt x="8501" y="3753"/>
                  <a:pt x="8472" y="3767"/>
                </a:cubicBezTo>
                <a:cubicBezTo>
                  <a:pt x="8472" y="3767"/>
                  <a:pt x="8472" y="3767"/>
                  <a:pt x="8468" y="3775"/>
                </a:cubicBezTo>
                <a:lnTo>
                  <a:pt x="8462" y="3765"/>
                </a:lnTo>
                <a:cubicBezTo>
                  <a:pt x="8449" y="3761"/>
                  <a:pt x="8426" y="3767"/>
                  <a:pt x="8430" y="3750"/>
                </a:cubicBezTo>
                <a:cubicBezTo>
                  <a:pt x="8430" y="3750"/>
                  <a:pt x="8430" y="3750"/>
                  <a:pt x="8384" y="3807"/>
                </a:cubicBezTo>
                <a:cubicBezTo>
                  <a:pt x="8384" y="3807"/>
                  <a:pt x="8385" y="3807"/>
                  <a:pt x="8404" y="3899"/>
                </a:cubicBezTo>
                <a:cubicBezTo>
                  <a:pt x="8404" y="3899"/>
                  <a:pt x="8403" y="3899"/>
                  <a:pt x="8312" y="4013"/>
                </a:cubicBezTo>
                <a:cubicBezTo>
                  <a:pt x="8312" y="4013"/>
                  <a:pt x="8313" y="4013"/>
                  <a:pt x="8312" y="4026"/>
                </a:cubicBezTo>
                <a:lnTo>
                  <a:pt x="8304" y="4103"/>
                </a:lnTo>
                <a:lnTo>
                  <a:pt x="8319" y="4076"/>
                </a:lnTo>
                <a:cubicBezTo>
                  <a:pt x="8402" y="4088"/>
                  <a:pt x="8361" y="3977"/>
                  <a:pt x="8428" y="3939"/>
                </a:cubicBezTo>
                <a:cubicBezTo>
                  <a:pt x="8428" y="3939"/>
                  <a:pt x="8428" y="3939"/>
                  <a:pt x="8345" y="4135"/>
                </a:cubicBezTo>
                <a:cubicBezTo>
                  <a:pt x="8345" y="4135"/>
                  <a:pt x="8344" y="4135"/>
                  <a:pt x="8315" y="4148"/>
                </a:cubicBezTo>
                <a:cubicBezTo>
                  <a:pt x="8315" y="4148"/>
                  <a:pt x="8315" y="4149"/>
                  <a:pt x="8281" y="4216"/>
                </a:cubicBezTo>
                <a:lnTo>
                  <a:pt x="8271" y="4199"/>
                </a:lnTo>
                <a:lnTo>
                  <a:pt x="8241" y="4220"/>
                </a:lnTo>
                <a:cubicBezTo>
                  <a:pt x="8241" y="4220"/>
                  <a:pt x="8240" y="4219"/>
                  <a:pt x="8262" y="4237"/>
                </a:cubicBezTo>
                <a:lnTo>
                  <a:pt x="8234" y="4256"/>
                </a:lnTo>
                <a:cubicBezTo>
                  <a:pt x="8235" y="4262"/>
                  <a:pt x="8235" y="4272"/>
                  <a:pt x="8237" y="4293"/>
                </a:cubicBezTo>
                <a:cubicBezTo>
                  <a:pt x="8237" y="4293"/>
                  <a:pt x="8238" y="4293"/>
                  <a:pt x="8216" y="4274"/>
                </a:cubicBezTo>
                <a:cubicBezTo>
                  <a:pt x="8216" y="4274"/>
                  <a:pt x="8215" y="4274"/>
                  <a:pt x="8230" y="4325"/>
                </a:cubicBezTo>
                <a:cubicBezTo>
                  <a:pt x="8230" y="4325"/>
                  <a:pt x="8231" y="4324"/>
                  <a:pt x="8142" y="4459"/>
                </a:cubicBezTo>
                <a:cubicBezTo>
                  <a:pt x="8142" y="4459"/>
                  <a:pt x="8141" y="4459"/>
                  <a:pt x="7979" y="4685"/>
                </a:cubicBezTo>
                <a:cubicBezTo>
                  <a:pt x="7979" y="4685"/>
                  <a:pt x="7980" y="4685"/>
                  <a:pt x="7957" y="4761"/>
                </a:cubicBezTo>
                <a:cubicBezTo>
                  <a:pt x="7957" y="4761"/>
                  <a:pt x="7957" y="4760"/>
                  <a:pt x="7930" y="4794"/>
                </a:cubicBezTo>
                <a:cubicBezTo>
                  <a:pt x="7930" y="4794"/>
                  <a:pt x="7930" y="4796"/>
                  <a:pt x="7923" y="4828"/>
                </a:cubicBezTo>
                <a:cubicBezTo>
                  <a:pt x="7923" y="4828"/>
                  <a:pt x="7922" y="4827"/>
                  <a:pt x="7842" y="4950"/>
                </a:cubicBezTo>
                <a:cubicBezTo>
                  <a:pt x="7842" y="4950"/>
                  <a:pt x="7842" y="4950"/>
                  <a:pt x="7808" y="5016"/>
                </a:cubicBezTo>
                <a:cubicBezTo>
                  <a:pt x="7808" y="5016"/>
                  <a:pt x="7808" y="5016"/>
                  <a:pt x="7737" y="5128"/>
                </a:cubicBezTo>
                <a:cubicBezTo>
                  <a:pt x="7737" y="5128"/>
                  <a:pt x="7737" y="5128"/>
                  <a:pt x="7659" y="5272"/>
                </a:cubicBezTo>
                <a:cubicBezTo>
                  <a:pt x="7659" y="5272"/>
                  <a:pt x="7659" y="5272"/>
                  <a:pt x="7621" y="5297"/>
                </a:cubicBezTo>
                <a:cubicBezTo>
                  <a:pt x="7621" y="5297"/>
                  <a:pt x="7621" y="5298"/>
                  <a:pt x="7588" y="5385"/>
                </a:cubicBezTo>
                <a:cubicBezTo>
                  <a:pt x="7588" y="5385"/>
                  <a:pt x="7588" y="5384"/>
                  <a:pt x="7532" y="5431"/>
                </a:cubicBezTo>
                <a:cubicBezTo>
                  <a:pt x="7532" y="5431"/>
                  <a:pt x="7531" y="5431"/>
                  <a:pt x="7526" y="5484"/>
                </a:cubicBezTo>
                <a:cubicBezTo>
                  <a:pt x="7526" y="5484"/>
                  <a:pt x="7526" y="5484"/>
                  <a:pt x="7455" y="5596"/>
                </a:cubicBezTo>
                <a:cubicBezTo>
                  <a:pt x="7455" y="5596"/>
                  <a:pt x="7455" y="5596"/>
                  <a:pt x="7410" y="5653"/>
                </a:cubicBezTo>
                <a:cubicBezTo>
                  <a:pt x="7410" y="5653"/>
                  <a:pt x="7410" y="5652"/>
                  <a:pt x="7404" y="5590"/>
                </a:cubicBezTo>
                <a:cubicBezTo>
                  <a:pt x="7375" y="5604"/>
                  <a:pt x="7378" y="5625"/>
                  <a:pt x="7389" y="5634"/>
                </a:cubicBezTo>
                <a:cubicBezTo>
                  <a:pt x="7389" y="5634"/>
                  <a:pt x="7388" y="5634"/>
                  <a:pt x="7401" y="5665"/>
                </a:cubicBezTo>
                <a:cubicBezTo>
                  <a:pt x="7401" y="5665"/>
                  <a:pt x="7401" y="5665"/>
                  <a:pt x="7339" y="5765"/>
                </a:cubicBezTo>
                <a:cubicBezTo>
                  <a:pt x="7339" y="5765"/>
                  <a:pt x="7339" y="5764"/>
                  <a:pt x="7101" y="6154"/>
                </a:cubicBezTo>
                <a:cubicBezTo>
                  <a:pt x="7101" y="6154"/>
                  <a:pt x="7102" y="6155"/>
                  <a:pt x="7115" y="6185"/>
                </a:cubicBezTo>
                <a:cubicBezTo>
                  <a:pt x="7115" y="6185"/>
                  <a:pt x="7114" y="6186"/>
                  <a:pt x="7087" y="6220"/>
                </a:cubicBezTo>
                <a:cubicBezTo>
                  <a:pt x="7087" y="6220"/>
                  <a:pt x="7088" y="6219"/>
                  <a:pt x="7001" y="6374"/>
                </a:cubicBezTo>
                <a:cubicBezTo>
                  <a:pt x="7001" y="6374"/>
                  <a:pt x="7001" y="6375"/>
                  <a:pt x="6954" y="6411"/>
                </a:cubicBezTo>
                <a:cubicBezTo>
                  <a:pt x="6954" y="6411"/>
                  <a:pt x="6952" y="6411"/>
                  <a:pt x="6945" y="6443"/>
                </a:cubicBezTo>
                <a:cubicBezTo>
                  <a:pt x="6945" y="6443"/>
                  <a:pt x="6946" y="6443"/>
                  <a:pt x="6865" y="6545"/>
                </a:cubicBezTo>
                <a:cubicBezTo>
                  <a:pt x="6865" y="6545"/>
                  <a:pt x="6864" y="6545"/>
                  <a:pt x="6825" y="6665"/>
                </a:cubicBezTo>
                <a:cubicBezTo>
                  <a:pt x="6825" y="6665"/>
                  <a:pt x="6825" y="6664"/>
                  <a:pt x="6805" y="6666"/>
                </a:cubicBezTo>
                <a:cubicBezTo>
                  <a:pt x="6805" y="6666"/>
                  <a:pt x="6804" y="6666"/>
                  <a:pt x="6788" y="6710"/>
                </a:cubicBezTo>
                <a:cubicBezTo>
                  <a:pt x="6788" y="6710"/>
                  <a:pt x="6789" y="6710"/>
                  <a:pt x="6780" y="6721"/>
                </a:cubicBezTo>
                <a:cubicBezTo>
                  <a:pt x="6780" y="6721"/>
                  <a:pt x="6779" y="6721"/>
                  <a:pt x="6690" y="6855"/>
                </a:cubicBezTo>
                <a:cubicBezTo>
                  <a:pt x="6690" y="6855"/>
                  <a:pt x="6690" y="6855"/>
                  <a:pt x="6601" y="6990"/>
                </a:cubicBezTo>
                <a:cubicBezTo>
                  <a:pt x="6601" y="6990"/>
                  <a:pt x="6602" y="6990"/>
                  <a:pt x="6553" y="7121"/>
                </a:cubicBezTo>
                <a:cubicBezTo>
                  <a:pt x="6553" y="7121"/>
                  <a:pt x="6552" y="7120"/>
                  <a:pt x="6532" y="7122"/>
                </a:cubicBezTo>
                <a:cubicBezTo>
                  <a:pt x="6532" y="7122"/>
                  <a:pt x="6532" y="7123"/>
                  <a:pt x="6523" y="7134"/>
                </a:cubicBezTo>
                <a:cubicBezTo>
                  <a:pt x="6523" y="7134"/>
                  <a:pt x="6524" y="7135"/>
                  <a:pt x="6489" y="7201"/>
                </a:cubicBezTo>
                <a:cubicBezTo>
                  <a:pt x="6489" y="7201"/>
                  <a:pt x="6489" y="7201"/>
                  <a:pt x="6459" y="7214"/>
                </a:cubicBezTo>
                <a:cubicBezTo>
                  <a:pt x="6459" y="7214"/>
                  <a:pt x="6459" y="7214"/>
                  <a:pt x="6416" y="7291"/>
                </a:cubicBezTo>
                <a:cubicBezTo>
                  <a:pt x="6416" y="7291"/>
                  <a:pt x="6416" y="7292"/>
                  <a:pt x="6338" y="7436"/>
                </a:cubicBezTo>
                <a:cubicBezTo>
                  <a:pt x="6338" y="7436"/>
                  <a:pt x="6338" y="7436"/>
                  <a:pt x="6322" y="7479"/>
                </a:cubicBezTo>
                <a:cubicBezTo>
                  <a:pt x="6322" y="7479"/>
                  <a:pt x="6322" y="7479"/>
                  <a:pt x="6180" y="7702"/>
                </a:cubicBezTo>
                <a:cubicBezTo>
                  <a:pt x="6180" y="7702"/>
                  <a:pt x="6181" y="7702"/>
                  <a:pt x="6146" y="7768"/>
                </a:cubicBezTo>
                <a:cubicBezTo>
                  <a:pt x="6146" y="7768"/>
                  <a:pt x="6146" y="7769"/>
                  <a:pt x="6148" y="7790"/>
                </a:cubicBezTo>
                <a:cubicBezTo>
                  <a:pt x="6148" y="7790"/>
                  <a:pt x="6148" y="7789"/>
                  <a:pt x="6128" y="7791"/>
                </a:cubicBezTo>
                <a:cubicBezTo>
                  <a:pt x="6128" y="7791"/>
                  <a:pt x="6128" y="7792"/>
                  <a:pt x="6110" y="7815"/>
                </a:cubicBezTo>
                <a:cubicBezTo>
                  <a:pt x="6110" y="7815"/>
                  <a:pt x="6109" y="7814"/>
                  <a:pt x="6111" y="7835"/>
                </a:cubicBezTo>
                <a:cubicBezTo>
                  <a:pt x="6111" y="7835"/>
                  <a:pt x="6112" y="7835"/>
                  <a:pt x="5959" y="8049"/>
                </a:cubicBezTo>
                <a:cubicBezTo>
                  <a:pt x="5959" y="8049"/>
                  <a:pt x="5959" y="8050"/>
                  <a:pt x="5935" y="8125"/>
                </a:cubicBezTo>
                <a:cubicBezTo>
                  <a:pt x="5935" y="8125"/>
                  <a:pt x="5935" y="8124"/>
                  <a:pt x="5941" y="8186"/>
                </a:cubicBezTo>
                <a:cubicBezTo>
                  <a:pt x="5941" y="8186"/>
                  <a:pt x="5941" y="8186"/>
                  <a:pt x="5934" y="8218"/>
                </a:cubicBezTo>
                <a:cubicBezTo>
                  <a:pt x="5934" y="8218"/>
                  <a:pt x="5934" y="8219"/>
                  <a:pt x="5853" y="8227"/>
                </a:cubicBezTo>
                <a:cubicBezTo>
                  <a:pt x="5853" y="8227"/>
                  <a:pt x="5854" y="8227"/>
                  <a:pt x="5856" y="8248"/>
                </a:cubicBezTo>
                <a:cubicBezTo>
                  <a:pt x="5921" y="8283"/>
                  <a:pt x="5893" y="8318"/>
                  <a:pt x="5862" y="8310"/>
                </a:cubicBezTo>
                <a:cubicBezTo>
                  <a:pt x="5862" y="8310"/>
                  <a:pt x="5862" y="8310"/>
                  <a:pt x="5804" y="8337"/>
                </a:cubicBezTo>
                <a:cubicBezTo>
                  <a:pt x="5804" y="8337"/>
                  <a:pt x="5803" y="8336"/>
                  <a:pt x="5743" y="8458"/>
                </a:cubicBezTo>
                <a:cubicBezTo>
                  <a:pt x="5743" y="8458"/>
                  <a:pt x="5743" y="8458"/>
                  <a:pt x="5747" y="8500"/>
                </a:cubicBezTo>
                <a:cubicBezTo>
                  <a:pt x="5747" y="8500"/>
                  <a:pt x="5747" y="8499"/>
                  <a:pt x="5710" y="8545"/>
                </a:cubicBezTo>
                <a:cubicBezTo>
                  <a:pt x="5710" y="8545"/>
                  <a:pt x="5711" y="8546"/>
                  <a:pt x="5700" y="8536"/>
                </a:cubicBezTo>
                <a:cubicBezTo>
                  <a:pt x="5700" y="8536"/>
                  <a:pt x="5699" y="8536"/>
                  <a:pt x="5556" y="8739"/>
                </a:cubicBezTo>
                <a:cubicBezTo>
                  <a:pt x="5556" y="8739"/>
                  <a:pt x="5556" y="8739"/>
                  <a:pt x="5535" y="8835"/>
                </a:cubicBezTo>
                <a:cubicBezTo>
                  <a:pt x="5535" y="8835"/>
                  <a:pt x="5535" y="8835"/>
                  <a:pt x="5557" y="8854"/>
                </a:cubicBezTo>
                <a:cubicBezTo>
                  <a:pt x="5557" y="8854"/>
                  <a:pt x="5556" y="8854"/>
                  <a:pt x="5547" y="8866"/>
                </a:cubicBezTo>
                <a:cubicBezTo>
                  <a:pt x="5547" y="8866"/>
                  <a:pt x="5548" y="8865"/>
                  <a:pt x="5508" y="8869"/>
                </a:cubicBezTo>
                <a:cubicBezTo>
                  <a:pt x="5508" y="8869"/>
                  <a:pt x="5508" y="8868"/>
                  <a:pt x="5350" y="9135"/>
                </a:cubicBezTo>
                <a:cubicBezTo>
                  <a:pt x="5350" y="9135"/>
                  <a:pt x="5350" y="9136"/>
                  <a:pt x="5273" y="9280"/>
                </a:cubicBezTo>
                <a:cubicBezTo>
                  <a:pt x="5244" y="9327"/>
                  <a:pt x="5221" y="9365"/>
                  <a:pt x="5205" y="9395"/>
                </a:cubicBezTo>
                <a:lnTo>
                  <a:pt x="5192" y="9418"/>
                </a:lnTo>
                <a:lnTo>
                  <a:pt x="5226" y="9431"/>
                </a:lnTo>
                <a:cubicBezTo>
                  <a:pt x="5228" y="9428"/>
                  <a:pt x="5218" y="9441"/>
                  <a:pt x="5205" y="9456"/>
                </a:cubicBezTo>
                <a:lnTo>
                  <a:pt x="5178" y="9482"/>
                </a:lnTo>
                <a:lnTo>
                  <a:pt x="5175" y="9519"/>
                </a:lnTo>
                <a:cubicBezTo>
                  <a:pt x="5173" y="9549"/>
                  <a:pt x="5176" y="9516"/>
                  <a:pt x="5172" y="9497"/>
                </a:cubicBezTo>
                <a:lnTo>
                  <a:pt x="5166" y="9494"/>
                </a:lnTo>
                <a:lnTo>
                  <a:pt x="5178" y="9482"/>
                </a:lnTo>
                <a:lnTo>
                  <a:pt x="5181" y="9440"/>
                </a:lnTo>
                <a:lnTo>
                  <a:pt x="5169" y="9462"/>
                </a:lnTo>
                <a:cubicBezTo>
                  <a:pt x="5162" y="9477"/>
                  <a:pt x="5159" y="9485"/>
                  <a:pt x="5159" y="9490"/>
                </a:cubicBezTo>
                <a:lnTo>
                  <a:pt x="5165" y="9493"/>
                </a:lnTo>
                <a:lnTo>
                  <a:pt x="5159" y="9491"/>
                </a:lnTo>
                <a:lnTo>
                  <a:pt x="5159" y="9497"/>
                </a:lnTo>
                <a:cubicBezTo>
                  <a:pt x="5159" y="9504"/>
                  <a:pt x="5158" y="9517"/>
                  <a:pt x="5155" y="9544"/>
                </a:cubicBezTo>
                <a:cubicBezTo>
                  <a:pt x="5155" y="9544"/>
                  <a:pt x="5154" y="9543"/>
                  <a:pt x="5134" y="9545"/>
                </a:cubicBezTo>
                <a:cubicBezTo>
                  <a:pt x="5134" y="9545"/>
                  <a:pt x="5134" y="9544"/>
                  <a:pt x="5100" y="9611"/>
                </a:cubicBezTo>
                <a:cubicBezTo>
                  <a:pt x="5100" y="9611"/>
                  <a:pt x="5100" y="9612"/>
                  <a:pt x="5086" y="9676"/>
                </a:cubicBezTo>
                <a:cubicBezTo>
                  <a:pt x="5086" y="9676"/>
                  <a:pt x="5085" y="9676"/>
                  <a:pt x="5049" y="9721"/>
                </a:cubicBezTo>
                <a:cubicBezTo>
                  <a:pt x="5049" y="9721"/>
                  <a:pt x="5050" y="9721"/>
                  <a:pt x="5052" y="9742"/>
                </a:cubicBezTo>
                <a:cubicBezTo>
                  <a:pt x="5052" y="9742"/>
                  <a:pt x="5051" y="9741"/>
                  <a:pt x="4964" y="9896"/>
                </a:cubicBezTo>
                <a:cubicBezTo>
                  <a:pt x="4964" y="9896"/>
                  <a:pt x="4964" y="9898"/>
                  <a:pt x="4918" y="9955"/>
                </a:cubicBezTo>
                <a:cubicBezTo>
                  <a:pt x="4918" y="9955"/>
                  <a:pt x="4918" y="9954"/>
                  <a:pt x="4879" y="10073"/>
                </a:cubicBezTo>
                <a:lnTo>
                  <a:pt x="4846" y="10127"/>
                </a:lnTo>
                <a:lnTo>
                  <a:pt x="4856" y="10124"/>
                </a:lnTo>
                <a:cubicBezTo>
                  <a:pt x="4854" y="10135"/>
                  <a:pt x="4826" y="10164"/>
                  <a:pt x="4834" y="10146"/>
                </a:cubicBezTo>
                <a:lnTo>
                  <a:pt x="4846" y="10127"/>
                </a:lnTo>
                <a:lnTo>
                  <a:pt x="4834" y="10130"/>
                </a:lnTo>
                <a:cubicBezTo>
                  <a:pt x="4834" y="10130"/>
                  <a:pt x="4833" y="10131"/>
                  <a:pt x="4828" y="10184"/>
                </a:cubicBezTo>
                <a:cubicBezTo>
                  <a:pt x="4828" y="10184"/>
                  <a:pt x="4828" y="10183"/>
                  <a:pt x="4821" y="10184"/>
                </a:cubicBezTo>
                <a:lnTo>
                  <a:pt x="4788" y="10186"/>
                </a:lnTo>
                <a:lnTo>
                  <a:pt x="4798" y="10198"/>
                </a:lnTo>
                <a:cubicBezTo>
                  <a:pt x="4802" y="10199"/>
                  <a:pt x="4800" y="10197"/>
                  <a:pt x="4768" y="10189"/>
                </a:cubicBezTo>
                <a:lnTo>
                  <a:pt x="4788" y="10186"/>
                </a:lnTo>
                <a:cubicBezTo>
                  <a:pt x="4788" y="10186"/>
                  <a:pt x="4788" y="10186"/>
                  <a:pt x="4766" y="10167"/>
                </a:cubicBezTo>
                <a:cubicBezTo>
                  <a:pt x="4766" y="10167"/>
                  <a:pt x="4766" y="10168"/>
                  <a:pt x="4802" y="10122"/>
                </a:cubicBezTo>
                <a:cubicBezTo>
                  <a:pt x="4802" y="10122"/>
                  <a:pt x="4802" y="10122"/>
                  <a:pt x="4780" y="10103"/>
                </a:cubicBezTo>
                <a:cubicBezTo>
                  <a:pt x="4780" y="10103"/>
                  <a:pt x="4781" y="10104"/>
                  <a:pt x="4749" y="10191"/>
                </a:cubicBezTo>
                <a:cubicBezTo>
                  <a:pt x="4749" y="10191"/>
                  <a:pt x="4748" y="10191"/>
                  <a:pt x="4739" y="10202"/>
                </a:cubicBezTo>
                <a:cubicBezTo>
                  <a:pt x="4739" y="10202"/>
                  <a:pt x="4739" y="10202"/>
                  <a:pt x="4732" y="10235"/>
                </a:cubicBezTo>
                <a:cubicBezTo>
                  <a:pt x="4732" y="10235"/>
                  <a:pt x="4732" y="10234"/>
                  <a:pt x="4750" y="10211"/>
                </a:cubicBezTo>
                <a:cubicBezTo>
                  <a:pt x="4750" y="10211"/>
                  <a:pt x="4750" y="10211"/>
                  <a:pt x="4781" y="10218"/>
                </a:cubicBezTo>
                <a:cubicBezTo>
                  <a:pt x="4781" y="10218"/>
                  <a:pt x="4781" y="10219"/>
                  <a:pt x="4716" y="10393"/>
                </a:cubicBezTo>
                <a:cubicBezTo>
                  <a:pt x="4716" y="10393"/>
                  <a:pt x="4717" y="10394"/>
                  <a:pt x="4669" y="10430"/>
                </a:cubicBezTo>
                <a:cubicBezTo>
                  <a:pt x="4669" y="10430"/>
                  <a:pt x="4669" y="10429"/>
                  <a:pt x="4683" y="10364"/>
                </a:cubicBezTo>
                <a:cubicBezTo>
                  <a:pt x="4683" y="10364"/>
                  <a:pt x="4682" y="10365"/>
                  <a:pt x="4712" y="10351"/>
                </a:cubicBezTo>
                <a:cubicBezTo>
                  <a:pt x="4712" y="10351"/>
                  <a:pt x="4712" y="10352"/>
                  <a:pt x="4706" y="10290"/>
                </a:cubicBezTo>
                <a:cubicBezTo>
                  <a:pt x="4706" y="10290"/>
                  <a:pt x="4706" y="10289"/>
                  <a:pt x="4635" y="10401"/>
                </a:cubicBezTo>
                <a:cubicBezTo>
                  <a:pt x="4635" y="10401"/>
                  <a:pt x="4636" y="10401"/>
                  <a:pt x="4560" y="10565"/>
                </a:cubicBezTo>
                <a:cubicBezTo>
                  <a:pt x="4560" y="10565"/>
                  <a:pt x="4560" y="10565"/>
                  <a:pt x="4591" y="10573"/>
                </a:cubicBezTo>
                <a:cubicBezTo>
                  <a:pt x="4596" y="10520"/>
                  <a:pt x="4643" y="10484"/>
                  <a:pt x="4659" y="10440"/>
                </a:cubicBezTo>
                <a:cubicBezTo>
                  <a:pt x="4651" y="10567"/>
                  <a:pt x="4648" y="10431"/>
                  <a:pt x="4683" y="10479"/>
                </a:cubicBezTo>
                <a:cubicBezTo>
                  <a:pt x="4683" y="10479"/>
                  <a:pt x="4684" y="10481"/>
                  <a:pt x="4641" y="10558"/>
                </a:cubicBezTo>
                <a:cubicBezTo>
                  <a:pt x="4641" y="10558"/>
                  <a:pt x="4641" y="10558"/>
                  <a:pt x="4530" y="10788"/>
                </a:cubicBezTo>
                <a:cubicBezTo>
                  <a:pt x="4530" y="10788"/>
                  <a:pt x="4530" y="10788"/>
                  <a:pt x="4470" y="10794"/>
                </a:cubicBezTo>
                <a:cubicBezTo>
                  <a:pt x="4470" y="10794"/>
                  <a:pt x="4469" y="10795"/>
                  <a:pt x="4437" y="10882"/>
                </a:cubicBezTo>
                <a:cubicBezTo>
                  <a:pt x="4437" y="10882"/>
                  <a:pt x="4437" y="10881"/>
                  <a:pt x="4417" y="10883"/>
                </a:cubicBezTo>
                <a:cubicBezTo>
                  <a:pt x="4417" y="10883"/>
                  <a:pt x="4417" y="10884"/>
                  <a:pt x="4421" y="10925"/>
                </a:cubicBezTo>
                <a:cubicBezTo>
                  <a:pt x="4487" y="10867"/>
                  <a:pt x="4433" y="10955"/>
                  <a:pt x="4462" y="10942"/>
                </a:cubicBezTo>
                <a:cubicBezTo>
                  <a:pt x="4462" y="10942"/>
                  <a:pt x="4463" y="10941"/>
                  <a:pt x="4420" y="11019"/>
                </a:cubicBezTo>
                <a:cubicBezTo>
                  <a:pt x="4420" y="11019"/>
                  <a:pt x="4420" y="11019"/>
                  <a:pt x="4351" y="11036"/>
                </a:cubicBezTo>
                <a:cubicBezTo>
                  <a:pt x="4351" y="11036"/>
                  <a:pt x="4350" y="11037"/>
                  <a:pt x="4318" y="11124"/>
                </a:cubicBezTo>
                <a:cubicBezTo>
                  <a:pt x="4318" y="11124"/>
                  <a:pt x="4318" y="11124"/>
                  <a:pt x="4311" y="11156"/>
                </a:cubicBezTo>
                <a:cubicBezTo>
                  <a:pt x="4311" y="11156"/>
                  <a:pt x="4310" y="11156"/>
                  <a:pt x="4241" y="11288"/>
                </a:cubicBezTo>
                <a:cubicBezTo>
                  <a:pt x="4241" y="11288"/>
                  <a:pt x="4242" y="11289"/>
                  <a:pt x="4257" y="11339"/>
                </a:cubicBezTo>
                <a:cubicBezTo>
                  <a:pt x="4257" y="11339"/>
                  <a:pt x="4257" y="11340"/>
                  <a:pt x="4239" y="11363"/>
                </a:cubicBezTo>
                <a:cubicBezTo>
                  <a:pt x="4239" y="11363"/>
                  <a:pt x="4239" y="11363"/>
                  <a:pt x="4200" y="11388"/>
                </a:cubicBezTo>
                <a:cubicBezTo>
                  <a:pt x="4200" y="11388"/>
                  <a:pt x="4200" y="11387"/>
                  <a:pt x="4186" y="11452"/>
                </a:cubicBezTo>
                <a:cubicBezTo>
                  <a:pt x="4106" y="11460"/>
                  <a:pt x="4176" y="11463"/>
                  <a:pt x="4165" y="11453"/>
                </a:cubicBezTo>
                <a:cubicBezTo>
                  <a:pt x="4165" y="11453"/>
                  <a:pt x="4165" y="11454"/>
                  <a:pt x="4161" y="11297"/>
                </a:cubicBezTo>
                <a:cubicBezTo>
                  <a:pt x="4161" y="11297"/>
                  <a:pt x="4161" y="11296"/>
                  <a:pt x="4135" y="11236"/>
                </a:cubicBezTo>
                <a:cubicBezTo>
                  <a:pt x="4135" y="11236"/>
                  <a:pt x="4135" y="11237"/>
                  <a:pt x="4169" y="11170"/>
                </a:cubicBezTo>
                <a:cubicBezTo>
                  <a:pt x="4169" y="11170"/>
                  <a:pt x="4169" y="11170"/>
                  <a:pt x="4171" y="11191"/>
                </a:cubicBezTo>
                <a:cubicBezTo>
                  <a:pt x="4171" y="11191"/>
                  <a:pt x="4171" y="11190"/>
                  <a:pt x="4172" y="11096"/>
                </a:cubicBezTo>
                <a:cubicBezTo>
                  <a:pt x="4172" y="11096"/>
                  <a:pt x="4173" y="11097"/>
                  <a:pt x="4114" y="11124"/>
                </a:cubicBezTo>
                <a:cubicBezTo>
                  <a:pt x="4114" y="11124"/>
                  <a:pt x="4115" y="11123"/>
                  <a:pt x="4120" y="11070"/>
                </a:cubicBezTo>
                <a:lnTo>
                  <a:pt x="4145" y="11061"/>
                </a:lnTo>
                <a:lnTo>
                  <a:pt x="4154" y="11004"/>
                </a:lnTo>
                <a:cubicBezTo>
                  <a:pt x="4154" y="11004"/>
                  <a:pt x="4154" y="11004"/>
                  <a:pt x="4155" y="10909"/>
                </a:cubicBezTo>
                <a:cubicBezTo>
                  <a:pt x="4157" y="10930"/>
                  <a:pt x="4127" y="10944"/>
                  <a:pt x="4138" y="10953"/>
                </a:cubicBezTo>
                <a:cubicBezTo>
                  <a:pt x="4138" y="10953"/>
                  <a:pt x="4138" y="10953"/>
                  <a:pt x="4118" y="10955"/>
                </a:cubicBezTo>
                <a:cubicBezTo>
                  <a:pt x="4118" y="10955"/>
                  <a:pt x="4119" y="10956"/>
                  <a:pt x="4098" y="10958"/>
                </a:cubicBezTo>
                <a:cubicBezTo>
                  <a:pt x="4098" y="10958"/>
                  <a:pt x="4098" y="10957"/>
                  <a:pt x="4083" y="10907"/>
                </a:cubicBezTo>
                <a:cubicBezTo>
                  <a:pt x="4083" y="10907"/>
                  <a:pt x="4083" y="10907"/>
                  <a:pt x="4151" y="10869"/>
                </a:cubicBezTo>
                <a:cubicBezTo>
                  <a:pt x="4151" y="10869"/>
                  <a:pt x="4150" y="10869"/>
                  <a:pt x="4135" y="10818"/>
                </a:cubicBezTo>
                <a:cubicBezTo>
                  <a:pt x="4160" y="10810"/>
                  <a:pt x="4174" y="10807"/>
                  <a:pt x="4182" y="10806"/>
                </a:cubicBezTo>
                <a:lnTo>
                  <a:pt x="4185" y="10802"/>
                </a:lnTo>
                <a:cubicBezTo>
                  <a:pt x="4185" y="10802"/>
                  <a:pt x="4186" y="10801"/>
                  <a:pt x="4171" y="10751"/>
                </a:cubicBezTo>
                <a:cubicBezTo>
                  <a:pt x="4171" y="10751"/>
                  <a:pt x="4171" y="10751"/>
                  <a:pt x="4178" y="10718"/>
                </a:cubicBezTo>
                <a:cubicBezTo>
                  <a:pt x="4178" y="10718"/>
                  <a:pt x="4178" y="10719"/>
                  <a:pt x="4137" y="10608"/>
                </a:cubicBezTo>
                <a:cubicBezTo>
                  <a:pt x="4131" y="10545"/>
                  <a:pt x="4160" y="10533"/>
                  <a:pt x="4185" y="10478"/>
                </a:cubicBezTo>
                <a:cubicBezTo>
                  <a:pt x="4141" y="10440"/>
                  <a:pt x="4189" y="10425"/>
                  <a:pt x="4200" y="10434"/>
                </a:cubicBezTo>
                <a:cubicBezTo>
                  <a:pt x="4200" y="10434"/>
                  <a:pt x="4200" y="10434"/>
                  <a:pt x="4183" y="10363"/>
                </a:cubicBezTo>
                <a:lnTo>
                  <a:pt x="4200" y="10388"/>
                </a:lnTo>
                <a:cubicBezTo>
                  <a:pt x="4204" y="10383"/>
                  <a:pt x="4211" y="10376"/>
                  <a:pt x="4224" y="10358"/>
                </a:cubicBezTo>
                <a:cubicBezTo>
                  <a:pt x="4251" y="10348"/>
                  <a:pt x="4267" y="10342"/>
                  <a:pt x="4275" y="10341"/>
                </a:cubicBezTo>
                <a:lnTo>
                  <a:pt x="4278" y="10344"/>
                </a:lnTo>
                <a:lnTo>
                  <a:pt x="4283" y="10331"/>
                </a:lnTo>
                <a:cubicBezTo>
                  <a:pt x="4283" y="10331"/>
                  <a:pt x="4283" y="10332"/>
                  <a:pt x="4292" y="10321"/>
                </a:cubicBezTo>
                <a:cubicBezTo>
                  <a:pt x="4292" y="10321"/>
                  <a:pt x="4292" y="10320"/>
                  <a:pt x="4309" y="10182"/>
                </a:cubicBezTo>
                <a:cubicBezTo>
                  <a:pt x="4309" y="10182"/>
                  <a:pt x="4309" y="10182"/>
                  <a:pt x="4325" y="10138"/>
                </a:cubicBezTo>
                <a:cubicBezTo>
                  <a:pt x="4325" y="10138"/>
                  <a:pt x="4325" y="10139"/>
                  <a:pt x="4305" y="10141"/>
                </a:cubicBezTo>
                <a:cubicBezTo>
                  <a:pt x="4305" y="10141"/>
                  <a:pt x="4306" y="10141"/>
                  <a:pt x="4292" y="10111"/>
                </a:cubicBezTo>
                <a:cubicBezTo>
                  <a:pt x="4292" y="10111"/>
                  <a:pt x="4293" y="10111"/>
                  <a:pt x="4312" y="9994"/>
                </a:cubicBezTo>
                <a:cubicBezTo>
                  <a:pt x="4312" y="9994"/>
                  <a:pt x="4312" y="9993"/>
                  <a:pt x="4332" y="9991"/>
                </a:cubicBezTo>
                <a:cubicBezTo>
                  <a:pt x="4332" y="9991"/>
                  <a:pt x="4332" y="9991"/>
                  <a:pt x="4334" y="10011"/>
                </a:cubicBezTo>
                <a:cubicBezTo>
                  <a:pt x="4334" y="10011"/>
                  <a:pt x="4334" y="10012"/>
                  <a:pt x="4318" y="10055"/>
                </a:cubicBezTo>
                <a:cubicBezTo>
                  <a:pt x="4318" y="10055"/>
                  <a:pt x="4317" y="10055"/>
                  <a:pt x="4365" y="10019"/>
                </a:cubicBezTo>
                <a:cubicBezTo>
                  <a:pt x="4350" y="10083"/>
                  <a:pt x="4388" y="10038"/>
                  <a:pt x="4379" y="10049"/>
                </a:cubicBezTo>
                <a:cubicBezTo>
                  <a:pt x="4379" y="10049"/>
                  <a:pt x="4378" y="10049"/>
                  <a:pt x="4380" y="10070"/>
                </a:cubicBezTo>
                <a:cubicBezTo>
                  <a:pt x="4380" y="10070"/>
                  <a:pt x="4380" y="10070"/>
                  <a:pt x="4331" y="10086"/>
                </a:cubicBezTo>
                <a:cubicBezTo>
                  <a:pt x="4331" y="10086"/>
                  <a:pt x="4331" y="10086"/>
                  <a:pt x="4348" y="10157"/>
                </a:cubicBezTo>
                <a:cubicBezTo>
                  <a:pt x="4348" y="10157"/>
                  <a:pt x="4348" y="10158"/>
                  <a:pt x="4353" y="10105"/>
                </a:cubicBezTo>
                <a:cubicBezTo>
                  <a:pt x="4353" y="10105"/>
                  <a:pt x="4353" y="10104"/>
                  <a:pt x="4411" y="10077"/>
                </a:cubicBezTo>
                <a:cubicBezTo>
                  <a:pt x="4411" y="10077"/>
                  <a:pt x="4411" y="10077"/>
                  <a:pt x="4387" y="10038"/>
                </a:cubicBezTo>
                <a:cubicBezTo>
                  <a:pt x="4387" y="10038"/>
                  <a:pt x="4388" y="10039"/>
                  <a:pt x="4413" y="9984"/>
                </a:cubicBezTo>
                <a:cubicBezTo>
                  <a:pt x="4413" y="9984"/>
                  <a:pt x="4412" y="9984"/>
                  <a:pt x="4390" y="9965"/>
                </a:cubicBezTo>
                <a:cubicBezTo>
                  <a:pt x="4390" y="9965"/>
                  <a:pt x="4390" y="9965"/>
                  <a:pt x="4404" y="9901"/>
                </a:cubicBezTo>
                <a:cubicBezTo>
                  <a:pt x="4404" y="9901"/>
                  <a:pt x="4405" y="9900"/>
                  <a:pt x="4414" y="9889"/>
                </a:cubicBezTo>
                <a:cubicBezTo>
                  <a:pt x="4414" y="9889"/>
                  <a:pt x="4414" y="9890"/>
                  <a:pt x="4465" y="9895"/>
                </a:cubicBezTo>
                <a:lnTo>
                  <a:pt x="4484" y="9872"/>
                </a:lnTo>
                <a:cubicBezTo>
                  <a:pt x="4484" y="9872"/>
                  <a:pt x="4483" y="9871"/>
                  <a:pt x="4485" y="9892"/>
                </a:cubicBezTo>
                <a:cubicBezTo>
                  <a:pt x="4516" y="9899"/>
                  <a:pt x="4509" y="9932"/>
                  <a:pt x="4529" y="9930"/>
                </a:cubicBezTo>
                <a:cubicBezTo>
                  <a:pt x="4528" y="9815"/>
                  <a:pt x="4529" y="9929"/>
                  <a:pt x="4554" y="9874"/>
                </a:cubicBezTo>
                <a:cubicBezTo>
                  <a:pt x="4554" y="9874"/>
                  <a:pt x="4555" y="9874"/>
                  <a:pt x="4533" y="9856"/>
                </a:cubicBezTo>
                <a:cubicBezTo>
                  <a:pt x="4533" y="9856"/>
                  <a:pt x="4533" y="9856"/>
                  <a:pt x="4495" y="9880"/>
                </a:cubicBezTo>
                <a:cubicBezTo>
                  <a:pt x="4495" y="9880"/>
                  <a:pt x="4495" y="9881"/>
                  <a:pt x="4498" y="9807"/>
                </a:cubicBezTo>
                <a:cubicBezTo>
                  <a:pt x="4498" y="9807"/>
                  <a:pt x="4498" y="9807"/>
                  <a:pt x="4467" y="9800"/>
                </a:cubicBezTo>
                <a:cubicBezTo>
                  <a:pt x="4467" y="9800"/>
                  <a:pt x="4466" y="9800"/>
                  <a:pt x="4450" y="9844"/>
                </a:cubicBezTo>
                <a:cubicBezTo>
                  <a:pt x="4450" y="9844"/>
                  <a:pt x="4450" y="9843"/>
                  <a:pt x="4430" y="9845"/>
                </a:cubicBezTo>
                <a:cubicBezTo>
                  <a:pt x="4437" y="9813"/>
                  <a:pt x="4398" y="9839"/>
                  <a:pt x="4387" y="9829"/>
                </a:cubicBezTo>
                <a:cubicBezTo>
                  <a:pt x="4387" y="9829"/>
                  <a:pt x="4388" y="9829"/>
                  <a:pt x="4375" y="9799"/>
                </a:cubicBezTo>
                <a:cubicBezTo>
                  <a:pt x="4375" y="9799"/>
                  <a:pt x="4374" y="9798"/>
                  <a:pt x="4409" y="9732"/>
                </a:cubicBezTo>
                <a:cubicBezTo>
                  <a:pt x="4409" y="9732"/>
                  <a:pt x="4409" y="9732"/>
                  <a:pt x="4420" y="9742"/>
                </a:cubicBezTo>
                <a:cubicBezTo>
                  <a:pt x="4384" y="9787"/>
                  <a:pt x="4412" y="9753"/>
                  <a:pt x="4423" y="9762"/>
                </a:cubicBezTo>
                <a:cubicBezTo>
                  <a:pt x="4423" y="9762"/>
                  <a:pt x="4422" y="9763"/>
                  <a:pt x="4443" y="9761"/>
                </a:cubicBezTo>
                <a:cubicBezTo>
                  <a:pt x="4443" y="9761"/>
                  <a:pt x="4443" y="9761"/>
                  <a:pt x="4450" y="9729"/>
                </a:cubicBezTo>
                <a:cubicBezTo>
                  <a:pt x="4450" y="9729"/>
                  <a:pt x="4450" y="9728"/>
                  <a:pt x="4487" y="9682"/>
                </a:cubicBezTo>
                <a:cubicBezTo>
                  <a:pt x="4487" y="9682"/>
                  <a:pt x="4486" y="9683"/>
                  <a:pt x="4464" y="9665"/>
                </a:cubicBezTo>
                <a:cubicBezTo>
                  <a:pt x="4464" y="9665"/>
                  <a:pt x="4464" y="9665"/>
                  <a:pt x="4402" y="9650"/>
                </a:cubicBezTo>
                <a:cubicBezTo>
                  <a:pt x="4402" y="9650"/>
                  <a:pt x="4402" y="9649"/>
                  <a:pt x="4413" y="9659"/>
                </a:cubicBezTo>
                <a:cubicBezTo>
                  <a:pt x="4374" y="9683"/>
                  <a:pt x="4387" y="9714"/>
                  <a:pt x="4389" y="9735"/>
                </a:cubicBezTo>
                <a:cubicBezTo>
                  <a:pt x="4389" y="9735"/>
                  <a:pt x="4389" y="9734"/>
                  <a:pt x="4377" y="9724"/>
                </a:cubicBezTo>
                <a:cubicBezTo>
                  <a:pt x="4377" y="9724"/>
                  <a:pt x="4378" y="9724"/>
                  <a:pt x="4363" y="9673"/>
                </a:cubicBezTo>
                <a:cubicBezTo>
                  <a:pt x="4363" y="9673"/>
                  <a:pt x="4363" y="9674"/>
                  <a:pt x="4397" y="9608"/>
                </a:cubicBezTo>
                <a:cubicBezTo>
                  <a:pt x="4397" y="9608"/>
                  <a:pt x="4397" y="9608"/>
                  <a:pt x="4386" y="9599"/>
                </a:cubicBezTo>
                <a:cubicBezTo>
                  <a:pt x="4388" y="9620"/>
                  <a:pt x="4328" y="9625"/>
                  <a:pt x="4332" y="9666"/>
                </a:cubicBezTo>
                <a:cubicBezTo>
                  <a:pt x="4332" y="9666"/>
                  <a:pt x="4331" y="9667"/>
                  <a:pt x="4335" y="9708"/>
                </a:cubicBezTo>
                <a:cubicBezTo>
                  <a:pt x="4335" y="9708"/>
                  <a:pt x="4336" y="9708"/>
                  <a:pt x="4307" y="9721"/>
                </a:cubicBezTo>
                <a:cubicBezTo>
                  <a:pt x="4307" y="9721"/>
                  <a:pt x="4306" y="9722"/>
                  <a:pt x="4283" y="9797"/>
                </a:cubicBezTo>
                <a:cubicBezTo>
                  <a:pt x="4283" y="9797"/>
                  <a:pt x="4283" y="9798"/>
                  <a:pt x="4212" y="9909"/>
                </a:cubicBezTo>
                <a:cubicBezTo>
                  <a:pt x="4212" y="9909"/>
                  <a:pt x="4212" y="9910"/>
                  <a:pt x="4234" y="9928"/>
                </a:cubicBezTo>
                <a:cubicBezTo>
                  <a:pt x="4234" y="9928"/>
                  <a:pt x="4235" y="9927"/>
                  <a:pt x="4226" y="9939"/>
                </a:cubicBezTo>
                <a:cubicBezTo>
                  <a:pt x="4226" y="9939"/>
                  <a:pt x="4225" y="9938"/>
                  <a:pt x="4196" y="9952"/>
                </a:cubicBezTo>
                <a:cubicBezTo>
                  <a:pt x="4196" y="9952"/>
                  <a:pt x="4196" y="9953"/>
                  <a:pt x="4258" y="9968"/>
                </a:cubicBezTo>
                <a:cubicBezTo>
                  <a:pt x="4258" y="9968"/>
                  <a:pt x="4258" y="9967"/>
                  <a:pt x="4203" y="10035"/>
                </a:cubicBezTo>
                <a:cubicBezTo>
                  <a:pt x="4203" y="10035"/>
                  <a:pt x="4204" y="10036"/>
                  <a:pt x="4200" y="9994"/>
                </a:cubicBezTo>
                <a:cubicBezTo>
                  <a:pt x="4200" y="9994"/>
                  <a:pt x="4201" y="9994"/>
                  <a:pt x="4162" y="10019"/>
                </a:cubicBezTo>
                <a:cubicBezTo>
                  <a:pt x="4162" y="10019"/>
                  <a:pt x="4161" y="10019"/>
                  <a:pt x="4176" y="10070"/>
                </a:cubicBezTo>
                <a:cubicBezTo>
                  <a:pt x="4176" y="10070"/>
                  <a:pt x="4176" y="10070"/>
                  <a:pt x="4215" y="10045"/>
                </a:cubicBezTo>
                <a:cubicBezTo>
                  <a:pt x="4176" y="10070"/>
                  <a:pt x="4199" y="10088"/>
                  <a:pt x="4162" y="10134"/>
                </a:cubicBezTo>
                <a:cubicBezTo>
                  <a:pt x="4162" y="10134"/>
                  <a:pt x="4162" y="10134"/>
                  <a:pt x="4145" y="10063"/>
                </a:cubicBezTo>
                <a:cubicBezTo>
                  <a:pt x="4145" y="10063"/>
                  <a:pt x="4145" y="10062"/>
                  <a:pt x="4113" y="10149"/>
                </a:cubicBezTo>
                <a:lnTo>
                  <a:pt x="4093" y="10121"/>
                </a:lnTo>
                <a:lnTo>
                  <a:pt x="4086" y="10134"/>
                </a:lnTo>
                <a:cubicBezTo>
                  <a:pt x="4088" y="10129"/>
                  <a:pt x="4091" y="10124"/>
                  <a:pt x="4091" y="10119"/>
                </a:cubicBezTo>
                <a:lnTo>
                  <a:pt x="4093" y="10121"/>
                </a:lnTo>
                <a:lnTo>
                  <a:pt x="4115" y="10076"/>
                </a:lnTo>
                <a:cubicBezTo>
                  <a:pt x="4115" y="10076"/>
                  <a:pt x="4115" y="10076"/>
                  <a:pt x="4098" y="10004"/>
                </a:cubicBezTo>
                <a:cubicBezTo>
                  <a:pt x="4098" y="10004"/>
                  <a:pt x="4099" y="10004"/>
                  <a:pt x="4139" y="10000"/>
                </a:cubicBezTo>
                <a:cubicBezTo>
                  <a:pt x="4139" y="10000"/>
                  <a:pt x="4139" y="10000"/>
                  <a:pt x="4154" y="9936"/>
                </a:cubicBezTo>
                <a:cubicBezTo>
                  <a:pt x="4154" y="9936"/>
                  <a:pt x="4153" y="9935"/>
                  <a:pt x="4118" y="9886"/>
                </a:cubicBezTo>
                <a:cubicBezTo>
                  <a:pt x="4118" y="9886"/>
                  <a:pt x="4119" y="9887"/>
                  <a:pt x="4159" y="9883"/>
                </a:cubicBezTo>
                <a:cubicBezTo>
                  <a:pt x="4159" y="9883"/>
                  <a:pt x="4159" y="9883"/>
                  <a:pt x="4192" y="9796"/>
                </a:cubicBezTo>
                <a:cubicBezTo>
                  <a:pt x="4192" y="9796"/>
                  <a:pt x="4191" y="9796"/>
                  <a:pt x="4213" y="9815"/>
                </a:cubicBezTo>
                <a:cubicBezTo>
                  <a:pt x="4189" y="9775"/>
                  <a:pt x="4229" y="9771"/>
                  <a:pt x="4196" y="9743"/>
                </a:cubicBezTo>
                <a:cubicBezTo>
                  <a:pt x="4196" y="9743"/>
                  <a:pt x="4197" y="9743"/>
                  <a:pt x="4213" y="9700"/>
                </a:cubicBezTo>
                <a:cubicBezTo>
                  <a:pt x="4213" y="9700"/>
                  <a:pt x="4213" y="9700"/>
                  <a:pt x="4182" y="9692"/>
                </a:cubicBezTo>
                <a:cubicBezTo>
                  <a:pt x="4182" y="9692"/>
                  <a:pt x="4182" y="9692"/>
                  <a:pt x="4107" y="9762"/>
                </a:cubicBezTo>
                <a:cubicBezTo>
                  <a:pt x="4107" y="9762"/>
                  <a:pt x="4107" y="9763"/>
                  <a:pt x="4113" y="9825"/>
                </a:cubicBezTo>
                <a:cubicBezTo>
                  <a:pt x="4113" y="9825"/>
                  <a:pt x="4113" y="9824"/>
                  <a:pt x="4086" y="9858"/>
                </a:cubicBezTo>
                <a:cubicBezTo>
                  <a:pt x="4086" y="9858"/>
                  <a:pt x="4085" y="9859"/>
                  <a:pt x="4043" y="9842"/>
                </a:cubicBezTo>
                <a:cubicBezTo>
                  <a:pt x="4043" y="9842"/>
                  <a:pt x="4043" y="9842"/>
                  <a:pt x="4030" y="9812"/>
                </a:cubicBezTo>
                <a:cubicBezTo>
                  <a:pt x="4030" y="9812"/>
                  <a:pt x="4030" y="9812"/>
                  <a:pt x="4046" y="9768"/>
                </a:cubicBezTo>
                <a:cubicBezTo>
                  <a:pt x="4046" y="9768"/>
                  <a:pt x="4047" y="9768"/>
                  <a:pt x="4069" y="9787"/>
                </a:cubicBezTo>
                <a:cubicBezTo>
                  <a:pt x="4069" y="9787"/>
                  <a:pt x="4068" y="9788"/>
                  <a:pt x="4072" y="9714"/>
                </a:cubicBezTo>
                <a:cubicBezTo>
                  <a:pt x="4072" y="9714"/>
                  <a:pt x="4071" y="9714"/>
                  <a:pt x="4103" y="9721"/>
                </a:cubicBezTo>
                <a:cubicBezTo>
                  <a:pt x="4103" y="9721"/>
                  <a:pt x="4103" y="9720"/>
                  <a:pt x="4069" y="9577"/>
                </a:cubicBezTo>
                <a:cubicBezTo>
                  <a:pt x="4069" y="9577"/>
                  <a:pt x="4069" y="9577"/>
                  <a:pt x="4006" y="9563"/>
                </a:cubicBezTo>
                <a:cubicBezTo>
                  <a:pt x="4006" y="9563"/>
                  <a:pt x="4007" y="9563"/>
                  <a:pt x="4005" y="9542"/>
                </a:cubicBezTo>
                <a:cubicBezTo>
                  <a:pt x="4005" y="9542"/>
                  <a:pt x="4004" y="9542"/>
                  <a:pt x="4052" y="9506"/>
                </a:cubicBezTo>
                <a:cubicBezTo>
                  <a:pt x="4052" y="9506"/>
                  <a:pt x="4051" y="9505"/>
                  <a:pt x="4067" y="9462"/>
                </a:cubicBezTo>
                <a:cubicBezTo>
                  <a:pt x="4067" y="9462"/>
                  <a:pt x="4068" y="9463"/>
                  <a:pt x="4002" y="9522"/>
                </a:cubicBezTo>
                <a:cubicBezTo>
                  <a:pt x="4002" y="9522"/>
                  <a:pt x="4002" y="9522"/>
                  <a:pt x="4009" y="9490"/>
                </a:cubicBezTo>
                <a:cubicBezTo>
                  <a:pt x="4009" y="9490"/>
                  <a:pt x="4010" y="9489"/>
                  <a:pt x="4019" y="9478"/>
                </a:cubicBezTo>
                <a:cubicBezTo>
                  <a:pt x="4019" y="9478"/>
                  <a:pt x="4018" y="9477"/>
                  <a:pt x="4036" y="9455"/>
                </a:cubicBezTo>
                <a:cubicBezTo>
                  <a:pt x="4036" y="9455"/>
                  <a:pt x="4036" y="9455"/>
                  <a:pt x="4057" y="9358"/>
                </a:cubicBezTo>
                <a:cubicBezTo>
                  <a:pt x="4057" y="9358"/>
                  <a:pt x="4058" y="9358"/>
                  <a:pt x="4029" y="9372"/>
                </a:cubicBezTo>
                <a:cubicBezTo>
                  <a:pt x="4029" y="9372"/>
                  <a:pt x="4029" y="9372"/>
                  <a:pt x="4036" y="9339"/>
                </a:cubicBezTo>
                <a:cubicBezTo>
                  <a:pt x="4036" y="9339"/>
                  <a:pt x="4035" y="9339"/>
                  <a:pt x="4052" y="9296"/>
                </a:cubicBezTo>
                <a:cubicBezTo>
                  <a:pt x="4052" y="9296"/>
                  <a:pt x="4052" y="9296"/>
                  <a:pt x="4013" y="9321"/>
                </a:cubicBezTo>
                <a:cubicBezTo>
                  <a:pt x="4061" y="9284"/>
                  <a:pt x="3988" y="9262"/>
                  <a:pt x="4038" y="9246"/>
                </a:cubicBezTo>
                <a:cubicBezTo>
                  <a:pt x="4038" y="9246"/>
                  <a:pt x="4037" y="9245"/>
                  <a:pt x="4026" y="9236"/>
                </a:cubicBezTo>
                <a:cubicBezTo>
                  <a:pt x="4026" y="9236"/>
                  <a:pt x="4026" y="9237"/>
                  <a:pt x="4053" y="9202"/>
                </a:cubicBezTo>
                <a:cubicBezTo>
                  <a:pt x="4064" y="9212"/>
                  <a:pt x="4007" y="9144"/>
                  <a:pt x="4043" y="9099"/>
                </a:cubicBezTo>
                <a:cubicBezTo>
                  <a:pt x="4043" y="9099"/>
                  <a:pt x="4044" y="9098"/>
                  <a:pt x="3985" y="9125"/>
                </a:cubicBezTo>
                <a:cubicBezTo>
                  <a:pt x="3985" y="9125"/>
                  <a:pt x="3985" y="9125"/>
                  <a:pt x="3955" y="9023"/>
                </a:cubicBezTo>
                <a:cubicBezTo>
                  <a:pt x="3955" y="9023"/>
                  <a:pt x="3954" y="9023"/>
                  <a:pt x="3984" y="9010"/>
                </a:cubicBezTo>
                <a:cubicBezTo>
                  <a:pt x="3984" y="9010"/>
                  <a:pt x="3983" y="9009"/>
                  <a:pt x="3948" y="8960"/>
                </a:cubicBezTo>
                <a:cubicBezTo>
                  <a:pt x="3948" y="8960"/>
                  <a:pt x="3949" y="8962"/>
                  <a:pt x="3965" y="8918"/>
                </a:cubicBezTo>
                <a:cubicBezTo>
                  <a:pt x="3965" y="8918"/>
                  <a:pt x="3965" y="8917"/>
                  <a:pt x="3985" y="8915"/>
                </a:cubicBezTo>
                <a:cubicBezTo>
                  <a:pt x="3985" y="8915"/>
                  <a:pt x="3986" y="8916"/>
                  <a:pt x="3953" y="8888"/>
                </a:cubicBezTo>
                <a:cubicBezTo>
                  <a:pt x="3977" y="8718"/>
                  <a:pt x="3937" y="8627"/>
                  <a:pt x="3964" y="8478"/>
                </a:cubicBezTo>
                <a:cubicBezTo>
                  <a:pt x="3964" y="8478"/>
                  <a:pt x="3965" y="8478"/>
                  <a:pt x="3931" y="8450"/>
                </a:cubicBezTo>
                <a:cubicBezTo>
                  <a:pt x="3931" y="8450"/>
                  <a:pt x="3931" y="8449"/>
                  <a:pt x="3953" y="8353"/>
                </a:cubicBezTo>
                <a:cubicBezTo>
                  <a:pt x="3953" y="8353"/>
                  <a:pt x="3953" y="8353"/>
                  <a:pt x="3936" y="8281"/>
                </a:cubicBezTo>
                <a:cubicBezTo>
                  <a:pt x="3936" y="8281"/>
                  <a:pt x="3935" y="8282"/>
                  <a:pt x="3940" y="8229"/>
                </a:cubicBezTo>
                <a:cubicBezTo>
                  <a:pt x="3940" y="8229"/>
                  <a:pt x="3941" y="8228"/>
                  <a:pt x="3919" y="8210"/>
                </a:cubicBezTo>
                <a:cubicBezTo>
                  <a:pt x="3919" y="8210"/>
                  <a:pt x="3918" y="8210"/>
                  <a:pt x="3945" y="8176"/>
                </a:cubicBezTo>
                <a:cubicBezTo>
                  <a:pt x="3945" y="8176"/>
                  <a:pt x="3946" y="8175"/>
                  <a:pt x="3988" y="8192"/>
                </a:cubicBezTo>
                <a:cubicBezTo>
                  <a:pt x="3988" y="8192"/>
                  <a:pt x="3989" y="8193"/>
                  <a:pt x="3987" y="8172"/>
                </a:cubicBezTo>
                <a:cubicBezTo>
                  <a:pt x="3987" y="8172"/>
                  <a:pt x="3987" y="8172"/>
                  <a:pt x="3962" y="8132"/>
                </a:cubicBezTo>
                <a:cubicBezTo>
                  <a:pt x="3962" y="8132"/>
                  <a:pt x="3962" y="8133"/>
                  <a:pt x="3930" y="8010"/>
                </a:cubicBezTo>
                <a:cubicBezTo>
                  <a:pt x="3930" y="8010"/>
                  <a:pt x="3930" y="8009"/>
                  <a:pt x="3957" y="7975"/>
                </a:cubicBezTo>
                <a:cubicBezTo>
                  <a:pt x="3953" y="7934"/>
                  <a:pt x="3902" y="7929"/>
                  <a:pt x="3907" y="7876"/>
                </a:cubicBezTo>
                <a:cubicBezTo>
                  <a:pt x="3907" y="7876"/>
                  <a:pt x="3907" y="7876"/>
                  <a:pt x="3846" y="7882"/>
                </a:cubicBezTo>
                <a:cubicBezTo>
                  <a:pt x="3846" y="7882"/>
                  <a:pt x="3846" y="7882"/>
                  <a:pt x="3853" y="7850"/>
                </a:cubicBezTo>
                <a:cubicBezTo>
                  <a:pt x="3853" y="7850"/>
                  <a:pt x="3853" y="7849"/>
                  <a:pt x="3862" y="7838"/>
                </a:cubicBezTo>
                <a:cubicBezTo>
                  <a:pt x="3862" y="7838"/>
                  <a:pt x="3863" y="7839"/>
                  <a:pt x="3910" y="7803"/>
                </a:cubicBezTo>
                <a:cubicBezTo>
                  <a:pt x="3910" y="7803"/>
                  <a:pt x="3909" y="7803"/>
                  <a:pt x="3894" y="7752"/>
                </a:cubicBezTo>
                <a:cubicBezTo>
                  <a:pt x="3894" y="7752"/>
                  <a:pt x="3894" y="7751"/>
                  <a:pt x="3821" y="7727"/>
                </a:cubicBezTo>
                <a:cubicBezTo>
                  <a:pt x="3821" y="7727"/>
                  <a:pt x="3822" y="7728"/>
                  <a:pt x="3794" y="7647"/>
                </a:cubicBezTo>
                <a:cubicBezTo>
                  <a:pt x="3794" y="7647"/>
                  <a:pt x="3793" y="7646"/>
                  <a:pt x="3797" y="7688"/>
                </a:cubicBezTo>
                <a:cubicBezTo>
                  <a:pt x="3797" y="7688"/>
                  <a:pt x="3797" y="7687"/>
                  <a:pt x="3777" y="7689"/>
                </a:cubicBezTo>
                <a:cubicBezTo>
                  <a:pt x="3826" y="7674"/>
                  <a:pt x="3726" y="7684"/>
                  <a:pt x="3753" y="7650"/>
                </a:cubicBezTo>
                <a:cubicBezTo>
                  <a:pt x="3753" y="7650"/>
                  <a:pt x="3753" y="7650"/>
                  <a:pt x="3744" y="7662"/>
                </a:cubicBezTo>
                <a:cubicBezTo>
                  <a:pt x="3744" y="7662"/>
                  <a:pt x="3744" y="7662"/>
                  <a:pt x="3740" y="7621"/>
                </a:cubicBezTo>
                <a:cubicBezTo>
                  <a:pt x="3740" y="7621"/>
                  <a:pt x="3739" y="7620"/>
                  <a:pt x="3692" y="7656"/>
                </a:cubicBezTo>
                <a:cubicBezTo>
                  <a:pt x="3692" y="7656"/>
                  <a:pt x="3692" y="7656"/>
                  <a:pt x="3661" y="7648"/>
                </a:cubicBezTo>
                <a:cubicBezTo>
                  <a:pt x="3717" y="7601"/>
                  <a:pt x="3670" y="7637"/>
                  <a:pt x="3668" y="7616"/>
                </a:cubicBezTo>
                <a:cubicBezTo>
                  <a:pt x="3668" y="7616"/>
                  <a:pt x="3668" y="7617"/>
                  <a:pt x="3698" y="7603"/>
                </a:cubicBezTo>
                <a:cubicBezTo>
                  <a:pt x="3698" y="7603"/>
                  <a:pt x="3697" y="7604"/>
                  <a:pt x="3693" y="7562"/>
                </a:cubicBezTo>
                <a:cubicBezTo>
                  <a:pt x="3693" y="7562"/>
                  <a:pt x="3694" y="7562"/>
                  <a:pt x="3712" y="7539"/>
                </a:cubicBezTo>
                <a:cubicBezTo>
                  <a:pt x="3712" y="7539"/>
                  <a:pt x="3713" y="7539"/>
                  <a:pt x="3698" y="7488"/>
                </a:cubicBezTo>
                <a:cubicBezTo>
                  <a:pt x="3698" y="7488"/>
                  <a:pt x="3697" y="7488"/>
                  <a:pt x="3692" y="7541"/>
                </a:cubicBezTo>
                <a:cubicBezTo>
                  <a:pt x="3692" y="7541"/>
                  <a:pt x="3691" y="7541"/>
                  <a:pt x="3658" y="7513"/>
                </a:cubicBezTo>
                <a:cubicBezTo>
                  <a:pt x="3622" y="7558"/>
                  <a:pt x="3640" y="7631"/>
                  <a:pt x="3632" y="7663"/>
                </a:cubicBezTo>
                <a:cubicBezTo>
                  <a:pt x="3632" y="7663"/>
                  <a:pt x="3632" y="7662"/>
                  <a:pt x="3598" y="7634"/>
                </a:cubicBezTo>
                <a:cubicBezTo>
                  <a:pt x="3598" y="7634"/>
                  <a:pt x="3599" y="7634"/>
                  <a:pt x="3604" y="7581"/>
                </a:cubicBezTo>
                <a:cubicBezTo>
                  <a:pt x="3604" y="7581"/>
                  <a:pt x="3604" y="7581"/>
                  <a:pt x="3559" y="7638"/>
                </a:cubicBezTo>
                <a:cubicBezTo>
                  <a:pt x="3537" y="7620"/>
                  <a:pt x="3561" y="7565"/>
                  <a:pt x="3550" y="7555"/>
                </a:cubicBezTo>
                <a:cubicBezTo>
                  <a:pt x="3516" y="7621"/>
                  <a:pt x="3552" y="7577"/>
                  <a:pt x="3532" y="7579"/>
                </a:cubicBezTo>
                <a:cubicBezTo>
                  <a:pt x="3532" y="7579"/>
                  <a:pt x="3532" y="7578"/>
                  <a:pt x="3536" y="7619"/>
                </a:cubicBezTo>
                <a:cubicBezTo>
                  <a:pt x="3536" y="7619"/>
                  <a:pt x="3537" y="7620"/>
                  <a:pt x="3509" y="7654"/>
                </a:cubicBezTo>
                <a:cubicBezTo>
                  <a:pt x="3509" y="7654"/>
                  <a:pt x="3509" y="7653"/>
                  <a:pt x="3485" y="7614"/>
                </a:cubicBezTo>
                <a:cubicBezTo>
                  <a:pt x="3485" y="7614"/>
                  <a:pt x="3486" y="7614"/>
                  <a:pt x="3498" y="7529"/>
                </a:cubicBezTo>
                <a:cubicBezTo>
                  <a:pt x="3498" y="7529"/>
                  <a:pt x="3498" y="7529"/>
                  <a:pt x="3536" y="7504"/>
                </a:cubicBezTo>
                <a:cubicBezTo>
                  <a:pt x="3536" y="7504"/>
                  <a:pt x="3536" y="7505"/>
                  <a:pt x="3501" y="7456"/>
                </a:cubicBezTo>
                <a:cubicBezTo>
                  <a:pt x="3501" y="7456"/>
                  <a:pt x="3500" y="7456"/>
                  <a:pt x="3509" y="7444"/>
                </a:cubicBezTo>
                <a:cubicBezTo>
                  <a:pt x="3509" y="7444"/>
                  <a:pt x="3510" y="7444"/>
                  <a:pt x="3488" y="7425"/>
                </a:cubicBezTo>
                <a:cubicBezTo>
                  <a:pt x="3488" y="7425"/>
                  <a:pt x="3488" y="7426"/>
                  <a:pt x="3502" y="7361"/>
                </a:cubicBezTo>
                <a:cubicBezTo>
                  <a:pt x="3502" y="7361"/>
                  <a:pt x="3502" y="7361"/>
                  <a:pt x="3465" y="7407"/>
                </a:cubicBezTo>
                <a:cubicBezTo>
                  <a:pt x="3465" y="7407"/>
                  <a:pt x="3466" y="7407"/>
                  <a:pt x="3433" y="7379"/>
                </a:cubicBezTo>
                <a:cubicBezTo>
                  <a:pt x="3433" y="7379"/>
                  <a:pt x="3432" y="7379"/>
                  <a:pt x="3423" y="7390"/>
                </a:cubicBezTo>
                <a:cubicBezTo>
                  <a:pt x="3436" y="7421"/>
                  <a:pt x="3449" y="7450"/>
                  <a:pt x="3453" y="7491"/>
                </a:cubicBezTo>
                <a:cubicBezTo>
                  <a:pt x="3453" y="7491"/>
                  <a:pt x="3454" y="7492"/>
                  <a:pt x="3441" y="7577"/>
                </a:cubicBezTo>
                <a:cubicBezTo>
                  <a:pt x="3441" y="7577"/>
                  <a:pt x="3441" y="7577"/>
                  <a:pt x="3410" y="7570"/>
                </a:cubicBezTo>
                <a:cubicBezTo>
                  <a:pt x="3410" y="7570"/>
                  <a:pt x="3410" y="7570"/>
                  <a:pt x="3434" y="7609"/>
                </a:cubicBezTo>
                <a:cubicBezTo>
                  <a:pt x="3434" y="7609"/>
                  <a:pt x="3434" y="7609"/>
                  <a:pt x="3427" y="7641"/>
                </a:cubicBezTo>
                <a:cubicBezTo>
                  <a:pt x="3427" y="7641"/>
                  <a:pt x="3426" y="7641"/>
                  <a:pt x="3368" y="7667"/>
                </a:cubicBezTo>
                <a:cubicBezTo>
                  <a:pt x="3368" y="7667"/>
                  <a:pt x="3368" y="7668"/>
                  <a:pt x="3383" y="7718"/>
                </a:cubicBezTo>
                <a:cubicBezTo>
                  <a:pt x="3383" y="7718"/>
                  <a:pt x="3383" y="7718"/>
                  <a:pt x="3353" y="7732"/>
                </a:cubicBezTo>
                <a:cubicBezTo>
                  <a:pt x="3368" y="7667"/>
                  <a:pt x="3341" y="7702"/>
                  <a:pt x="3341" y="7702"/>
                </a:cubicBezTo>
                <a:cubicBezTo>
                  <a:pt x="3341" y="7702"/>
                  <a:pt x="3341" y="7702"/>
                  <a:pt x="3314" y="7736"/>
                </a:cubicBezTo>
                <a:cubicBezTo>
                  <a:pt x="3314" y="7736"/>
                  <a:pt x="3313" y="7736"/>
                  <a:pt x="3346" y="7764"/>
                </a:cubicBezTo>
                <a:cubicBezTo>
                  <a:pt x="3346" y="7764"/>
                  <a:pt x="3347" y="7765"/>
                  <a:pt x="3366" y="7857"/>
                </a:cubicBezTo>
                <a:cubicBezTo>
                  <a:pt x="3366" y="7857"/>
                  <a:pt x="3365" y="7856"/>
                  <a:pt x="3387" y="7874"/>
                </a:cubicBezTo>
                <a:cubicBezTo>
                  <a:pt x="3387" y="7874"/>
                  <a:pt x="3388" y="7876"/>
                  <a:pt x="3359" y="7889"/>
                </a:cubicBezTo>
                <a:cubicBezTo>
                  <a:pt x="3359" y="7889"/>
                  <a:pt x="3359" y="7888"/>
                  <a:pt x="3358" y="7982"/>
                </a:cubicBezTo>
                <a:cubicBezTo>
                  <a:pt x="3358" y="7982"/>
                  <a:pt x="3357" y="7983"/>
                  <a:pt x="3378" y="7981"/>
                </a:cubicBezTo>
                <a:cubicBezTo>
                  <a:pt x="3378" y="7981"/>
                  <a:pt x="3377" y="7980"/>
                  <a:pt x="3365" y="8065"/>
                </a:cubicBezTo>
                <a:cubicBezTo>
                  <a:pt x="3365" y="8065"/>
                  <a:pt x="3364" y="8066"/>
                  <a:pt x="3378" y="8096"/>
                </a:cubicBezTo>
                <a:cubicBezTo>
                  <a:pt x="3378" y="8096"/>
                  <a:pt x="3378" y="8096"/>
                  <a:pt x="3342" y="8141"/>
                </a:cubicBezTo>
                <a:cubicBezTo>
                  <a:pt x="3414" y="8260"/>
                  <a:pt x="3303" y="8376"/>
                  <a:pt x="3373" y="8474"/>
                </a:cubicBezTo>
                <a:cubicBezTo>
                  <a:pt x="3373" y="8474"/>
                  <a:pt x="3374" y="8474"/>
                  <a:pt x="3358" y="8517"/>
                </a:cubicBezTo>
                <a:cubicBezTo>
                  <a:pt x="3358" y="8517"/>
                  <a:pt x="3357" y="8517"/>
                  <a:pt x="3361" y="8558"/>
                </a:cubicBezTo>
                <a:cubicBezTo>
                  <a:pt x="3361" y="8558"/>
                  <a:pt x="3361" y="8559"/>
                  <a:pt x="3341" y="8561"/>
                </a:cubicBezTo>
                <a:cubicBezTo>
                  <a:pt x="3341" y="8561"/>
                  <a:pt x="3340" y="8560"/>
                  <a:pt x="3329" y="8551"/>
                </a:cubicBezTo>
                <a:cubicBezTo>
                  <a:pt x="3329" y="8551"/>
                  <a:pt x="3329" y="8551"/>
                  <a:pt x="3345" y="8392"/>
                </a:cubicBezTo>
                <a:cubicBezTo>
                  <a:pt x="3345" y="8392"/>
                  <a:pt x="3345" y="8393"/>
                  <a:pt x="3293" y="8272"/>
                </a:cubicBezTo>
                <a:cubicBezTo>
                  <a:pt x="3293" y="8272"/>
                  <a:pt x="3293" y="8272"/>
                  <a:pt x="3273" y="8274"/>
                </a:cubicBezTo>
                <a:cubicBezTo>
                  <a:pt x="3273" y="8274"/>
                  <a:pt x="3273" y="8274"/>
                  <a:pt x="3271" y="8253"/>
                </a:cubicBezTo>
                <a:cubicBezTo>
                  <a:pt x="3271" y="8253"/>
                  <a:pt x="3271" y="8254"/>
                  <a:pt x="3230" y="8258"/>
                </a:cubicBezTo>
                <a:cubicBezTo>
                  <a:pt x="3230" y="8258"/>
                  <a:pt x="3231" y="8257"/>
                  <a:pt x="3257" y="8318"/>
                </a:cubicBezTo>
                <a:cubicBezTo>
                  <a:pt x="3257" y="8318"/>
                  <a:pt x="3257" y="8317"/>
                  <a:pt x="3220" y="8363"/>
                </a:cubicBezTo>
                <a:cubicBezTo>
                  <a:pt x="3220" y="8363"/>
                  <a:pt x="3221" y="8364"/>
                  <a:pt x="3208" y="8334"/>
                </a:cubicBezTo>
                <a:cubicBezTo>
                  <a:pt x="3208" y="8334"/>
                  <a:pt x="3207" y="8333"/>
                  <a:pt x="3223" y="8290"/>
                </a:cubicBezTo>
                <a:cubicBezTo>
                  <a:pt x="3223" y="8290"/>
                  <a:pt x="3223" y="8289"/>
                  <a:pt x="3195" y="8208"/>
                </a:cubicBezTo>
                <a:cubicBezTo>
                  <a:pt x="3195" y="8208"/>
                  <a:pt x="3195" y="8208"/>
                  <a:pt x="3227" y="8121"/>
                </a:cubicBezTo>
                <a:cubicBezTo>
                  <a:pt x="3225" y="8100"/>
                  <a:pt x="3181" y="8063"/>
                  <a:pt x="3186" y="8010"/>
                </a:cubicBezTo>
                <a:cubicBezTo>
                  <a:pt x="3186" y="8010"/>
                  <a:pt x="3187" y="8010"/>
                  <a:pt x="3158" y="8023"/>
                </a:cubicBezTo>
                <a:cubicBezTo>
                  <a:pt x="3222" y="8059"/>
                  <a:pt x="3160" y="8044"/>
                  <a:pt x="3171" y="8054"/>
                </a:cubicBezTo>
                <a:cubicBezTo>
                  <a:pt x="3171" y="8054"/>
                  <a:pt x="3171" y="8054"/>
                  <a:pt x="3140" y="8046"/>
                </a:cubicBezTo>
                <a:cubicBezTo>
                  <a:pt x="3140" y="8046"/>
                  <a:pt x="3140" y="8047"/>
                  <a:pt x="3123" y="7975"/>
                </a:cubicBezTo>
                <a:cubicBezTo>
                  <a:pt x="3086" y="8021"/>
                  <a:pt x="3067" y="8043"/>
                  <a:pt x="3042" y="8097"/>
                </a:cubicBezTo>
                <a:cubicBezTo>
                  <a:pt x="3042" y="8097"/>
                  <a:pt x="3043" y="8098"/>
                  <a:pt x="3089" y="8041"/>
                </a:cubicBezTo>
                <a:cubicBezTo>
                  <a:pt x="3089" y="8041"/>
                  <a:pt x="3088" y="8042"/>
                  <a:pt x="3090" y="8062"/>
                </a:cubicBezTo>
                <a:cubicBezTo>
                  <a:pt x="3072" y="8085"/>
                  <a:pt x="3096" y="8124"/>
                  <a:pt x="3049" y="8160"/>
                </a:cubicBezTo>
                <a:cubicBezTo>
                  <a:pt x="3049" y="8160"/>
                  <a:pt x="3048" y="8160"/>
                  <a:pt x="3028" y="8162"/>
                </a:cubicBezTo>
                <a:cubicBezTo>
                  <a:pt x="3028" y="8162"/>
                  <a:pt x="3029" y="8162"/>
                  <a:pt x="3025" y="8121"/>
                </a:cubicBezTo>
                <a:cubicBezTo>
                  <a:pt x="3025" y="8121"/>
                  <a:pt x="3025" y="8121"/>
                  <a:pt x="2994" y="8114"/>
                </a:cubicBezTo>
                <a:cubicBezTo>
                  <a:pt x="2994" y="8114"/>
                  <a:pt x="2993" y="8113"/>
                  <a:pt x="2972" y="8115"/>
                </a:cubicBezTo>
                <a:cubicBezTo>
                  <a:pt x="2972" y="8115"/>
                  <a:pt x="2973" y="8116"/>
                  <a:pt x="2960" y="8086"/>
                </a:cubicBezTo>
                <a:cubicBezTo>
                  <a:pt x="2960" y="8086"/>
                  <a:pt x="2960" y="8086"/>
                  <a:pt x="2968" y="7959"/>
                </a:cubicBezTo>
                <a:cubicBezTo>
                  <a:pt x="2968" y="7959"/>
                  <a:pt x="2968" y="7959"/>
                  <a:pt x="2946" y="7940"/>
                </a:cubicBezTo>
                <a:cubicBezTo>
                  <a:pt x="2946" y="7940"/>
                  <a:pt x="2946" y="7940"/>
                  <a:pt x="2940" y="7877"/>
                </a:cubicBezTo>
                <a:cubicBezTo>
                  <a:pt x="2918" y="7974"/>
                  <a:pt x="2931" y="7889"/>
                  <a:pt x="2914" y="7933"/>
                </a:cubicBezTo>
                <a:cubicBezTo>
                  <a:pt x="2914" y="7933"/>
                  <a:pt x="2915" y="7932"/>
                  <a:pt x="2886" y="7946"/>
                </a:cubicBezTo>
                <a:cubicBezTo>
                  <a:pt x="2886" y="7946"/>
                  <a:pt x="2886" y="7946"/>
                  <a:pt x="2917" y="7953"/>
                </a:cubicBezTo>
                <a:cubicBezTo>
                  <a:pt x="2917" y="7953"/>
                  <a:pt x="2917" y="7953"/>
                  <a:pt x="2919" y="7974"/>
                </a:cubicBezTo>
                <a:cubicBezTo>
                  <a:pt x="2845" y="7949"/>
                  <a:pt x="2907" y="7965"/>
                  <a:pt x="2889" y="7988"/>
                </a:cubicBezTo>
                <a:cubicBezTo>
                  <a:pt x="2904" y="8039"/>
                  <a:pt x="2901" y="8112"/>
                  <a:pt x="2907" y="8175"/>
                </a:cubicBezTo>
                <a:cubicBezTo>
                  <a:pt x="2907" y="8175"/>
                  <a:pt x="2907" y="8174"/>
                  <a:pt x="2889" y="8197"/>
                </a:cubicBezTo>
                <a:cubicBezTo>
                  <a:pt x="2889" y="8197"/>
                  <a:pt x="2889" y="8197"/>
                  <a:pt x="2853" y="8148"/>
                </a:cubicBezTo>
                <a:cubicBezTo>
                  <a:pt x="2853" y="8148"/>
                  <a:pt x="2853" y="8149"/>
                  <a:pt x="2861" y="8116"/>
                </a:cubicBezTo>
                <a:cubicBezTo>
                  <a:pt x="2806" y="8185"/>
                  <a:pt x="2824" y="8256"/>
                  <a:pt x="2810" y="8321"/>
                </a:cubicBezTo>
                <a:cubicBezTo>
                  <a:pt x="2810" y="8321"/>
                  <a:pt x="2809" y="8321"/>
                  <a:pt x="2800" y="8332"/>
                </a:cubicBezTo>
                <a:cubicBezTo>
                  <a:pt x="2718" y="8225"/>
                  <a:pt x="2782" y="8145"/>
                  <a:pt x="2730" y="8025"/>
                </a:cubicBezTo>
                <a:cubicBezTo>
                  <a:pt x="2730" y="8025"/>
                  <a:pt x="2731" y="8025"/>
                  <a:pt x="2722" y="8036"/>
                </a:cubicBezTo>
                <a:cubicBezTo>
                  <a:pt x="2722" y="8036"/>
                  <a:pt x="2721" y="8035"/>
                  <a:pt x="2705" y="8079"/>
                </a:cubicBezTo>
                <a:cubicBezTo>
                  <a:pt x="2705" y="8079"/>
                  <a:pt x="2705" y="8079"/>
                  <a:pt x="2685" y="8081"/>
                </a:cubicBezTo>
                <a:cubicBezTo>
                  <a:pt x="2685" y="8081"/>
                  <a:pt x="2685" y="8081"/>
                  <a:pt x="2682" y="8154"/>
                </a:cubicBezTo>
                <a:cubicBezTo>
                  <a:pt x="2682" y="8154"/>
                  <a:pt x="2682" y="8154"/>
                  <a:pt x="2651" y="8147"/>
                </a:cubicBezTo>
                <a:cubicBezTo>
                  <a:pt x="2651" y="8147"/>
                  <a:pt x="2651" y="8147"/>
                  <a:pt x="2668" y="8218"/>
                </a:cubicBezTo>
                <a:cubicBezTo>
                  <a:pt x="2668" y="8218"/>
                  <a:pt x="2668" y="8219"/>
                  <a:pt x="2650" y="8242"/>
                </a:cubicBezTo>
                <a:cubicBezTo>
                  <a:pt x="2650" y="8242"/>
                  <a:pt x="2649" y="8241"/>
                  <a:pt x="2590" y="8268"/>
                </a:cubicBezTo>
                <a:cubicBezTo>
                  <a:pt x="2590" y="8268"/>
                  <a:pt x="2591" y="8268"/>
                  <a:pt x="2557" y="8240"/>
                </a:cubicBezTo>
                <a:cubicBezTo>
                  <a:pt x="2557" y="8240"/>
                  <a:pt x="2558" y="8240"/>
                  <a:pt x="2573" y="8081"/>
                </a:cubicBezTo>
                <a:cubicBezTo>
                  <a:pt x="2548" y="8084"/>
                  <a:pt x="2532" y="8077"/>
                  <a:pt x="2523" y="8064"/>
                </a:cubicBezTo>
                <a:lnTo>
                  <a:pt x="2522" y="8058"/>
                </a:lnTo>
                <a:lnTo>
                  <a:pt x="2522" y="8057"/>
                </a:lnTo>
                <a:lnTo>
                  <a:pt x="2521" y="8054"/>
                </a:lnTo>
                <a:lnTo>
                  <a:pt x="2492" y="8090"/>
                </a:lnTo>
                <a:cubicBezTo>
                  <a:pt x="2492" y="8090"/>
                  <a:pt x="2493" y="8089"/>
                  <a:pt x="2497" y="8131"/>
                </a:cubicBezTo>
                <a:cubicBezTo>
                  <a:pt x="2497" y="8131"/>
                  <a:pt x="2497" y="8131"/>
                  <a:pt x="2427" y="8148"/>
                </a:cubicBezTo>
                <a:cubicBezTo>
                  <a:pt x="2427" y="8148"/>
                  <a:pt x="2427" y="8148"/>
                  <a:pt x="2420" y="8181"/>
                </a:cubicBezTo>
                <a:cubicBezTo>
                  <a:pt x="2420" y="8181"/>
                  <a:pt x="2419" y="8181"/>
                  <a:pt x="2441" y="8200"/>
                </a:cubicBezTo>
                <a:cubicBezTo>
                  <a:pt x="2441" y="8200"/>
                  <a:pt x="2442" y="8200"/>
                  <a:pt x="2450" y="8283"/>
                </a:cubicBezTo>
                <a:cubicBezTo>
                  <a:pt x="2450" y="8283"/>
                  <a:pt x="2450" y="8283"/>
                  <a:pt x="2424" y="8338"/>
                </a:cubicBezTo>
                <a:cubicBezTo>
                  <a:pt x="2424" y="8338"/>
                  <a:pt x="2424" y="8338"/>
                  <a:pt x="2457" y="8366"/>
                </a:cubicBezTo>
                <a:cubicBezTo>
                  <a:pt x="2457" y="8366"/>
                  <a:pt x="2457" y="8366"/>
                  <a:pt x="2455" y="8460"/>
                </a:cubicBezTo>
                <a:cubicBezTo>
                  <a:pt x="2455" y="8460"/>
                  <a:pt x="2457" y="8460"/>
                  <a:pt x="2414" y="8443"/>
                </a:cubicBezTo>
                <a:cubicBezTo>
                  <a:pt x="2414" y="8443"/>
                  <a:pt x="2413" y="8444"/>
                  <a:pt x="2417" y="8485"/>
                </a:cubicBezTo>
                <a:cubicBezTo>
                  <a:pt x="2417" y="8485"/>
                  <a:pt x="2418" y="8485"/>
                  <a:pt x="2433" y="8536"/>
                </a:cubicBezTo>
                <a:cubicBezTo>
                  <a:pt x="2433" y="8536"/>
                  <a:pt x="2433" y="8535"/>
                  <a:pt x="2423" y="8641"/>
                </a:cubicBezTo>
                <a:cubicBezTo>
                  <a:pt x="2423" y="8641"/>
                  <a:pt x="2423" y="8642"/>
                  <a:pt x="2412" y="8632"/>
                </a:cubicBezTo>
                <a:cubicBezTo>
                  <a:pt x="2364" y="8669"/>
                  <a:pt x="2369" y="8615"/>
                  <a:pt x="2370" y="8635"/>
                </a:cubicBezTo>
                <a:cubicBezTo>
                  <a:pt x="2370" y="8635"/>
                  <a:pt x="2371" y="8636"/>
                  <a:pt x="2358" y="8606"/>
                </a:cubicBezTo>
                <a:cubicBezTo>
                  <a:pt x="2358" y="8606"/>
                  <a:pt x="2359" y="8606"/>
                  <a:pt x="2362" y="8602"/>
                </a:cubicBezTo>
                <a:lnTo>
                  <a:pt x="2368" y="8595"/>
                </a:lnTo>
                <a:cubicBezTo>
                  <a:pt x="2368" y="8595"/>
                  <a:pt x="2367" y="8594"/>
                  <a:pt x="2370" y="8590"/>
                </a:cubicBezTo>
                <a:lnTo>
                  <a:pt x="2383" y="8574"/>
                </a:lnTo>
                <a:cubicBezTo>
                  <a:pt x="2386" y="8571"/>
                  <a:pt x="2385" y="8571"/>
                  <a:pt x="2385" y="8571"/>
                </a:cubicBezTo>
                <a:lnTo>
                  <a:pt x="2395" y="8561"/>
                </a:lnTo>
                <a:cubicBezTo>
                  <a:pt x="2391" y="8520"/>
                  <a:pt x="2334" y="8567"/>
                  <a:pt x="2348" y="8503"/>
                </a:cubicBezTo>
                <a:cubicBezTo>
                  <a:pt x="2348" y="8503"/>
                  <a:pt x="2349" y="8502"/>
                  <a:pt x="2319" y="8516"/>
                </a:cubicBezTo>
                <a:cubicBezTo>
                  <a:pt x="2319" y="8516"/>
                  <a:pt x="2319" y="8516"/>
                  <a:pt x="2328" y="8714"/>
                </a:cubicBezTo>
                <a:cubicBezTo>
                  <a:pt x="2328" y="8714"/>
                  <a:pt x="2328" y="8713"/>
                  <a:pt x="2286" y="8697"/>
                </a:cubicBezTo>
                <a:cubicBezTo>
                  <a:pt x="2286" y="8697"/>
                  <a:pt x="2286" y="8697"/>
                  <a:pt x="2290" y="8739"/>
                </a:cubicBezTo>
                <a:cubicBezTo>
                  <a:pt x="2290" y="8739"/>
                  <a:pt x="2289" y="8738"/>
                  <a:pt x="2310" y="8736"/>
                </a:cubicBezTo>
                <a:cubicBezTo>
                  <a:pt x="2284" y="8791"/>
                  <a:pt x="2339" y="8722"/>
                  <a:pt x="2334" y="8775"/>
                </a:cubicBezTo>
                <a:cubicBezTo>
                  <a:pt x="2334" y="8775"/>
                  <a:pt x="2333" y="8776"/>
                  <a:pt x="2317" y="8819"/>
                </a:cubicBezTo>
                <a:cubicBezTo>
                  <a:pt x="2317" y="8819"/>
                  <a:pt x="2317" y="8820"/>
                  <a:pt x="2297" y="8822"/>
                </a:cubicBezTo>
                <a:cubicBezTo>
                  <a:pt x="2297" y="8822"/>
                  <a:pt x="2298" y="8822"/>
                  <a:pt x="2283" y="8771"/>
                </a:cubicBezTo>
                <a:cubicBezTo>
                  <a:pt x="2283" y="8771"/>
                  <a:pt x="2282" y="8770"/>
                  <a:pt x="2261" y="8772"/>
                </a:cubicBezTo>
                <a:cubicBezTo>
                  <a:pt x="2261" y="8772"/>
                  <a:pt x="2263" y="8773"/>
                  <a:pt x="2259" y="8732"/>
                </a:cubicBezTo>
                <a:cubicBezTo>
                  <a:pt x="2259" y="8732"/>
                  <a:pt x="2259" y="8731"/>
                  <a:pt x="2225" y="8587"/>
                </a:cubicBezTo>
                <a:cubicBezTo>
                  <a:pt x="2225" y="8587"/>
                  <a:pt x="2224" y="8588"/>
                  <a:pt x="2213" y="8694"/>
                </a:cubicBezTo>
                <a:cubicBezTo>
                  <a:pt x="2213" y="8694"/>
                  <a:pt x="2214" y="8693"/>
                  <a:pt x="2203" y="8799"/>
                </a:cubicBezTo>
                <a:cubicBezTo>
                  <a:pt x="2203" y="8799"/>
                  <a:pt x="2203" y="8799"/>
                  <a:pt x="2192" y="8790"/>
                </a:cubicBezTo>
                <a:cubicBezTo>
                  <a:pt x="2150" y="8773"/>
                  <a:pt x="2187" y="8728"/>
                  <a:pt x="2128" y="8755"/>
                </a:cubicBezTo>
                <a:cubicBezTo>
                  <a:pt x="2128" y="8755"/>
                  <a:pt x="2129" y="8755"/>
                  <a:pt x="2096" y="8517"/>
                </a:cubicBezTo>
                <a:cubicBezTo>
                  <a:pt x="2096" y="8517"/>
                  <a:pt x="2095" y="8516"/>
                  <a:pt x="2084" y="8507"/>
                </a:cubicBezTo>
                <a:cubicBezTo>
                  <a:pt x="2084" y="8507"/>
                  <a:pt x="2084" y="8507"/>
                  <a:pt x="2059" y="8353"/>
                </a:cubicBezTo>
                <a:cubicBezTo>
                  <a:pt x="2059" y="8353"/>
                  <a:pt x="2059" y="8352"/>
                  <a:pt x="1931" y="8511"/>
                </a:cubicBezTo>
                <a:cubicBezTo>
                  <a:pt x="1931" y="8511"/>
                  <a:pt x="1932" y="8512"/>
                  <a:pt x="1940" y="8595"/>
                </a:cubicBezTo>
                <a:cubicBezTo>
                  <a:pt x="1940" y="8595"/>
                  <a:pt x="1939" y="8596"/>
                  <a:pt x="1972" y="8624"/>
                </a:cubicBezTo>
                <a:cubicBezTo>
                  <a:pt x="1959" y="8803"/>
                  <a:pt x="2013" y="9038"/>
                  <a:pt x="1968" y="9210"/>
                </a:cubicBezTo>
                <a:cubicBezTo>
                  <a:pt x="1968" y="9210"/>
                  <a:pt x="1968" y="9210"/>
                  <a:pt x="1974" y="9272"/>
                </a:cubicBezTo>
                <a:cubicBezTo>
                  <a:pt x="1941" y="9244"/>
                  <a:pt x="1915" y="9184"/>
                  <a:pt x="1920" y="9131"/>
                </a:cubicBezTo>
                <a:cubicBezTo>
                  <a:pt x="1920" y="9131"/>
                  <a:pt x="1920" y="9132"/>
                  <a:pt x="1947" y="9097"/>
                </a:cubicBezTo>
                <a:cubicBezTo>
                  <a:pt x="1947" y="9097"/>
                  <a:pt x="1946" y="9096"/>
                  <a:pt x="1913" y="9068"/>
                </a:cubicBezTo>
                <a:cubicBezTo>
                  <a:pt x="1913" y="9068"/>
                  <a:pt x="1914" y="9068"/>
                  <a:pt x="1927" y="8889"/>
                </a:cubicBezTo>
                <a:cubicBezTo>
                  <a:pt x="1927" y="8889"/>
                  <a:pt x="1927" y="8890"/>
                  <a:pt x="1920" y="8713"/>
                </a:cubicBezTo>
                <a:cubicBezTo>
                  <a:pt x="1922" y="8733"/>
                  <a:pt x="1874" y="8769"/>
                  <a:pt x="1869" y="8822"/>
                </a:cubicBezTo>
                <a:cubicBezTo>
                  <a:pt x="1869" y="8822"/>
                  <a:pt x="1869" y="8821"/>
                  <a:pt x="1849" y="8823"/>
                </a:cubicBezTo>
                <a:cubicBezTo>
                  <a:pt x="1913" y="8744"/>
                  <a:pt x="1827" y="8805"/>
                  <a:pt x="1863" y="8759"/>
                </a:cubicBezTo>
                <a:cubicBezTo>
                  <a:pt x="1863" y="8759"/>
                  <a:pt x="1864" y="8760"/>
                  <a:pt x="1827" y="8691"/>
                </a:cubicBezTo>
                <a:cubicBezTo>
                  <a:pt x="1827" y="8691"/>
                  <a:pt x="1827" y="8690"/>
                  <a:pt x="1811" y="8733"/>
                </a:cubicBezTo>
                <a:cubicBezTo>
                  <a:pt x="1812" y="8639"/>
                  <a:pt x="1791" y="8735"/>
                  <a:pt x="1787" y="8694"/>
                </a:cubicBezTo>
                <a:cubicBezTo>
                  <a:pt x="1787" y="8694"/>
                  <a:pt x="1786" y="8694"/>
                  <a:pt x="1631" y="8888"/>
                </a:cubicBezTo>
                <a:cubicBezTo>
                  <a:pt x="1631" y="8888"/>
                  <a:pt x="1631" y="8887"/>
                  <a:pt x="1651" y="9095"/>
                </a:cubicBezTo>
                <a:cubicBezTo>
                  <a:pt x="1651" y="9095"/>
                  <a:pt x="1652" y="9096"/>
                  <a:pt x="1661" y="9084"/>
                </a:cubicBezTo>
                <a:cubicBezTo>
                  <a:pt x="1661" y="9084"/>
                  <a:pt x="1661" y="9084"/>
                  <a:pt x="1664" y="9220"/>
                </a:cubicBezTo>
                <a:cubicBezTo>
                  <a:pt x="1668" y="9261"/>
                  <a:pt x="1537" y="9284"/>
                  <a:pt x="1576" y="9374"/>
                </a:cubicBezTo>
                <a:cubicBezTo>
                  <a:pt x="1576" y="9374"/>
                  <a:pt x="1577" y="9374"/>
                  <a:pt x="1555" y="9356"/>
                </a:cubicBezTo>
                <a:cubicBezTo>
                  <a:pt x="1555" y="9356"/>
                  <a:pt x="1554" y="9356"/>
                  <a:pt x="1550" y="9315"/>
                </a:cubicBezTo>
                <a:cubicBezTo>
                  <a:pt x="1550" y="9315"/>
                  <a:pt x="1551" y="9315"/>
                  <a:pt x="1512" y="9339"/>
                </a:cubicBezTo>
                <a:cubicBezTo>
                  <a:pt x="1512" y="9339"/>
                  <a:pt x="1511" y="9339"/>
                  <a:pt x="1491" y="9341"/>
                </a:cubicBezTo>
                <a:cubicBezTo>
                  <a:pt x="1491" y="9341"/>
                  <a:pt x="1491" y="9341"/>
                  <a:pt x="1490" y="9321"/>
                </a:cubicBezTo>
                <a:cubicBezTo>
                  <a:pt x="1490" y="9321"/>
                  <a:pt x="1490" y="9321"/>
                  <a:pt x="1577" y="9281"/>
                </a:cubicBezTo>
                <a:cubicBezTo>
                  <a:pt x="1526" y="9276"/>
                  <a:pt x="1569" y="9292"/>
                  <a:pt x="1558" y="9283"/>
                </a:cubicBezTo>
                <a:cubicBezTo>
                  <a:pt x="1558" y="9283"/>
                  <a:pt x="1557" y="9282"/>
                  <a:pt x="1567" y="9176"/>
                </a:cubicBezTo>
                <a:cubicBezTo>
                  <a:pt x="1567" y="9176"/>
                  <a:pt x="1567" y="9176"/>
                  <a:pt x="1536" y="9169"/>
                </a:cubicBezTo>
                <a:cubicBezTo>
                  <a:pt x="1536" y="9169"/>
                  <a:pt x="1537" y="9170"/>
                  <a:pt x="1531" y="9108"/>
                </a:cubicBezTo>
                <a:cubicBezTo>
                  <a:pt x="1531" y="9108"/>
                  <a:pt x="1531" y="9107"/>
                  <a:pt x="1563" y="9020"/>
                </a:cubicBezTo>
                <a:cubicBezTo>
                  <a:pt x="1563" y="9020"/>
                  <a:pt x="1563" y="9020"/>
                  <a:pt x="1541" y="9001"/>
                </a:cubicBezTo>
                <a:cubicBezTo>
                  <a:pt x="1541" y="9001"/>
                  <a:pt x="1541" y="9002"/>
                  <a:pt x="1378" y="9207"/>
                </a:cubicBezTo>
                <a:cubicBezTo>
                  <a:pt x="1378" y="9207"/>
                  <a:pt x="1377" y="9206"/>
                  <a:pt x="1383" y="9268"/>
                </a:cubicBezTo>
                <a:cubicBezTo>
                  <a:pt x="1383" y="9268"/>
                  <a:pt x="1383" y="9269"/>
                  <a:pt x="1403" y="9267"/>
                </a:cubicBezTo>
                <a:cubicBezTo>
                  <a:pt x="1403" y="9267"/>
                  <a:pt x="1403" y="9266"/>
                  <a:pt x="1389" y="9331"/>
                </a:cubicBezTo>
                <a:cubicBezTo>
                  <a:pt x="1389" y="9331"/>
                  <a:pt x="1389" y="9331"/>
                  <a:pt x="1429" y="9421"/>
                </a:cubicBezTo>
                <a:cubicBezTo>
                  <a:pt x="1433" y="9463"/>
                  <a:pt x="1395" y="9508"/>
                  <a:pt x="1399" y="9549"/>
                </a:cubicBezTo>
                <a:cubicBezTo>
                  <a:pt x="1399" y="9549"/>
                  <a:pt x="1399" y="9549"/>
                  <a:pt x="1379" y="9551"/>
                </a:cubicBezTo>
                <a:cubicBezTo>
                  <a:pt x="1379" y="9551"/>
                  <a:pt x="1379" y="9552"/>
                  <a:pt x="1375" y="9510"/>
                </a:cubicBezTo>
                <a:cubicBezTo>
                  <a:pt x="1375" y="9510"/>
                  <a:pt x="1375" y="9509"/>
                  <a:pt x="1355" y="9511"/>
                </a:cubicBezTo>
                <a:cubicBezTo>
                  <a:pt x="1355" y="9511"/>
                  <a:pt x="1355" y="9512"/>
                  <a:pt x="1334" y="9399"/>
                </a:cubicBezTo>
                <a:cubicBezTo>
                  <a:pt x="1334" y="9399"/>
                  <a:pt x="1335" y="9399"/>
                  <a:pt x="1312" y="9380"/>
                </a:cubicBezTo>
                <a:cubicBezTo>
                  <a:pt x="1312" y="9380"/>
                  <a:pt x="1312" y="9380"/>
                  <a:pt x="1328" y="9337"/>
                </a:cubicBezTo>
                <a:cubicBezTo>
                  <a:pt x="1328" y="9337"/>
                  <a:pt x="1328" y="9337"/>
                  <a:pt x="1259" y="9354"/>
                </a:cubicBezTo>
                <a:cubicBezTo>
                  <a:pt x="1259" y="9354"/>
                  <a:pt x="1259" y="9354"/>
                  <a:pt x="1131" y="9513"/>
                </a:cubicBezTo>
                <a:cubicBezTo>
                  <a:pt x="1131" y="9513"/>
                  <a:pt x="1131" y="9513"/>
                  <a:pt x="1099" y="9600"/>
                </a:cubicBezTo>
                <a:cubicBezTo>
                  <a:pt x="1099" y="9600"/>
                  <a:pt x="1099" y="9600"/>
                  <a:pt x="1123" y="9640"/>
                </a:cubicBezTo>
                <a:cubicBezTo>
                  <a:pt x="1142" y="9732"/>
                  <a:pt x="1143" y="9848"/>
                  <a:pt x="1121" y="9944"/>
                </a:cubicBezTo>
                <a:cubicBezTo>
                  <a:pt x="1121" y="9944"/>
                  <a:pt x="1122" y="9944"/>
                  <a:pt x="1063" y="9971"/>
                </a:cubicBezTo>
                <a:lnTo>
                  <a:pt x="1089" y="9995"/>
                </a:lnTo>
                <a:lnTo>
                  <a:pt x="1090" y="9995"/>
                </a:lnTo>
                <a:lnTo>
                  <a:pt x="1106" y="9987"/>
                </a:lnTo>
                <a:cubicBezTo>
                  <a:pt x="1093" y="10072"/>
                  <a:pt x="1118" y="10017"/>
                  <a:pt x="1118" y="10017"/>
                </a:cubicBezTo>
                <a:cubicBezTo>
                  <a:pt x="1118" y="10017"/>
                  <a:pt x="1118" y="10018"/>
                  <a:pt x="1138" y="10016"/>
                </a:cubicBezTo>
                <a:cubicBezTo>
                  <a:pt x="1131" y="10048"/>
                  <a:pt x="1115" y="10091"/>
                  <a:pt x="1148" y="10119"/>
                </a:cubicBezTo>
                <a:cubicBezTo>
                  <a:pt x="1174" y="10180"/>
                  <a:pt x="1170" y="10348"/>
                  <a:pt x="1189" y="10440"/>
                </a:cubicBezTo>
                <a:cubicBezTo>
                  <a:pt x="1189" y="10440"/>
                  <a:pt x="1189" y="10439"/>
                  <a:pt x="1209" y="10437"/>
                </a:cubicBezTo>
                <a:cubicBezTo>
                  <a:pt x="1145" y="10517"/>
                  <a:pt x="1220" y="10657"/>
                  <a:pt x="1189" y="10765"/>
                </a:cubicBezTo>
                <a:cubicBezTo>
                  <a:pt x="1189" y="10765"/>
                  <a:pt x="1189" y="10764"/>
                  <a:pt x="1209" y="10762"/>
                </a:cubicBezTo>
                <a:cubicBezTo>
                  <a:pt x="1228" y="11179"/>
                  <a:pt x="1260" y="11606"/>
                  <a:pt x="1277" y="12003"/>
                </a:cubicBezTo>
                <a:cubicBezTo>
                  <a:pt x="1277" y="12003"/>
                  <a:pt x="1276" y="12002"/>
                  <a:pt x="1304" y="12083"/>
                </a:cubicBezTo>
                <a:cubicBezTo>
                  <a:pt x="1304" y="12083"/>
                  <a:pt x="1305" y="12083"/>
                  <a:pt x="1280" y="12138"/>
                </a:cubicBezTo>
                <a:cubicBezTo>
                  <a:pt x="1280" y="12138"/>
                  <a:pt x="1280" y="12138"/>
                  <a:pt x="1304" y="12178"/>
                </a:cubicBezTo>
                <a:cubicBezTo>
                  <a:pt x="1304" y="12178"/>
                  <a:pt x="1303" y="12177"/>
                  <a:pt x="1291" y="12262"/>
                </a:cubicBezTo>
                <a:cubicBezTo>
                  <a:pt x="1293" y="12283"/>
                  <a:pt x="1295" y="12303"/>
                  <a:pt x="1324" y="12290"/>
                </a:cubicBezTo>
                <a:cubicBezTo>
                  <a:pt x="1324" y="12290"/>
                  <a:pt x="1325" y="12290"/>
                  <a:pt x="1300" y="12345"/>
                </a:cubicBezTo>
                <a:cubicBezTo>
                  <a:pt x="1300" y="12345"/>
                  <a:pt x="1299" y="12345"/>
                  <a:pt x="1301" y="12357"/>
                </a:cubicBezTo>
                <a:lnTo>
                  <a:pt x="1318" y="12437"/>
                </a:lnTo>
                <a:lnTo>
                  <a:pt x="1277" y="12442"/>
                </a:lnTo>
                <a:cubicBezTo>
                  <a:pt x="1317" y="12438"/>
                  <a:pt x="1318" y="12439"/>
                  <a:pt x="1318" y="12439"/>
                </a:cubicBezTo>
                <a:lnTo>
                  <a:pt x="1308" y="12449"/>
                </a:lnTo>
                <a:cubicBezTo>
                  <a:pt x="1308" y="12449"/>
                  <a:pt x="1309" y="12450"/>
                  <a:pt x="1304" y="12503"/>
                </a:cubicBezTo>
                <a:cubicBezTo>
                  <a:pt x="1304" y="12503"/>
                  <a:pt x="1304" y="12502"/>
                  <a:pt x="1324" y="12500"/>
                </a:cubicBezTo>
                <a:cubicBezTo>
                  <a:pt x="1324" y="12500"/>
                  <a:pt x="1324" y="12500"/>
                  <a:pt x="1317" y="12742"/>
                </a:cubicBezTo>
                <a:cubicBezTo>
                  <a:pt x="1317" y="12742"/>
                  <a:pt x="1317" y="12742"/>
                  <a:pt x="1298" y="12765"/>
                </a:cubicBezTo>
                <a:cubicBezTo>
                  <a:pt x="1298" y="12765"/>
                  <a:pt x="1297" y="12765"/>
                  <a:pt x="1305" y="12848"/>
                </a:cubicBezTo>
                <a:cubicBezTo>
                  <a:pt x="1305" y="12848"/>
                  <a:pt x="1306" y="12848"/>
                  <a:pt x="1348" y="12864"/>
                </a:cubicBezTo>
                <a:cubicBezTo>
                  <a:pt x="1348" y="12864"/>
                  <a:pt x="1348" y="12864"/>
                  <a:pt x="1321" y="12898"/>
                </a:cubicBezTo>
                <a:cubicBezTo>
                  <a:pt x="1321" y="12898"/>
                  <a:pt x="1321" y="12899"/>
                  <a:pt x="1318" y="12972"/>
                </a:cubicBezTo>
                <a:cubicBezTo>
                  <a:pt x="1318" y="12972"/>
                  <a:pt x="1318" y="12972"/>
                  <a:pt x="1351" y="13000"/>
                </a:cubicBezTo>
                <a:cubicBezTo>
                  <a:pt x="1351" y="13000"/>
                  <a:pt x="1351" y="13001"/>
                  <a:pt x="1317" y="13067"/>
                </a:cubicBezTo>
                <a:cubicBezTo>
                  <a:pt x="1317" y="13067"/>
                  <a:pt x="1317" y="13067"/>
                  <a:pt x="1332" y="13118"/>
                </a:cubicBezTo>
                <a:cubicBezTo>
                  <a:pt x="1332" y="13118"/>
                  <a:pt x="1332" y="13117"/>
                  <a:pt x="1315" y="13160"/>
                </a:cubicBezTo>
                <a:lnTo>
                  <a:pt x="1355" y="13175"/>
                </a:lnTo>
                <a:lnTo>
                  <a:pt x="1355" y="13173"/>
                </a:lnTo>
                <a:cubicBezTo>
                  <a:pt x="1356" y="13158"/>
                  <a:pt x="1356" y="13157"/>
                  <a:pt x="1356" y="13157"/>
                </a:cubicBezTo>
                <a:cubicBezTo>
                  <a:pt x="1361" y="13152"/>
                  <a:pt x="1369" y="13169"/>
                  <a:pt x="1368" y="13179"/>
                </a:cubicBezTo>
                <a:lnTo>
                  <a:pt x="1355" y="13175"/>
                </a:lnTo>
                <a:lnTo>
                  <a:pt x="1348" y="13283"/>
                </a:lnTo>
                <a:cubicBezTo>
                  <a:pt x="1348" y="13283"/>
                  <a:pt x="1347" y="13283"/>
                  <a:pt x="1369" y="13302"/>
                </a:cubicBezTo>
                <a:cubicBezTo>
                  <a:pt x="1369" y="13302"/>
                  <a:pt x="1370" y="13303"/>
                  <a:pt x="1334" y="13348"/>
                </a:cubicBezTo>
                <a:cubicBezTo>
                  <a:pt x="1334" y="13348"/>
                  <a:pt x="1333" y="13347"/>
                  <a:pt x="1346" y="13377"/>
                </a:cubicBezTo>
                <a:cubicBezTo>
                  <a:pt x="1346" y="13377"/>
                  <a:pt x="1347" y="13378"/>
                  <a:pt x="1344" y="13452"/>
                </a:cubicBezTo>
                <a:cubicBezTo>
                  <a:pt x="1344" y="13452"/>
                  <a:pt x="1343" y="13451"/>
                  <a:pt x="1376" y="13479"/>
                </a:cubicBezTo>
                <a:cubicBezTo>
                  <a:pt x="1376" y="13479"/>
                  <a:pt x="1376" y="13480"/>
                  <a:pt x="1358" y="13503"/>
                </a:cubicBezTo>
                <a:cubicBezTo>
                  <a:pt x="1358" y="13503"/>
                  <a:pt x="1358" y="13502"/>
                  <a:pt x="1348" y="13608"/>
                </a:cubicBezTo>
                <a:cubicBezTo>
                  <a:pt x="1348" y="13608"/>
                  <a:pt x="1348" y="13608"/>
                  <a:pt x="1378" y="13595"/>
                </a:cubicBezTo>
                <a:cubicBezTo>
                  <a:pt x="1378" y="13595"/>
                  <a:pt x="1377" y="13595"/>
                  <a:pt x="1392" y="13646"/>
                </a:cubicBezTo>
                <a:cubicBezTo>
                  <a:pt x="1344" y="13735"/>
                  <a:pt x="1349" y="13721"/>
                  <a:pt x="1355" y="13698"/>
                </a:cubicBezTo>
                <a:cubicBezTo>
                  <a:pt x="1355" y="13699"/>
                  <a:pt x="1355" y="13698"/>
                  <a:pt x="1342" y="13755"/>
                </a:cubicBezTo>
                <a:cubicBezTo>
                  <a:pt x="1342" y="13755"/>
                  <a:pt x="1341" y="13756"/>
                  <a:pt x="1383" y="13772"/>
                </a:cubicBezTo>
                <a:cubicBezTo>
                  <a:pt x="1383" y="13772"/>
                  <a:pt x="1384" y="13773"/>
                  <a:pt x="1375" y="13784"/>
                </a:cubicBezTo>
                <a:cubicBezTo>
                  <a:pt x="1416" y="13895"/>
                  <a:pt x="1376" y="13805"/>
                  <a:pt x="1376" y="13805"/>
                </a:cubicBezTo>
                <a:cubicBezTo>
                  <a:pt x="1376" y="13805"/>
                  <a:pt x="1377" y="13804"/>
                  <a:pt x="1372" y="13857"/>
                </a:cubicBezTo>
                <a:cubicBezTo>
                  <a:pt x="1372" y="13857"/>
                  <a:pt x="1372" y="13857"/>
                  <a:pt x="1375" y="13993"/>
                </a:cubicBezTo>
                <a:cubicBezTo>
                  <a:pt x="1375" y="13993"/>
                  <a:pt x="1374" y="13994"/>
                  <a:pt x="1407" y="14022"/>
                </a:cubicBezTo>
                <a:cubicBezTo>
                  <a:pt x="1407" y="14022"/>
                  <a:pt x="1408" y="14021"/>
                  <a:pt x="1399" y="14032"/>
                </a:cubicBezTo>
                <a:cubicBezTo>
                  <a:pt x="1399" y="14032"/>
                  <a:pt x="1398" y="14032"/>
                  <a:pt x="1389" y="14044"/>
                </a:cubicBezTo>
                <a:cubicBezTo>
                  <a:pt x="1389" y="14044"/>
                  <a:pt x="1390" y="14044"/>
                  <a:pt x="1395" y="14201"/>
                </a:cubicBezTo>
                <a:cubicBezTo>
                  <a:pt x="1395" y="14201"/>
                  <a:pt x="1393" y="14200"/>
                  <a:pt x="1429" y="14249"/>
                </a:cubicBezTo>
                <a:cubicBezTo>
                  <a:pt x="1440" y="14259"/>
                  <a:pt x="1432" y="14270"/>
                  <a:pt x="1412" y="14272"/>
                </a:cubicBezTo>
                <a:cubicBezTo>
                  <a:pt x="1412" y="14272"/>
                  <a:pt x="1412" y="14272"/>
                  <a:pt x="1390" y="14369"/>
                </a:cubicBezTo>
                <a:cubicBezTo>
                  <a:pt x="1390" y="14369"/>
                  <a:pt x="1390" y="14368"/>
                  <a:pt x="1416" y="14428"/>
                </a:cubicBezTo>
                <a:cubicBezTo>
                  <a:pt x="1416" y="14428"/>
                  <a:pt x="1416" y="14429"/>
                  <a:pt x="1417" y="14659"/>
                </a:cubicBezTo>
                <a:cubicBezTo>
                  <a:pt x="1417" y="14659"/>
                  <a:pt x="1418" y="14659"/>
                  <a:pt x="1426" y="14742"/>
                </a:cubicBezTo>
                <a:cubicBezTo>
                  <a:pt x="1426" y="14742"/>
                  <a:pt x="1425" y="14742"/>
                  <a:pt x="1447" y="14761"/>
                </a:cubicBezTo>
                <a:cubicBezTo>
                  <a:pt x="1447" y="14761"/>
                  <a:pt x="1447" y="14761"/>
                  <a:pt x="1446" y="14856"/>
                </a:cubicBezTo>
                <a:cubicBezTo>
                  <a:pt x="1446" y="14856"/>
                  <a:pt x="1446" y="14855"/>
                  <a:pt x="1426" y="14857"/>
                </a:cubicBezTo>
                <a:cubicBezTo>
                  <a:pt x="1426" y="14857"/>
                  <a:pt x="1425" y="14858"/>
                  <a:pt x="1439" y="14888"/>
                </a:cubicBezTo>
                <a:cubicBezTo>
                  <a:pt x="1439" y="14888"/>
                  <a:pt x="1440" y="14887"/>
                  <a:pt x="1460" y="14885"/>
                </a:cubicBezTo>
                <a:cubicBezTo>
                  <a:pt x="1460" y="14885"/>
                  <a:pt x="1459" y="14886"/>
                  <a:pt x="1461" y="14907"/>
                </a:cubicBezTo>
                <a:cubicBezTo>
                  <a:pt x="1461" y="14907"/>
                  <a:pt x="1462" y="14907"/>
                  <a:pt x="1456" y="15054"/>
                </a:cubicBezTo>
                <a:cubicBezTo>
                  <a:pt x="1464" y="15123"/>
                  <a:pt x="1463" y="15147"/>
                  <a:pt x="1465" y="15179"/>
                </a:cubicBezTo>
                <a:cubicBezTo>
                  <a:pt x="1446" y="15168"/>
                  <a:pt x="1454" y="15230"/>
                  <a:pt x="1463" y="15254"/>
                </a:cubicBezTo>
                <a:lnTo>
                  <a:pt x="1465" y="15246"/>
                </a:lnTo>
                <a:lnTo>
                  <a:pt x="1467" y="15189"/>
                </a:lnTo>
                <a:cubicBezTo>
                  <a:pt x="1467" y="15201"/>
                  <a:pt x="1471" y="15230"/>
                  <a:pt x="1471" y="15237"/>
                </a:cubicBezTo>
                <a:lnTo>
                  <a:pt x="1465" y="15246"/>
                </a:lnTo>
                <a:lnTo>
                  <a:pt x="1465" y="15272"/>
                </a:lnTo>
                <a:cubicBezTo>
                  <a:pt x="1465" y="15272"/>
                  <a:pt x="1465" y="15273"/>
                  <a:pt x="1488" y="15407"/>
                </a:cubicBezTo>
                <a:cubicBezTo>
                  <a:pt x="1488" y="15407"/>
                  <a:pt x="1488" y="15406"/>
                  <a:pt x="1518" y="15717"/>
                </a:cubicBezTo>
                <a:cubicBezTo>
                  <a:pt x="1518" y="15717"/>
                  <a:pt x="1518" y="15717"/>
                  <a:pt x="1497" y="15813"/>
                </a:cubicBezTo>
                <a:cubicBezTo>
                  <a:pt x="1497" y="15813"/>
                  <a:pt x="1496" y="15814"/>
                  <a:pt x="1431" y="15988"/>
                </a:cubicBezTo>
                <a:cubicBezTo>
                  <a:pt x="1431" y="15988"/>
                  <a:pt x="1431" y="15987"/>
                  <a:pt x="1406" y="16042"/>
                </a:cubicBezTo>
                <a:cubicBezTo>
                  <a:pt x="1406" y="16042"/>
                  <a:pt x="1407" y="16043"/>
                  <a:pt x="1305" y="16262"/>
                </a:cubicBezTo>
                <a:cubicBezTo>
                  <a:pt x="1245" y="16268"/>
                  <a:pt x="1286" y="16264"/>
                  <a:pt x="1286" y="16264"/>
                </a:cubicBezTo>
                <a:cubicBezTo>
                  <a:pt x="1286" y="16264"/>
                  <a:pt x="1286" y="16264"/>
                  <a:pt x="1264" y="16360"/>
                </a:cubicBezTo>
                <a:cubicBezTo>
                  <a:pt x="1264" y="16360"/>
                  <a:pt x="1264" y="16361"/>
                  <a:pt x="1235" y="16375"/>
                </a:cubicBezTo>
                <a:cubicBezTo>
                  <a:pt x="1235" y="16375"/>
                  <a:pt x="1234" y="16374"/>
                  <a:pt x="1247" y="16404"/>
                </a:cubicBezTo>
                <a:cubicBezTo>
                  <a:pt x="1247" y="16404"/>
                  <a:pt x="1248" y="16405"/>
                  <a:pt x="1220" y="16439"/>
                </a:cubicBezTo>
                <a:cubicBezTo>
                  <a:pt x="1220" y="16439"/>
                  <a:pt x="1221" y="16438"/>
                  <a:pt x="1192" y="16567"/>
                </a:cubicBezTo>
                <a:cubicBezTo>
                  <a:pt x="1192" y="16567"/>
                  <a:pt x="1192" y="16567"/>
                  <a:pt x="1055" y="16947"/>
                </a:cubicBezTo>
                <a:cubicBezTo>
                  <a:pt x="1055" y="16947"/>
                  <a:pt x="1055" y="16946"/>
                  <a:pt x="1084" y="16933"/>
                </a:cubicBezTo>
                <a:cubicBezTo>
                  <a:pt x="1084" y="16933"/>
                  <a:pt x="1085" y="16934"/>
                  <a:pt x="1096" y="16943"/>
                </a:cubicBezTo>
                <a:cubicBezTo>
                  <a:pt x="1096" y="16943"/>
                  <a:pt x="1095" y="16943"/>
                  <a:pt x="1079" y="16987"/>
                </a:cubicBezTo>
                <a:cubicBezTo>
                  <a:pt x="1079" y="16987"/>
                  <a:pt x="1079" y="16987"/>
                  <a:pt x="1041" y="17012"/>
                </a:cubicBezTo>
                <a:cubicBezTo>
                  <a:pt x="1041" y="17012"/>
                  <a:pt x="1040" y="17011"/>
                  <a:pt x="1028" y="17096"/>
                </a:cubicBezTo>
                <a:cubicBezTo>
                  <a:pt x="1028" y="17096"/>
                  <a:pt x="1028" y="17096"/>
                  <a:pt x="873" y="17498"/>
                </a:cubicBezTo>
                <a:cubicBezTo>
                  <a:pt x="873" y="17498"/>
                  <a:pt x="873" y="17499"/>
                  <a:pt x="777" y="17666"/>
                </a:cubicBezTo>
                <a:cubicBezTo>
                  <a:pt x="777" y="17666"/>
                  <a:pt x="777" y="17666"/>
                  <a:pt x="779" y="17687"/>
                </a:cubicBezTo>
                <a:cubicBezTo>
                  <a:pt x="745" y="17658"/>
                  <a:pt x="750" y="17700"/>
                  <a:pt x="750" y="17700"/>
                </a:cubicBezTo>
                <a:cubicBezTo>
                  <a:pt x="750" y="17700"/>
                  <a:pt x="751" y="17700"/>
                  <a:pt x="747" y="17774"/>
                </a:cubicBezTo>
                <a:cubicBezTo>
                  <a:pt x="747" y="17774"/>
                  <a:pt x="746" y="17774"/>
                  <a:pt x="708" y="17799"/>
                </a:cubicBezTo>
                <a:cubicBezTo>
                  <a:pt x="708" y="17799"/>
                  <a:pt x="708" y="17798"/>
                  <a:pt x="719" y="17807"/>
                </a:cubicBezTo>
                <a:cubicBezTo>
                  <a:pt x="719" y="17807"/>
                  <a:pt x="720" y="17808"/>
                  <a:pt x="665" y="17876"/>
                </a:cubicBezTo>
                <a:cubicBezTo>
                  <a:pt x="665" y="17876"/>
                  <a:pt x="665" y="17876"/>
                  <a:pt x="589" y="18041"/>
                </a:cubicBezTo>
                <a:cubicBezTo>
                  <a:pt x="589" y="18041"/>
                  <a:pt x="588" y="18040"/>
                  <a:pt x="559" y="18054"/>
                </a:cubicBezTo>
                <a:cubicBezTo>
                  <a:pt x="559" y="18054"/>
                  <a:pt x="560" y="18054"/>
                  <a:pt x="420" y="18299"/>
                </a:cubicBezTo>
                <a:cubicBezTo>
                  <a:pt x="420" y="18299"/>
                  <a:pt x="420" y="18298"/>
                  <a:pt x="339" y="18306"/>
                </a:cubicBezTo>
                <a:cubicBezTo>
                  <a:pt x="339" y="18306"/>
                  <a:pt x="339" y="18306"/>
                  <a:pt x="334" y="18359"/>
                </a:cubicBezTo>
                <a:cubicBezTo>
                  <a:pt x="334" y="18359"/>
                  <a:pt x="334" y="18359"/>
                  <a:pt x="415" y="18351"/>
                </a:cubicBezTo>
                <a:cubicBezTo>
                  <a:pt x="415" y="18351"/>
                  <a:pt x="415" y="18351"/>
                  <a:pt x="494" y="18322"/>
                </a:cubicBezTo>
                <a:cubicBezTo>
                  <a:pt x="494" y="18322"/>
                  <a:pt x="493" y="18322"/>
                  <a:pt x="515" y="18341"/>
                </a:cubicBezTo>
                <a:cubicBezTo>
                  <a:pt x="515" y="18341"/>
                  <a:pt x="515" y="18340"/>
                  <a:pt x="481" y="18407"/>
                </a:cubicBezTo>
                <a:cubicBezTo>
                  <a:pt x="481" y="18407"/>
                  <a:pt x="481" y="18407"/>
                  <a:pt x="405" y="18456"/>
                </a:cubicBezTo>
                <a:cubicBezTo>
                  <a:pt x="405" y="18456"/>
                  <a:pt x="405" y="18456"/>
                  <a:pt x="420" y="18507"/>
                </a:cubicBezTo>
                <a:cubicBezTo>
                  <a:pt x="420" y="18507"/>
                  <a:pt x="420" y="18508"/>
                  <a:pt x="383" y="18554"/>
                </a:cubicBezTo>
                <a:cubicBezTo>
                  <a:pt x="383" y="18554"/>
                  <a:pt x="383" y="18553"/>
                  <a:pt x="396" y="18583"/>
                </a:cubicBezTo>
                <a:cubicBezTo>
                  <a:pt x="396" y="18583"/>
                  <a:pt x="396" y="18584"/>
                  <a:pt x="369" y="18618"/>
                </a:cubicBezTo>
                <a:cubicBezTo>
                  <a:pt x="461" y="18619"/>
                  <a:pt x="402" y="18646"/>
                  <a:pt x="402" y="18646"/>
                </a:cubicBezTo>
                <a:cubicBezTo>
                  <a:pt x="402" y="18646"/>
                  <a:pt x="402" y="18646"/>
                  <a:pt x="388" y="18710"/>
                </a:cubicBezTo>
                <a:cubicBezTo>
                  <a:pt x="388" y="18710"/>
                  <a:pt x="387" y="18711"/>
                  <a:pt x="345" y="18694"/>
                </a:cubicBezTo>
                <a:cubicBezTo>
                  <a:pt x="345" y="18694"/>
                  <a:pt x="346" y="18692"/>
                  <a:pt x="361" y="18743"/>
                </a:cubicBezTo>
                <a:cubicBezTo>
                  <a:pt x="361" y="18743"/>
                  <a:pt x="361" y="18744"/>
                  <a:pt x="334" y="18778"/>
                </a:cubicBezTo>
                <a:cubicBezTo>
                  <a:pt x="334" y="18778"/>
                  <a:pt x="333" y="18777"/>
                  <a:pt x="315" y="18915"/>
                </a:cubicBezTo>
                <a:lnTo>
                  <a:pt x="303" y="18910"/>
                </a:lnTo>
                <a:lnTo>
                  <a:pt x="298" y="18915"/>
                </a:lnTo>
                <a:cubicBezTo>
                  <a:pt x="292" y="18924"/>
                  <a:pt x="278" y="18941"/>
                  <a:pt x="250" y="18975"/>
                </a:cubicBezTo>
                <a:cubicBezTo>
                  <a:pt x="250" y="18975"/>
                  <a:pt x="251" y="18975"/>
                  <a:pt x="284" y="19003"/>
                </a:cubicBezTo>
                <a:cubicBezTo>
                  <a:pt x="284" y="19003"/>
                  <a:pt x="284" y="19003"/>
                  <a:pt x="245" y="19122"/>
                </a:cubicBezTo>
                <a:cubicBezTo>
                  <a:pt x="245" y="19122"/>
                  <a:pt x="244" y="19122"/>
                  <a:pt x="239" y="19175"/>
                </a:cubicBezTo>
                <a:cubicBezTo>
                  <a:pt x="239" y="19175"/>
                  <a:pt x="239" y="19174"/>
                  <a:pt x="188" y="19284"/>
                </a:cubicBezTo>
                <a:cubicBezTo>
                  <a:pt x="188" y="19284"/>
                  <a:pt x="188" y="19284"/>
                  <a:pt x="203" y="19335"/>
                </a:cubicBezTo>
                <a:cubicBezTo>
                  <a:pt x="203" y="19335"/>
                  <a:pt x="204" y="19336"/>
                  <a:pt x="87" y="19504"/>
                </a:cubicBezTo>
                <a:cubicBezTo>
                  <a:pt x="87" y="19504"/>
                  <a:pt x="87" y="19504"/>
                  <a:pt x="111" y="19544"/>
                </a:cubicBezTo>
                <a:cubicBezTo>
                  <a:pt x="111" y="19544"/>
                  <a:pt x="111" y="19545"/>
                  <a:pt x="46" y="19719"/>
                </a:cubicBezTo>
                <a:cubicBezTo>
                  <a:pt x="46" y="19719"/>
                  <a:pt x="47" y="19718"/>
                  <a:pt x="26" y="19720"/>
                </a:cubicBezTo>
                <a:cubicBezTo>
                  <a:pt x="100" y="19744"/>
                  <a:pt x="18" y="19752"/>
                  <a:pt x="41" y="19771"/>
                </a:cubicBezTo>
                <a:cubicBezTo>
                  <a:pt x="41" y="19771"/>
                  <a:pt x="41" y="19771"/>
                  <a:pt x="2" y="19796"/>
                </a:cubicBezTo>
                <a:cubicBezTo>
                  <a:pt x="2" y="19796"/>
                  <a:pt x="3" y="19795"/>
                  <a:pt x="0" y="19869"/>
                </a:cubicBezTo>
                <a:cubicBezTo>
                  <a:pt x="0" y="19869"/>
                  <a:pt x="-1" y="19869"/>
                  <a:pt x="89" y="19850"/>
                </a:cubicBezTo>
                <a:cubicBezTo>
                  <a:pt x="89" y="19850"/>
                  <a:pt x="90" y="19850"/>
                  <a:pt x="148" y="19824"/>
                </a:cubicBezTo>
                <a:cubicBezTo>
                  <a:pt x="148" y="19824"/>
                  <a:pt x="148" y="19823"/>
                  <a:pt x="164" y="19780"/>
                </a:cubicBezTo>
                <a:cubicBezTo>
                  <a:pt x="164" y="19780"/>
                  <a:pt x="164" y="19780"/>
                  <a:pt x="195" y="19787"/>
                </a:cubicBezTo>
                <a:cubicBezTo>
                  <a:pt x="195" y="19787"/>
                  <a:pt x="195" y="19787"/>
                  <a:pt x="182" y="19756"/>
                </a:cubicBezTo>
                <a:cubicBezTo>
                  <a:pt x="182" y="19757"/>
                  <a:pt x="182" y="19756"/>
                  <a:pt x="236" y="19573"/>
                </a:cubicBezTo>
                <a:cubicBezTo>
                  <a:pt x="332" y="19616"/>
                  <a:pt x="281" y="19516"/>
                  <a:pt x="320" y="19491"/>
                </a:cubicBezTo>
                <a:cubicBezTo>
                  <a:pt x="320" y="19491"/>
                  <a:pt x="320" y="19492"/>
                  <a:pt x="347" y="19343"/>
                </a:cubicBezTo>
                <a:cubicBezTo>
                  <a:pt x="347" y="19342"/>
                  <a:pt x="346" y="19343"/>
                  <a:pt x="366" y="19341"/>
                </a:cubicBezTo>
                <a:cubicBezTo>
                  <a:pt x="366" y="19341"/>
                  <a:pt x="366" y="19340"/>
                  <a:pt x="400" y="19274"/>
                </a:cubicBezTo>
                <a:cubicBezTo>
                  <a:pt x="400" y="19274"/>
                  <a:pt x="402" y="19275"/>
                  <a:pt x="352" y="19290"/>
                </a:cubicBezTo>
                <a:cubicBezTo>
                  <a:pt x="352" y="19290"/>
                  <a:pt x="351" y="19289"/>
                  <a:pt x="349" y="19268"/>
                </a:cubicBezTo>
                <a:cubicBezTo>
                  <a:pt x="349" y="19268"/>
                  <a:pt x="349" y="19268"/>
                  <a:pt x="402" y="19179"/>
                </a:cubicBezTo>
                <a:cubicBezTo>
                  <a:pt x="402" y="19179"/>
                  <a:pt x="402" y="19179"/>
                  <a:pt x="424" y="19198"/>
                </a:cubicBezTo>
                <a:lnTo>
                  <a:pt x="441" y="19130"/>
                </a:lnTo>
                <a:lnTo>
                  <a:pt x="436" y="19137"/>
                </a:lnTo>
                <a:cubicBezTo>
                  <a:pt x="429" y="19145"/>
                  <a:pt x="430" y="19146"/>
                  <a:pt x="430" y="19146"/>
                </a:cubicBezTo>
                <a:cubicBezTo>
                  <a:pt x="401" y="19164"/>
                  <a:pt x="443" y="19093"/>
                  <a:pt x="443" y="19125"/>
                </a:cubicBezTo>
                <a:lnTo>
                  <a:pt x="441" y="19130"/>
                </a:lnTo>
                <a:lnTo>
                  <a:pt x="484" y="19077"/>
                </a:lnTo>
                <a:cubicBezTo>
                  <a:pt x="484" y="19077"/>
                  <a:pt x="484" y="19078"/>
                  <a:pt x="495" y="19087"/>
                </a:cubicBezTo>
                <a:cubicBezTo>
                  <a:pt x="495" y="19087"/>
                  <a:pt x="495" y="19086"/>
                  <a:pt x="607" y="18876"/>
                </a:cubicBezTo>
                <a:cubicBezTo>
                  <a:pt x="607" y="18876"/>
                  <a:pt x="607" y="18877"/>
                  <a:pt x="664" y="18829"/>
                </a:cubicBezTo>
                <a:cubicBezTo>
                  <a:pt x="645" y="18737"/>
                  <a:pt x="663" y="18829"/>
                  <a:pt x="641" y="18810"/>
                </a:cubicBezTo>
                <a:cubicBezTo>
                  <a:pt x="641" y="18810"/>
                  <a:pt x="642" y="18811"/>
                  <a:pt x="702" y="18689"/>
                </a:cubicBezTo>
                <a:cubicBezTo>
                  <a:pt x="702" y="18689"/>
                  <a:pt x="701" y="18688"/>
                  <a:pt x="720" y="18571"/>
                </a:cubicBezTo>
                <a:cubicBezTo>
                  <a:pt x="720" y="18571"/>
                  <a:pt x="721" y="18573"/>
                  <a:pt x="814" y="18480"/>
                </a:cubicBezTo>
                <a:cubicBezTo>
                  <a:pt x="814" y="18480"/>
                  <a:pt x="814" y="18479"/>
                  <a:pt x="794" y="18481"/>
                </a:cubicBezTo>
                <a:cubicBezTo>
                  <a:pt x="794" y="18481"/>
                  <a:pt x="793" y="18481"/>
                  <a:pt x="791" y="18461"/>
                </a:cubicBezTo>
                <a:cubicBezTo>
                  <a:pt x="791" y="18461"/>
                  <a:pt x="792" y="18460"/>
                  <a:pt x="801" y="18449"/>
                </a:cubicBezTo>
                <a:cubicBezTo>
                  <a:pt x="801" y="18449"/>
                  <a:pt x="801" y="18449"/>
                  <a:pt x="821" y="18447"/>
                </a:cubicBezTo>
                <a:cubicBezTo>
                  <a:pt x="821" y="18447"/>
                  <a:pt x="821" y="18447"/>
                  <a:pt x="810" y="18437"/>
                </a:cubicBezTo>
                <a:cubicBezTo>
                  <a:pt x="843" y="18465"/>
                  <a:pt x="825" y="18394"/>
                  <a:pt x="868" y="18411"/>
                </a:cubicBezTo>
                <a:cubicBezTo>
                  <a:pt x="868" y="18411"/>
                  <a:pt x="868" y="18410"/>
                  <a:pt x="903" y="18459"/>
                </a:cubicBezTo>
                <a:cubicBezTo>
                  <a:pt x="932" y="18446"/>
                  <a:pt x="936" y="18372"/>
                  <a:pt x="971" y="18421"/>
                </a:cubicBezTo>
                <a:cubicBezTo>
                  <a:pt x="971" y="18421"/>
                  <a:pt x="971" y="18422"/>
                  <a:pt x="1053" y="18319"/>
                </a:cubicBezTo>
                <a:cubicBezTo>
                  <a:pt x="1053" y="18319"/>
                  <a:pt x="1052" y="18319"/>
                  <a:pt x="1162" y="18297"/>
                </a:cubicBezTo>
                <a:cubicBezTo>
                  <a:pt x="1162" y="18297"/>
                  <a:pt x="1163" y="18298"/>
                  <a:pt x="1174" y="18308"/>
                </a:cubicBezTo>
                <a:cubicBezTo>
                  <a:pt x="1185" y="18317"/>
                  <a:pt x="1193" y="18285"/>
                  <a:pt x="1191" y="18264"/>
                </a:cubicBezTo>
                <a:cubicBezTo>
                  <a:pt x="1191" y="18264"/>
                  <a:pt x="1190" y="18263"/>
                  <a:pt x="1169" y="18265"/>
                </a:cubicBezTo>
                <a:cubicBezTo>
                  <a:pt x="1023" y="18332"/>
                  <a:pt x="1150" y="18268"/>
                  <a:pt x="1118" y="18261"/>
                </a:cubicBezTo>
                <a:cubicBezTo>
                  <a:pt x="1118" y="18261"/>
                  <a:pt x="1119" y="18261"/>
                  <a:pt x="1128" y="18249"/>
                </a:cubicBezTo>
                <a:cubicBezTo>
                  <a:pt x="1128" y="18249"/>
                  <a:pt x="1127" y="18249"/>
                  <a:pt x="1195" y="18211"/>
                </a:cubicBezTo>
                <a:cubicBezTo>
                  <a:pt x="1147" y="18247"/>
                  <a:pt x="1195" y="18211"/>
                  <a:pt x="1188" y="18243"/>
                </a:cubicBezTo>
                <a:cubicBezTo>
                  <a:pt x="1188" y="18243"/>
                  <a:pt x="1188" y="18242"/>
                  <a:pt x="1218" y="18229"/>
                </a:cubicBezTo>
                <a:cubicBezTo>
                  <a:pt x="1218" y="18229"/>
                  <a:pt x="1218" y="18230"/>
                  <a:pt x="1257" y="18111"/>
                </a:cubicBezTo>
                <a:cubicBezTo>
                  <a:pt x="1257" y="18111"/>
                  <a:pt x="1256" y="18110"/>
                  <a:pt x="1216" y="18114"/>
                </a:cubicBezTo>
                <a:cubicBezTo>
                  <a:pt x="1136" y="18122"/>
                  <a:pt x="1201" y="18157"/>
                  <a:pt x="1194" y="18189"/>
                </a:cubicBezTo>
                <a:cubicBezTo>
                  <a:pt x="1162" y="18182"/>
                  <a:pt x="1151" y="18173"/>
                  <a:pt x="1162" y="18182"/>
                </a:cubicBezTo>
                <a:cubicBezTo>
                  <a:pt x="1162" y="18182"/>
                  <a:pt x="1163" y="18182"/>
                  <a:pt x="1072" y="18296"/>
                </a:cubicBezTo>
                <a:cubicBezTo>
                  <a:pt x="1072" y="18296"/>
                  <a:pt x="1072" y="18296"/>
                  <a:pt x="1041" y="18289"/>
                </a:cubicBezTo>
                <a:cubicBezTo>
                  <a:pt x="1041" y="18289"/>
                  <a:pt x="1040" y="18289"/>
                  <a:pt x="1024" y="18332"/>
                </a:cubicBezTo>
                <a:cubicBezTo>
                  <a:pt x="1024" y="18332"/>
                  <a:pt x="990" y="18348"/>
                  <a:pt x="975" y="18354"/>
                </a:cubicBezTo>
                <a:cubicBezTo>
                  <a:pt x="986" y="18336"/>
                  <a:pt x="967" y="18310"/>
                  <a:pt x="980" y="18294"/>
                </a:cubicBezTo>
                <a:cubicBezTo>
                  <a:pt x="980" y="18294"/>
                  <a:pt x="979" y="18295"/>
                  <a:pt x="1053" y="18109"/>
                </a:cubicBezTo>
                <a:cubicBezTo>
                  <a:pt x="1053" y="18109"/>
                  <a:pt x="1054" y="18110"/>
                  <a:pt x="1041" y="18080"/>
                </a:cubicBezTo>
                <a:cubicBezTo>
                  <a:pt x="1041" y="18080"/>
                  <a:pt x="1041" y="18080"/>
                  <a:pt x="1059" y="18057"/>
                </a:cubicBezTo>
                <a:cubicBezTo>
                  <a:pt x="1059" y="18057"/>
                  <a:pt x="1059" y="18057"/>
                  <a:pt x="1072" y="18087"/>
                </a:cubicBezTo>
                <a:cubicBezTo>
                  <a:pt x="1083" y="18050"/>
                  <a:pt x="1091" y="18020"/>
                  <a:pt x="1096" y="17997"/>
                </a:cubicBezTo>
                <a:lnTo>
                  <a:pt x="1099" y="17975"/>
                </a:lnTo>
                <a:lnTo>
                  <a:pt x="1089" y="17980"/>
                </a:lnTo>
                <a:cubicBezTo>
                  <a:pt x="1083" y="17981"/>
                  <a:pt x="1082" y="17981"/>
                  <a:pt x="1082" y="17981"/>
                </a:cubicBezTo>
                <a:cubicBezTo>
                  <a:pt x="1048" y="18000"/>
                  <a:pt x="1068" y="17950"/>
                  <a:pt x="1086" y="17934"/>
                </a:cubicBezTo>
                <a:lnTo>
                  <a:pt x="1099" y="17945"/>
                </a:lnTo>
                <a:lnTo>
                  <a:pt x="1096" y="17917"/>
                </a:lnTo>
                <a:cubicBezTo>
                  <a:pt x="1096" y="17917"/>
                  <a:pt x="1097" y="17917"/>
                  <a:pt x="1124" y="17883"/>
                </a:cubicBezTo>
                <a:cubicBezTo>
                  <a:pt x="1124" y="17883"/>
                  <a:pt x="1123" y="17882"/>
                  <a:pt x="1145" y="17901"/>
                </a:cubicBezTo>
                <a:cubicBezTo>
                  <a:pt x="1145" y="17901"/>
                  <a:pt x="1145" y="17901"/>
                  <a:pt x="1107" y="17926"/>
                </a:cubicBezTo>
                <a:cubicBezTo>
                  <a:pt x="1107" y="17926"/>
                  <a:pt x="1107" y="17925"/>
                  <a:pt x="1138" y="17933"/>
                </a:cubicBezTo>
                <a:cubicBezTo>
                  <a:pt x="1138" y="17933"/>
                  <a:pt x="1139" y="17933"/>
                  <a:pt x="1189" y="17824"/>
                </a:cubicBezTo>
                <a:cubicBezTo>
                  <a:pt x="1189" y="17824"/>
                  <a:pt x="1189" y="17824"/>
                  <a:pt x="1195" y="17825"/>
                </a:cubicBezTo>
                <a:lnTo>
                  <a:pt x="1206" y="17825"/>
                </a:lnTo>
                <a:lnTo>
                  <a:pt x="1213" y="17813"/>
                </a:lnTo>
                <a:cubicBezTo>
                  <a:pt x="1216" y="17808"/>
                  <a:pt x="1215" y="17804"/>
                  <a:pt x="1208" y="17802"/>
                </a:cubicBezTo>
                <a:cubicBezTo>
                  <a:pt x="1208" y="17802"/>
                  <a:pt x="1208" y="17800"/>
                  <a:pt x="1222" y="17736"/>
                </a:cubicBezTo>
                <a:cubicBezTo>
                  <a:pt x="1222" y="17736"/>
                  <a:pt x="1222" y="17737"/>
                  <a:pt x="1211" y="17727"/>
                </a:cubicBezTo>
                <a:cubicBezTo>
                  <a:pt x="1175" y="17678"/>
                  <a:pt x="1208" y="17707"/>
                  <a:pt x="1206" y="17687"/>
                </a:cubicBezTo>
                <a:cubicBezTo>
                  <a:pt x="1212" y="17749"/>
                  <a:pt x="1218" y="17695"/>
                  <a:pt x="1229" y="17704"/>
                </a:cubicBezTo>
                <a:cubicBezTo>
                  <a:pt x="1196" y="17676"/>
                  <a:pt x="1256" y="17671"/>
                  <a:pt x="1261" y="17618"/>
                </a:cubicBezTo>
                <a:cubicBezTo>
                  <a:pt x="1261" y="17618"/>
                  <a:pt x="1261" y="17617"/>
                  <a:pt x="1250" y="17608"/>
                </a:cubicBezTo>
                <a:cubicBezTo>
                  <a:pt x="1250" y="17608"/>
                  <a:pt x="1250" y="17608"/>
                  <a:pt x="1284" y="17542"/>
                </a:cubicBezTo>
                <a:cubicBezTo>
                  <a:pt x="1284" y="17542"/>
                  <a:pt x="1284" y="17542"/>
                  <a:pt x="1295" y="17551"/>
                </a:cubicBezTo>
                <a:cubicBezTo>
                  <a:pt x="1295" y="17551"/>
                  <a:pt x="1295" y="17552"/>
                  <a:pt x="1304" y="17541"/>
                </a:cubicBezTo>
                <a:lnTo>
                  <a:pt x="1287" y="17513"/>
                </a:lnTo>
                <a:lnTo>
                  <a:pt x="1283" y="17522"/>
                </a:lnTo>
                <a:lnTo>
                  <a:pt x="1283" y="17504"/>
                </a:lnTo>
                <a:lnTo>
                  <a:pt x="1277" y="17496"/>
                </a:lnTo>
                <a:cubicBezTo>
                  <a:pt x="1275" y="17489"/>
                  <a:pt x="1279" y="17489"/>
                  <a:pt x="1283" y="17493"/>
                </a:cubicBezTo>
                <a:lnTo>
                  <a:pt x="1283" y="17504"/>
                </a:lnTo>
                <a:lnTo>
                  <a:pt x="1287" y="17513"/>
                </a:lnTo>
                <a:lnTo>
                  <a:pt x="1288" y="17510"/>
                </a:lnTo>
                <a:cubicBezTo>
                  <a:pt x="1295" y="17499"/>
                  <a:pt x="1309" y="17477"/>
                  <a:pt x="1335" y="17433"/>
                </a:cubicBezTo>
                <a:cubicBezTo>
                  <a:pt x="1335" y="17433"/>
                  <a:pt x="1335" y="17432"/>
                  <a:pt x="1417" y="17329"/>
                </a:cubicBezTo>
                <a:cubicBezTo>
                  <a:pt x="1417" y="17329"/>
                  <a:pt x="1417" y="17330"/>
                  <a:pt x="1460" y="17347"/>
                </a:cubicBezTo>
                <a:cubicBezTo>
                  <a:pt x="1395" y="17196"/>
                  <a:pt x="1469" y="17336"/>
                  <a:pt x="1481" y="17251"/>
                </a:cubicBezTo>
                <a:cubicBezTo>
                  <a:pt x="1481" y="17251"/>
                  <a:pt x="1481" y="17250"/>
                  <a:pt x="1458" y="17232"/>
                </a:cubicBezTo>
                <a:cubicBezTo>
                  <a:pt x="1458" y="17232"/>
                  <a:pt x="1458" y="17231"/>
                  <a:pt x="1402" y="17278"/>
                </a:cubicBezTo>
                <a:cubicBezTo>
                  <a:pt x="1402" y="17278"/>
                  <a:pt x="1402" y="17279"/>
                  <a:pt x="1400" y="17258"/>
                </a:cubicBezTo>
                <a:cubicBezTo>
                  <a:pt x="1400" y="17258"/>
                  <a:pt x="1400" y="17259"/>
                  <a:pt x="1473" y="17168"/>
                </a:cubicBezTo>
                <a:cubicBezTo>
                  <a:pt x="1473" y="17168"/>
                  <a:pt x="1472" y="17167"/>
                  <a:pt x="1485" y="17197"/>
                </a:cubicBezTo>
                <a:cubicBezTo>
                  <a:pt x="1485" y="17197"/>
                  <a:pt x="1486" y="17198"/>
                  <a:pt x="1542" y="17035"/>
                </a:cubicBezTo>
                <a:cubicBezTo>
                  <a:pt x="1542" y="17035"/>
                  <a:pt x="1542" y="17034"/>
                  <a:pt x="1591" y="17019"/>
                </a:cubicBezTo>
                <a:cubicBezTo>
                  <a:pt x="1591" y="17019"/>
                  <a:pt x="1591" y="17019"/>
                  <a:pt x="1589" y="16998"/>
                </a:cubicBezTo>
                <a:cubicBezTo>
                  <a:pt x="1589" y="16998"/>
                  <a:pt x="1589" y="16998"/>
                  <a:pt x="1531" y="17025"/>
                </a:cubicBezTo>
                <a:cubicBezTo>
                  <a:pt x="1531" y="17025"/>
                  <a:pt x="1531" y="17025"/>
                  <a:pt x="1606" y="16955"/>
                </a:cubicBezTo>
                <a:cubicBezTo>
                  <a:pt x="1606" y="16955"/>
                  <a:pt x="1605" y="16955"/>
                  <a:pt x="1617" y="16870"/>
                </a:cubicBezTo>
                <a:cubicBezTo>
                  <a:pt x="1617" y="16870"/>
                  <a:pt x="1618" y="16870"/>
                  <a:pt x="1658" y="16866"/>
                </a:cubicBezTo>
                <a:cubicBezTo>
                  <a:pt x="1658" y="16866"/>
                  <a:pt x="1657" y="16866"/>
                  <a:pt x="1682" y="17020"/>
                </a:cubicBezTo>
                <a:cubicBezTo>
                  <a:pt x="1682" y="17020"/>
                  <a:pt x="1683" y="17020"/>
                  <a:pt x="1715" y="17143"/>
                </a:cubicBezTo>
                <a:cubicBezTo>
                  <a:pt x="1715" y="17143"/>
                  <a:pt x="1715" y="17143"/>
                  <a:pt x="1696" y="17166"/>
                </a:cubicBezTo>
                <a:cubicBezTo>
                  <a:pt x="1696" y="17166"/>
                  <a:pt x="1697" y="17166"/>
                  <a:pt x="1699" y="17186"/>
                </a:cubicBezTo>
                <a:cubicBezTo>
                  <a:pt x="1699" y="17187"/>
                  <a:pt x="1699" y="17187"/>
                  <a:pt x="1667" y="17274"/>
                </a:cubicBezTo>
                <a:cubicBezTo>
                  <a:pt x="1667" y="17274"/>
                  <a:pt x="1665" y="17273"/>
                  <a:pt x="1662" y="17347"/>
                </a:cubicBezTo>
                <a:cubicBezTo>
                  <a:pt x="1662" y="17347"/>
                  <a:pt x="1662" y="17348"/>
                  <a:pt x="1719" y="17300"/>
                </a:cubicBezTo>
                <a:cubicBezTo>
                  <a:pt x="1712" y="17332"/>
                  <a:pt x="1740" y="17298"/>
                  <a:pt x="1742" y="17319"/>
                </a:cubicBezTo>
                <a:cubicBezTo>
                  <a:pt x="1726" y="17347"/>
                  <a:pt x="1714" y="17367"/>
                  <a:pt x="1705" y="17383"/>
                </a:cubicBezTo>
                <a:lnTo>
                  <a:pt x="1703" y="17386"/>
                </a:lnTo>
                <a:lnTo>
                  <a:pt x="1685" y="17417"/>
                </a:lnTo>
                <a:cubicBezTo>
                  <a:pt x="1676" y="17430"/>
                  <a:pt x="1675" y="17428"/>
                  <a:pt x="1678" y="17420"/>
                </a:cubicBezTo>
                <a:lnTo>
                  <a:pt x="1692" y="17392"/>
                </a:lnTo>
                <a:lnTo>
                  <a:pt x="1678" y="17398"/>
                </a:lnTo>
                <a:cubicBezTo>
                  <a:pt x="1678" y="17398"/>
                  <a:pt x="1679" y="17398"/>
                  <a:pt x="1655" y="17474"/>
                </a:cubicBezTo>
                <a:cubicBezTo>
                  <a:pt x="1655" y="17474"/>
                  <a:pt x="1655" y="17473"/>
                  <a:pt x="1618" y="17519"/>
                </a:cubicBezTo>
                <a:cubicBezTo>
                  <a:pt x="1618" y="17519"/>
                  <a:pt x="1619" y="17520"/>
                  <a:pt x="1623" y="17561"/>
                </a:cubicBezTo>
                <a:cubicBezTo>
                  <a:pt x="1623" y="17561"/>
                  <a:pt x="1622" y="17560"/>
                  <a:pt x="1587" y="17627"/>
                </a:cubicBezTo>
                <a:cubicBezTo>
                  <a:pt x="1587" y="17627"/>
                  <a:pt x="1587" y="17627"/>
                  <a:pt x="1573" y="17691"/>
                </a:cubicBezTo>
                <a:lnTo>
                  <a:pt x="1550" y="17687"/>
                </a:lnTo>
                <a:lnTo>
                  <a:pt x="1553" y="17694"/>
                </a:lnTo>
                <a:cubicBezTo>
                  <a:pt x="1553" y="17694"/>
                  <a:pt x="1553" y="17693"/>
                  <a:pt x="1528" y="17748"/>
                </a:cubicBezTo>
                <a:cubicBezTo>
                  <a:pt x="1528" y="17748"/>
                  <a:pt x="1528" y="17749"/>
                  <a:pt x="1508" y="17751"/>
                </a:cubicBezTo>
                <a:cubicBezTo>
                  <a:pt x="1508" y="17751"/>
                  <a:pt x="1507" y="17750"/>
                  <a:pt x="1541" y="17778"/>
                </a:cubicBezTo>
                <a:cubicBezTo>
                  <a:pt x="1541" y="17778"/>
                  <a:pt x="1541" y="17779"/>
                  <a:pt x="1501" y="17783"/>
                </a:cubicBezTo>
                <a:lnTo>
                  <a:pt x="1494" y="17826"/>
                </a:lnTo>
                <a:lnTo>
                  <a:pt x="1499" y="17826"/>
                </a:lnTo>
                <a:cubicBezTo>
                  <a:pt x="1502" y="17836"/>
                  <a:pt x="1491" y="17856"/>
                  <a:pt x="1491" y="17840"/>
                </a:cubicBezTo>
                <a:cubicBezTo>
                  <a:pt x="1492" y="17843"/>
                  <a:pt x="1491" y="17839"/>
                  <a:pt x="1498" y="17856"/>
                </a:cubicBezTo>
                <a:cubicBezTo>
                  <a:pt x="1337" y="17987"/>
                  <a:pt x="1470" y="17891"/>
                  <a:pt x="1439" y="17883"/>
                </a:cubicBezTo>
                <a:cubicBezTo>
                  <a:pt x="1477" y="17859"/>
                  <a:pt x="1467" y="17849"/>
                  <a:pt x="1456" y="17840"/>
                </a:cubicBezTo>
                <a:cubicBezTo>
                  <a:pt x="1456" y="17840"/>
                  <a:pt x="1456" y="17839"/>
                  <a:pt x="1429" y="17873"/>
                </a:cubicBezTo>
                <a:cubicBezTo>
                  <a:pt x="1429" y="17873"/>
                  <a:pt x="1428" y="17873"/>
                  <a:pt x="1345" y="18070"/>
                </a:cubicBezTo>
                <a:cubicBezTo>
                  <a:pt x="1345" y="18070"/>
                  <a:pt x="1345" y="18070"/>
                  <a:pt x="1315" y="18083"/>
                </a:cubicBezTo>
                <a:cubicBezTo>
                  <a:pt x="1315" y="18083"/>
                  <a:pt x="1316" y="18083"/>
                  <a:pt x="1286" y="18191"/>
                </a:cubicBezTo>
                <a:cubicBezTo>
                  <a:pt x="1286" y="18191"/>
                  <a:pt x="1285" y="18191"/>
                  <a:pt x="1216" y="18324"/>
                </a:cubicBezTo>
                <a:cubicBezTo>
                  <a:pt x="1216" y="18324"/>
                  <a:pt x="1217" y="18324"/>
                  <a:pt x="1189" y="18359"/>
                </a:cubicBezTo>
                <a:cubicBezTo>
                  <a:pt x="1189" y="18359"/>
                  <a:pt x="1188" y="18358"/>
                  <a:pt x="1182" y="18360"/>
                </a:cubicBezTo>
                <a:lnTo>
                  <a:pt x="1147" y="18372"/>
                </a:lnTo>
                <a:lnTo>
                  <a:pt x="1114" y="18428"/>
                </a:lnTo>
                <a:cubicBezTo>
                  <a:pt x="1123" y="18417"/>
                  <a:pt x="1133" y="18405"/>
                  <a:pt x="1133" y="18405"/>
                </a:cubicBezTo>
                <a:cubicBezTo>
                  <a:pt x="1133" y="18405"/>
                  <a:pt x="1133" y="18405"/>
                  <a:pt x="1179" y="18463"/>
                </a:cubicBezTo>
                <a:cubicBezTo>
                  <a:pt x="1179" y="18463"/>
                  <a:pt x="1179" y="18464"/>
                  <a:pt x="1079" y="18589"/>
                </a:cubicBezTo>
                <a:cubicBezTo>
                  <a:pt x="1079" y="18589"/>
                  <a:pt x="1078" y="18588"/>
                  <a:pt x="1073" y="18641"/>
                </a:cubicBezTo>
                <a:cubicBezTo>
                  <a:pt x="1073" y="18641"/>
                  <a:pt x="1074" y="18642"/>
                  <a:pt x="1012" y="18742"/>
                </a:cubicBezTo>
                <a:cubicBezTo>
                  <a:pt x="1012" y="18742"/>
                  <a:pt x="1012" y="18742"/>
                  <a:pt x="997" y="18691"/>
                </a:cubicBezTo>
                <a:cubicBezTo>
                  <a:pt x="997" y="18691"/>
                  <a:pt x="997" y="18691"/>
                  <a:pt x="988" y="18703"/>
                </a:cubicBezTo>
                <a:cubicBezTo>
                  <a:pt x="988" y="18703"/>
                  <a:pt x="988" y="18702"/>
                  <a:pt x="951" y="18748"/>
                </a:cubicBezTo>
                <a:cubicBezTo>
                  <a:pt x="951" y="18748"/>
                  <a:pt x="951" y="18748"/>
                  <a:pt x="872" y="18777"/>
                </a:cubicBezTo>
                <a:cubicBezTo>
                  <a:pt x="872" y="18777"/>
                  <a:pt x="873" y="18777"/>
                  <a:pt x="848" y="18832"/>
                </a:cubicBezTo>
                <a:cubicBezTo>
                  <a:pt x="848" y="18832"/>
                  <a:pt x="848" y="18832"/>
                  <a:pt x="879" y="18840"/>
                </a:cubicBezTo>
                <a:cubicBezTo>
                  <a:pt x="879" y="18840"/>
                  <a:pt x="879" y="18839"/>
                  <a:pt x="998" y="18806"/>
                </a:cubicBezTo>
                <a:cubicBezTo>
                  <a:pt x="998" y="18806"/>
                  <a:pt x="997" y="18806"/>
                  <a:pt x="974" y="18882"/>
                </a:cubicBezTo>
                <a:cubicBezTo>
                  <a:pt x="687" y="19078"/>
                  <a:pt x="955" y="18904"/>
                  <a:pt x="899" y="18952"/>
                </a:cubicBezTo>
                <a:cubicBezTo>
                  <a:pt x="899" y="18952"/>
                  <a:pt x="900" y="18952"/>
                  <a:pt x="776" y="19038"/>
                </a:cubicBezTo>
                <a:cubicBezTo>
                  <a:pt x="776" y="19038"/>
                  <a:pt x="775" y="19037"/>
                  <a:pt x="777" y="19058"/>
                </a:cubicBezTo>
                <a:cubicBezTo>
                  <a:pt x="777" y="19058"/>
                  <a:pt x="777" y="19059"/>
                  <a:pt x="797" y="19057"/>
                </a:cubicBezTo>
                <a:cubicBezTo>
                  <a:pt x="797" y="19057"/>
                  <a:pt x="797" y="19057"/>
                  <a:pt x="821" y="19096"/>
                </a:cubicBezTo>
                <a:cubicBezTo>
                  <a:pt x="821" y="19096"/>
                  <a:pt x="821" y="19097"/>
                  <a:pt x="787" y="19163"/>
                </a:cubicBezTo>
                <a:cubicBezTo>
                  <a:pt x="787" y="19163"/>
                  <a:pt x="787" y="19162"/>
                  <a:pt x="786" y="19256"/>
                </a:cubicBezTo>
                <a:cubicBezTo>
                  <a:pt x="786" y="19256"/>
                  <a:pt x="787" y="19256"/>
                  <a:pt x="750" y="19302"/>
                </a:cubicBezTo>
                <a:cubicBezTo>
                  <a:pt x="750" y="19302"/>
                  <a:pt x="750" y="19303"/>
                  <a:pt x="783" y="19331"/>
                </a:cubicBezTo>
                <a:cubicBezTo>
                  <a:pt x="783" y="19331"/>
                  <a:pt x="783" y="19330"/>
                  <a:pt x="757" y="19385"/>
                </a:cubicBezTo>
                <a:cubicBezTo>
                  <a:pt x="757" y="19385"/>
                  <a:pt x="757" y="19385"/>
                  <a:pt x="808" y="19391"/>
                </a:cubicBezTo>
                <a:lnTo>
                  <a:pt x="798" y="19443"/>
                </a:lnTo>
                <a:lnTo>
                  <a:pt x="804" y="19443"/>
                </a:lnTo>
                <a:lnTo>
                  <a:pt x="798" y="19445"/>
                </a:lnTo>
                <a:lnTo>
                  <a:pt x="796" y="19458"/>
                </a:lnTo>
                <a:cubicBezTo>
                  <a:pt x="793" y="19467"/>
                  <a:pt x="791" y="19467"/>
                  <a:pt x="791" y="19462"/>
                </a:cubicBezTo>
                <a:lnTo>
                  <a:pt x="796" y="19446"/>
                </a:lnTo>
                <a:lnTo>
                  <a:pt x="790" y="19446"/>
                </a:lnTo>
                <a:cubicBezTo>
                  <a:pt x="776" y="19449"/>
                  <a:pt x="749" y="19454"/>
                  <a:pt x="694" y="19465"/>
                </a:cubicBezTo>
                <a:cubicBezTo>
                  <a:pt x="756" y="19480"/>
                  <a:pt x="706" y="19496"/>
                  <a:pt x="706" y="19496"/>
                </a:cubicBezTo>
                <a:cubicBezTo>
                  <a:pt x="706" y="19496"/>
                  <a:pt x="707" y="19496"/>
                  <a:pt x="736" y="19482"/>
                </a:cubicBezTo>
                <a:cubicBezTo>
                  <a:pt x="736" y="19482"/>
                  <a:pt x="736" y="19481"/>
                  <a:pt x="696" y="19601"/>
                </a:cubicBezTo>
                <a:cubicBezTo>
                  <a:pt x="696" y="19601"/>
                  <a:pt x="697" y="19600"/>
                  <a:pt x="584" y="19810"/>
                </a:cubicBezTo>
                <a:cubicBezTo>
                  <a:pt x="584" y="19810"/>
                  <a:pt x="584" y="19811"/>
                  <a:pt x="576" y="19937"/>
                </a:cubicBezTo>
                <a:cubicBezTo>
                  <a:pt x="576" y="19937"/>
                  <a:pt x="576" y="19938"/>
                  <a:pt x="587" y="19947"/>
                </a:cubicBezTo>
                <a:cubicBezTo>
                  <a:pt x="587" y="19947"/>
                  <a:pt x="587" y="19947"/>
                  <a:pt x="617" y="19840"/>
                </a:cubicBezTo>
                <a:cubicBezTo>
                  <a:pt x="617" y="19840"/>
                  <a:pt x="618" y="19839"/>
                  <a:pt x="675" y="19907"/>
                </a:cubicBezTo>
                <a:cubicBezTo>
                  <a:pt x="675" y="19907"/>
                  <a:pt x="675" y="19906"/>
                  <a:pt x="624" y="20016"/>
                </a:cubicBezTo>
                <a:cubicBezTo>
                  <a:pt x="624" y="20016"/>
                  <a:pt x="624" y="20017"/>
                  <a:pt x="603" y="20114"/>
                </a:cubicBezTo>
                <a:cubicBezTo>
                  <a:pt x="603" y="20114"/>
                  <a:pt x="603" y="20113"/>
                  <a:pt x="518" y="20289"/>
                </a:cubicBezTo>
                <a:cubicBezTo>
                  <a:pt x="518" y="20289"/>
                  <a:pt x="517" y="20290"/>
                  <a:pt x="505" y="20375"/>
                </a:cubicBezTo>
                <a:cubicBezTo>
                  <a:pt x="505" y="20375"/>
                  <a:pt x="505" y="20374"/>
                  <a:pt x="524" y="20351"/>
                </a:cubicBezTo>
                <a:cubicBezTo>
                  <a:pt x="524" y="20351"/>
                  <a:pt x="523" y="20351"/>
                  <a:pt x="730" y="20068"/>
                </a:cubicBezTo>
                <a:cubicBezTo>
                  <a:pt x="730" y="20068"/>
                  <a:pt x="731" y="20069"/>
                  <a:pt x="825" y="19882"/>
                </a:cubicBezTo>
                <a:cubicBezTo>
                  <a:pt x="825" y="19882"/>
                  <a:pt x="825" y="19882"/>
                  <a:pt x="1008" y="19560"/>
                </a:cubicBezTo>
                <a:cubicBezTo>
                  <a:pt x="1008" y="19560"/>
                  <a:pt x="1008" y="19559"/>
                  <a:pt x="1033" y="19504"/>
                </a:cubicBezTo>
                <a:cubicBezTo>
                  <a:pt x="1129" y="19223"/>
                  <a:pt x="1023" y="19495"/>
                  <a:pt x="1089" y="19436"/>
                </a:cubicBezTo>
                <a:cubicBezTo>
                  <a:pt x="1089" y="19436"/>
                  <a:pt x="1088" y="19436"/>
                  <a:pt x="1086" y="19415"/>
                </a:cubicBezTo>
                <a:cubicBezTo>
                  <a:pt x="1086" y="19415"/>
                  <a:pt x="1087" y="19415"/>
                  <a:pt x="1134" y="19379"/>
                </a:cubicBezTo>
                <a:cubicBezTo>
                  <a:pt x="1134" y="19379"/>
                  <a:pt x="1134" y="19379"/>
                  <a:pt x="1103" y="19372"/>
                </a:cubicBezTo>
                <a:cubicBezTo>
                  <a:pt x="1103" y="19372"/>
                  <a:pt x="1102" y="19373"/>
                  <a:pt x="1096" y="19310"/>
                </a:cubicBezTo>
                <a:cubicBezTo>
                  <a:pt x="1096" y="19310"/>
                  <a:pt x="1097" y="19310"/>
                  <a:pt x="1117" y="19308"/>
                </a:cubicBezTo>
                <a:cubicBezTo>
                  <a:pt x="1117" y="19308"/>
                  <a:pt x="1116" y="19308"/>
                  <a:pt x="1114" y="19287"/>
                </a:cubicBezTo>
                <a:cubicBezTo>
                  <a:pt x="1114" y="19287"/>
                  <a:pt x="1114" y="19287"/>
                  <a:pt x="1121" y="19255"/>
                </a:cubicBezTo>
                <a:cubicBezTo>
                  <a:pt x="1121" y="19255"/>
                  <a:pt x="1121" y="19255"/>
                  <a:pt x="1191" y="19238"/>
                </a:cubicBezTo>
                <a:cubicBezTo>
                  <a:pt x="1191" y="19238"/>
                  <a:pt x="1191" y="19238"/>
                  <a:pt x="1189" y="19217"/>
                </a:cubicBezTo>
                <a:cubicBezTo>
                  <a:pt x="1189" y="19217"/>
                  <a:pt x="1189" y="19217"/>
                  <a:pt x="1198" y="19205"/>
                </a:cubicBezTo>
                <a:cubicBezTo>
                  <a:pt x="1198" y="19205"/>
                  <a:pt x="1199" y="19205"/>
                  <a:pt x="1208" y="19194"/>
                </a:cubicBezTo>
                <a:cubicBezTo>
                  <a:pt x="1208" y="19194"/>
                  <a:pt x="1208" y="19195"/>
                  <a:pt x="1257" y="19179"/>
                </a:cubicBezTo>
                <a:cubicBezTo>
                  <a:pt x="1257" y="19179"/>
                  <a:pt x="1256" y="19178"/>
                  <a:pt x="1216" y="19182"/>
                </a:cubicBezTo>
                <a:cubicBezTo>
                  <a:pt x="1216" y="19182"/>
                  <a:pt x="1217" y="19183"/>
                  <a:pt x="1252" y="19117"/>
                </a:cubicBezTo>
                <a:cubicBezTo>
                  <a:pt x="1252" y="19117"/>
                  <a:pt x="1251" y="19116"/>
                  <a:pt x="1253" y="19137"/>
                </a:cubicBezTo>
                <a:cubicBezTo>
                  <a:pt x="1253" y="19137"/>
                  <a:pt x="1254" y="19137"/>
                  <a:pt x="1308" y="19068"/>
                </a:cubicBezTo>
                <a:cubicBezTo>
                  <a:pt x="1308" y="19068"/>
                  <a:pt x="1308" y="19069"/>
                  <a:pt x="1297" y="19060"/>
                </a:cubicBezTo>
                <a:cubicBezTo>
                  <a:pt x="1297" y="19060"/>
                  <a:pt x="1296" y="19060"/>
                  <a:pt x="1325" y="19047"/>
                </a:cubicBezTo>
                <a:cubicBezTo>
                  <a:pt x="1325" y="19047"/>
                  <a:pt x="1325" y="19047"/>
                  <a:pt x="1332" y="19015"/>
                </a:cubicBezTo>
                <a:cubicBezTo>
                  <a:pt x="1332" y="19015"/>
                  <a:pt x="1333" y="19014"/>
                  <a:pt x="1434" y="19004"/>
                </a:cubicBezTo>
                <a:cubicBezTo>
                  <a:pt x="1434" y="19004"/>
                  <a:pt x="1433" y="19004"/>
                  <a:pt x="1437" y="19045"/>
                </a:cubicBezTo>
                <a:cubicBezTo>
                  <a:pt x="1437" y="19045"/>
                  <a:pt x="1437" y="19046"/>
                  <a:pt x="1467" y="18998"/>
                </a:cubicBezTo>
                <a:lnTo>
                  <a:pt x="1490" y="18962"/>
                </a:lnTo>
                <a:lnTo>
                  <a:pt x="1488" y="18946"/>
                </a:lnTo>
                <a:lnTo>
                  <a:pt x="1505" y="18940"/>
                </a:lnTo>
                <a:lnTo>
                  <a:pt x="1508" y="18934"/>
                </a:lnTo>
                <a:cubicBezTo>
                  <a:pt x="1508" y="18934"/>
                  <a:pt x="1508" y="18934"/>
                  <a:pt x="1450" y="18961"/>
                </a:cubicBezTo>
                <a:cubicBezTo>
                  <a:pt x="1408" y="18944"/>
                  <a:pt x="1456" y="18928"/>
                  <a:pt x="1465" y="18917"/>
                </a:cubicBezTo>
                <a:cubicBezTo>
                  <a:pt x="1465" y="18917"/>
                  <a:pt x="1466" y="18917"/>
                  <a:pt x="1434" y="18910"/>
                </a:cubicBezTo>
                <a:cubicBezTo>
                  <a:pt x="1434" y="18910"/>
                  <a:pt x="1435" y="18910"/>
                  <a:pt x="1433" y="18889"/>
                </a:cubicBezTo>
                <a:cubicBezTo>
                  <a:pt x="1433" y="18889"/>
                  <a:pt x="1432" y="18889"/>
                  <a:pt x="1441" y="18877"/>
                </a:cubicBezTo>
                <a:cubicBezTo>
                  <a:pt x="1441" y="18877"/>
                  <a:pt x="1442" y="18877"/>
                  <a:pt x="1635" y="18659"/>
                </a:cubicBezTo>
                <a:cubicBezTo>
                  <a:pt x="1635" y="18659"/>
                  <a:pt x="1635" y="18659"/>
                  <a:pt x="1642" y="18627"/>
                </a:cubicBezTo>
                <a:cubicBezTo>
                  <a:pt x="1642" y="18627"/>
                  <a:pt x="1642" y="18627"/>
                  <a:pt x="1671" y="18614"/>
                </a:cubicBezTo>
                <a:cubicBezTo>
                  <a:pt x="1671" y="18614"/>
                  <a:pt x="1671" y="18614"/>
                  <a:pt x="1693" y="18633"/>
                </a:cubicBezTo>
                <a:cubicBezTo>
                  <a:pt x="1658" y="18793"/>
                  <a:pt x="1687" y="18665"/>
                  <a:pt x="1678" y="18676"/>
                </a:cubicBezTo>
                <a:cubicBezTo>
                  <a:pt x="1678" y="18676"/>
                  <a:pt x="1678" y="18676"/>
                  <a:pt x="1613" y="18850"/>
                </a:cubicBezTo>
                <a:cubicBezTo>
                  <a:pt x="1613" y="18850"/>
                  <a:pt x="1613" y="18851"/>
                  <a:pt x="1593" y="18853"/>
                </a:cubicBezTo>
                <a:cubicBezTo>
                  <a:pt x="1593" y="18853"/>
                  <a:pt x="1592" y="18852"/>
                  <a:pt x="1590" y="18831"/>
                </a:cubicBezTo>
                <a:cubicBezTo>
                  <a:pt x="1563" y="18923"/>
                  <a:pt x="1532" y="18934"/>
                  <a:pt x="1511" y="18937"/>
                </a:cubicBezTo>
                <a:lnTo>
                  <a:pt x="1505" y="18940"/>
                </a:lnTo>
                <a:lnTo>
                  <a:pt x="1490" y="18962"/>
                </a:lnTo>
                <a:lnTo>
                  <a:pt x="1494" y="18998"/>
                </a:lnTo>
                <a:cubicBezTo>
                  <a:pt x="1494" y="18998"/>
                  <a:pt x="1494" y="18997"/>
                  <a:pt x="1499" y="19060"/>
                </a:cubicBezTo>
                <a:cubicBezTo>
                  <a:pt x="1499" y="19060"/>
                  <a:pt x="1500" y="19061"/>
                  <a:pt x="1480" y="19063"/>
                </a:cubicBezTo>
                <a:cubicBezTo>
                  <a:pt x="1480" y="19063"/>
                  <a:pt x="1480" y="19062"/>
                  <a:pt x="1491" y="19071"/>
                </a:cubicBezTo>
                <a:cubicBezTo>
                  <a:pt x="1491" y="19071"/>
                  <a:pt x="1491" y="19072"/>
                  <a:pt x="1497" y="19134"/>
                </a:cubicBezTo>
                <a:cubicBezTo>
                  <a:pt x="1497" y="19134"/>
                  <a:pt x="1497" y="19135"/>
                  <a:pt x="1426" y="19246"/>
                </a:cubicBezTo>
                <a:cubicBezTo>
                  <a:pt x="1426" y="19246"/>
                  <a:pt x="1427" y="19246"/>
                  <a:pt x="1429" y="19267"/>
                </a:cubicBezTo>
                <a:cubicBezTo>
                  <a:pt x="1429" y="19267"/>
                  <a:pt x="1429" y="19266"/>
                  <a:pt x="1365" y="19345"/>
                </a:cubicBezTo>
                <a:lnTo>
                  <a:pt x="1352" y="19313"/>
                </a:lnTo>
                <a:lnTo>
                  <a:pt x="1351" y="19316"/>
                </a:lnTo>
                <a:lnTo>
                  <a:pt x="1351" y="19308"/>
                </a:lnTo>
                <a:lnTo>
                  <a:pt x="1344" y="19291"/>
                </a:lnTo>
                <a:lnTo>
                  <a:pt x="1320" y="19309"/>
                </a:lnTo>
                <a:cubicBezTo>
                  <a:pt x="1320" y="19309"/>
                  <a:pt x="1320" y="19308"/>
                  <a:pt x="1249" y="19305"/>
                </a:cubicBezTo>
                <a:cubicBezTo>
                  <a:pt x="1249" y="19305"/>
                  <a:pt x="1248" y="19306"/>
                  <a:pt x="1250" y="19326"/>
                </a:cubicBezTo>
                <a:cubicBezTo>
                  <a:pt x="1250" y="19326"/>
                  <a:pt x="1250" y="19326"/>
                  <a:pt x="1212" y="19351"/>
                </a:cubicBezTo>
                <a:cubicBezTo>
                  <a:pt x="1212" y="19351"/>
                  <a:pt x="1212" y="19350"/>
                  <a:pt x="1232" y="19348"/>
                </a:cubicBezTo>
                <a:cubicBezTo>
                  <a:pt x="1232" y="19348"/>
                  <a:pt x="1232" y="19349"/>
                  <a:pt x="1243" y="19359"/>
                </a:cubicBezTo>
                <a:cubicBezTo>
                  <a:pt x="1243" y="19359"/>
                  <a:pt x="1244" y="19358"/>
                  <a:pt x="1208" y="19404"/>
                </a:cubicBezTo>
                <a:cubicBezTo>
                  <a:pt x="1325" y="19350"/>
                  <a:pt x="1227" y="19401"/>
                  <a:pt x="1249" y="19420"/>
                </a:cubicBezTo>
                <a:cubicBezTo>
                  <a:pt x="1249" y="19420"/>
                  <a:pt x="1250" y="19420"/>
                  <a:pt x="1284" y="19354"/>
                </a:cubicBezTo>
                <a:cubicBezTo>
                  <a:pt x="1284" y="19354"/>
                  <a:pt x="1283" y="19354"/>
                  <a:pt x="1312" y="19341"/>
                </a:cubicBezTo>
                <a:cubicBezTo>
                  <a:pt x="1312" y="19341"/>
                  <a:pt x="1313" y="19341"/>
                  <a:pt x="1301" y="19426"/>
                </a:cubicBezTo>
                <a:cubicBezTo>
                  <a:pt x="1301" y="19426"/>
                  <a:pt x="1300" y="19426"/>
                  <a:pt x="1344" y="19348"/>
                </a:cubicBezTo>
                <a:cubicBezTo>
                  <a:pt x="1344" y="19348"/>
                  <a:pt x="1344" y="19348"/>
                  <a:pt x="1355" y="19357"/>
                </a:cubicBezTo>
                <a:cubicBezTo>
                  <a:pt x="1341" y="19536"/>
                  <a:pt x="1360" y="19399"/>
                  <a:pt x="1332" y="19433"/>
                </a:cubicBezTo>
                <a:cubicBezTo>
                  <a:pt x="1332" y="19433"/>
                  <a:pt x="1332" y="19433"/>
                  <a:pt x="1318" y="19497"/>
                </a:cubicBezTo>
                <a:cubicBezTo>
                  <a:pt x="1318" y="19497"/>
                  <a:pt x="1317" y="19497"/>
                  <a:pt x="1263" y="19566"/>
                </a:cubicBezTo>
                <a:cubicBezTo>
                  <a:pt x="1263" y="19566"/>
                  <a:pt x="1264" y="19565"/>
                  <a:pt x="1259" y="19618"/>
                </a:cubicBezTo>
                <a:cubicBezTo>
                  <a:pt x="1259" y="19618"/>
                  <a:pt x="1258" y="19618"/>
                  <a:pt x="1328" y="19601"/>
                </a:cubicBezTo>
                <a:cubicBezTo>
                  <a:pt x="1328" y="19601"/>
                  <a:pt x="1328" y="19602"/>
                  <a:pt x="1329" y="19622"/>
                </a:cubicBezTo>
                <a:cubicBezTo>
                  <a:pt x="1329" y="19622"/>
                  <a:pt x="1329" y="19621"/>
                  <a:pt x="1311" y="19644"/>
                </a:cubicBezTo>
                <a:cubicBezTo>
                  <a:pt x="1311" y="19644"/>
                  <a:pt x="1311" y="19645"/>
                  <a:pt x="1254" y="19692"/>
                </a:cubicBezTo>
                <a:cubicBezTo>
                  <a:pt x="1254" y="19692"/>
                  <a:pt x="1255" y="19692"/>
                  <a:pt x="1235" y="19694"/>
                </a:cubicBezTo>
                <a:cubicBezTo>
                  <a:pt x="1235" y="19694"/>
                  <a:pt x="1235" y="19694"/>
                  <a:pt x="1220" y="19758"/>
                </a:cubicBezTo>
                <a:cubicBezTo>
                  <a:pt x="1220" y="19758"/>
                  <a:pt x="1221" y="19759"/>
                  <a:pt x="1218" y="19832"/>
                </a:cubicBezTo>
                <a:cubicBezTo>
                  <a:pt x="1218" y="19832"/>
                  <a:pt x="1217" y="19832"/>
                  <a:pt x="1144" y="19923"/>
                </a:cubicBezTo>
                <a:cubicBezTo>
                  <a:pt x="1144" y="19923"/>
                  <a:pt x="1144" y="19923"/>
                  <a:pt x="1160" y="19974"/>
                </a:cubicBezTo>
                <a:cubicBezTo>
                  <a:pt x="1160" y="19974"/>
                  <a:pt x="1160" y="19974"/>
                  <a:pt x="1182" y="19993"/>
                </a:cubicBezTo>
                <a:cubicBezTo>
                  <a:pt x="1182" y="19993"/>
                  <a:pt x="1182" y="19993"/>
                  <a:pt x="1220" y="19968"/>
                </a:cubicBezTo>
                <a:cubicBezTo>
                  <a:pt x="1220" y="19968"/>
                  <a:pt x="1220" y="19968"/>
                  <a:pt x="1235" y="19904"/>
                </a:cubicBezTo>
                <a:cubicBezTo>
                  <a:pt x="1235" y="19904"/>
                  <a:pt x="1235" y="19903"/>
                  <a:pt x="1291" y="19856"/>
                </a:cubicBezTo>
                <a:cubicBezTo>
                  <a:pt x="1291" y="19856"/>
                  <a:pt x="1290" y="19856"/>
                  <a:pt x="1288" y="19835"/>
                </a:cubicBezTo>
                <a:cubicBezTo>
                  <a:pt x="1288" y="19835"/>
                  <a:pt x="1289" y="19835"/>
                  <a:pt x="1318" y="19822"/>
                </a:cubicBezTo>
                <a:cubicBezTo>
                  <a:pt x="1362" y="19744"/>
                  <a:pt x="1311" y="19740"/>
                  <a:pt x="1338" y="19705"/>
                </a:cubicBezTo>
                <a:lnTo>
                  <a:pt x="1337" y="19691"/>
                </a:lnTo>
                <a:lnTo>
                  <a:pt x="1338" y="19691"/>
                </a:lnTo>
                <a:lnTo>
                  <a:pt x="1356" y="19675"/>
                </a:lnTo>
                <a:lnTo>
                  <a:pt x="1337" y="19689"/>
                </a:lnTo>
                <a:lnTo>
                  <a:pt x="1335" y="19684"/>
                </a:lnTo>
                <a:cubicBezTo>
                  <a:pt x="1335" y="19684"/>
                  <a:pt x="1335" y="19684"/>
                  <a:pt x="1380" y="19627"/>
                </a:cubicBezTo>
                <a:cubicBezTo>
                  <a:pt x="1380" y="19627"/>
                  <a:pt x="1381" y="19627"/>
                  <a:pt x="1440" y="19601"/>
                </a:cubicBezTo>
                <a:cubicBezTo>
                  <a:pt x="1412" y="19627"/>
                  <a:pt x="1390" y="19647"/>
                  <a:pt x="1373" y="19662"/>
                </a:cubicBezTo>
                <a:lnTo>
                  <a:pt x="1356" y="19675"/>
                </a:lnTo>
                <a:lnTo>
                  <a:pt x="1372" y="19665"/>
                </a:lnTo>
                <a:cubicBezTo>
                  <a:pt x="1385" y="19659"/>
                  <a:pt x="1397" y="19659"/>
                  <a:pt x="1396" y="19678"/>
                </a:cubicBezTo>
                <a:cubicBezTo>
                  <a:pt x="1396" y="19678"/>
                  <a:pt x="1396" y="19678"/>
                  <a:pt x="1450" y="19704"/>
                </a:cubicBezTo>
                <a:cubicBezTo>
                  <a:pt x="1450" y="19704"/>
                  <a:pt x="1450" y="19705"/>
                  <a:pt x="1463" y="19735"/>
                </a:cubicBezTo>
                <a:cubicBezTo>
                  <a:pt x="1463" y="19735"/>
                  <a:pt x="1463" y="19734"/>
                  <a:pt x="1443" y="19736"/>
                </a:cubicBezTo>
                <a:cubicBezTo>
                  <a:pt x="1443" y="19736"/>
                  <a:pt x="1442" y="19736"/>
                  <a:pt x="1430" y="19821"/>
                </a:cubicBezTo>
                <a:lnTo>
                  <a:pt x="1395" y="19819"/>
                </a:lnTo>
                <a:lnTo>
                  <a:pt x="1400" y="19835"/>
                </a:lnTo>
                <a:cubicBezTo>
                  <a:pt x="1400" y="19835"/>
                  <a:pt x="1401" y="19835"/>
                  <a:pt x="1380" y="19837"/>
                </a:cubicBezTo>
                <a:cubicBezTo>
                  <a:pt x="1380" y="19837"/>
                  <a:pt x="1381" y="19836"/>
                  <a:pt x="1307" y="20022"/>
                </a:cubicBezTo>
                <a:cubicBezTo>
                  <a:pt x="1307" y="20022"/>
                  <a:pt x="1307" y="20022"/>
                  <a:pt x="1305" y="20117"/>
                </a:cubicBezTo>
                <a:cubicBezTo>
                  <a:pt x="1305" y="20117"/>
                  <a:pt x="1306" y="20116"/>
                  <a:pt x="1246" y="20238"/>
                </a:cubicBezTo>
                <a:cubicBezTo>
                  <a:pt x="1246" y="20238"/>
                  <a:pt x="1246" y="20238"/>
                  <a:pt x="1276" y="20224"/>
                </a:cubicBezTo>
                <a:cubicBezTo>
                  <a:pt x="1276" y="20224"/>
                  <a:pt x="1274" y="20224"/>
                  <a:pt x="1267" y="20257"/>
                </a:cubicBezTo>
                <a:cubicBezTo>
                  <a:pt x="1267" y="20257"/>
                  <a:pt x="1267" y="20257"/>
                  <a:pt x="1229" y="20281"/>
                </a:cubicBezTo>
                <a:cubicBezTo>
                  <a:pt x="1229" y="20281"/>
                  <a:pt x="1230" y="20282"/>
                  <a:pt x="1243" y="20312"/>
                </a:cubicBezTo>
                <a:cubicBezTo>
                  <a:pt x="1243" y="20312"/>
                  <a:pt x="1242" y="20311"/>
                  <a:pt x="1233" y="20322"/>
                </a:cubicBezTo>
                <a:cubicBezTo>
                  <a:pt x="1233" y="20322"/>
                  <a:pt x="1234" y="20323"/>
                  <a:pt x="1205" y="20337"/>
                </a:cubicBezTo>
                <a:cubicBezTo>
                  <a:pt x="1205" y="20337"/>
                  <a:pt x="1205" y="20335"/>
                  <a:pt x="1151" y="20519"/>
                </a:cubicBezTo>
                <a:cubicBezTo>
                  <a:pt x="1151" y="20519"/>
                  <a:pt x="1150" y="20520"/>
                  <a:pt x="1121" y="20649"/>
                </a:cubicBezTo>
                <a:cubicBezTo>
                  <a:pt x="1121" y="20649"/>
                  <a:pt x="1122" y="20647"/>
                  <a:pt x="1067" y="20716"/>
                </a:cubicBezTo>
                <a:cubicBezTo>
                  <a:pt x="1067" y="20716"/>
                  <a:pt x="1068" y="20716"/>
                  <a:pt x="1110" y="20733"/>
                </a:cubicBezTo>
                <a:cubicBezTo>
                  <a:pt x="1110" y="20733"/>
                  <a:pt x="1109" y="20733"/>
                  <a:pt x="1055" y="20802"/>
                </a:cubicBezTo>
                <a:cubicBezTo>
                  <a:pt x="1055" y="20802"/>
                  <a:pt x="1055" y="20801"/>
                  <a:pt x="982" y="20892"/>
                </a:cubicBezTo>
                <a:cubicBezTo>
                  <a:pt x="982" y="20892"/>
                  <a:pt x="982" y="20893"/>
                  <a:pt x="988" y="20955"/>
                </a:cubicBezTo>
                <a:cubicBezTo>
                  <a:pt x="988" y="20955"/>
                  <a:pt x="988" y="20954"/>
                  <a:pt x="1045" y="20907"/>
                </a:cubicBezTo>
                <a:cubicBezTo>
                  <a:pt x="1045" y="20907"/>
                  <a:pt x="1045" y="20907"/>
                  <a:pt x="1049" y="20949"/>
                </a:cubicBezTo>
                <a:cubicBezTo>
                  <a:pt x="1049" y="20949"/>
                  <a:pt x="1049" y="20949"/>
                  <a:pt x="1087" y="20924"/>
                </a:cubicBezTo>
                <a:cubicBezTo>
                  <a:pt x="1087" y="20924"/>
                  <a:pt x="1087" y="20923"/>
                  <a:pt x="1191" y="20724"/>
                </a:cubicBezTo>
                <a:cubicBezTo>
                  <a:pt x="1191" y="20724"/>
                  <a:pt x="1190" y="20725"/>
                  <a:pt x="1219" y="20711"/>
                </a:cubicBezTo>
                <a:cubicBezTo>
                  <a:pt x="1219" y="20711"/>
                  <a:pt x="1220" y="20711"/>
                  <a:pt x="1243" y="20636"/>
                </a:cubicBezTo>
                <a:cubicBezTo>
                  <a:pt x="1243" y="20636"/>
                  <a:pt x="1243" y="20635"/>
                  <a:pt x="1281" y="20611"/>
                </a:cubicBezTo>
                <a:cubicBezTo>
                  <a:pt x="1281" y="20611"/>
                  <a:pt x="1282" y="20612"/>
                  <a:pt x="1307" y="20557"/>
                </a:cubicBezTo>
                <a:cubicBezTo>
                  <a:pt x="1307" y="20557"/>
                  <a:pt x="1307" y="20557"/>
                  <a:pt x="1283" y="20517"/>
                </a:cubicBezTo>
                <a:lnTo>
                  <a:pt x="1314" y="20504"/>
                </a:lnTo>
                <a:lnTo>
                  <a:pt x="1301" y="20494"/>
                </a:lnTo>
                <a:cubicBezTo>
                  <a:pt x="1301" y="20494"/>
                  <a:pt x="1300" y="20494"/>
                  <a:pt x="1318" y="20471"/>
                </a:cubicBezTo>
                <a:cubicBezTo>
                  <a:pt x="1318" y="20471"/>
                  <a:pt x="1319" y="20472"/>
                  <a:pt x="1397" y="20443"/>
                </a:cubicBezTo>
                <a:cubicBezTo>
                  <a:pt x="1397" y="20443"/>
                  <a:pt x="1397" y="20443"/>
                  <a:pt x="1512" y="20369"/>
                </a:cubicBezTo>
                <a:cubicBezTo>
                  <a:pt x="1512" y="20369"/>
                  <a:pt x="1513" y="20369"/>
                  <a:pt x="1641" y="20115"/>
                </a:cubicBezTo>
                <a:cubicBezTo>
                  <a:pt x="1641" y="20115"/>
                  <a:pt x="1640" y="20114"/>
                  <a:pt x="1727" y="19959"/>
                </a:cubicBezTo>
                <a:cubicBezTo>
                  <a:pt x="1767" y="19840"/>
                  <a:pt x="1830" y="19856"/>
                  <a:pt x="1822" y="19773"/>
                </a:cubicBezTo>
                <a:cubicBezTo>
                  <a:pt x="1822" y="19773"/>
                  <a:pt x="1822" y="19772"/>
                  <a:pt x="1876" y="19704"/>
                </a:cubicBezTo>
                <a:cubicBezTo>
                  <a:pt x="1876" y="19704"/>
                  <a:pt x="1877" y="19703"/>
                  <a:pt x="1933" y="19541"/>
                </a:cubicBezTo>
                <a:cubicBezTo>
                  <a:pt x="1933" y="19541"/>
                  <a:pt x="1932" y="19540"/>
                  <a:pt x="1972" y="19536"/>
                </a:cubicBezTo>
                <a:cubicBezTo>
                  <a:pt x="1972" y="19536"/>
                  <a:pt x="1973" y="19536"/>
                  <a:pt x="1965" y="19568"/>
                </a:cubicBezTo>
                <a:cubicBezTo>
                  <a:pt x="1965" y="19568"/>
                  <a:pt x="1966" y="19569"/>
                  <a:pt x="1943" y="19644"/>
                </a:cubicBezTo>
                <a:cubicBezTo>
                  <a:pt x="1943" y="19644"/>
                  <a:pt x="1942" y="19645"/>
                  <a:pt x="1971" y="19631"/>
                </a:cubicBezTo>
                <a:cubicBezTo>
                  <a:pt x="2102" y="19398"/>
                  <a:pt x="2130" y="19479"/>
                  <a:pt x="2162" y="19392"/>
                </a:cubicBezTo>
                <a:cubicBezTo>
                  <a:pt x="2162" y="19392"/>
                  <a:pt x="2163" y="19393"/>
                  <a:pt x="2184" y="19391"/>
                </a:cubicBezTo>
                <a:cubicBezTo>
                  <a:pt x="2184" y="19391"/>
                  <a:pt x="2183" y="19391"/>
                  <a:pt x="2181" y="19370"/>
                </a:cubicBezTo>
                <a:cubicBezTo>
                  <a:pt x="2181" y="19370"/>
                  <a:pt x="2180" y="19369"/>
                  <a:pt x="2201" y="19367"/>
                </a:cubicBezTo>
                <a:cubicBezTo>
                  <a:pt x="2201" y="19367"/>
                  <a:pt x="2201" y="19367"/>
                  <a:pt x="2223" y="19386"/>
                </a:cubicBezTo>
                <a:cubicBezTo>
                  <a:pt x="2223" y="19386"/>
                  <a:pt x="2224" y="19387"/>
                  <a:pt x="2215" y="19398"/>
                </a:cubicBezTo>
                <a:cubicBezTo>
                  <a:pt x="2215" y="19398"/>
                  <a:pt x="2214" y="19398"/>
                  <a:pt x="2235" y="19396"/>
                </a:cubicBezTo>
                <a:cubicBezTo>
                  <a:pt x="2231" y="19470"/>
                  <a:pt x="2245" y="19405"/>
                  <a:pt x="2247" y="19426"/>
                </a:cubicBezTo>
                <a:cubicBezTo>
                  <a:pt x="2247" y="19426"/>
                  <a:pt x="2248" y="19426"/>
                  <a:pt x="2192" y="19589"/>
                </a:cubicBezTo>
                <a:cubicBezTo>
                  <a:pt x="2192" y="19589"/>
                  <a:pt x="2191" y="19589"/>
                  <a:pt x="2201" y="19577"/>
                </a:cubicBezTo>
                <a:cubicBezTo>
                  <a:pt x="2201" y="19577"/>
                  <a:pt x="2200" y="19577"/>
                  <a:pt x="2286" y="19401"/>
                </a:cubicBezTo>
                <a:cubicBezTo>
                  <a:pt x="2286" y="19401"/>
                  <a:pt x="2285" y="19402"/>
                  <a:pt x="2288" y="19328"/>
                </a:cubicBezTo>
                <a:cubicBezTo>
                  <a:pt x="2288" y="19328"/>
                  <a:pt x="2289" y="19327"/>
                  <a:pt x="2325" y="19281"/>
                </a:cubicBezTo>
                <a:cubicBezTo>
                  <a:pt x="2325" y="19281"/>
                  <a:pt x="2325" y="19282"/>
                  <a:pt x="2390" y="19223"/>
                </a:cubicBezTo>
                <a:cubicBezTo>
                  <a:pt x="2390" y="19223"/>
                  <a:pt x="2391" y="19223"/>
                  <a:pt x="2386" y="19275"/>
                </a:cubicBezTo>
                <a:cubicBezTo>
                  <a:pt x="2386" y="19275"/>
                  <a:pt x="2386" y="19276"/>
                  <a:pt x="2436" y="19261"/>
                </a:cubicBezTo>
                <a:cubicBezTo>
                  <a:pt x="2436" y="19261"/>
                  <a:pt x="2436" y="19261"/>
                  <a:pt x="2474" y="19236"/>
                </a:cubicBezTo>
                <a:cubicBezTo>
                  <a:pt x="2473" y="19330"/>
                  <a:pt x="2392" y="19243"/>
                  <a:pt x="2438" y="19302"/>
                </a:cubicBezTo>
                <a:cubicBezTo>
                  <a:pt x="2438" y="19302"/>
                  <a:pt x="2439" y="19303"/>
                  <a:pt x="2419" y="19305"/>
                </a:cubicBezTo>
                <a:cubicBezTo>
                  <a:pt x="2419" y="19305"/>
                  <a:pt x="2419" y="19304"/>
                  <a:pt x="2436" y="19376"/>
                </a:cubicBezTo>
                <a:cubicBezTo>
                  <a:pt x="2436" y="19376"/>
                  <a:pt x="2436" y="19376"/>
                  <a:pt x="2396" y="19380"/>
                </a:cubicBezTo>
                <a:cubicBezTo>
                  <a:pt x="2396" y="19380"/>
                  <a:pt x="2396" y="19380"/>
                  <a:pt x="2368" y="19509"/>
                </a:cubicBezTo>
                <a:cubicBezTo>
                  <a:pt x="2342" y="19448"/>
                  <a:pt x="2345" y="19490"/>
                  <a:pt x="2345" y="19490"/>
                </a:cubicBezTo>
                <a:cubicBezTo>
                  <a:pt x="2345" y="19490"/>
                  <a:pt x="2345" y="19490"/>
                  <a:pt x="2300" y="19547"/>
                </a:cubicBezTo>
                <a:cubicBezTo>
                  <a:pt x="2300" y="19547"/>
                  <a:pt x="2300" y="19546"/>
                  <a:pt x="2247" y="19636"/>
                </a:cubicBezTo>
                <a:cubicBezTo>
                  <a:pt x="2249" y="19656"/>
                  <a:pt x="2239" y="19668"/>
                  <a:pt x="2230" y="19679"/>
                </a:cubicBezTo>
                <a:cubicBezTo>
                  <a:pt x="2230" y="19679"/>
                  <a:pt x="2230" y="19678"/>
                  <a:pt x="2152" y="19822"/>
                </a:cubicBezTo>
                <a:cubicBezTo>
                  <a:pt x="2152" y="19822"/>
                  <a:pt x="2153" y="19822"/>
                  <a:pt x="2191" y="19892"/>
                </a:cubicBezTo>
                <a:cubicBezTo>
                  <a:pt x="2191" y="19892"/>
                  <a:pt x="2190" y="19893"/>
                  <a:pt x="2118" y="19889"/>
                </a:cubicBezTo>
                <a:cubicBezTo>
                  <a:pt x="2118" y="19889"/>
                  <a:pt x="2119" y="19889"/>
                  <a:pt x="2066" y="19978"/>
                </a:cubicBezTo>
                <a:cubicBezTo>
                  <a:pt x="2066" y="19978"/>
                  <a:pt x="2066" y="19979"/>
                  <a:pt x="2016" y="19994"/>
                </a:cubicBezTo>
                <a:cubicBezTo>
                  <a:pt x="2016" y="19994"/>
                  <a:pt x="2016" y="19994"/>
                  <a:pt x="2062" y="19937"/>
                </a:cubicBezTo>
                <a:cubicBezTo>
                  <a:pt x="2062" y="19937"/>
                  <a:pt x="2062" y="19937"/>
                  <a:pt x="1980" y="19924"/>
                </a:cubicBezTo>
                <a:cubicBezTo>
                  <a:pt x="1980" y="19924"/>
                  <a:pt x="1979" y="19923"/>
                  <a:pt x="1978" y="19918"/>
                </a:cubicBezTo>
                <a:lnTo>
                  <a:pt x="1977" y="19904"/>
                </a:lnTo>
                <a:lnTo>
                  <a:pt x="1974" y="19920"/>
                </a:lnTo>
                <a:cubicBezTo>
                  <a:pt x="1970" y="19936"/>
                  <a:pt x="1963" y="19968"/>
                  <a:pt x="1948" y="20032"/>
                </a:cubicBezTo>
                <a:cubicBezTo>
                  <a:pt x="1948" y="20032"/>
                  <a:pt x="1949" y="20032"/>
                  <a:pt x="1895" y="20101"/>
                </a:cubicBezTo>
                <a:cubicBezTo>
                  <a:pt x="1895" y="20101"/>
                  <a:pt x="1895" y="20100"/>
                  <a:pt x="1866" y="20229"/>
                </a:cubicBezTo>
                <a:cubicBezTo>
                  <a:pt x="1866" y="20229"/>
                  <a:pt x="1866" y="20228"/>
                  <a:pt x="1824" y="20211"/>
                </a:cubicBezTo>
                <a:cubicBezTo>
                  <a:pt x="1824" y="20211"/>
                  <a:pt x="1824" y="20211"/>
                  <a:pt x="1778" y="20268"/>
                </a:cubicBezTo>
                <a:lnTo>
                  <a:pt x="1763" y="20337"/>
                </a:lnTo>
                <a:cubicBezTo>
                  <a:pt x="1766" y="20327"/>
                  <a:pt x="1770" y="20320"/>
                  <a:pt x="1773" y="20322"/>
                </a:cubicBezTo>
                <a:cubicBezTo>
                  <a:pt x="1773" y="20322"/>
                  <a:pt x="1773" y="20322"/>
                  <a:pt x="1761" y="20345"/>
                </a:cubicBezTo>
                <a:lnTo>
                  <a:pt x="1760" y="20347"/>
                </a:lnTo>
                <a:lnTo>
                  <a:pt x="1760" y="20348"/>
                </a:lnTo>
                <a:lnTo>
                  <a:pt x="1733" y="20401"/>
                </a:lnTo>
                <a:cubicBezTo>
                  <a:pt x="1720" y="20427"/>
                  <a:pt x="1703" y="20462"/>
                  <a:pt x="1679" y="20509"/>
                </a:cubicBezTo>
                <a:cubicBezTo>
                  <a:pt x="1679" y="20509"/>
                  <a:pt x="1678" y="20510"/>
                  <a:pt x="1689" y="20519"/>
                </a:cubicBezTo>
                <a:cubicBezTo>
                  <a:pt x="1689" y="20519"/>
                  <a:pt x="1690" y="20518"/>
                  <a:pt x="1726" y="20472"/>
                </a:cubicBezTo>
                <a:lnTo>
                  <a:pt x="1737" y="20482"/>
                </a:lnTo>
                <a:cubicBezTo>
                  <a:pt x="1737" y="20482"/>
                  <a:pt x="1737" y="20482"/>
                  <a:pt x="1783" y="20426"/>
                </a:cubicBezTo>
                <a:cubicBezTo>
                  <a:pt x="1783" y="20426"/>
                  <a:pt x="1783" y="20425"/>
                  <a:pt x="1770" y="20395"/>
                </a:cubicBezTo>
                <a:cubicBezTo>
                  <a:pt x="1770" y="20395"/>
                  <a:pt x="1770" y="20395"/>
                  <a:pt x="1822" y="20306"/>
                </a:cubicBezTo>
                <a:cubicBezTo>
                  <a:pt x="1822" y="20306"/>
                  <a:pt x="1822" y="20306"/>
                  <a:pt x="1905" y="20319"/>
                </a:cubicBezTo>
                <a:cubicBezTo>
                  <a:pt x="1905" y="20319"/>
                  <a:pt x="1905" y="20319"/>
                  <a:pt x="1920" y="20370"/>
                </a:cubicBezTo>
                <a:cubicBezTo>
                  <a:pt x="1920" y="20370"/>
                  <a:pt x="1920" y="20370"/>
                  <a:pt x="1882" y="20395"/>
                </a:cubicBezTo>
                <a:cubicBezTo>
                  <a:pt x="1882" y="20395"/>
                  <a:pt x="1882" y="20394"/>
                  <a:pt x="1902" y="20392"/>
                </a:cubicBezTo>
                <a:cubicBezTo>
                  <a:pt x="1902" y="20392"/>
                  <a:pt x="1901" y="20392"/>
                  <a:pt x="1903" y="20412"/>
                </a:cubicBezTo>
                <a:cubicBezTo>
                  <a:pt x="1903" y="20412"/>
                  <a:pt x="1903" y="20414"/>
                  <a:pt x="2026" y="20213"/>
                </a:cubicBezTo>
                <a:cubicBezTo>
                  <a:pt x="2060" y="20241"/>
                  <a:pt x="2020" y="20244"/>
                  <a:pt x="2040" y="20242"/>
                </a:cubicBezTo>
                <a:cubicBezTo>
                  <a:pt x="2040" y="20242"/>
                  <a:pt x="2040" y="20242"/>
                  <a:pt x="2023" y="20286"/>
                </a:cubicBezTo>
                <a:cubicBezTo>
                  <a:pt x="2023" y="20286"/>
                  <a:pt x="2024" y="20286"/>
                  <a:pt x="1992" y="20278"/>
                </a:cubicBezTo>
                <a:cubicBezTo>
                  <a:pt x="1992" y="20278"/>
                  <a:pt x="1992" y="20278"/>
                  <a:pt x="2009" y="20350"/>
                </a:cubicBezTo>
                <a:cubicBezTo>
                  <a:pt x="2009" y="20350"/>
                  <a:pt x="2010" y="20351"/>
                  <a:pt x="2019" y="20340"/>
                </a:cubicBezTo>
                <a:cubicBezTo>
                  <a:pt x="2019" y="20340"/>
                  <a:pt x="2019" y="20338"/>
                  <a:pt x="1957" y="20439"/>
                </a:cubicBezTo>
                <a:cubicBezTo>
                  <a:pt x="1957" y="20439"/>
                  <a:pt x="1957" y="20440"/>
                  <a:pt x="1892" y="20498"/>
                </a:cubicBezTo>
                <a:cubicBezTo>
                  <a:pt x="1892" y="20498"/>
                  <a:pt x="1891" y="20498"/>
                  <a:pt x="1834" y="20640"/>
                </a:cubicBezTo>
                <a:cubicBezTo>
                  <a:pt x="1834" y="20640"/>
                  <a:pt x="1834" y="20639"/>
                  <a:pt x="1814" y="20641"/>
                </a:cubicBezTo>
                <a:cubicBezTo>
                  <a:pt x="1814" y="20641"/>
                  <a:pt x="1814" y="20642"/>
                  <a:pt x="1750" y="20722"/>
                </a:cubicBezTo>
                <a:cubicBezTo>
                  <a:pt x="1750" y="20722"/>
                  <a:pt x="1750" y="20721"/>
                  <a:pt x="1736" y="20786"/>
                </a:cubicBezTo>
                <a:cubicBezTo>
                  <a:pt x="1736" y="20786"/>
                  <a:pt x="1735" y="20785"/>
                  <a:pt x="1769" y="20813"/>
                </a:cubicBezTo>
                <a:cubicBezTo>
                  <a:pt x="1769" y="20813"/>
                  <a:pt x="1769" y="20815"/>
                  <a:pt x="1817" y="20778"/>
                </a:cubicBezTo>
                <a:cubicBezTo>
                  <a:pt x="1817" y="20778"/>
                  <a:pt x="1817" y="20778"/>
                  <a:pt x="1824" y="20746"/>
                </a:cubicBezTo>
                <a:cubicBezTo>
                  <a:pt x="1824" y="20746"/>
                  <a:pt x="1823" y="20746"/>
                  <a:pt x="1961" y="20596"/>
                </a:cubicBezTo>
                <a:cubicBezTo>
                  <a:pt x="1961" y="20596"/>
                  <a:pt x="1962" y="20597"/>
                  <a:pt x="2012" y="20487"/>
                </a:cubicBezTo>
                <a:cubicBezTo>
                  <a:pt x="2012" y="20487"/>
                  <a:pt x="2012" y="20487"/>
                  <a:pt x="2157" y="20189"/>
                </a:cubicBezTo>
                <a:cubicBezTo>
                  <a:pt x="2157" y="20189"/>
                  <a:pt x="2157" y="20189"/>
                  <a:pt x="2206" y="20173"/>
                </a:cubicBezTo>
                <a:cubicBezTo>
                  <a:pt x="2206" y="20173"/>
                  <a:pt x="2207" y="20173"/>
                  <a:pt x="2209" y="20194"/>
                </a:cubicBezTo>
                <a:cubicBezTo>
                  <a:pt x="2209" y="20194"/>
                  <a:pt x="2208" y="20194"/>
                  <a:pt x="2178" y="20302"/>
                </a:cubicBezTo>
                <a:cubicBezTo>
                  <a:pt x="2178" y="20302"/>
                  <a:pt x="2178" y="20302"/>
                  <a:pt x="2167" y="20293"/>
                </a:cubicBezTo>
                <a:cubicBezTo>
                  <a:pt x="2167" y="20293"/>
                  <a:pt x="2167" y="20292"/>
                  <a:pt x="2164" y="20366"/>
                </a:cubicBezTo>
                <a:cubicBezTo>
                  <a:pt x="2164" y="20366"/>
                  <a:pt x="2164" y="20366"/>
                  <a:pt x="2181" y="20437"/>
                </a:cubicBezTo>
                <a:cubicBezTo>
                  <a:pt x="2157" y="20398"/>
                  <a:pt x="2163" y="20460"/>
                  <a:pt x="2141" y="20442"/>
                </a:cubicBezTo>
                <a:cubicBezTo>
                  <a:pt x="2141" y="20442"/>
                  <a:pt x="2141" y="20441"/>
                  <a:pt x="2104" y="20487"/>
                </a:cubicBezTo>
                <a:cubicBezTo>
                  <a:pt x="2104" y="20487"/>
                  <a:pt x="2104" y="20488"/>
                  <a:pt x="2074" y="20501"/>
                </a:cubicBezTo>
                <a:cubicBezTo>
                  <a:pt x="2074" y="20501"/>
                  <a:pt x="2075" y="20501"/>
                  <a:pt x="2060" y="20566"/>
                </a:cubicBezTo>
                <a:cubicBezTo>
                  <a:pt x="2060" y="20566"/>
                  <a:pt x="2060" y="20565"/>
                  <a:pt x="1982" y="20708"/>
                </a:cubicBezTo>
                <a:cubicBezTo>
                  <a:pt x="1982" y="20708"/>
                  <a:pt x="1983" y="20709"/>
                  <a:pt x="1967" y="20752"/>
                </a:cubicBezTo>
                <a:cubicBezTo>
                  <a:pt x="1967" y="20752"/>
                  <a:pt x="1966" y="20752"/>
                  <a:pt x="1988" y="20771"/>
                </a:cubicBezTo>
                <a:cubicBezTo>
                  <a:pt x="1920" y="20809"/>
                  <a:pt x="1990" y="20792"/>
                  <a:pt x="1981" y="20803"/>
                </a:cubicBezTo>
                <a:cubicBezTo>
                  <a:pt x="1981" y="20803"/>
                  <a:pt x="1982" y="20803"/>
                  <a:pt x="1953" y="20816"/>
                </a:cubicBezTo>
                <a:cubicBezTo>
                  <a:pt x="1794" y="21178"/>
                  <a:pt x="1927" y="20871"/>
                  <a:pt x="1922" y="20924"/>
                </a:cubicBezTo>
                <a:cubicBezTo>
                  <a:pt x="1922" y="20924"/>
                  <a:pt x="1922" y="20924"/>
                  <a:pt x="1869" y="21013"/>
                </a:cubicBezTo>
                <a:cubicBezTo>
                  <a:pt x="1869" y="21013"/>
                  <a:pt x="1870" y="21013"/>
                  <a:pt x="1868" y="20993"/>
                </a:cubicBezTo>
                <a:cubicBezTo>
                  <a:pt x="1868" y="20993"/>
                  <a:pt x="1867" y="20992"/>
                  <a:pt x="1862" y="21045"/>
                </a:cubicBezTo>
                <a:cubicBezTo>
                  <a:pt x="1862" y="21045"/>
                  <a:pt x="1862" y="21045"/>
                  <a:pt x="1817" y="21102"/>
                </a:cubicBezTo>
                <a:cubicBezTo>
                  <a:pt x="1817" y="21102"/>
                  <a:pt x="1817" y="21103"/>
                  <a:pt x="1821" y="21144"/>
                </a:cubicBezTo>
                <a:cubicBezTo>
                  <a:pt x="1821" y="21144"/>
                  <a:pt x="1820" y="21145"/>
                  <a:pt x="1780" y="21149"/>
                </a:cubicBezTo>
                <a:cubicBezTo>
                  <a:pt x="1780" y="21149"/>
                  <a:pt x="1780" y="21148"/>
                  <a:pt x="1754" y="21203"/>
                </a:cubicBezTo>
                <a:cubicBezTo>
                  <a:pt x="1754" y="21203"/>
                  <a:pt x="1755" y="21203"/>
                  <a:pt x="1784" y="21189"/>
                </a:cubicBezTo>
                <a:cubicBezTo>
                  <a:pt x="1784" y="21189"/>
                  <a:pt x="1784" y="21189"/>
                  <a:pt x="1786" y="21210"/>
                </a:cubicBezTo>
                <a:cubicBezTo>
                  <a:pt x="1786" y="21210"/>
                  <a:pt x="1786" y="21210"/>
                  <a:pt x="1777" y="21222"/>
                </a:cubicBezTo>
                <a:cubicBezTo>
                  <a:pt x="1777" y="21222"/>
                  <a:pt x="1776" y="21221"/>
                  <a:pt x="1810" y="21249"/>
                </a:cubicBezTo>
                <a:cubicBezTo>
                  <a:pt x="1810" y="21249"/>
                  <a:pt x="1810" y="21249"/>
                  <a:pt x="1863" y="21275"/>
                </a:cubicBezTo>
                <a:cubicBezTo>
                  <a:pt x="1863" y="21275"/>
                  <a:pt x="1864" y="21276"/>
                  <a:pt x="1739" y="21456"/>
                </a:cubicBezTo>
                <a:cubicBezTo>
                  <a:pt x="1739" y="21456"/>
                  <a:pt x="1739" y="21456"/>
                  <a:pt x="1770" y="21464"/>
                </a:cubicBezTo>
                <a:cubicBezTo>
                  <a:pt x="1770" y="21464"/>
                  <a:pt x="1769" y="21463"/>
                  <a:pt x="1771" y="21484"/>
                </a:cubicBezTo>
                <a:cubicBezTo>
                  <a:pt x="1771" y="21484"/>
                  <a:pt x="1771" y="21484"/>
                  <a:pt x="1922" y="21249"/>
                </a:cubicBezTo>
                <a:cubicBezTo>
                  <a:pt x="1922" y="21249"/>
                  <a:pt x="1922" y="21249"/>
                  <a:pt x="2290" y="20835"/>
                </a:cubicBezTo>
                <a:cubicBezTo>
                  <a:pt x="2290" y="20835"/>
                  <a:pt x="2289" y="20836"/>
                  <a:pt x="2239" y="20946"/>
                </a:cubicBezTo>
                <a:cubicBezTo>
                  <a:pt x="2239" y="20946"/>
                  <a:pt x="2240" y="20945"/>
                  <a:pt x="2260" y="20943"/>
                </a:cubicBezTo>
                <a:cubicBezTo>
                  <a:pt x="2260" y="20943"/>
                  <a:pt x="2260" y="20943"/>
                  <a:pt x="2305" y="20886"/>
                </a:cubicBezTo>
                <a:cubicBezTo>
                  <a:pt x="2305" y="20886"/>
                  <a:pt x="2305" y="20887"/>
                  <a:pt x="2620" y="20447"/>
                </a:cubicBezTo>
                <a:cubicBezTo>
                  <a:pt x="2620" y="20447"/>
                  <a:pt x="2619" y="20447"/>
                  <a:pt x="2661" y="20348"/>
                </a:cubicBezTo>
                <a:cubicBezTo>
                  <a:pt x="2661" y="20348"/>
                  <a:pt x="2661" y="20349"/>
                  <a:pt x="2729" y="20310"/>
                </a:cubicBezTo>
                <a:cubicBezTo>
                  <a:pt x="2729" y="20310"/>
                  <a:pt x="2728" y="20311"/>
                  <a:pt x="2778" y="20201"/>
                </a:cubicBezTo>
                <a:cubicBezTo>
                  <a:pt x="2778" y="20201"/>
                  <a:pt x="2779" y="20200"/>
                  <a:pt x="2808" y="20187"/>
                </a:cubicBezTo>
                <a:cubicBezTo>
                  <a:pt x="2808" y="20187"/>
                  <a:pt x="2808" y="20187"/>
                  <a:pt x="2812" y="20344"/>
                </a:cubicBezTo>
                <a:cubicBezTo>
                  <a:pt x="2737" y="20299"/>
                  <a:pt x="2797" y="20387"/>
                  <a:pt x="2757" y="20391"/>
                </a:cubicBezTo>
                <a:cubicBezTo>
                  <a:pt x="2757" y="20391"/>
                  <a:pt x="2756" y="20392"/>
                  <a:pt x="2797" y="20388"/>
                </a:cubicBezTo>
                <a:cubicBezTo>
                  <a:pt x="2797" y="20388"/>
                  <a:pt x="2796" y="20387"/>
                  <a:pt x="2722" y="20458"/>
                </a:cubicBezTo>
                <a:cubicBezTo>
                  <a:pt x="2760" y="20433"/>
                  <a:pt x="2772" y="20442"/>
                  <a:pt x="2763" y="20453"/>
                </a:cubicBezTo>
                <a:cubicBezTo>
                  <a:pt x="2763" y="20453"/>
                  <a:pt x="2763" y="20453"/>
                  <a:pt x="2717" y="20510"/>
                </a:cubicBezTo>
                <a:cubicBezTo>
                  <a:pt x="2717" y="20510"/>
                  <a:pt x="2716" y="20511"/>
                  <a:pt x="2759" y="20528"/>
                </a:cubicBezTo>
                <a:cubicBezTo>
                  <a:pt x="2759" y="20528"/>
                  <a:pt x="2759" y="20527"/>
                  <a:pt x="2763" y="20568"/>
                </a:cubicBezTo>
                <a:cubicBezTo>
                  <a:pt x="2763" y="20568"/>
                  <a:pt x="2762" y="20569"/>
                  <a:pt x="2783" y="20567"/>
                </a:cubicBezTo>
                <a:cubicBezTo>
                  <a:pt x="2783" y="20567"/>
                  <a:pt x="2783" y="20567"/>
                  <a:pt x="2767" y="20611"/>
                </a:cubicBezTo>
                <a:cubicBezTo>
                  <a:pt x="2767" y="20611"/>
                  <a:pt x="2767" y="20611"/>
                  <a:pt x="2822" y="20657"/>
                </a:cubicBezTo>
                <a:cubicBezTo>
                  <a:pt x="2822" y="20657"/>
                  <a:pt x="2823" y="20657"/>
                  <a:pt x="2841" y="20634"/>
                </a:cubicBezTo>
                <a:cubicBezTo>
                  <a:pt x="2841" y="20634"/>
                  <a:pt x="2840" y="20634"/>
                  <a:pt x="2825" y="20583"/>
                </a:cubicBezTo>
                <a:cubicBezTo>
                  <a:pt x="2825" y="20583"/>
                  <a:pt x="2825" y="20583"/>
                  <a:pt x="2863" y="20558"/>
                </a:cubicBezTo>
                <a:cubicBezTo>
                  <a:pt x="2863" y="20558"/>
                  <a:pt x="2864" y="20559"/>
                  <a:pt x="2861" y="20517"/>
                </a:cubicBezTo>
                <a:cubicBezTo>
                  <a:pt x="2861" y="20517"/>
                  <a:pt x="2860" y="20517"/>
                  <a:pt x="2818" y="20500"/>
                </a:cubicBezTo>
                <a:cubicBezTo>
                  <a:pt x="2818" y="20500"/>
                  <a:pt x="2817" y="20500"/>
                  <a:pt x="2829" y="20415"/>
                </a:cubicBezTo>
                <a:cubicBezTo>
                  <a:pt x="2829" y="20415"/>
                  <a:pt x="2829" y="20415"/>
                  <a:pt x="2861" y="20423"/>
                </a:cubicBezTo>
                <a:cubicBezTo>
                  <a:pt x="2861" y="20423"/>
                  <a:pt x="2861" y="20422"/>
                  <a:pt x="2878" y="20379"/>
                </a:cubicBezTo>
                <a:cubicBezTo>
                  <a:pt x="2878" y="20379"/>
                  <a:pt x="2877" y="20379"/>
                  <a:pt x="2924" y="20343"/>
                </a:cubicBezTo>
                <a:cubicBezTo>
                  <a:pt x="2924" y="20343"/>
                  <a:pt x="2925" y="20343"/>
                  <a:pt x="2947" y="20361"/>
                </a:cubicBezTo>
                <a:cubicBezTo>
                  <a:pt x="2947" y="20361"/>
                  <a:pt x="2947" y="20362"/>
                  <a:pt x="2943" y="20321"/>
                </a:cubicBezTo>
                <a:cubicBezTo>
                  <a:pt x="3045" y="20331"/>
                  <a:pt x="2956" y="20351"/>
                  <a:pt x="2967" y="20360"/>
                </a:cubicBezTo>
                <a:cubicBezTo>
                  <a:pt x="2967" y="20360"/>
                  <a:pt x="2967" y="20360"/>
                  <a:pt x="2997" y="20347"/>
                </a:cubicBezTo>
                <a:cubicBezTo>
                  <a:pt x="2997" y="20347"/>
                  <a:pt x="2996" y="20347"/>
                  <a:pt x="2981" y="20296"/>
                </a:cubicBezTo>
                <a:cubicBezTo>
                  <a:pt x="2981" y="20296"/>
                  <a:pt x="2982" y="20295"/>
                  <a:pt x="2971" y="20286"/>
                </a:cubicBezTo>
                <a:cubicBezTo>
                  <a:pt x="2971" y="20286"/>
                  <a:pt x="2971" y="20286"/>
                  <a:pt x="2967" y="20245"/>
                </a:cubicBezTo>
                <a:cubicBezTo>
                  <a:pt x="2967" y="20245"/>
                  <a:pt x="2967" y="20244"/>
                  <a:pt x="2947" y="20246"/>
                </a:cubicBezTo>
                <a:cubicBezTo>
                  <a:pt x="2947" y="20246"/>
                  <a:pt x="2946" y="20247"/>
                  <a:pt x="2948" y="20268"/>
                </a:cubicBezTo>
                <a:cubicBezTo>
                  <a:pt x="2857" y="20267"/>
                  <a:pt x="2941" y="20300"/>
                  <a:pt x="2903" y="20325"/>
                </a:cubicBezTo>
                <a:cubicBezTo>
                  <a:pt x="2903" y="20325"/>
                  <a:pt x="2903" y="20324"/>
                  <a:pt x="2834" y="20341"/>
                </a:cubicBezTo>
                <a:cubicBezTo>
                  <a:pt x="2834" y="20341"/>
                  <a:pt x="2833" y="20341"/>
                  <a:pt x="2838" y="20289"/>
                </a:cubicBezTo>
                <a:cubicBezTo>
                  <a:pt x="2838" y="20289"/>
                  <a:pt x="2839" y="20288"/>
                  <a:pt x="2848" y="20277"/>
                </a:cubicBezTo>
                <a:cubicBezTo>
                  <a:pt x="2867" y="20160"/>
                  <a:pt x="2878" y="20096"/>
                  <a:pt x="2883" y="20064"/>
                </a:cubicBezTo>
                <a:lnTo>
                  <a:pt x="2886" y="20045"/>
                </a:lnTo>
                <a:lnTo>
                  <a:pt x="2876" y="20070"/>
                </a:lnTo>
                <a:cubicBezTo>
                  <a:pt x="2870" y="20086"/>
                  <a:pt x="2870" y="20087"/>
                  <a:pt x="2870" y="20087"/>
                </a:cubicBezTo>
                <a:lnTo>
                  <a:pt x="2870" y="20083"/>
                </a:lnTo>
                <a:lnTo>
                  <a:pt x="2862" y="20109"/>
                </a:lnTo>
                <a:cubicBezTo>
                  <a:pt x="2853" y="20130"/>
                  <a:pt x="2842" y="20145"/>
                  <a:pt x="2834" y="20133"/>
                </a:cubicBezTo>
                <a:cubicBezTo>
                  <a:pt x="2892" y="20025"/>
                  <a:pt x="2879" y="20059"/>
                  <a:pt x="2872" y="20079"/>
                </a:cubicBezTo>
                <a:lnTo>
                  <a:pt x="2876" y="20070"/>
                </a:lnTo>
                <a:lnTo>
                  <a:pt x="2883" y="20048"/>
                </a:lnTo>
                <a:cubicBezTo>
                  <a:pt x="2885" y="20041"/>
                  <a:pt x="2886" y="20036"/>
                  <a:pt x="2886" y="20038"/>
                </a:cubicBezTo>
                <a:lnTo>
                  <a:pt x="2886" y="20045"/>
                </a:lnTo>
                <a:lnTo>
                  <a:pt x="2890" y="20032"/>
                </a:lnTo>
                <a:cubicBezTo>
                  <a:pt x="2897" y="20014"/>
                  <a:pt x="2906" y="19989"/>
                  <a:pt x="2919" y="19956"/>
                </a:cubicBezTo>
                <a:cubicBezTo>
                  <a:pt x="2919" y="19956"/>
                  <a:pt x="2919" y="19956"/>
                  <a:pt x="2920" y="20071"/>
                </a:cubicBezTo>
                <a:cubicBezTo>
                  <a:pt x="2964" y="19994"/>
                  <a:pt x="2918" y="20051"/>
                  <a:pt x="2927" y="20039"/>
                </a:cubicBezTo>
                <a:cubicBezTo>
                  <a:pt x="2927" y="20039"/>
                  <a:pt x="2926" y="20040"/>
                  <a:pt x="2963" y="19994"/>
                </a:cubicBezTo>
                <a:cubicBezTo>
                  <a:pt x="2963" y="19994"/>
                  <a:pt x="2963" y="19994"/>
                  <a:pt x="2938" y="19955"/>
                </a:cubicBezTo>
                <a:cubicBezTo>
                  <a:pt x="2938" y="19955"/>
                  <a:pt x="2939" y="19954"/>
                  <a:pt x="2964" y="19899"/>
                </a:cubicBezTo>
                <a:cubicBezTo>
                  <a:pt x="2964" y="19899"/>
                  <a:pt x="2965" y="19899"/>
                  <a:pt x="3012" y="19863"/>
                </a:cubicBezTo>
                <a:cubicBezTo>
                  <a:pt x="3012" y="19863"/>
                  <a:pt x="3011" y="19864"/>
                  <a:pt x="3022" y="19873"/>
                </a:cubicBezTo>
                <a:cubicBezTo>
                  <a:pt x="3044" y="19892"/>
                  <a:pt x="3018" y="19925"/>
                  <a:pt x="2999" y="19947"/>
                </a:cubicBezTo>
                <a:lnTo>
                  <a:pt x="2995" y="20054"/>
                </a:lnTo>
                <a:lnTo>
                  <a:pt x="2998" y="20042"/>
                </a:lnTo>
                <a:cubicBezTo>
                  <a:pt x="2998" y="20042"/>
                  <a:pt x="2998" y="20042"/>
                  <a:pt x="3029" y="20050"/>
                </a:cubicBezTo>
                <a:cubicBezTo>
                  <a:pt x="3027" y="20029"/>
                  <a:pt x="3019" y="20040"/>
                  <a:pt x="3008" y="20031"/>
                </a:cubicBezTo>
                <a:cubicBezTo>
                  <a:pt x="3008" y="20031"/>
                  <a:pt x="3007" y="20031"/>
                  <a:pt x="3043" y="19985"/>
                </a:cubicBezTo>
                <a:cubicBezTo>
                  <a:pt x="3043" y="19985"/>
                  <a:pt x="3044" y="19986"/>
                  <a:pt x="3011" y="19958"/>
                </a:cubicBezTo>
                <a:cubicBezTo>
                  <a:pt x="3011" y="19958"/>
                  <a:pt x="3011" y="19958"/>
                  <a:pt x="3056" y="19901"/>
                </a:cubicBezTo>
                <a:cubicBezTo>
                  <a:pt x="3056" y="19901"/>
                  <a:pt x="3056" y="19901"/>
                  <a:pt x="3084" y="19773"/>
                </a:cubicBezTo>
                <a:cubicBezTo>
                  <a:pt x="3084" y="19773"/>
                  <a:pt x="3084" y="19773"/>
                  <a:pt x="3144" y="19652"/>
                </a:cubicBezTo>
                <a:cubicBezTo>
                  <a:pt x="3144" y="19652"/>
                  <a:pt x="3145" y="19651"/>
                  <a:pt x="3123" y="19633"/>
                </a:cubicBezTo>
                <a:cubicBezTo>
                  <a:pt x="3123" y="19633"/>
                  <a:pt x="3122" y="19633"/>
                  <a:pt x="3159" y="19493"/>
                </a:cubicBezTo>
                <a:cubicBezTo>
                  <a:pt x="3159" y="19493"/>
                  <a:pt x="3160" y="19493"/>
                  <a:pt x="3189" y="19480"/>
                </a:cubicBezTo>
                <a:cubicBezTo>
                  <a:pt x="3189" y="19480"/>
                  <a:pt x="3188" y="19480"/>
                  <a:pt x="3203" y="19531"/>
                </a:cubicBezTo>
                <a:cubicBezTo>
                  <a:pt x="3257" y="19557"/>
                  <a:pt x="3222" y="19507"/>
                  <a:pt x="3240" y="19484"/>
                </a:cubicBezTo>
                <a:cubicBezTo>
                  <a:pt x="3301" y="19478"/>
                  <a:pt x="3277" y="19439"/>
                  <a:pt x="3304" y="19405"/>
                </a:cubicBezTo>
                <a:cubicBezTo>
                  <a:pt x="3304" y="19405"/>
                  <a:pt x="3304" y="19405"/>
                  <a:pt x="3260" y="19367"/>
                </a:cubicBezTo>
                <a:cubicBezTo>
                  <a:pt x="3260" y="19367"/>
                  <a:pt x="3260" y="19367"/>
                  <a:pt x="3285" y="19312"/>
                </a:cubicBezTo>
                <a:cubicBezTo>
                  <a:pt x="3285" y="19312"/>
                  <a:pt x="3285" y="19313"/>
                  <a:pt x="3318" y="19341"/>
                </a:cubicBezTo>
                <a:cubicBezTo>
                  <a:pt x="3318" y="19341"/>
                  <a:pt x="3318" y="19341"/>
                  <a:pt x="3356" y="19316"/>
                </a:cubicBezTo>
                <a:cubicBezTo>
                  <a:pt x="3356" y="19316"/>
                  <a:pt x="3357" y="19316"/>
                  <a:pt x="3312" y="19278"/>
                </a:cubicBezTo>
                <a:cubicBezTo>
                  <a:pt x="3312" y="19278"/>
                  <a:pt x="3312" y="19278"/>
                  <a:pt x="3283" y="19291"/>
                </a:cubicBezTo>
                <a:cubicBezTo>
                  <a:pt x="3283" y="19291"/>
                  <a:pt x="3283" y="19292"/>
                  <a:pt x="3281" y="19271"/>
                </a:cubicBezTo>
                <a:cubicBezTo>
                  <a:pt x="3281" y="19271"/>
                  <a:pt x="3280" y="19271"/>
                  <a:pt x="3271" y="19283"/>
                </a:cubicBezTo>
                <a:cubicBezTo>
                  <a:pt x="3271" y="19283"/>
                  <a:pt x="3272" y="19282"/>
                  <a:pt x="3225" y="19318"/>
                </a:cubicBezTo>
                <a:cubicBezTo>
                  <a:pt x="3234" y="19306"/>
                  <a:pt x="3242" y="19296"/>
                  <a:pt x="3251" y="19284"/>
                </a:cubicBezTo>
                <a:cubicBezTo>
                  <a:pt x="3251" y="19284"/>
                  <a:pt x="3252" y="19284"/>
                  <a:pt x="3237" y="19233"/>
                </a:cubicBezTo>
                <a:cubicBezTo>
                  <a:pt x="3237" y="19233"/>
                  <a:pt x="3237" y="19233"/>
                  <a:pt x="3283" y="19176"/>
                </a:cubicBezTo>
                <a:cubicBezTo>
                  <a:pt x="3283" y="19176"/>
                  <a:pt x="3283" y="19176"/>
                  <a:pt x="3307" y="19216"/>
                </a:cubicBezTo>
                <a:cubicBezTo>
                  <a:pt x="3307" y="19216"/>
                  <a:pt x="3306" y="19216"/>
                  <a:pt x="3311" y="19163"/>
                </a:cubicBezTo>
                <a:cubicBezTo>
                  <a:pt x="3311" y="19163"/>
                  <a:pt x="3312" y="19163"/>
                  <a:pt x="3290" y="19144"/>
                </a:cubicBezTo>
                <a:cubicBezTo>
                  <a:pt x="3277" y="19114"/>
                  <a:pt x="3308" y="19122"/>
                  <a:pt x="3317" y="19111"/>
                </a:cubicBezTo>
                <a:cubicBezTo>
                  <a:pt x="3317" y="19111"/>
                  <a:pt x="3317" y="19109"/>
                  <a:pt x="3339" y="19128"/>
                </a:cubicBezTo>
                <a:cubicBezTo>
                  <a:pt x="3339" y="19128"/>
                  <a:pt x="3338" y="19129"/>
                  <a:pt x="3336" y="19108"/>
                </a:cubicBezTo>
                <a:cubicBezTo>
                  <a:pt x="3336" y="19108"/>
                  <a:pt x="3336" y="19109"/>
                  <a:pt x="3431" y="19036"/>
                </a:cubicBezTo>
                <a:cubicBezTo>
                  <a:pt x="3431" y="19036"/>
                  <a:pt x="3432" y="19036"/>
                  <a:pt x="3427" y="19089"/>
                </a:cubicBezTo>
                <a:cubicBezTo>
                  <a:pt x="3427" y="19089"/>
                  <a:pt x="3426" y="19089"/>
                  <a:pt x="3470" y="19012"/>
                </a:cubicBezTo>
                <a:cubicBezTo>
                  <a:pt x="3470" y="19012"/>
                  <a:pt x="3470" y="19012"/>
                  <a:pt x="3477" y="18980"/>
                </a:cubicBezTo>
                <a:cubicBezTo>
                  <a:pt x="3477" y="18980"/>
                  <a:pt x="3477" y="18979"/>
                  <a:pt x="3488" y="18988"/>
                </a:cubicBezTo>
                <a:cubicBezTo>
                  <a:pt x="3444" y="18951"/>
                  <a:pt x="3451" y="18924"/>
                  <a:pt x="3465" y="18912"/>
                </a:cubicBezTo>
                <a:lnTo>
                  <a:pt x="3475" y="18910"/>
                </a:lnTo>
                <a:lnTo>
                  <a:pt x="3563" y="18749"/>
                </a:lnTo>
                <a:cubicBezTo>
                  <a:pt x="3578" y="18702"/>
                  <a:pt x="3586" y="18669"/>
                  <a:pt x="3611" y="18672"/>
                </a:cubicBezTo>
                <a:cubicBezTo>
                  <a:pt x="3575" y="18717"/>
                  <a:pt x="3613" y="18694"/>
                  <a:pt x="3613" y="18694"/>
                </a:cubicBezTo>
                <a:cubicBezTo>
                  <a:pt x="3613" y="18694"/>
                  <a:pt x="3613" y="18694"/>
                  <a:pt x="3576" y="18834"/>
                </a:cubicBezTo>
                <a:cubicBezTo>
                  <a:pt x="3576" y="18834"/>
                  <a:pt x="3576" y="18833"/>
                  <a:pt x="3564" y="18824"/>
                </a:cubicBezTo>
                <a:cubicBezTo>
                  <a:pt x="3564" y="18824"/>
                  <a:pt x="3564" y="18824"/>
                  <a:pt x="3547" y="18867"/>
                </a:cubicBezTo>
                <a:cubicBezTo>
                  <a:pt x="3547" y="18867"/>
                  <a:pt x="3548" y="18867"/>
                  <a:pt x="3573" y="19022"/>
                </a:cubicBezTo>
                <a:cubicBezTo>
                  <a:pt x="3573" y="19022"/>
                  <a:pt x="3573" y="19022"/>
                  <a:pt x="3542" y="19015"/>
                </a:cubicBezTo>
                <a:cubicBezTo>
                  <a:pt x="3542" y="19015"/>
                  <a:pt x="3541" y="19014"/>
                  <a:pt x="3515" y="19163"/>
                </a:cubicBezTo>
                <a:cubicBezTo>
                  <a:pt x="3497" y="19261"/>
                  <a:pt x="3484" y="19336"/>
                  <a:pt x="3474" y="19395"/>
                </a:cubicBezTo>
                <a:lnTo>
                  <a:pt x="3471" y="19415"/>
                </a:lnTo>
                <a:lnTo>
                  <a:pt x="3496" y="19395"/>
                </a:lnTo>
                <a:cubicBezTo>
                  <a:pt x="3507" y="19386"/>
                  <a:pt x="3515" y="19378"/>
                  <a:pt x="3515" y="19373"/>
                </a:cubicBezTo>
                <a:cubicBezTo>
                  <a:pt x="3515" y="19373"/>
                  <a:pt x="3515" y="19373"/>
                  <a:pt x="3546" y="19380"/>
                </a:cubicBezTo>
                <a:cubicBezTo>
                  <a:pt x="3493" y="19354"/>
                  <a:pt x="3555" y="19370"/>
                  <a:pt x="3533" y="19351"/>
                </a:cubicBezTo>
                <a:cubicBezTo>
                  <a:pt x="3533" y="19351"/>
                  <a:pt x="3533" y="19350"/>
                  <a:pt x="3560" y="19316"/>
                </a:cubicBezTo>
                <a:cubicBezTo>
                  <a:pt x="3560" y="19316"/>
                  <a:pt x="3561" y="19316"/>
                  <a:pt x="3614" y="19343"/>
                </a:cubicBezTo>
                <a:cubicBezTo>
                  <a:pt x="3614" y="19342"/>
                  <a:pt x="3613" y="19342"/>
                  <a:pt x="3579" y="19408"/>
                </a:cubicBezTo>
                <a:lnTo>
                  <a:pt x="3583" y="19415"/>
                </a:lnTo>
                <a:lnTo>
                  <a:pt x="3590" y="19411"/>
                </a:lnTo>
                <a:cubicBezTo>
                  <a:pt x="3594" y="19414"/>
                  <a:pt x="3598" y="19426"/>
                  <a:pt x="3603" y="19449"/>
                </a:cubicBezTo>
                <a:lnTo>
                  <a:pt x="3583" y="19415"/>
                </a:lnTo>
                <a:lnTo>
                  <a:pt x="3579" y="19418"/>
                </a:lnTo>
                <a:cubicBezTo>
                  <a:pt x="3571" y="19431"/>
                  <a:pt x="3563" y="19452"/>
                  <a:pt x="3552" y="19443"/>
                </a:cubicBezTo>
                <a:cubicBezTo>
                  <a:pt x="3552" y="19443"/>
                  <a:pt x="3552" y="19443"/>
                  <a:pt x="3598" y="19501"/>
                </a:cubicBezTo>
                <a:cubicBezTo>
                  <a:pt x="3598" y="19501"/>
                  <a:pt x="3598" y="19502"/>
                  <a:pt x="3596" y="19481"/>
                </a:cubicBezTo>
                <a:cubicBezTo>
                  <a:pt x="3596" y="19481"/>
                  <a:pt x="3596" y="19481"/>
                  <a:pt x="3627" y="19488"/>
                </a:cubicBezTo>
                <a:cubicBezTo>
                  <a:pt x="3627" y="19488"/>
                  <a:pt x="3628" y="19488"/>
                  <a:pt x="3624" y="19446"/>
                </a:cubicBezTo>
                <a:cubicBezTo>
                  <a:pt x="3624" y="19446"/>
                  <a:pt x="3623" y="19446"/>
                  <a:pt x="3659" y="19401"/>
                </a:cubicBezTo>
                <a:cubicBezTo>
                  <a:pt x="3659" y="19401"/>
                  <a:pt x="3660" y="19401"/>
                  <a:pt x="3634" y="19341"/>
                </a:cubicBezTo>
                <a:cubicBezTo>
                  <a:pt x="3634" y="19341"/>
                  <a:pt x="3633" y="19341"/>
                  <a:pt x="3649" y="19297"/>
                </a:cubicBezTo>
                <a:cubicBezTo>
                  <a:pt x="3649" y="19297"/>
                  <a:pt x="3650" y="19297"/>
                  <a:pt x="3621" y="19310"/>
                </a:cubicBezTo>
                <a:cubicBezTo>
                  <a:pt x="3621" y="19310"/>
                  <a:pt x="3621" y="19310"/>
                  <a:pt x="3628" y="19278"/>
                </a:cubicBezTo>
                <a:cubicBezTo>
                  <a:pt x="3628" y="19278"/>
                  <a:pt x="3627" y="19278"/>
                  <a:pt x="3645" y="19255"/>
                </a:cubicBezTo>
                <a:cubicBezTo>
                  <a:pt x="3645" y="19255"/>
                  <a:pt x="3646" y="19255"/>
                  <a:pt x="3624" y="19236"/>
                </a:cubicBezTo>
                <a:cubicBezTo>
                  <a:pt x="3624" y="19236"/>
                  <a:pt x="3624" y="19237"/>
                  <a:pt x="3649" y="19182"/>
                </a:cubicBezTo>
                <a:cubicBezTo>
                  <a:pt x="3649" y="19182"/>
                  <a:pt x="3649" y="19182"/>
                  <a:pt x="3688" y="19157"/>
                </a:cubicBezTo>
                <a:lnTo>
                  <a:pt x="3715" y="19122"/>
                </a:lnTo>
                <a:cubicBezTo>
                  <a:pt x="3715" y="19122"/>
                  <a:pt x="3715" y="19123"/>
                  <a:pt x="3716" y="19029"/>
                </a:cubicBezTo>
                <a:cubicBezTo>
                  <a:pt x="3716" y="19029"/>
                  <a:pt x="3716" y="19028"/>
                  <a:pt x="3736" y="19026"/>
                </a:cubicBezTo>
                <a:cubicBezTo>
                  <a:pt x="3736" y="19026"/>
                  <a:pt x="3737" y="19026"/>
                  <a:pt x="3774" y="18886"/>
                </a:cubicBezTo>
                <a:cubicBezTo>
                  <a:pt x="3774" y="18886"/>
                  <a:pt x="3773" y="18887"/>
                  <a:pt x="3760" y="18857"/>
                </a:cubicBezTo>
                <a:cubicBezTo>
                  <a:pt x="3760" y="18857"/>
                  <a:pt x="3761" y="18857"/>
                  <a:pt x="3725" y="18902"/>
                </a:cubicBezTo>
                <a:cubicBezTo>
                  <a:pt x="3725" y="18902"/>
                  <a:pt x="3724" y="18902"/>
                  <a:pt x="3702" y="18883"/>
                </a:cubicBezTo>
                <a:cubicBezTo>
                  <a:pt x="3702" y="18883"/>
                  <a:pt x="3702" y="18884"/>
                  <a:pt x="3739" y="18838"/>
                </a:cubicBezTo>
                <a:cubicBezTo>
                  <a:pt x="3739" y="18838"/>
                  <a:pt x="3739" y="18838"/>
                  <a:pt x="3770" y="18845"/>
                </a:cubicBezTo>
                <a:cubicBezTo>
                  <a:pt x="3770" y="18845"/>
                  <a:pt x="3770" y="18845"/>
                  <a:pt x="3734" y="18796"/>
                </a:cubicBezTo>
                <a:cubicBezTo>
                  <a:pt x="3734" y="18796"/>
                  <a:pt x="3735" y="18797"/>
                  <a:pt x="3708" y="18831"/>
                </a:cubicBezTo>
                <a:cubicBezTo>
                  <a:pt x="3708" y="18831"/>
                  <a:pt x="3707" y="18831"/>
                  <a:pt x="3685" y="18812"/>
                </a:cubicBezTo>
                <a:cubicBezTo>
                  <a:pt x="3685" y="18812"/>
                  <a:pt x="3685" y="18811"/>
                  <a:pt x="3666" y="18834"/>
                </a:cubicBezTo>
                <a:cubicBezTo>
                  <a:pt x="3666" y="18834"/>
                  <a:pt x="3667" y="18835"/>
                  <a:pt x="3700" y="18863"/>
                </a:cubicBezTo>
                <a:cubicBezTo>
                  <a:pt x="3700" y="18863"/>
                  <a:pt x="3700" y="18863"/>
                  <a:pt x="3671" y="18876"/>
                </a:cubicBezTo>
                <a:cubicBezTo>
                  <a:pt x="3671" y="18876"/>
                  <a:pt x="3671" y="18876"/>
                  <a:pt x="3649" y="18972"/>
                </a:cubicBezTo>
                <a:cubicBezTo>
                  <a:pt x="3649" y="18972"/>
                  <a:pt x="3650" y="18972"/>
                  <a:pt x="3604" y="19029"/>
                </a:cubicBezTo>
                <a:cubicBezTo>
                  <a:pt x="3667" y="19044"/>
                  <a:pt x="3663" y="19003"/>
                  <a:pt x="3672" y="18991"/>
                </a:cubicBezTo>
                <a:cubicBezTo>
                  <a:pt x="3672" y="18991"/>
                  <a:pt x="3672" y="18991"/>
                  <a:pt x="3666" y="19044"/>
                </a:cubicBezTo>
                <a:cubicBezTo>
                  <a:pt x="3666" y="19044"/>
                  <a:pt x="3666" y="19044"/>
                  <a:pt x="3618" y="19080"/>
                </a:cubicBezTo>
                <a:cubicBezTo>
                  <a:pt x="3618" y="19080"/>
                  <a:pt x="3619" y="19079"/>
                  <a:pt x="3584" y="19146"/>
                </a:cubicBezTo>
                <a:cubicBezTo>
                  <a:pt x="3584" y="19146"/>
                  <a:pt x="3585" y="19146"/>
                  <a:pt x="3607" y="19165"/>
                </a:cubicBezTo>
                <a:cubicBezTo>
                  <a:pt x="3607" y="19165"/>
                  <a:pt x="3606" y="19165"/>
                  <a:pt x="3614" y="19248"/>
                </a:cubicBezTo>
                <a:cubicBezTo>
                  <a:pt x="3614" y="19248"/>
                  <a:pt x="3614" y="19248"/>
                  <a:pt x="3569" y="19305"/>
                </a:cubicBezTo>
                <a:cubicBezTo>
                  <a:pt x="3569" y="19305"/>
                  <a:pt x="3568" y="19305"/>
                  <a:pt x="3557" y="19296"/>
                </a:cubicBezTo>
                <a:cubicBezTo>
                  <a:pt x="3555" y="19275"/>
                  <a:pt x="3567" y="19284"/>
                  <a:pt x="3576" y="19273"/>
                </a:cubicBezTo>
                <a:cubicBezTo>
                  <a:pt x="3576" y="19273"/>
                  <a:pt x="3576" y="19273"/>
                  <a:pt x="3543" y="19245"/>
                </a:cubicBezTo>
                <a:cubicBezTo>
                  <a:pt x="3543" y="19245"/>
                  <a:pt x="3542" y="19245"/>
                  <a:pt x="3597" y="19176"/>
                </a:cubicBezTo>
                <a:cubicBezTo>
                  <a:pt x="3597" y="19176"/>
                  <a:pt x="3598" y="19176"/>
                  <a:pt x="3538" y="19182"/>
                </a:cubicBezTo>
                <a:cubicBezTo>
                  <a:pt x="3538" y="19182"/>
                  <a:pt x="3537" y="19183"/>
                  <a:pt x="3564" y="19149"/>
                </a:cubicBezTo>
                <a:cubicBezTo>
                  <a:pt x="3482" y="19136"/>
                  <a:pt x="3565" y="19149"/>
                  <a:pt x="3532" y="19121"/>
                </a:cubicBezTo>
                <a:cubicBezTo>
                  <a:pt x="3552" y="19119"/>
                  <a:pt x="3514" y="19048"/>
                  <a:pt x="3574" y="19042"/>
                </a:cubicBezTo>
                <a:cubicBezTo>
                  <a:pt x="3574" y="19042"/>
                  <a:pt x="3574" y="19042"/>
                  <a:pt x="3620" y="18985"/>
                </a:cubicBezTo>
                <a:cubicBezTo>
                  <a:pt x="3620" y="18985"/>
                  <a:pt x="3620" y="18986"/>
                  <a:pt x="3614" y="18924"/>
                </a:cubicBezTo>
                <a:cubicBezTo>
                  <a:pt x="3627" y="18954"/>
                  <a:pt x="3634" y="18921"/>
                  <a:pt x="3634" y="18921"/>
                </a:cubicBezTo>
                <a:cubicBezTo>
                  <a:pt x="3634" y="18921"/>
                  <a:pt x="3635" y="18922"/>
                  <a:pt x="3624" y="18912"/>
                </a:cubicBezTo>
                <a:cubicBezTo>
                  <a:pt x="3624" y="18912"/>
                  <a:pt x="3624" y="18913"/>
                  <a:pt x="3669" y="18856"/>
                </a:cubicBezTo>
                <a:cubicBezTo>
                  <a:pt x="3669" y="18856"/>
                  <a:pt x="3669" y="18855"/>
                  <a:pt x="3647" y="18837"/>
                </a:cubicBezTo>
                <a:cubicBezTo>
                  <a:pt x="3647" y="18837"/>
                  <a:pt x="3646" y="18837"/>
                  <a:pt x="3668" y="18740"/>
                </a:cubicBezTo>
                <a:cubicBezTo>
                  <a:pt x="3668" y="18740"/>
                  <a:pt x="3668" y="18740"/>
                  <a:pt x="3749" y="18732"/>
                </a:cubicBezTo>
                <a:cubicBezTo>
                  <a:pt x="3749" y="18732"/>
                  <a:pt x="3749" y="18733"/>
                  <a:pt x="3736" y="18703"/>
                </a:cubicBezTo>
                <a:cubicBezTo>
                  <a:pt x="3736" y="18703"/>
                  <a:pt x="3736" y="18702"/>
                  <a:pt x="3756" y="18700"/>
                </a:cubicBezTo>
                <a:cubicBezTo>
                  <a:pt x="3756" y="18700"/>
                  <a:pt x="3756" y="18699"/>
                  <a:pt x="3750" y="18637"/>
                </a:cubicBezTo>
                <a:cubicBezTo>
                  <a:pt x="3750" y="18637"/>
                  <a:pt x="3749" y="18638"/>
                  <a:pt x="3780" y="18531"/>
                </a:cubicBezTo>
                <a:lnTo>
                  <a:pt x="3805" y="18523"/>
                </a:lnTo>
                <a:lnTo>
                  <a:pt x="3809" y="18466"/>
                </a:lnTo>
                <a:lnTo>
                  <a:pt x="3781" y="18485"/>
                </a:lnTo>
                <a:cubicBezTo>
                  <a:pt x="3776" y="18488"/>
                  <a:pt x="3777" y="18488"/>
                  <a:pt x="3777" y="18488"/>
                </a:cubicBezTo>
                <a:cubicBezTo>
                  <a:pt x="3768" y="18500"/>
                  <a:pt x="3767" y="18500"/>
                  <a:pt x="3767" y="18500"/>
                </a:cubicBezTo>
                <a:cubicBezTo>
                  <a:pt x="3767" y="18500"/>
                  <a:pt x="3805" y="18414"/>
                  <a:pt x="3811" y="18456"/>
                </a:cubicBezTo>
                <a:lnTo>
                  <a:pt x="3809" y="18466"/>
                </a:lnTo>
                <a:lnTo>
                  <a:pt x="3815" y="18463"/>
                </a:lnTo>
                <a:cubicBezTo>
                  <a:pt x="3815" y="18463"/>
                  <a:pt x="3815" y="18463"/>
                  <a:pt x="3800" y="18412"/>
                </a:cubicBezTo>
                <a:cubicBezTo>
                  <a:pt x="3800" y="18412"/>
                  <a:pt x="3800" y="18412"/>
                  <a:pt x="3848" y="18376"/>
                </a:cubicBezTo>
                <a:cubicBezTo>
                  <a:pt x="3848" y="18376"/>
                  <a:pt x="3847" y="18377"/>
                  <a:pt x="3852" y="18372"/>
                </a:cubicBezTo>
                <a:lnTo>
                  <a:pt x="3865" y="18354"/>
                </a:lnTo>
                <a:cubicBezTo>
                  <a:pt x="3865" y="18354"/>
                  <a:pt x="3865" y="18354"/>
                  <a:pt x="3826" y="18379"/>
                </a:cubicBezTo>
                <a:cubicBezTo>
                  <a:pt x="3826" y="18379"/>
                  <a:pt x="3827" y="18378"/>
                  <a:pt x="3814" y="18348"/>
                </a:cubicBezTo>
                <a:cubicBezTo>
                  <a:pt x="3814" y="18348"/>
                  <a:pt x="3815" y="18348"/>
                  <a:pt x="3831" y="18305"/>
                </a:cubicBezTo>
                <a:cubicBezTo>
                  <a:pt x="3831" y="18305"/>
                  <a:pt x="3830" y="18305"/>
                  <a:pt x="3851" y="18303"/>
                </a:cubicBezTo>
                <a:cubicBezTo>
                  <a:pt x="3851" y="18303"/>
                  <a:pt x="3851" y="18304"/>
                  <a:pt x="3856" y="18251"/>
                </a:cubicBezTo>
                <a:cubicBezTo>
                  <a:pt x="3856" y="18251"/>
                  <a:pt x="3855" y="18250"/>
                  <a:pt x="3919" y="18170"/>
                </a:cubicBezTo>
                <a:cubicBezTo>
                  <a:pt x="3919" y="18170"/>
                  <a:pt x="3919" y="18171"/>
                  <a:pt x="3863" y="18124"/>
                </a:cubicBezTo>
                <a:cubicBezTo>
                  <a:pt x="3889" y="18103"/>
                  <a:pt x="3911" y="18087"/>
                  <a:pt x="3927" y="18076"/>
                </a:cubicBezTo>
                <a:lnTo>
                  <a:pt x="3950" y="18061"/>
                </a:lnTo>
                <a:lnTo>
                  <a:pt x="3965" y="18019"/>
                </a:lnTo>
                <a:cubicBezTo>
                  <a:pt x="3965" y="18019"/>
                  <a:pt x="3966" y="18019"/>
                  <a:pt x="3987" y="18017"/>
                </a:cubicBezTo>
                <a:cubicBezTo>
                  <a:pt x="3987" y="18017"/>
                  <a:pt x="3986" y="18017"/>
                  <a:pt x="4002" y="17974"/>
                </a:cubicBezTo>
                <a:cubicBezTo>
                  <a:pt x="4002" y="17974"/>
                  <a:pt x="4002" y="17974"/>
                  <a:pt x="3985" y="17902"/>
                </a:cubicBezTo>
                <a:cubicBezTo>
                  <a:pt x="3985" y="17902"/>
                  <a:pt x="3985" y="17902"/>
                  <a:pt x="4056" y="17790"/>
                </a:cubicBezTo>
                <a:cubicBezTo>
                  <a:pt x="4056" y="17790"/>
                  <a:pt x="4056" y="17791"/>
                  <a:pt x="4098" y="17807"/>
                </a:cubicBezTo>
                <a:cubicBezTo>
                  <a:pt x="4098" y="17807"/>
                  <a:pt x="4098" y="17807"/>
                  <a:pt x="4114" y="17764"/>
                </a:cubicBezTo>
                <a:cubicBezTo>
                  <a:pt x="4114" y="17764"/>
                  <a:pt x="4115" y="17763"/>
                  <a:pt x="4135" y="17761"/>
                </a:cubicBezTo>
                <a:cubicBezTo>
                  <a:pt x="4135" y="17761"/>
                  <a:pt x="4135" y="17762"/>
                  <a:pt x="4131" y="17720"/>
                </a:cubicBezTo>
                <a:cubicBezTo>
                  <a:pt x="4087" y="17683"/>
                  <a:pt x="4178" y="17685"/>
                  <a:pt x="4165" y="17654"/>
                </a:cubicBezTo>
                <a:cubicBezTo>
                  <a:pt x="4165" y="17654"/>
                  <a:pt x="4165" y="17654"/>
                  <a:pt x="4118" y="17596"/>
                </a:cubicBezTo>
                <a:cubicBezTo>
                  <a:pt x="4118" y="17596"/>
                  <a:pt x="4119" y="17595"/>
                  <a:pt x="4162" y="17517"/>
                </a:cubicBezTo>
                <a:cubicBezTo>
                  <a:pt x="4162" y="17517"/>
                  <a:pt x="4163" y="17518"/>
                  <a:pt x="4161" y="17497"/>
                </a:cubicBezTo>
                <a:cubicBezTo>
                  <a:pt x="4230" y="17480"/>
                  <a:pt x="4150" y="17393"/>
                  <a:pt x="4222" y="17396"/>
                </a:cubicBezTo>
                <a:cubicBezTo>
                  <a:pt x="4208" y="17423"/>
                  <a:pt x="4212" y="17426"/>
                  <a:pt x="4215" y="17428"/>
                </a:cubicBezTo>
                <a:cubicBezTo>
                  <a:pt x="4215" y="17428"/>
                  <a:pt x="4215" y="17428"/>
                  <a:pt x="4239" y="17468"/>
                </a:cubicBezTo>
                <a:cubicBezTo>
                  <a:pt x="4239" y="17468"/>
                  <a:pt x="4239" y="17469"/>
                  <a:pt x="4257" y="17446"/>
                </a:cubicBezTo>
                <a:cubicBezTo>
                  <a:pt x="4257" y="17446"/>
                  <a:pt x="4257" y="17445"/>
                  <a:pt x="4244" y="17415"/>
                </a:cubicBezTo>
                <a:cubicBezTo>
                  <a:pt x="4244" y="17415"/>
                  <a:pt x="4244" y="17416"/>
                  <a:pt x="4264" y="17414"/>
                </a:cubicBezTo>
                <a:lnTo>
                  <a:pt x="4274" y="17335"/>
                </a:lnTo>
                <a:lnTo>
                  <a:pt x="4256" y="17340"/>
                </a:lnTo>
                <a:lnTo>
                  <a:pt x="4251" y="17341"/>
                </a:lnTo>
                <a:lnTo>
                  <a:pt x="4244" y="17351"/>
                </a:lnTo>
                <a:cubicBezTo>
                  <a:pt x="4238" y="17360"/>
                  <a:pt x="4231" y="17367"/>
                  <a:pt x="4229" y="17364"/>
                </a:cubicBezTo>
                <a:cubicBezTo>
                  <a:pt x="4229" y="17364"/>
                  <a:pt x="4229" y="17365"/>
                  <a:pt x="4247" y="17342"/>
                </a:cubicBezTo>
                <a:lnTo>
                  <a:pt x="4251" y="17341"/>
                </a:lnTo>
                <a:lnTo>
                  <a:pt x="4264" y="17325"/>
                </a:lnTo>
                <a:cubicBezTo>
                  <a:pt x="4270" y="17319"/>
                  <a:pt x="4273" y="17318"/>
                  <a:pt x="4274" y="17331"/>
                </a:cubicBezTo>
                <a:lnTo>
                  <a:pt x="4274" y="17335"/>
                </a:lnTo>
                <a:lnTo>
                  <a:pt x="4317" y="17325"/>
                </a:lnTo>
                <a:cubicBezTo>
                  <a:pt x="4317" y="17325"/>
                  <a:pt x="4317" y="17324"/>
                  <a:pt x="4322" y="17271"/>
                </a:cubicBezTo>
                <a:lnTo>
                  <a:pt x="4312" y="17277"/>
                </a:lnTo>
                <a:lnTo>
                  <a:pt x="4314" y="17283"/>
                </a:lnTo>
                <a:cubicBezTo>
                  <a:pt x="4314" y="17283"/>
                  <a:pt x="4300" y="17287"/>
                  <a:pt x="4295" y="17287"/>
                </a:cubicBezTo>
                <a:lnTo>
                  <a:pt x="4312" y="17277"/>
                </a:lnTo>
                <a:lnTo>
                  <a:pt x="4312" y="17275"/>
                </a:lnTo>
                <a:cubicBezTo>
                  <a:pt x="4312" y="17268"/>
                  <a:pt x="4310" y="17251"/>
                  <a:pt x="4307" y="17220"/>
                </a:cubicBezTo>
                <a:cubicBezTo>
                  <a:pt x="4307" y="17220"/>
                  <a:pt x="4307" y="17221"/>
                  <a:pt x="4317" y="17210"/>
                </a:cubicBezTo>
                <a:cubicBezTo>
                  <a:pt x="4317" y="17210"/>
                  <a:pt x="4316" y="17209"/>
                  <a:pt x="4326" y="17103"/>
                </a:cubicBezTo>
                <a:cubicBezTo>
                  <a:pt x="4347" y="17101"/>
                  <a:pt x="4360" y="17038"/>
                  <a:pt x="4399" y="17013"/>
                </a:cubicBezTo>
                <a:cubicBezTo>
                  <a:pt x="4399" y="17013"/>
                  <a:pt x="4399" y="17013"/>
                  <a:pt x="4421" y="17032"/>
                </a:cubicBezTo>
                <a:cubicBezTo>
                  <a:pt x="4421" y="17032"/>
                  <a:pt x="4422" y="17031"/>
                  <a:pt x="4406" y="17074"/>
                </a:cubicBezTo>
                <a:cubicBezTo>
                  <a:pt x="4406" y="17074"/>
                  <a:pt x="4405" y="17075"/>
                  <a:pt x="4423" y="17052"/>
                </a:cubicBezTo>
                <a:cubicBezTo>
                  <a:pt x="4423" y="17052"/>
                  <a:pt x="4423" y="17053"/>
                  <a:pt x="4453" y="17039"/>
                </a:cubicBezTo>
                <a:cubicBezTo>
                  <a:pt x="4461" y="17072"/>
                  <a:pt x="4462" y="17061"/>
                  <a:pt x="4465" y="17068"/>
                </a:cubicBezTo>
                <a:cubicBezTo>
                  <a:pt x="4465" y="17068"/>
                  <a:pt x="4466" y="17069"/>
                  <a:pt x="4487" y="17067"/>
                </a:cubicBezTo>
                <a:cubicBezTo>
                  <a:pt x="4487" y="17067"/>
                  <a:pt x="4486" y="17067"/>
                  <a:pt x="4494" y="17035"/>
                </a:cubicBezTo>
                <a:cubicBezTo>
                  <a:pt x="4488" y="16973"/>
                  <a:pt x="4462" y="17027"/>
                  <a:pt x="4451" y="17017"/>
                </a:cubicBezTo>
                <a:cubicBezTo>
                  <a:pt x="4451" y="17017"/>
                  <a:pt x="4451" y="17018"/>
                  <a:pt x="4427" y="16978"/>
                </a:cubicBezTo>
                <a:cubicBezTo>
                  <a:pt x="4438" y="16987"/>
                  <a:pt x="4398" y="16991"/>
                  <a:pt x="4389" y="17003"/>
                </a:cubicBezTo>
                <a:cubicBezTo>
                  <a:pt x="4389" y="17003"/>
                  <a:pt x="4388" y="17003"/>
                  <a:pt x="4393" y="16950"/>
                </a:cubicBezTo>
                <a:cubicBezTo>
                  <a:pt x="4393" y="16950"/>
                  <a:pt x="4394" y="16950"/>
                  <a:pt x="4462" y="16818"/>
                </a:cubicBezTo>
                <a:lnTo>
                  <a:pt x="4523" y="16850"/>
                </a:lnTo>
                <a:lnTo>
                  <a:pt x="4549" y="16784"/>
                </a:lnTo>
                <a:cubicBezTo>
                  <a:pt x="4604" y="16643"/>
                  <a:pt x="4542" y="16806"/>
                  <a:pt x="4530" y="16780"/>
                </a:cubicBezTo>
                <a:cubicBezTo>
                  <a:pt x="4530" y="16780"/>
                  <a:pt x="4529" y="16779"/>
                  <a:pt x="4509" y="16781"/>
                </a:cubicBezTo>
                <a:cubicBezTo>
                  <a:pt x="4509" y="16781"/>
                  <a:pt x="4509" y="16781"/>
                  <a:pt x="4516" y="16749"/>
                </a:cubicBezTo>
                <a:cubicBezTo>
                  <a:pt x="4496" y="16751"/>
                  <a:pt x="4508" y="16761"/>
                  <a:pt x="4499" y="16773"/>
                </a:cubicBezTo>
                <a:cubicBezTo>
                  <a:pt x="4499" y="16773"/>
                  <a:pt x="4498" y="16773"/>
                  <a:pt x="4496" y="16752"/>
                </a:cubicBezTo>
                <a:cubicBezTo>
                  <a:pt x="4496" y="16752"/>
                  <a:pt x="4497" y="16752"/>
                  <a:pt x="4506" y="16740"/>
                </a:cubicBezTo>
                <a:cubicBezTo>
                  <a:pt x="4532" y="16686"/>
                  <a:pt x="4512" y="16708"/>
                  <a:pt x="4537" y="16653"/>
                </a:cubicBezTo>
                <a:cubicBezTo>
                  <a:pt x="4537" y="16653"/>
                  <a:pt x="4539" y="16653"/>
                  <a:pt x="4577" y="16628"/>
                </a:cubicBezTo>
                <a:cubicBezTo>
                  <a:pt x="4577" y="16628"/>
                  <a:pt x="4577" y="16628"/>
                  <a:pt x="4601" y="16668"/>
                </a:cubicBezTo>
                <a:cubicBezTo>
                  <a:pt x="4601" y="16668"/>
                  <a:pt x="4600" y="16668"/>
                  <a:pt x="4577" y="16743"/>
                </a:cubicBezTo>
                <a:cubicBezTo>
                  <a:pt x="4577" y="16743"/>
                  <a:pt x="4577" y="16744"/>
                  <a:pt x="4588" y="16754"/>
                </a:cubicBezTo>
                <a:cubicBezTo>
                  <a:pt x="4588" y="16754"/>
                  <a:pt x="4588" y="16752"/>
                  <a:pt x="4550" y="16892"/>
                </a:cubicBezTo>
                <a:cubicBezTo>
                  <a:pt x="4550" y="16892"/>
                  <a:pt x="4551" y="16893"/>
                  <a:pt x="4487" y="17182"/>
                </a:cubicBezTo>
                <a:cubicBezTo>
                  <a:pt x="4487" y="17182"/>
                  <a:pt x="4486" y="17182"/>
                  <a:pt x="4457" y="17195"/>
                </a:cubicBezTo>
                <a:lnTo>
                  <a:pt x="4441" y="17239"/>
                </a:lnTo>
                <a:lnTo>
                  <a:pt x="4453" y="17271"/>
                </a:lnTo>
                <a:cubicBezTo>
                  <a:pt x="4441" y="17280"/>
                  <a:pt x="4420" y="17289"/>
                  <a:pt x="4416" y="17294"/>
                </a:cubicBezTo>
                <a:cubicBezTo>
                  <a:pt x="4416" y="17294"/>
                  <a:pt x="4415" y="17293"/>
                  <a:pt x="4428" y="17324"/>
                </a:cubicBezTo>
                <a:cubicBezTo>
                  <a:pt x="4428" y="17324"/>
                  <a:pt x="4429" y="17324"/>
                  <a:pt x="4433" y="17366"/>
                </a:cubicBezTo>
                <a:cubicBezTo>
                  <a:pt x="4433" y="17366"/>
                  <a:pt x="4432" y="17365"/>
                  <a:pt x="4414" y="17388"/>
                </a:cubicBezTo>
                <a:cubicBezTo>
                  <a:pt x="4421" y="17356"/>
                  <a:pt x="4395" y="17389"/>
                  <a:pt x="4393" y="17369"/>
                </a:cubicBezTo>
                <a:cubicBezTo>
                  <a:pt x="4393" y="17369"/>
                  <a:pt x="4393" y="17369"/>
                  <a:pt x="4375" y="17392"/>
                </a:cubicBezTo>
                <a:cubicBezTo>
                  <a:pt x="4375" y="17392"/>
                  <a:pt x="4375" y="17391"/>
                  <a:pt x="4379" y="17433"/>
                </a:cubicBezTo>
                <a:cubicBezTo>
                  <a:pt x="4379" y="17433"/>
                  <a:pt x="4378" y="17434"/>
                  <a:pt x="4358" y="17436"/>
                </a:cubicBezTo>
                <a:cubicBezTo>
                  <a:pt x="4358" y="17436"/>
                  <a:pt x="4359" y="17435"/>
                  <a:pt x="4346" y="17520"/>
                </a:cubicBezTo>
                <a:lnTo>
                  <a:pt x="4348" y="17541"/>
                </a:lnTo>
                <a:lnTo>
                  <a:pt x="4389" y="17538"/>
                </a:lnTo>
                <a:cubicBezTo>
                  <a:pt x="4389" y="17538"/>
                  <a:pt x="4388" y="17537"/>
                  <a:pt x="4392" y="17579"/>
                </a:cubicBezTo>
                <a:cubicBezTo>
                  <a:pt x="4392" y="17579"/>
                  <a:pt x="4393" y="17579"/>
                  <a:pt x="4375" y="17602"/>
                </a:cubicBezTo>
                <a:cubicBezTo>
                  <a:pt x="4375" y="17602"/>
                  <a:pt x="4374" y="17601"/>
                  <a:pt x="4394" y="17599"/>
                </a:cubicBezTo>
                <a:cubicBezTo>
                  <a:pt x="4394" y="17599"/>
                  <a:pt x="4394" y="17599"/>
                  <a:pt x="4339" y="17668"/>
                </a:cubicBezTo>
                <a:cubicBezTo>
                  <a:pt x="4339" y="17668"/>
                  <a:pt x="4340" y="17668"/>
                  <a:pt x="4362" y="17687"/>
                </a:cubicBezTo>
                <a:cubicBezTo>
                  <a:pt x="4362" y="17687"/>
                  <a:pt x="4362" y="17687"/>
                  <a:pt x="4285" y="17736"/>
                </a:cubicBezTo>
                <a:lnTo>
                  <a:pt x="4256" y="17729"/>
                </a:lnTo>
                <a:lnTo>
                  <a:pt x="4236" y="17752"/>
                </a:lnTo>
                <a:cubicBezTo>
                  <a:pt x="4236" y="17752"/>
                  <a:pt x="4235" y="17751"/>
                  <a:pt x="4257" y="17770"/>
                </a:cubicBezTo>
                <a:lnTo>
                  <a:pt x="4277" y="17751"/>
                </a:lnTo>
                <a:lnTo>
                  <a:pt x="4275" y="17748"/>
                </a:lnTo>
                <a:cubicBezTo>
                  <a:pt x="4269" y="17756"/>
                  <a:pt x="4305" y="17725"/>
                  <a:pt x="4291" y="17739"/>
                </a:cubicBezTo>
                <a:lnTo>
                  <a:pt x="4277" y="17751"/>
                </a:lnTo>
                <a:lnTo>
                  <a:pt x="4280" y="17755"/>
                </a:lnTo>
                <a:cubicBezTo>
                  <a:pt x="4283" y="17763"/>
                  <a:pt x="4289" y="17777"/>
                  <a:pt x="4302" y="17807"/>
                </a:cubicBezTo>
                <a:cubicBezTo>
                  <a:pt x="4302" y="17807"/>
                  <a:pt x="4302" y="17808"/>
                  <a:pt x="4300" y="17787"/>
                </a:cubicBezTo>
                <a:cubicBezTo>
                  <a:pt x="4300" y="17787"/>
                  <a:pt x="4301" y="17788"/>
                  <a:pt x="4321" y="17786"/>
                </a:cubicBezTo>
                <a:lnTo>
                  <a:pt x="4342" y="17834"/>
                </a:lnTo>
                <a:lnTo>
                  <a:pt x="4345" y="17825"/>
                </a:lnTo>
                <a:cubicBezTo>
                  <a:pt x="4337" y="17818"/>
                  <a:pt x="4356" y="17867"/>
                  <a:pt x="4345" y="17841"/>
                </a:cubicBezTo>
                <a:lnTo>
                  <a:pt x="4342" y="17834"/>
                </a:lnTo>
                <a:cubicBezTo>
                  <a:pt x="4339" y="17843"/>
                  <a:pt x="4332" y="17863"/>
                  <a:pt x="4321" y="17901"/>
                </a:cubicBezTo>
                <a:cubicBezTo>
                  <a:pt x="4321" y="17901"/>
                  <a:pt x="4321" y="17900"/>
                  <a:pt x="4285" y="18061"/>
                </a:cubicBezTo>
                <a:cubicBezTo>
                  <a:pt x="4285" y="18061"/>
                  <a:pt x="4285" y="18061"/>
                  <a:pt x="4212" y="18361"/>
                </a:cubicBezTo>
                <a:cubicBezTo>
                  <a:pt x="4212" y="18361"/>
                  <a:pt x="4212" y="18361"/>
                  <a:pt x="4254" y="18377"/>
                </a:cubicBezTo>
                <a:cubicBezTo>
                  <a:pt x="4254" y="18377"/>
                  <a:pt x="4255" y="18378"/>
                  <a:pt x="4246" y="18389"/>
                </a:cubicBezTo>
                <a:cubicBezTo>
                  <a:pt x="4246" y="18389"/>
                  <a:pt x="4246" y="18390"/>
                  <a:pt x="4288" y="18407"/>
                </a:cubicBezTo>
                <a:cubicBezTo>
                  <a:pt x="4288" y="18407"/>
                  <a:pt x="4288" y="18406"/>
                  <a:pt x="4290" y="18427"/>
                </a:cubicBezTo>
                <a:cubicBezTo>
                  <a:pt x="4290" y="18427"/>
                  <a:pt x="4289" y="18426"/>
                  <a:pt x="4278" y="18417"/>
                </a:cubicBezTo>
                <a:cubicBezTo>
                  <a:pt x="4278" y="18417"/>
                  <a:pt x="4279" y="18418"/>
                  <a:pt x="4251" y="18452"/>
                </a:cubicBezTo>
                <a:cubicBezTo>
                  <a:pt x="4251" y="18452"/>
                  <a:pt x="4252" y="18452"/>
                  <a:pt x="4206" y="18719"/>
                </a:cubicBezTo>
                <a:cubicBezTo>
                  <a:pt x="4206" y="18719"/>
                  <a:pt x="4205" y="18719"/>
                  <a:pt x="4128" y="18768"/>
                </a:cubicBezTo>
                <a:cubicBezTo>
                  <a:pt x="4128" y="18768"/>
                  <a:pt x="4129" y="18768"/>
                  <a:pt x="4144" y="18819"/>
                </a:cubicBezTo>
                <a:cubicBezTo>
                  <a:pt x="4144" y="18819"/>
                  <a:pt x="4143" y="18819"/>
                  <a:pt x="4114" y="18832"/>
                </a:cubicBezTo>
                <a:cubicBezTo>
                  <a:pt x="4114" y="18832"/>
                  <a:pt x="4115" y="18832"/>
                  <a:pt x="4096" y="18949"/>
                </a:cubicBezTo>
                <a:cubicBezTo>
                  <a:pt x="4096" y="18949"/>
                  <a:pt x="4095" y="18949"/>
                  <a:pt x="4073" y="18930"/>
                </a:cubicBezTo>
                <a:cubicBezTo>
                  <a:pt x="4073" y="18930"/>
                  <a:pt x="4073" y="18930"/>
                  <a:pt x="4040" y="19017"/>
                </a:cubicBezTo>
                <a:cubicBezTo>
                  <a:pt x="4040" y="19017"/>
                  <a:pt x="4040" y="19018"/>
                  <a:pt x="4046" y="19080"/>
                </a:cubicBezTo>
                <a:cubicBezTo>
                  <a:pt x="4046" y="19080"/>
                  <a:pt x="4047" y="19079"/>
                  <a:pt x="3984" y="19274"/>
                </a:cubicBezTo>
                <a:lnTo>
                  <a:pt x="3995" y="19284"/>
                </a:lnTo>
                <a:cubicBezTo>
                  <a:pt x="3995" y="19284"/>
                  <a:pt x="3995" y="19284"/>
                  <a:pt x="3937" y="19426"/>
                </a:cubicBezTo>
                <a:cubicBezTo>
                  <a:pt x="3937" y="19426"/>
                  <a:pt x="3936" y="19426"/>
                  <a:pt x="3866" y="19653"/>
                </a:cubicBezTo>
                <a:cubicBezTo>
                  <a:pt x="3866" y="19653"/>
                  <a:pt x="3867" y="19653"/>
                  <a:pt x="3838" y="19666"/>
                </a:cubicBezTo>
                <a:cubicBezTo>
                  <a:pt x="3838" y="19666"/>
                  <a:pt x="3838" y="19665"/>
                  <a:pt x="3849" y="19675"/>
                </a:cubicBezTo>
                <a:cubicBezTo>
                  <a:pt x="3810" y="19794"/>
                  <a:pt x="3834" y="19834"/>
                  <a:pt x="3750" y="19915"/>
                </a:cubicBezTo>
                <a:cubicBezTo>
                  <a:pt x="3750" y="19915"/>
                  <a:pt x="3749" y="19916"/>
                  <a:pt x="3771" y="19934"/>
                </a:cubicBezTo>
                <a:cubicBezTo>
                  <a:pt x="3771" y="19934"/>
                  <a:pt x="3772" y="19934"/>
                  <a:pt x="3742" y="20042"/>
                </a:cubicBezTo>
                <a:cubicBezTo>
                  <a:pt x="3747" y="20104"/>
                  <a:pt x="3699" y="20141"/>
                  <a:pt x="3649" y="20156"/>
                </a:cubicBezTo>
                <a:cubicBezTo>
                  <a:pt x="3649" y="20156"/>
                  <a:pt x="3650" y="20155"/>
                  <a:pt x="3654" y="20197"/>
                </a:cubicBezTo>
                <a:cubicBezTo>
                  <a:pt x="3654" y="20197"/>
                  <a:pt x="3654" y="20197"/>
                  <a:pt x="3606" y="20328"/>
                </a:cubicBezTo>
                <a:cubicBezTo>
                  <a:pt x="3606" y="20328"/>
                  <a:pt x="3606" y="20327"/>
                  <a:pt x="3641" y="20376"/>
                </a:cubicBezTo>
                <a:cubicBezTo>
                  <a:pt x="3641" y="20376"/>
                  <a:pt x="3640" y="20376"/>
                  <a:pt x="3600" y="20380"/>
                </a:cubicBezTo>
                <a:cubicBezTo>
                  <a:pt x="3600" y="20380"/>
                  <a:pt x="3601" y="20381"/>
                  <a:pt x="3581" y="20498"/>
                </a:cubicBezTo>
                <a:cubicBezTo>
                  <a:pt x="3581" y="20498"/>
                  <a:pt x="3580" y="20498"/>
                  <a:pt x="3535" y="20555"/>
                </a:cubicBezTo>
                <a:cubicBezTo>
                  <a:pt x="3522" y="20640"/>
                  <a:pt x="3515" y="20688"/>
                  <a:pt x="3509" y="20713"/>
                </a:cubicBezTo>
                <a:lnTo>
                  <a:pt x="3502" y="20726"/>
                </a:lnTo>
                <a:lnTo>
                  <a:pt x="3502" y="20736"/>
                </a:lnTo>
                <a:cubicBezTo>
                  <a:pt x="3502" y="20736"/>
                  <a:pt x="3502" y="20736"/>
                  <a:pt x="3380" y="20958"/>
                </a:cubicBezTo>
                <a:cubicBezTo>
                  <a:pt x="3380" y="20958"/>
                  <a:pt x="3380" y="20958"/>
                  <a:pt x="3294" y="21019"/>
                </a:cubicBezTo>
                <a:cubicBezTo>
                  <a:pt x="3294" y="21019"/>
                  <a:pt x="3294" y="21019"/>
                  <a:pt x="3301" y="20987"/>
                </a:cubicBezTo>
                <a:cubicBezTo>
                  <a:pt x="3301" y="20987"/>
                  <a:pt x="3302" y="20987"/>
                  <a:pt x="3362" y="20866"/>
                </a:cubicBezTo>
                <a:cubicBezTo>
                  <a:pt x="3362" y="20866"/>
                  <a:pt x="3362" y="20865"/>
                  <a:pt x="3382" y="20863"/>
                </a:cubicBezTo>
                <a:lnTo>
                  <a:pt x="3403" y="20790"/>
                </a:lnTo>
                <a:lnTo>
                  <a:pt x="3386" y="20810"/>
                </a:lnTo>
                <a:cubicBezTo>
                  <a:pt x="3386" y="20810"/>
                  <a:pt x="3386" y="20811"/>
                  <a:pt x="3406" y="20694"/>
                </a:cubicBezTo>
                <a:cubicBezTo>
                  <a:pt x="3406" y="20694"/>
                  <a:pt x="3405" y="20693"/>
                  <a:pt x="3426" y="20691"/>
                </a:cubicBezTo>
                <a:cubicBezTo>
                  <a:pt x="3443" y="20553"/>
                  <a:pt x="3494" y="20653"/>
                  <a:pt x="3495" y="20558"/>
                </a:cubicBezTo>
                <a:cubicBezTo>
                  <a:pt x="3495" y="20558"/>
                  <a:pt x="3495" y="20559"/>
                  <a:pt x="3491" y="20517"/>
                </a:cubicBezTo>
                <a:cubicBezTo>
                  <a:pt x="3491" y="20517"/>
                  <a:pt x="3491" y="20518"/>
                  <a:pt x="3458" y="20605"/>
                </a:cubicBezTo>
                <a:cubicBezTo>
                  <a:pt x="3458" y="20605"/>
                  <a:pt x="3459" y="20604"/>
                  <a:pt x="3355" y="20688"/>
                </a:cubicBezTo>
                <a:cubicBezTo>
                  <a:pt x="3355" y="20688"/>
                  <a:pt x="3355" y="20688"/>
                  <a:pt x="3342" y="20657"/>
                </a:cubicBezTo>
                <a:cubicBezTo>
                  <a:pt x="3342" y="20657"/>
                  <a:pt x="3342" y="20657"/>
                  <a:pt x="3380" y="20633"/>
                </a:cubicBezTo>
                <a:cubicBezTo>
                  <a:pt x="3380" y="20633"/>
                  <a:pt x="3379" y="20632"/>
                  <a:pt x="3380" y="20617"/>
                </a:cubicBezTo>
                <a:lnTo>
                  <a:pt x="3385" y="20570"/>
                </a:lnTo>
                <a:lnTo>
                  <a:pt x="3376" y="20592"/>
                </a:lnTo>
                <a:cubicBezTo>
                  <a:pt x="3376" y="20592"/>
                  <a:pt x="3375" y="20592"/>
                  <a:pt x="3342" y="20564"/>
                </a:cubicBezTo>
                <a:cubicBezTo>
                  <a:pt x="3328" y="20600"/>
                  <a:pt x="3324" y="20620"/>
                  <a:pt x="3324" y="20631"/>
                </a:cubicBezTo>
                <a:lnTo>
                  <a:pt x="3331" y="20640"/>
                </a:lnTo>
                <a:lnTo>
                  <a:pt x="3334" y="20634"/>
                </a:lnTo>
                <a:cubicBezTo>
                  <a:pt x="3338" y="20617"/>
                  <a:pt x="3338" y="20617"/>
                  <a:pt x="3338" y="20617"/>
                </a:cubicBezTo>
                <a:cubicBezTo>
                  <a:pt x="3358" y="20615"/>
                  <a:pt x="3345" y="20636"/>
                  <a:pt x="3334" y="20641"/>
                </a:cubicBezTo>
                <a:lnTo>
                  <a:pt x="3331" y="20640"/>
                </a:lnTo>
                <a:lnTo>
                  <a:pt x="3322" y="20675"/>
                </a:lnTo>
                <a:cubicBezTo>
                  <a:pt x="3317" y="20695"/>
                  <a:pt x="3309" y="20722"/>
                  <a:pt x="3300" y="20757"/>
                </a:cubicBezTo>
                <a:cubicBezTo>
                  <a:pt x="3300" y="20757"/>
                  <a:pt x="3301" y="20756"/>
                  <a:pt x="3295" y="20809"/>
                </a:cubicBezTo>
                <a:cubicBezTo>
                  <a:pt x="3295" y="20809"/>
                  <a:pt x="3295" y="20809"/>
                  <a:pt x="3271" y="20885"/>
                </a:cubicBezTo>
                <a:cubicBezTo>
                  <a:pt x="3271" y="20885"/>
                  <a:pt x="3272" y="20884"/>
                  <a:pt x="3270" y="21073"/>
                </a:cubicBezTo>
                <a:cubicBezTo>
                  <a:pt x="3270" y="21073"/>
                  <a:pt x="3269" y="21074"/>
                  <a:pt x="3249" y="21076"/>
                </a:cubicBezTo>
                <a:cubicBezTo>
                  <a:pt x="3249" y="21076"/>
                  <a:pt x="3249" y="21076"/>
                  <a:pt x="3242" y="21108"/>
                </a:cubicBezTo>
                <a:cubicBezTo>
                  <a:pt x="3242" y="21108"/>
                  <a:pt x="3241" y="21108"/>
                  <a:pt x="3311" y="21090"/>
                </a:cubicBezTo>
                <a:lnTo>
                  <a:pt x="3368" y="21029"/>
                </a:lnTo>
                <a:lnTo>
                  <a:pt x="3359" y="21019"/>
                </a:lnTo>
                <a:cubicBezTo>
                  <a:pt x="3355" y="21013"/>
                  <a:pt x="3355" y="21013"/>
                  <a:pt x="3355" y="21013"/>
                </a:cubicBezTo>
                <a:lnTo>
                  <a:pt x="3375" y="21022"/>
                </a:lnTo>
                <a:lnTo>
                  <a:pt x="3409" y="20988"/>
                </a:lnTo>
                <a:cubicBezTo>
                  <a:pt x="3425" y="20974"/>
                  <a:pt x="3424" y="20979"/>
                  <a:pt x="3417" y="20990"/>
                </a:cubicBezTo>
                <a:lnTo>
                  <a:pt x="3387" y="21019"/>
                </a:lnTo>
                <a:lnTo>
                  <a:pt x="3395" y="21015"/>
                </a:lnTo>
                <a:cubicBezTo>
                  <a:pt x="3403" y="21010"/>
                  <a:pt x="3420" y="21002"/>
                  <a:pt x="3454" y="20982"/>
                </a:cubicBezTo>
                <a:cubicBezTo>
                  <a:pt x="3454" y="20982"/>
                  <a:pt x="3454" y="20983"/>
                  <a:pt x="3461" y="20950"/>
                </a:cubicBezTo>
                <a:cubicBezTo>
                  <a:pt x="3461" y="20950"/>
                  <a:pt x="3460" y="20950"/>
                  <a:pt x="3555" y="20762"/>
                </a:cubicBezTo>
                <a:cubicBezTo>
                  <a:pt x="3555" y="20762"/>
                  <a:pt x="3555" y="20762"/>
                  <a:pt x="3593" y="20622"/>
                </a:cubicBezTo>
                <a:cubicBezTo>
                  <a:pt x="3593" y="20622"/>
                  <a:pt x="3593" y="20622"/>
                  <a:pt x="3664" y="20510"/>
                </a:cubicBezTo>
                <a:cubicBezTo>
                  <a:pt x="3664" y="20510"/>
                  <a:pt x="3664" y="20511"/>
                  <a:pt x="3756" y="20303"/>
                </a:cubicBezTo>
                <a:cubicBezTo>
                  <a:pt x="3756" y="20303"/>
                  <a:pt x="3756" y="20303"/>
                  <a:pt x="3795" y="20184"/>
                </a:cubicBezTo>
                <a:cubicBezTo>
                  <a:pt x="3795" y="20184"/>
                  <a:pt x="3796" y="20184"/>
                  <a:pt x="3825" y="20170"/>
                </a:cubicBezTo>
                <a:cubicBezTo>
                  <a:pt x="3800" y="20225"/>
                  <a:pt x="3826" y="20191"/>
                  <a:pt x="3826" y="20191"/>
                </a:cubicBezTo>
                <a:cubicBezTo>
                  <a:pt x="3826" y="20191"/>
                  <a:pt x="3827" y="20191"/>
                  <a:pt x="3863" y="20146"/>
                </a:cubicBezTo>
                <a:cubicBezTo>
                  <a:pt x="3958" y="20073"/>
                  <a:pt x="3853" y="20041"/>
                  <a:pt x="3950" y="19990"/>
                </a:cubicBezTo>
                <a:cubicBezTo>
                  <a:pt x="3950" y="19990"/>
                  <a:pt x="3949" y="19990"/>
                  <a:pt x="3896" y="19963"/>
                </a:cubicBezTo>
                <a:cubicBezTo>
                  <a:pt x="3896" y="19963"/>
                  <a:pt x="3897" y="19964"/>
                  <a:pt x="3977" y="19841"/>
                </a:cubicBezTo>
                <a:cubicBezTo>
                  <a:pt x="3977" y="19841"/>
                  <a:pt x="3976" y="19840"/>
                  <a:pt x="3982" y="19902"/>
                </a:cubicBezTo>
                <a:cubicBezTo>
                  <a:pt x="3982" y="19902"/>
                  <a:pt x="3982" y="19903"/>
                  <a:pt x="4009" y="19869"/>
                </a:cubicBezTo>
                <a:cubicBezTo>
                  <a:pt x="4009" y="19869"/>
                  <a:pt x="4009" y="19869"/>
                  <a:pt x="3985" y="19829"/>
                </a:cubicBezTo>
                <a:cubicBezTo>
                  <a:pt x="4122" y="19774"/>
                  <a:pt x="3983" y="19808"/>
                  <a:pt x="4049" y="19749"/>
                </a:cubicBezTo>
                <a:cubicBezTo>
                  <a:pt x="4020" y="19763"/>
                  <a:pt x="4059" y="19738"/>
                  <a:pt x="4028" y="19730"/>
                </a:cubicBezTo>
                <a:cubicBezTo>
                  <a:pt x="3989" y="19755"/>
                  <a:pt x="4045" y="19823"/>
                  <a:pt x="3974" y="19819"/>
                </a:cubicBezTo>
                <a:cubicBezTo>
                  <a:pt x="3961" y="19789"/>
                  <a:pt x="3980" y="19767"/>
                  <a:pt x="3978" y="19746"/>
                </a:cubicBezTo>
                <a:cubicBezTo>
                  <a:pt x="3978" y="19746"/>
                  <a:pt x="3977" y="19746"/>
                  <a:pt x="3987" y="19735"/>
                </a:cubicBezTo>
                <a:cubicBezTo>
                  <a:pt x="3987" y="19735"/>
                  <a:pt x="3987" y="19735"/>
                  <a:pt x="4009" y="19754"/>
                </a:cubicBezTo>
                <a:cubicBezTo>
                  <a:pt x="4005" y="19712"/>
                  <a:pt x="4025" y="19711"/>
                  <a:pt x="4005" y="19713"/>
                </a:cubicBezTo>
                <a:cubicBezTo>
                  <a:pt x="4005" y="19713"/>
                  <a:pt x="4005" y="19712"/>
                  <a:pt x="4025" y="19710"/>
                </a:cubicBezTo>
                <a:cubicBezTo>
                  <a:pt x="4025" y="19710"/>
                  <a:pt x="4025" y="19710"/>
                  <a:pt x="4030" y="19657"/>
                </a:cubicBezTo>
                <a:cubicBezTo>
                  <a:pt x="4030" y="19657"/>
                  <a:pt x="4030" y="19658"/>
                  <a:pt x="4050" y="19656"/>
                </a:cubicBezTo>
                <a:cubicBezTo>
                  <a:pt x="4050" y="19656"/>
                  <a:pt x="4050" y="19655"/>
                  <a:pt x="4057" y="19622"/>
                </a:cubicBezTo>
                <a:cubicBezTo>
                  <a:pt x="4057" y="19622"/>
                  <a:pt x="4058" y="19623"/>
                  <a:pt x="4038" y="19625"/>
                </a:cubicBezTo>
                <a:cubicBezTo>
                  <a:pt x="4048" y="19520"/>
                  <a:pt x="4036" y="19605"/>
                  <a:pt x="4045" y="19593"/>
                </a:cubicBezTo>
                <a:cubicBezTo>
                  <a:pt x="4045" y="19593"/>
                  <a:pt x="4045" y="19593"/>
                  <a:pt x="4113" y="19555"/>
                </a:cubicBezTo>
                <a:cubicBezTo>
                  <a:pt x="4097" y="19656"/>
                  <a:pt x="4092" y="19661"/>
                  <a:pt x="4091" y="19644"/>
                </a:cubicBezTo>
                <a:lnTo>
                  <a:pt x="4093" y="19627"/>
                </a:lnTo>
                <a:lnTo>
                  <a:pt x="4089" y="19656"/>
                </a:lnTo>
                <a:cubicBezTo>
                  <a:pt x="4086" y="19675"/>
                  <a:pt x="4083" y="19702"/>
                  <a:pt x="4079" y="19736"/>
                </a:cubicBezTo>
                <a:cubicBezTo>
                  <a:pt x="4079" y="19736"/>
                  <a:pt x="4078" y="19736"/>
                  <a:pt x="4043" y="20012"/>
                </a:cubicBezTo>
                <a:cubicBezTo>
                  <a:pt x="4043" y="20012"/>
                  <a:pt x="4043" y="20012"/>
                  <a:pt x="4025" y="20035"/>
                </a:cubicBezTo>
                <a:cubicBezTo>
                  <a:pt x="4025" y="20035"/>
                  <a:pt x="4026" y="20034"/>
                  <a:pt x="4052" y="20095"/>
                </a:cubicBezTo>
                <a:cubicBezTo>
                  <a:pt x="4052" y="20095"/>
                  <a:pt x="4052" y="20095"/>
                  <a:pt x="3995" y="20143"/>
                </a:cubicBezTo>
                <a:cubicBezTo>
                  <a:pt x="3986" y="20154"/>
                  <a:pt x="4006" y="20152"/>
                  <a:pt x="3996" y="20163"/>
                </a:cubicBezTo>
                <a:cubicBezTo>
                  <a:pt x="4117" y="20036"/>
                  <a:pt x="4026" y="20149"/>
                  <a:pt x="4046" y="20147"/>
                </a:cubicBezTo>
                <a:cubicBezTo>
                  <a:pt x="4046" y="20147"/>
                  <a:pt x="4046" y="20148"/>
                  <a:pt x="4043" y="20222"/>
                </a:cubicBezTo>
                <a:cubicBezTo>
                  <a:pt x="4043" y="20222"/>
                  <a:pt x="4043" y="20222"/>
                  <a:pt x="3943" y="20347"/>
                </a:cubicBezTo>
                <a:cubicBezTo>
                  <a:pt x="3943" y="20347"/>
                  <a:pt x="3942" y="20346"/>
                  <a:pt x="3931" y="20337"/>
                </a:cubicBezTo>
                <a:cubicBezTo>
                  <a:pt x="3931" y="20337"/>
                  <a:pt x="3933" y="20337"/>
                  <a:pt x="3947" y="20273"/>
                </a:cubicBezTo>
                <a:cubicBezTo>
                  <a:pt x="3954" y="20240"/>
                  <a:pt x="3917" y="20286"/>
                  <a:pt x="3928" y="20296"/>
                </a:cubicBezTo>
                <a:cubicBezTo>
                  <a:pt x="3928" y="20296"/>
                  <a:pt x="3927" y="20296"/>
                  <a:pt x="3843" y="20377"/>
                </a:cubicBezTo>
                <a:cubicBezTo>
                  <a:pt x="3843" y="20377"/>
                  <a:pt x="3844" y="20378"/>
                  <a:pt x="3866" y="20396"/>
                </a:cubicBezTo>
                <a:lnTo>
                  <a:pt x="3902" y="20388"/>
                </a:lnTo>
                <a:lnTo>
                  <a:pt x="3896" y="20383"/>
                </a:lnTo>
                <a:cubicBezTo>
                  <a:pt x="3890" y="20379"/>
                  <a:pt x="3906" y="20382"/>
                  <a:pt x="3911" y="20386"/>
                </a:cubicBezTo>
                <a:lnTo>
                  <a:pt x="3902" y="20388"/>
                </a:lnTo>
                <a:lnTo>
                  <a:pt x="3917" y="20401"/>
                </a:lnTo>
                <a:cubicBezTo>
                  <a:pt x="3917" y="20401"/>
                  <a:pt x="3918" y="20401"/>
                  <a:pt x="3900" y="20424"/>
                </a:cubicBezTo>
                <a:lnTo>
                  <a:pt x="3910" y="20459"/>
                </a:lnTo>
                <a:lnTo>
                  <a:pt x="3913" y="20455"/>
                </a:lnTo>
                <a:lnTo>
                  <a:pt x="3917" y="20480"/>
                </a:lnTo>
                <a:lnTo>
                  <a:pt x="3910" y="20459"/>
                </a:lnTo>
                <a:lnTo>
                  <a:pt x="3909" y="20462"/>
                </a:lnTo>
                <a:cubicBezTo>
                  <a:pt x="3904" y="20470"/>
                  <a:pt x="3895" y="20487"/>
                  <a:pt x="3877" y="20520"/>
                </a:cubicBezTo>
                <a:cubicBezTo>
                  <a:pt x="3877" y="20520"/>
                  <a:pt x="3878" y="20520"/>
                  <a:pt x="3856" y="20501"/>
                </a:cubicBezTo>
                <a:cubicBezTo>
                  <a:pt x="3856" y="20501"/>
                  <a:pt x="3855" y="20501"/>
                  <a:pt x="3863" y="20584"/>
                </a:cubicBezTo>
                <a:cubicBezTo>
                  <a:pt x="3887" y="20624"/>
                  <a:pt x="3884" y="20583"/>
                  <a:pt x="3893" y="20571"/>
                </a:cubicBezTo>
                <a:cubicBezTo>
                  <a:pt x="3893" y="20571"/>
                  <a:pt x="3893" y="20572"/>
                  <a:pt x="3897" y="20614"/>
                </a:cubicBezTo>
                <a:cubicBezTo>
                  <a:pt x="3897" y="20614"/>
                  <a:pt x="3897" y="20614"/>
                  <a:pt x="3974" y="20564"/>
                </a:cubicBezTo>
                <a:cubicBezTo>
                  <a:pt x="3974" y="20564"/>
                  <a:pt x="3974" y="20564"/>
                  <a:pt x="3981" y="20532"/>
                </a:cubicBezTo>
                <a:lnTo>
                  <a:pt x="3999" y="20545"/>
                </a:lnTo>
                <a:lnTo>
                  <a:pt x="3999" y="20541"/>
                </a:lnTo>
                <a:cubicBezTo>
                  <a:pt x="4001" y="20530"/>
                  <a:pt x="4001" y="20529"/>
                  <a:pt x="4001" y="20529"/>
                </a:cubicBezTo>
                <a:cubicBezTo>
                  <a:pt x="4001" y="20529"/>
                  <a:pt x="4004" y="20541"/>
                  <a:pt x="4004" y="20548"/>
                </a:cubicBezTo>
                <a:lnTo>
                  <a:pt x="3999" y="20545"/>
                </a:lnTo>
                <a:lnTo>
                  <a:pt x="3989" y="20615"/>
                </a:lnTo>
                <a:cubicBezTo>
                  <a:pt x="3989" y="20615"/>
                  <a:pt x="3988" y="20615"/>
                  <a:pt x="3968" y="20617"/>
                </a:cubicBezTo>
                <a:cubicBezTo>
                  <a:pt x="3968" y="20617"/>
                  <a:pt x="3968" y="20617"/>
                  <a:pt x="3937" y="20609"/>
                </a:cubicBezTo>
                <a:cubicBezTo>
                  <a:pt x="3937" y="20609"/>
                  <a:pt x="3937" y="20609"/>
                  <a:pt x="3910" y="20643"/>
                </a:cubicBezTo>
                <a:cubicBezTo>
                  <a:pt x="3910" y="20643"/>
                  <a:pt x="3910" y="20643"/>
                  <a:pt x="3927" y="20714"/>
                </a:cubicBezTo>
                <a:cubicBezTo>
                  <a:pt x="3927" y="20714"/>
                  <a:pt x="3928" y="20714"/>
                  <a:pt x="3897" y="20822"/>
                </a:cubicBezTo>
                <a:cubicBezTo>
                  <a:pt x="3897" y="20822"/>
                  <a:pt x="3897" y="20823"/>
                  <a:pt x="3906" y="20812"/>
                </a:cubicBezTo>
                <a:cubicBezTo>
                  <a:pt x="3906" y="20812"/>
                  <a:pt x="3905" y="20811"/>
                  <a:pt x="3931" y="20872"/>
                </a:cubicBezTo>
                <a:cubicBezTo>
                  <a:pt x="3931" y="20872"/>
                  <a:pt x="3932" y="20871"/>
                  <a:pt x="3948" y="20828"/>
                </a:cubicBezTo>
                <a:cubicBezTo>
                  <a:pt x="3948" y="20828"/>
                  <a:pt x="3949" y="20827"/>
                  <a:pt x="3960" y="20837"/>
                </a:cubicBezTo>
                <a:cubicBezTo>
                  <a:pt x="3959" y="20879"/>
                  <a:pt x="3958" y="20903"/>
                  <a:pt x="3958" y="20915"/>
                </a:cubicBezTo>
                <a:lnTo>
                  <a:pt x="3961" y="20921"/>
                </a:lnTo>
                <a:lnTo>
                  <a:pt x="3961" y="20923"/>
                </a:lnTo>
                <a:lnTo>
                  <a:pt x="3948" y="20953"/>
                </a:lnTo>
                <a:cubicBezTo>
                  <a:pt x="3904" y="21060"/>
                  <a:pt x="3962" y="20880"/>
                  <a:pt x="3890" y="20969"/>
                </a:cubicBezTo>
                <a:lnTo>
                  <a:pt x="3899" y="21006"/>
                </a:lnTo>
                <a:lnTo>
                  <a:pt x="3910" y="20991"/>
                </a:lnTo>
                <a:cubicBezTo>
                  <a:pt x="3905" y="20997"/>
                  <a:pt x="3905" y="21024"/>
                  <a:pt x="3900" y="21010"/>
                </a:cubicBezTo>
                <a:lnTo>
                  <a:pt x="3899" y="21006"/>
                </a:lnTo>
                <a:lnTo>
                  <a:pt x="3894" y="21012"/>
                </a:lnTo>
                <a:cubicBezTo>
                  <a:pt x="3894" y="21012"/>
                  <a:pt x="3894" y="21011"/>
                  <a:pt x="3934" y="21007"/>
                </a:cubicBezTo>
                <a:cubicBezTo>
                  <a:pt x="3934" y="21007"/>
                  <a:pt x="3935" y="21007"/>
                  <a:pt x="3937" y="21028"/>
                </a:cubicBezTo>
                <a:cubicBezTo>
                  <a:pt x="3909" y="21051"/>
                  <a:pt x="3892" y="21065"/>
                  <a:pt x="3883" y="21071"/>
                </a:cubicBezTo>
                <a:lnTo>
                  <a:pt x="3880" y="21073"/>
                </a:lnTo>
                <a:lnTo>
                  <a:pt x="3886" y="21138"/>
                </a:lnTo>
                <a:lnTo>
                  <a:pt x="3879" y="21146"/>
                </a:lnTo>
                <a:cubicBezTo>
                  <a:pt x="3895" y="21140"/>
                  <a:pt x="3871" y="21163"/>
                  <a:pt x="3879" y="21171"/>
                </a:cubicBezTo>
                <a:cubicBezTo>
                  <a:pt x="3879" y="21171"/>
                  <a:pt x="3880" y="21170"/>
                  <a:pt x="3958" y="21141"/>
                </a:cubicBezTo>
                <a:cubicBezTo>
                  <a:pt x="3958" y="21141"/>
                  <a:pt x="3957" y="21141"/>
                  <a:pt x="3961" y="21182"/>
                </a:cubicBezTo>
                <a:cubicBezTo>
                  <a:pt x="3961" y="21182"/>
                  <a:pt x="3961" y="21182"/>
                  <a:pt x="4006" y="21125"/>
                </a:cubicBezTo>
                <a:cubicBezTo>
                  <a:pt x="4006" y="21125"/>
                  <a:pt x="4008" y="21125"/>
                  <a:pt x="4070" y="21140"/>
                </a:cubicBezTo>
                <a:cubicBezTo>
                  <a:pt x="4070" y="21140"/>
                  <a:pt x="4070" y="21141"/>
                  <a:pt x="4072" y="21162"/>
                </a:cubicBezTo>
                <a:cubicBezTo>
                  <a:pt x="4072" y="21162"/>
                  <a:pt x="4071" y="21161"/>
                  <a:pt x="4022" y="21176"/>
                </a:cubicBezTo>
                <a:cubicBezTo>
                  <a:pt x="4039" y="21248"/>
                  <a:pt x="4061" y="21153"/>
                  <a:pt x="4094" y="21181"/>
                </a:cubicBezTo>
                <a:cubicBezTo>
                  <a:pt x="4094" y="21181"/>
                  <a:pt x="4093" y="21180"/>
                  <a:pt x="4135" y="21197"/>
                </a:cubicBezTo>
                <a:cubicBezTo>
                  <a:pt x="4135" y="21197"/>
                  <a:pt x="4136" y="21197"/>
                  <a:pt x="4118" y="21220"/>
                </a:cubicBezTo>
                <a:cubicBezTo>
                  <a:pt x="4118" y="21220"/>
                  <a:pt x="4117" y="21219"/>
                  <a:pt x="4152" y="21268"/>
                </a:cubicBezTo>
                <a:cubicBezTo>
                  <a:pt x="4150" y="21247"/>
                  <a:pt x="4171" y="21246"/>
                  <a:pt x="4181" y="21235"/>
                </a:cubicBezTo>
                <a:cubicBezTo>
                  <a:pt x="4376" y="21152"/>
                  <a:pt x="4143" y="21165"/>
                  <a:pt x="4251" y="21122"/>
                </a:cubicBezTo>
                <a:cubicBezTo>
                  <a:pt x="4251" y="21122"/>
                  <a:pt x="4251" y="21123"/>
                  <a:pt x="4317" y="21064"/>
                </a:cubicBezTo>
                <a:cubicBezTo>
                  <a:pt x="4317" y="21064"/>
                  <a:pt x="4317" y="21063"/>
                  <a:pt x="4328" y="21073"/>
                </a:cubicBezTo>
                <a:cubicBezTo>
                  <a:pt x="4328" y="21073"/>
                  <a:pt x="4328" y="21072"/>
                  <a:pt x="4322" y="21010"/>
                </a:cubicBezTo>
                <a:cubicBezTo>
                  <a:pt x="4322" y="21010"/>
                  <a:pt x="4321" y="21011"/>
                  <a:pt x="4308" y="20981"/>
                </a:cubicBezTo>
                <a:cubicBezTo>
                  <a:pt x="4308" y="20981"/>
                  <a:pt x="4309" y="20980"/>
                  <a:pt x="4336" y="20946"/>
                </a:cubicBezTo>
                <a:cubicBezTo>
                  <a:pt x="4336" y="20946"/>
                  <a:pt x="4336" y="20946"/>
                  <a:pt x="4329" y="20978"/>
                </a:cubicBezTo>
                <a:cubicBezTo>
                  <a:pt x="4329" y="20978"/>
                  <a:pt x="4329" y="20979"/>
                  <a:pt x="4380" y="20984"/>
                </a:cubicBezTo>
                <a:cubicBezTo>
                  <a:pt x="4380" y="20984"/>
                  <a:pt x="4381" y="20984"/>
                  <a:pt x="4386" y="20931"/>
                </a:cubicBezTo>
                <a:cubicBezTo>
                  <a:pt x="4386" y="20931"/>
                  <a:pt x="4386" y="20931"/>
                  <a:pt x="4406" y="20929"/>
                </a:cubicBezTo>
                <a:cubicBezTo>
                  <a:pt x="4544" y="20779"/>
                  <a:pt x="4385" y="20931"/>
                  <a:pt x="4409" y="20856"/>
                </a:cubicBezTo>
                <a:cubicBezTo>
                  <a:pt x="4409" y="20856"/>
                  <a:pt x="4409" y="20856"/>
                  <a:pt x="4453" y="20778"/>
                </a:cubicBezTo>
                <a:cubicBezTo>
                  <a:pt x="4453" y="20778"/>
                  <a:pt x="4452" y="20777"/>
                  <a:pt x="4503" y="20783"/>
                </a:cubicBezTo>
                <a:cubicBezTo>
                  <a:pt x="4503" y="20783"/>
                  <a:pt x="4503" y="20783"/>
                  <a:pt x="4511" y="20751"/>
                </a:cubicBezTo>
                <a:cubicBezTo>
                  <a:pt x="4511" y="20751"/>
                  <a:pt x="4511" y="20752"/>
                  <a:pt x="4543" y="20665"/>
                </a:cubicBezTo>
                <a:lnTo>
                  <a:pt x="4557" y="20671"/>
                </a:lnTo>
                <a:lnTo>
                  <a:pt x="4563" y="20662"/>
                </a:lnTo>
                <a:cubicBezTo>
                  <a:pt x="4563" y="20662"/>
                  <a:pt x="4563" y="20662"/>
                  <a:pt x="4570" y="20630"/>
                </a:cubicBezTo>
                <a:cubicBezTo>
                  <a:pt x="4570" y="20630"/>
                  <a:pt x="4570" y="20630"/>
                  <a:pt x="4601" y="20637"/>
                </a:cubicBezTo>
                <a:cubicBezTo>
                  <a:pt x="4601" y="20637"/>
                  <a:pt x="4602" y="20637"/>
                  <a:pt x="4603" y="20752"/>
                </a:cubicBezTo>
                <a:cubicBezTo>
                  <a:pt x="4603" y="20752"/>
                  <a:pt x="4602" y="20753"/>
                  <a:pt x="4654" y="20758"/>
                </a:cubicBezTo>
                <a:cubicBezTo>
                  <a:pt x="4654" y="20758"/>
                  <a:pt x="4654" y="20758"/>
                  <a:pt x="4600" y="20826"/>
                </a:cubicBezTo>
                <a:cubicBezTo>
                  <a:pt x="4600" y="20826"/>
                  <a:pt x="4600" y="20826"/>
                  <a:pt x="4666" y="20882"/>
                </a:cubicBezTo>
                <a:cubicBezTo>
                  <a:pt x="4666" y="20882"/>
                  <a:pt x="4665" y="20882"/>
                  <a:pt x="4627" y="20907"/>
                </a:cubicBezTo>
                <a:cubicBezTo>
                  <a:pt x="4627" y="20907"/>
                  <a:pt x="4628" y="20907"/>
                  <a:pt x="4641" y="20937"/>
                </a:cubicBezTo>
                <a:lnTo>
                  <a:pt x="4618" y="20962"/>
                </a:lnTo>
                <a:lnTo>
                  <a:pt x="4635" y="20990"/>
                </a:lnTo>
                <a:cubicBezTo>
                  <a:pt x="4635" y="20990"/>
                  <a:pt x="4635" y="20990"/>
                  <a:pt x="4621" y="21054"/>
                </a:cubicBezTo>
                <a:cubicBezTo>
                  <a:pt x="4621" y="21054"/>
                  <a:pt x="4621" y="21055"/>
                  <a:pt x="4601" y="21057"/>
                </a:cubicBezTo>
                <a:cubicBezTo>
                  <a:pt x="4601" y="21057"/>
                  <a:pt x="4601" y="21056"/>
                  <a:pt x="4638" y="21125"/>
                </a:cubicBezTo>
                <a:cubicBezTo>
                  <a:pt x="4638" y="21125"/>
                  <a:pt x="4639" y="21126"/>
                  <a:pt x="4681" y="21353"/>
                </a:cubicBezTo>
                <a:cubicBezTo>
                  <a:pt x="4681" y="21353"/>
                  <a:pt x="4679" y="21352"/>
                  <a:pt x="4736" y="21305"/>
                </a:cubicBezTo>
                <a:cubicBezTo>
                  <a:pt x="4736" y="21305"/>
                  <a:pt x="4737" y="21305"/>
                  <a:pt x="4705" y="21392"/>
                </a:cubicBezTo>
                <a:cubicBezTo>
                  <a:pt x="4705" y="21392"/>
                  <a:pt x="4704" y="21391"/>
                  <a:pt x="4710" y="21453"/>
                </a:cubicBezTo>
                <a:cubicBezTo>
                  <a:pt x="4710" y="21453"/>
                  <a:pt x="4709" y="21454"/>
                  <a:pt x="4739" y="21440"/>
                </a:cubicBezTo>
                <a:cubicBezTo>
                  <a:pt x="4739" y="21440"/>
                  <a:pt x="4739" y="21441"/>
                  <a:pt x="4737" y="21420"/>
                </a:cubicBezTo>
                <a:cubicBezTo>
                  <a:pt x="4737" y="21420"/>
                  <a:pt x="4737" y="21420"/>
                  <a:pt x="4768" y="21427"/>
                </a:cubicBezTo>
                <a:cubicBezTo>
                  <a:pt x="4768" y="21427"/>
                  <a:pt x="4768" y="21427"/>
                  <a:pt x="4753" y="21376"/>
                </a:cubicBezTo>
                <a:cubicBezTo>
                  <a:pt x="4753" y="21376"/>
                  <a:pt x="4754" y="21376"/>
                  <a:pt x="4777" y="21300"/>
                </a:cubicBezTo>
                <a:cubicBezTo>
                  <a:pt x="4947" y="21273"/>
                  <a:pt x="4795" y="21278"/>
                  <a:pt x="4859" y="21198"/>
                </a:cubicBezTo>
                <a:cubicBezTo>
                  <a:pt x="4859" y="21198"/>
                  <a:pt x="4859" y="21199"/>
                  <a:pt x="4879" y="21197"/>
                </a:cubicBezTo>
                <a:cubicBezTo>
                  <a:pt x="4879" y="21197"/>
                  <a:pt x="4878" y="21197"/>
                  <a:pt x="4894" y="21153"/>
                </a:cubicBezTo>
                <a:cubicBezTo>
                  <a:pt x="4944" y="21138"/>
                  <a:pt x="4887" y="21185"/>
                  <a:pt x="4926" y="21160"/>
                </a:cubicBezTo>
                <a:cubicBezTo>
                  <a:pt x="4926" y="21160"/>
                  <a:pt x="4926" y="21160"/>
                  <a:pt x="4928" y="21181"/>
                </a:cubicBezTo>
                <a:cubicBezTo>
                  <a:pt x="4928" y="21181"/>
                  <a:pt x="4928" y="21181"/>
                  <a:pt x="4911" y="21224"/>
                </a:cubicBezTo>
                <a:cubicBezTo>
                  <a:pt x="4911" y="21224"/>
                  <a:pt x="4912" y="21224"/>
                  <a:pt x="4873" y="21249"/>
                </a:cubicBezTo>
                <a:cubicBezTo>
                  <a:pt x="4873" y="21249"/>
                  <a:pt x="4874" y="21249"/>
                  <a:pt x="4858" y="21293"/>
                </a:cubicBezTo>
                <a:cubicBezTo>
                  <a:pt x="4858" y="21293"/>
                  <a:pt x="4858" y="21292"/>
                  <a:pt x="4907" y="21277"/>
                </a:cubicBezTo>
                <a:cubicBezTo>
                  <a:pt x="4907" y="21277"/>
                  <a:pt x="4907" y="21277"/>
                  <a:pt x="4923" y="21233"/>
                </a:cubicBezTo>
                <a:cubicBezTo>
                  <a:pt x="4923" y="21233"/>
                  <a:pt x="4923" y="21234"/>
                  <a:pt x="4958" y="21283"/>
                </a:cubicBezTo>
                <a:cubicBezTo>
                  <a:pt x="4958" y="21283"/>
                  <a:pt x="4959" y="21283"/>
                  <a:pt x="4950" y="21294"/>
                </a:cubicBezTo>
                <a:cubicBezTo>
                  <a:pt x="4950" y="21294"/>
                  <a:pt x="4949" y="21294"/>
                  <a:pt x="4921" y="21328"/>
                </a:cubicBezTo>
                <a:cubicBezTo>
                  <a:pt x="4921" y="21328"/>
                  <a:pt x="4922" y="21329"/>
                  <a:pt x="4986" y="21364"/>
                </a:cubicBezTo>
                <a:cubicBezTo>
                  <a:pt x="4986" y="21364"/>
                  <a:pt x="4987" y="21364"/>
                  <a:pt x="5005" y="21341"/>
                </a:cubicBezTo>
                <a:cubicBezTo>
                  <a:pt x="5005" y="21341"/>
                  <a:pt x="5005" y="21340"/>
                  <a:pt x="4969" y="21292"/>
                </a:cubicBezTo>
                <a:cubicBezTo>
                  <a:pt x="4969" y="21292"/>
                  <a:pt x="4969" y="21293"/>
                  <a:pt x="5009" y="21289"/>
                </a:cubicBezTo>
                <a:cubicBezTo>
                  <a:pt x="5009" y="21289"/>
                  <a:pt x="5010" y="21287"/>
                  <a:pt x="5001" y="21299"/>
                </a:cubicBezTo>
                <a:cubicBezTo>
                  <a:pt x="5001" y="21299"/>
                  <a:pt x="5000" y="21300"/>
                  <a:pt x="5070" y="21283"/>
                </a:cubicBezTo>
                <a:cubicBezTo>
                  <a:pt x="5070" y="21283"/>
                  <a:pt x="5071" y="21281"/>
                  <a:pt x="5093" y="21300"/>
                </a:cubicBezTo>
                <a:cubicBezTo>
                  <a:pt x="5093" y="21300"/>
                  <a:pt x="5093" y="21301"/>
                  <a:pt x="5111" y="21278"/>
                </a:cubicBezTo>
                <a:cubicBezTo>
                  <a:pt x="5111" y="21278"/>
                  <a:pt x="5110" y="21278"/>
                  <a:pt x="5145" y="21326"/>
                </a:cubicBezTo>
                <a:cubicBezTo>
                  <a:pt x="5145" y="21326"/>
                  <a:pt x="5146" y="21327"/>
                  <a:pt x="5149" y="21254"/>
                </a:cubicBezTo>
                <a:cubicBezTo>
                  <a:pt x="5149" y="21254"/>
                  <a:pt x="5148" y="21254"/>
                  <a:pt x="5254" y="21191"/>
                </a:cubicBezTo>
                <a:cubicBezTo>
                  <a:pt x="5254" y="21191"/>
                  <a:pt x="5255" y="21191"/>
                  <a:pt x="5233" y="21172"/>
                </a:cubicBezTo>
                <a:cubicBezTo>
                  <a:pt x="5233" y="21172"/>
                  <a:pt x="5232" y="21172"/>
                  <a:pt x="5318" y="21111"/>
                </a:cubicBezTo>
                <a:cubicBezTo>
                  <a:pt x="5318" y="21111"/>
                  <a:pt x="5318" y="21111"/>
                  <a:pt x="5341" y="21130"/>
                </a:cubicBezTo>
                <a:cubicBezTo>
                  <a:pt x="5318" y="21182"/>
                  <a:pt x="5299" y="21222"/>
                  <a:pt x="5285" y="21254"/>
                </a:cubicBezTo>
                <a:lnTo>
                  <a:pt x="5273" y="21284"/>
                </a:lnTo>
                <a:lnTo>
                  <a:pt x="5287" y="21265"/>
                </a:lnTo>
                <a:cubicBezTo>
                  <a:pt x="5291" y="21260"/>
                  <a:pt x="5292" y="21259"/>
                  <a:pt x="5292" y="21259"/>
                </a:cubicBezTo>
                <a:cubicBezTo>
                  <a:pt x="5298" y="21235"/>
                  <a:pt x="5218" y="21408"/>
                  <a:pt x="5256" y="21321"/>
                </a:cubicBezTo>
                <a:lnTo>
                  <a:pt x="5273" y="21284"/>
                </a:lnTo>
                <a:lnTo>
                  <a:pt x="5256" y="21306"/>
                </a:lnTo>
                <a:cubicBezTo>
                  <a:pt x="5256" y="21306"/>
                  <a:pt x="5256" y="21305"/>
                  <a:pt x="5240" y="21348"/>
                </a:cubicBezTo>
                <a:cubicBezTo>
                  <a:pt x="5240" y="21348"/>
                  <a:pt x="5239" y="21348"/>
                  <a:pt x="5155" y="21430"/>
                </a:cubicBezTo>
                <a:cubicBezTo>
                  <a:pt x="5104" y="21425"/>
                  <a:pt x="5120" y="21381"/>
                  <a:pt x="5138" y="21359"/>
                </a:cubicBezTo>
                <a:cubicBezTo>
                  <a:pt x="5138" y="21359"/>
                  <a:pt x="5139" y="21359"/>
                  <a:pt x="5130" y="21356"/>
                </a:cubicBezTo>
                <a:lnTo>
                  <a:pt x="5104" y="21348"/>
                </a:lnTo>
                <a:lnTo>
                  <a:pt x="5104" y="21350"/>
                </a:lnTo>
                <a:cubicBezTo>
                  <a:pt x="5100" y="21361"/>
                  <a:pt x="5089" y="21374"/>
                  <a:pt x="5100" y="21383"/>
                </a:cubicBezTo>
                <a:cubicBezTo>
                  <a:pt x="5100" y="21383"/>
                  <a:pt x="5099" y="21384"/>
                  <a:pt x="5018" y="21487"/>
                </a:cubicBezTo>
                <a:cubicBezTo>
                  <a:pt x="5018" y="21487"/>
                  <a:pt x="5019" y="21486"/>
                  <a:pt x="5032" y="21516"/>
                </a:cubicBezTo>
                <a:cubicBezTo>
                  <a:pt x="5032" y="21516"/>
                  <a:pt x="5032" y="21516"/>
                  <a:pt x="5063" y="21523"/>
                </a:cubicBezTo>
                <a:cubicBezTo>
                  <a:pt x="5063" y="21523"/>
                  <a:pt x="5063" y="21524"/>
                  <a:pt x="5076" y="21554"/>
                </a:cubicBezTo>
                <a:cubicBezTo>
                  <a:pt x="5076" y="21554"/>
                  <a:pt x="5075" y="21553"/>
                  <a:pt x="5147" y="21557"/>
                </a:cubicBezTo>
                <a:cubicBezTo>
                  <a:pt x="5147" y="21557"/>
                  <a:pt x="5147" y="21557"/>
                  <a:pt x="5152" y="21504"/>
                </a:cubicBezTo>
                <a:cubicBezTo>
                  <a:pt x="5152" y="21504"/>
                  <a:pt x="5152" y="21504"/>
                  <a:pt x="5190" y="21480"/>
                </a:cubicBezTo>
                <a:cubicBezTo>
                  <a:pt x="5215" y="21310"/>
                  <a:pt x="5247" y="21432"/>
                  <a:pt x="5236" y="21423"/>
                </a:cubicBezTo>
                <a:cubicBezTo>
                  <a:pt x="5236" y="21423"/>
                  <a:pt x="5236" y="21423"/>
                  <a:pt x="5227" y="21434"/>
                </a:cubicBezTo>
                <a:cubicBezTo>
                  <a:pt x="5227" y="21434"/>
                  <a:pt x="5228" y="21435"/>
                  <a:pt x="5257" y="21421"/>
                </a:cubicBezTo>
                <a:cubicBezTo>
                  <a:pt x="5287" y="21523"/>
                  <a:pt x="5268" y="21430"/>
                  <a:pt x="5251" y="21474"/>
                </a:cubicBezTo>
                <a:cubicBezTo>
                  <a:pt x="5251" y="21474"/>
                  <a:pt x="5251" y="21473"/>
                  <a:pt x="5202" y="21488"/>
                </a:cubicBezTo>
                <a:cubicBezTo>
                  <a:pt x="5202" y="21488"/>
                  <a:pt x="5201" y="21489"/>
                  <a:pt x="5239" y="21558"/>
                </a:cubicBezTo>
                <a:cubicBezTo>
                  <a:pt x="5239" y="21558"/>
                  <a:pt x="5238" y="21559"/>
                  <a:pt x="5265" y="21525"/>
                </a:cubicBezTo>
                <a:cubicBezTo>
                  <a:pt x="5265" y="21525"/>
                  <a:pt x="5267" y="21525"/>
                  <a:pt x="5336" y="21507"/>
                </a:cubicBezTo>
                <a:cubicBezTo>
                  <a:pt x="5336" y="21507"/>
                  <a:pt x="5336" y="21507"/>
                  <a:pt x="5369" y="21535"/>
                </a:cubicBezTo>
                <a:cubicBezTo>
                  <a:pt x="5369" y="21535"/>
                  <a:pt x="5369" y="21534"/>
                  <a:pt x="5472" y="21545"/>
                </a:cubicBezTo>
                <a:cubicBezTo>
                  <a:pt x="5472" y="21545"/>
                  <a:pt x="5472" y="21546"/>
                  <a:pt x="5485" y="21576"/>
                </a:cubicBezTo>
                <a:cubicBezTo>
                  <a:pt x="5542" y="21555"/>
                  <a:pt x="5513" y="21522"/>
                  <a:pt x="5516" y="21510"/>
                </a:cubicBezTo>
                <a:cubicBezTo>
                  <a:pt x="5511" y="21511"/>
                  <a:pt x="5516" y="21510"/>
                  <a:pt x="5499" y="21512"/>
                </a:cubicBezTo>
                <a:cubicBezTo>
                  <a:pt x="5499" y="21512"/>
                  <a:pt x="5499" y="21511"/>
                  <a:pt x="5469" y="21525"/>
                </a:cubicBezTo>
                <a:cubicBezTo>
                  <a:pt x="5449" y="21527"/>
                  <a:pt x="5468" y="21505"/>
                  <a:pt x="5457" y="21496"/>
                </a:cubicBezTo>
                <a:cubicBezTo>
                  <a:pt x="5457" y="21496"/>
                  <a:pt x="5457" y="21495"/>
                  <a:pt x="5430" y="21529"/>
                </a:cubicBezTo>
                <a:cubicBezTo>
                  <a:pt x="5430" y="21529"/>
                  <a:pt x="5430" y="21530"/>
                  <a:pt x="5387" y="21513"/>
                </a:cubicBezTo>
                <a:cubicBezTo>
                  <a:pt x="5415" y="21479"/>
                  <a:pt x="5411" y="21436"/>
                  <a:pt x="5424" y="21466"/>
                </a:cubicBezTo>
                <a:cubicBezTo>
                  <a:pt x="5424" y="21466"/>
                  <a:pt x="5423" y="21466"/>
                  <a:pt x="5584" y="21450"/>
                </a:cubicBezTo>
                <a:cubicBezTo>
                  <a:pt x="5584" y="21450"/>
                  <a:pt x="5585" y="21451"/>
                  <a:pt x="5560" y="21506"/>
                </a:cubicBezTo>
                <a:cubicBezTo>
                  <a:pt x="5560" y="21506"/>
                  <a:pt x="5560" y="21506"/>
                  <a:pt x="5591" y="21513"/>
                </a:cubicBezTo>
                <a:cubicBezTo>
                  <a:pt x="5591" y="21513"/>
                  <a:pt x="5591" y="21513"/>
                  <a:pt x="5607" y="21469"/>
                </a:cubicBezTo>
                <a:cubicBezTo>
                  <a:pt x="5607" y="21469"/>
                  <a:pt x="5607" y="21470"/>
                  <a:pt x="5675" y="21431"/>
                </a:cubicBezTo>
                <a:cubicBezTo>
                  <a:pt x="5675" y="21431"/>
                  <a:pt x="5674" y="21431"/>
                  <a:pt x="5683" y="21420"/>
                </a:cubicBezTo>
                <a:cubicBezTo>
                  <a:pt x="5683" y="21420"/>
                  <a:pt x="5683" y="21420"/>
                  <a:pt x="5767" y="21338"/>
                </a:cubicBezTo>
                <a:cubicBezTo>
                  <a:pt x="5736" y="21446"/>
                  <a:pt x="5785" y="21315"/>
                  <a:pt x="5791" y="21378"/>
                </a:cubicBezTo>
                <a:cubicBezTo>
                  <a:pt x="5791" y="21378"/>
                  <a:pt x="5791" y="21378"/>
                  <a:pt x="5764" y="21412"/>
                </a:cubicBezTo>
                <a:cubicBezTo>
                  <a:pt x="5764" y="21412"/>
                  <a:pt x="5764" y="21412"/>
                  <a:pt x="5761" y="21485"/>
                </a:cubicBezTo>
                <a:cubicBezTo>
                  <a:pt x="5761" y="21485"/>
                  <a:pt x="5761" y="21486"/>
                  <a:pt x="5832" y="21375"/>
                </a:cubicBezTo>
                <a:cubicBezTo>
                  <a:pt x="5832" y="21375"/>
                  <a:pt x="5832" y="21374"/>
                  <a:pt x="5889" y="21326"/>
                </a:cubicBezTo>
                <a:cubicBezTo>
                  <a:pt x="5889" y="21326"/>
                  <a:pt x="5888" y="21326"/>
                  <a:pt x="5882" y="21474"/>
                </a:cubicBezTo>
                <a:cubicBezTo>
                  <a:pt x="5882" y="21474"/>
                  <a:pt x="5882" y="21473"/>
                  <a:pt x="5855" y="21507"/>
                </a:cubicBezTo>
                <a:cubicBezTo>
                  <a:pt x="5855" y="21507"/>
                  <a:pt x="5854" y="21508"/>
                  <a:pt x="5875" y="21506"/>
                </a:cubicBezTo>
                <a:cubicBezTo>
                  <a:pt x="5875" y="21506"/>
                  <a:pt x="5875" y="21506"/>
                  <a:pt x="5860" y="21570"/>
                </a:cubicBezTo>
                <a:cubicBezTo>
                  <a:pt x="5860" y="21570"/>
                  <a:pt x="5861" y="21570"/>
                  <a:pt x="5882" y="21568"/>
                </a:cubicBezTo>
                <a:cubicBezTo>
                  <a:pt x="5882" y="21568"/>
                  <a:pt x="5881" y="21568"/>
                  <a:pt x="5909" y="21533"/>
                </a:cubicBezTo>
                <a:cubicBezTo>
                  <a:pt x="5909" y="21533"/>
                  <a:pt x="5908" y="21534"/>
                  <a:pt x="5897" y="21525"/>
                </a:cubicBezTo>
                <a:cubicBezTo>
                  <a:pt x="5897" y="21525"/>
                  <a:pt x="5898" y="21525"/>
                  <a:pt x="5941" y="21447"/>
                </a:cubicBezTo>
                <a:cubicBezTo>
                  <a:pt x="5941" y="21447"/>
                  <a:pt x="5940" y="21447"/>
                  <a:pt x="5967" y="21507"/>
                </a:cubicBezTo>
                <a:cubicBezTo>
                  <a:pt x="5967" y="21507"/>
                  <a:pt x="5967" y="21507"/>
                  <a:pt x="6015" y="21471"/>
                </a:cubicBezTo>
                <a:cubicBezTo>
                  <a:pt x="6015" y="21471"/>
                  <a:pt x="6014" y="21471"/>
                  <a:pt x="6036" y="21490"/>
                </a:cubicBezTo>
                <a:cubicBezTo>
                  <a:pt x="6036" y="21490"/>
                  <a:pt x="6037" y="21489"/>
                  <a:pt x="6032" y="21542"/>
                </a:cubicBezTo>
                <a:cubicBezTo>
                  <a:pt x="6032" y="21542"/>
                  <a:pt x="6031" y="21543"/>
                  <a:pt x="6067" y="21497"/>
                </a:cubicBezTo>
                <a:cubicBezTo>
                  <a:pt x="6067" y="21497"/>
                  <a:pt x="6067" y="21498"/>
                  <a:pt x="6141" y="21522"/>
                </a:cubicBezTo>
                <a:cubicBezTo>
                  <a:pt x="6141" y="21522"/>
                  <a:pt x="6141" y="21522"/>
                  <a:pt x="6148" y="21490"/>
                </a:cubicBezTo>
                <a:cubicBezTo>
                  <a:pt x="6260" y="21489"/>
                  <a:pt x="6155" y="21458"/>
                  <a:pt x="6193" y="21433"/>
                </a:cubicBezTo>
                <a:cubicBezTo>
                  <a:pt x="6193" y="21433"/>
                  <a:pt x="6194" y="21433"/>
                  <a:pt x="6240" y="21376"/>
                </a:cubicBezTo>
                <a:cubicBezTo>
                  <a:pt x="6240" y="21376"/>
                  <a:pt x="6239" y="21375"/>
                  <a:pt x="6250" y="21385"/>
                </a:cubicBezTo>
                <a:lnTo>
                  <a:pt x="6244" y="21429"/>
                </a:lnTo>
                <a:lnTo>
                  <a:pt x="6243" y="21417"/>
                </a:lnTo>
                <a:cubicBezTo>
                  <a:pt x="6243" y="21417"/>
                  <a:pt x="6240" y="21443"/>
                  <a:pt x="6240" y="21452"/>
                </a:cubicBezTo>
                <a:cubicBezTo>
                  <a:pt x="6240" y="21456"/>
                  <a:pt x="6240" y="21457"/>
                  <a:pt x="6241" y="21447"/>
                </a:cubicBezTo>
                <a:lnTo>
                  <a:pt x="6244" y="21430"/>
                </a:lnTo>
                <a:cubicBezTo>
                  <a:pt x="6245" y="21443"/>
                  <a:pt x="6248" y="21468"/>
                  <a:pt x="6253" y="21520"/>
                </a:cubicBezTo>
                <a:cubicBezTo>
                  <a:pt x="6253" y="21520"/>
                  <a:pt x="6253" y="21521"/>
                  <a:pt x="6348" y="21449"/>
                </a:cubicBezTo>
                <a:cubicBezTo>
                  <a:pt x="6348" y="21449"/>
                  <a:pt x="6348" y="21449"/>
                  <a:pt x="6379" y="21456"/>
                </a:cubicBezTo>
                <a:lnTo>
                  <a:pt x="6362" y="21507"/>
                </a:lnTo>
                <a:lnTo>
                  <a:pt x="6362" y="21510"/>
                </a:lnTo>
                <a:lnTo>
                  <a:pt x="6356" y="21526"/>
                </a:lnTo>
                <a:lnTo>
                  <a:pt x="6406" y="21516"/>
                </a:lnTo>
                <a:cubicBezTo>
                  <a:pt x="6414" y="21599"/>
                  <a:pt x="6412" y="21484"/>
                  <a:pt x="6427" y="21535"/>
                </a:cubicBezTo>
                <a:cubicBezTo>
                  <a:pt x="6427" y="21535"/>
                  <a:pt x="6428" y="21534"/>
                  <a:pt x="6431" y="21461"/>
                </a:cubicBezTo>
                <a:cubicBezTo>
                  <a:pt x="6431" y="21461"/>
                  <a:pt x="6430" y="21461"/>
                  <a:pt x="6441" y="21471"/>
                </a:cubicBezTo>
                <a:cubicBezTo>
                  <a:pt x="6441" y="21471"/>
                  <a:pt x="6441" y="21471"/>
                  <a:pt x="6472" y="21478"/>
                </a:cubicBezTo>
                <a:cubicBezTo>
                  <a:pt x="6472" y="21478"/>
                  <a:pt x="6473" y="21478"/>
                  <a:pt x="6509" y="21433"/>
                </a:cubicBezTo>
                <a:cubicBezTo>
                  <a:pt x="6509" y="21433"/>
                  <a:pt x="6509" y="21433"/>
                  <a:pt x="6578" y="21415"/>
                </a:cubicBezTo>
                <a:cubicBezTo>
                  <a:pt x="6578" y="21415"/>
                  <a:pt x="6579" y="21415"/>
                  <a:pt x="6566" y="21385"/>
                </a:cubicBezTo>
                <a:cubicBezTo>
                  <a:pt x="6566" y="21385"/>
                  <a:pt x="6565" y="21385"/>
                  <a:pt x="6617" y="21391"/>
                </a:cubicBezTo>
                <a:cubicBezTo>
                  <a:pt x="6617" y="21391"/>
                  <a:pt x="6618" y="21390"/>
                  <a:pt x="6620" y="21411"/>
                </a:cubicBezTo>
                <a:cubicBezTo>
                  <a:pt x="6620" y="21411"/>
                  <a:pt x="6620" y="21410"/>
                  <a:pt x="6600" y="21412"/>
                </a:cubicBezTo>
                <a:cubicBezTo>
                  <a:pt x="6600" y="21412"/>
                  <a:pt x="6599" y="21413"/>
                  <a:pt x="6607" y="21496"/>
                </a:cubicBezTo>
                <a:cubicBezTo>
                  <a:pt x="6607" y="21496"/>
                  <a:pt x="6606" y="21496"/>
                  <a:pt x="6644" y="21566"/>
                </a:cubicBezTo>
                <a:cubicBezTo>
                  <a:pt x="6644" y="21566"/>
                  <a:pt x="6644" y="21566"/>
                  <a:pt x="6656" y="21481"/>
                </a:cubicBezTo>
                <a:cubicBezTo>
                  <a:pt x="6656" y="21481"/>
                  <a:pt x="6656" y="21480"/>
                  <a:pt x="6676" y="21478"/>
                </a:cubicBezTo>
                <a:cubicBezTo>
                  <a:pt x="6676" y="21478"/>
                  <a:pt x="6676" y="21479"/>
                  <a:pt x="6655" y="21366"/>
                </a:cubicBezTo>
                <a:cubicBezTo>
                  <a:pt x="6655" y="21366"/>
                  <a:pt x="6655" y="21366"/>
                  <a:pt x="6731" y="21201"/>
                </a:cubicBezTo>
                <a:cubicBezTo>
                  <a:pt x="6731" y="21201"/>
                  <a:pt x="6732" y="21201"/>
                  <a:pt x="6761" y="21188"/>
                </a:cubicBezTo>
                <a:cubicBezTo>
                  <a:pt x="6761" y="21188"/>
                  <a:pt x="6761" y="21187"/>
                  <a:pt x="6804" y="21204"/>
                </a:cubicBezTo>
                <a:cubicBezTo>
                  <a:pt x="6804" y="21204"/>
                  <a:pt x="6803" y="21204"/>
                  <a:pt x="6808" y="21152"/>
                </a:cubicBezTo>
                <a:cubicBezTo>
                  <a:pt x="6808" y="21152"/>
                  <a:pt x="6808" y="21151"/>
                  <a:pt x="6857" y="21136"/>
                </a:cubicBezTo>
                <a:cubicBezTo>
                  <a:pt x="6857" y="21136"/>
                  <a:pt x="6857" y="21136"/>
                  <a:pt x="6833" y="21096"/>
                </a:cubicBezTo>
                <a:cubicBezTo>
                  <a:pt x="6833" y="21096"/>
                  <a:pt x="6834" y="21096"/>
                  <a:pt x="6850" y="21052"/>
                </a:cubicBezTo>
                <a:cubicBezTo>
                  <a:pt x="6850" y="21052"/>
                  <a:pt x="6849" y="21053"/>
                  <a:pt x="6843" y="20991"/>
                </a:cubicBezTo>
                <a:cubicBezTo>
                  <a:pt x="6843" y="20991"/>
                  <a:pt x="6844" y="20990"/>
                  <a:pt x="6873" y="20977"/>
                </a:cubicBezTo>
                <a:lnTo>
                  <a:pt x="6869" y="20946"/>
                </a:lnTo>
                <a:lnTo>
                  <a:pt x="6860" y="20947"/>
                </a:lnTo>
                <a:cubicBezTo>
                  <a:pt x="6853" y="20956"/>
                  <a:pt x="6859" y="20910"/>
                  <a:pt x="6866" y="20930"/>
                </a:cubicBezTo>
                <a:lnTo>
                  <a:pt x="6869" y="20946"/>
                </a:lnTo>
                <a:lnTo>
                  <a:pt x="6880" y="20945"/>
                </a:lnTo>
                <a:cubicBezTo>
                  <a:pt x="6880" y="20945"/>
                  <a:pt x="6881" y="20944"/>
                  <a:pt x="6897" y="20901"/>
                </a:cubicBezTo>
                <a:cubicBezTo>
                  <a:pt x="6897" y="20901"/>
                  <a:pt x="6896" y="20902"/>
                  <a:pt x="6982" y="20841"/>
                </a:cubicBezTo>
                <a:cubicBezTo>
                  <a:pt x="6982" y="20841"/>
                  <a:pt x="6982" y="20841"/>
                  <a:pt x="6975" y="20873"/>
                </a:cubicBezTo>
                <a:cubicBezTo>
                  <a:pt x="6975" y="20873"/>
                  <a:pt x="6975" y="20873"/>
                  <a:pt x="7029" y="20899"/>
                </a:cubicBezTo>
                <a:cubicBezTo>
                  <a:pt x="7029" y="20899"/>
                  <a:pt x="7028" y="20899"/>
                  <a:pt x="6985" y="20977"/>
                </a:cubicBezTo>
                <a:cubicBezTo>
                  <a:pt x="6985" y="20977"/>
                  <a:pt x="6984" y="20977"/>
                  <a:pt x="7050" y="20918"/>
                </a:cubicBezTo>
                <a:cubicBezTo>
                  <a:pt x="7050" y="20918"/>
                  <a:pt x="7050" y="20917"/>
                  <a:pt x="7139" y="20783"/>
                </a:cubicBezTo>
                <a:cubicBezTo>
                  <a:pt x="7139" y="20783"/>
                  <a:pt x="7139" y="20783"/>
                  <a:pt x="7135" y="20742"/>
                </a:cubicBezTo>
                <a:cubicBezTo>
                  <a:pt x="7135" y="20742"/>
                  <a:pt x="7136" y="20742"/>
                  <a:pt x="7107" y="20755"/>
                </a:cubicBezTo>
                <a:cubicBezTo>
                  <a:pt x="7107" y="20755"/>
                  <a:pt x="7106" y="20755"/>
                  <a:pt x="7091" y="20704"/>
                </a:cubicBezTo>
                <a:cubicBezTo>
                  <a:pt x="7091" y="20704"/>
                  <a:pt x="7091" y="20703"/>
                  <a:pt x="7110" y="20681"/>
                </a:cubicBezTo>
                <a:lnTo>
                  <a:pt x="7121" y="20687"/>
                </a:lnTo>
                <a:lnTo>
                  <a:pt x="7128" y="20659"/>
                </a:lnTo>
                <a:cubicBezTo>
                  <a:pt x="7128" y="20659"/>
                  <a:pt x="7128" y="20659"/>
                  <a:pt x="7179" y="20665"/>
                </a:cubicBezTo>
                <a:cubicBezTo>
                  <a:pt x="7179" y="20665"/>
                  <a:pt x="7179" y="20663"/>
                  <a:pt x="7186" y="20631"/>
                </a:cubicBezTo>
                <a:cubicBezTo>
                  <a:pt x="7186" y="20631"/>
                  <a:pt x="7186" y="20632"/>
                  <a:pt x="7135" y="20627"/>
                </a:cubicBezTo>
                <a:cubicBezTo>
                  <a:pt x="7135" y="20627"/>
                  <a:pt x="7135" y="20626"/>
                  <a:pt x="7153" y="20603"/>
                </a:cubicBezTo>
                <a:cubicBezTo>
                  <a:pt x="7153" y="20603"/>
                  <a:pt x="7153" y="20604"/>
                  <a:pt x="7182" y="20590"/>
                </a:cubicBezTo>
                <a:cubicBezTo>
                  <a:pt x="7182" y="20590"/>
                  <a:pt x="7183" y="20591"/>
                  <a:pt x="7196" y="20621"/>
                </a:cubicBezTo>
                <a:cubicBezTo>
                  <a:pt x="7196" y="20621"/>
                  <a:pt x="7196" y="20621"/>
                  <a:pt x="7234" y="20596"/>
                </a:cubicBezTo>
                <a:cubicBezTo>
                  <a:pt x="7234" y="20596"/>
                  <a:pt x="7233" y="20595"/>
                  <a:pt x="7238" y="20542"/>
                </a:cubicBezTo>
                <a:cubicBezTo>
                  <a:pt x="7238" y="20542"/>
                  <a:pt x="7239" y="20543"/>
                  <a:pt x="7250" y="20552"/>
                </a:cubicBezTo>
                <a:cubicBezTo>
                  <a:pt x="7250" y="20552"/>
                  <a:pt x="7251" y="20552"/>
                  <a:pt x="7291" y="20548"/>
                </a:cubicBezTo>
                <a:cubicBezTo>
                  <a:pt x="7291" y="20548"/>
                  <a:pt x="7291" y="20548"/>
                  <a:pt x="7267" y="20509"/>
                </a:cubicBezTo>
                <a:cubicBezTo>
                  <a:pt x="7267" y="20509"/>
                  <a:pt x="7266" y="20509"/>
                  <a:pt x="7287" y="20507"/>
                </a:cubicBezTo>
                <a:cubicBezTo>
                  <a:pt x="7287" y="20507"/>
                  <a:pt x="7286" y="20506"/>
                  <a:pt x="7282" y="20465"/>
                </a:cubicBezTo>
                <a:cubicBezTo>
                  <a:pt x="7282" y="20465"/>
                  <a:pt x="7283" y="20465"/>
                  <a:pt x="7274" y="20477"/>
                </a:cubicBezTo>
                <a:cubicBezTo>
                  <a:pt x="7274" y="20477"/>
                  <a:pt x="7273" y="20476"/>
                  <a:pt x="7267" y="20414"/>
                </a:cubicBezTo>
                <a:cubicBezTo>
                  <a:pt x="7296" y="20401"/>
                  <a:pt x="7298" y="20422"/>
                  <a:pt x="7309" y="20431"/>
                </a:cubicBezTo>
                <a:cubicBezTo>
                  <a:pt x="7309" y="20431"/>
                  <a:pt x="7310" y="20430"/>
                  <a:pt x="7362" y="20436"/>
                </a:cubicBezTo>
                <a:cubicBezTo>
                  <a:pt x="7362" y="20436"/>
                  <a:pt x="7361" y="20436"/>
                  <a:pt x="7428" y="20283"/>
                </a:cubicBezTo>
                <a:cubicBezTo>
                  <a:pt x="7428" y="20283"/>
                  <a:pt x="7428" y="20284"/>
                  <a:pt x="7485" y="20236"/>
                </a:cubicBezTo>
                <a:cubicBezTo>
                  <a:pt x="7485" y="20236"/>
                  <a:pt x="7485" y="20236"/>
                  <a:pt x="7478" y="20268"/>
                </a:cubicBezTo>
                <a:cubicBezTo>
                  <a:pt x="7478" y="20268"/>
                  <a:pt x="7477" y="20268"/>
                  <a:pt x="7506" y="20255"/>
                </a:cubicBezTo>
                <a:cubicBezTo>
                  <a:pt x="7506" y="20255"/>
                  <a:pt x="7506" y="20254"/>
                  <a:pt x="7510" y="20296"/>
                </a:cubicBezTo>
                <a:cubicBezTo>
                  <a:pt x="7510" y="20296"/>
                  <a:pt x="7510" y="20297"/>
                  <a:pt x="7461" y="20312"/>
                </a:cubicBezTo>
                <a:cubicBezTo>
                  <a:pt x="7461" y="20312"/>
                  <a:pt x="7462" y="20311"/>
                  <a:pt x="7442" y="20429"/>
                </a:cubicBezTo>
                <a:cubicBezTo>
                  <a:pt x="7442" y="20429"/>
                  <a:pt x="7442" y="20429"/>
                  <a:pt x="7401" y="20433"/>
                </a:cubicBezTo>
                <a:cubicBezTo>
                  <a:pt x="7423" y="20452"/>
                  <a:pt x="7386" y="20477"/>
                  <a:pt x="7417" y="20484"/>
                </a:cubicBezTo>
                <a:cubicBezTo>
                  <a:pt x="7417" y="20484"/>
                  <a:pt x="7416" y="20483"/>
                  <a:pt x="7356" y="20813"/>
                </a:cubicBezTo>
                <a:cubicBezTo>
                  <a:pt x="7356" y="20813"/>
                  <a:pt x="7356" y="20814"/>
                  <a:pt x="7379" y="20947"/>
                </a:cubicBezTo>
                <a:cubicBezTo>
                  <a:pt x="7379" y="20947"/>
                  <a:pt x="7379" y="20948"/>
                  <a:pt x="7363" y="20991"/>
                </a:cubicBezTo>
                <a:cubicBezTo>
                  <a:pt x="7363" y="20991"/>
                  <a:pt x="7363" y="20992"/>
                  <a:pt x="7399" y="21041"/>
                </a:cubicBezTo>
                <a:cubicBezTo>
                  <a:pt x="7399" y="21041"/>
                  <a:pt x="7398" y="21040"/>
                  <a:pt x="7457" y="21013"/>
                </a:cubicBezTo>
                <a:cubicBezTo>
                  <a:pt x="7457" y="21013"/>
                  <a:pt x="7457" y="21013"/>
                  <a:pt x="7432" y="20974"/>
                </a:cubicBezTo>
                <a:cubicBezTo>
                  <a:pt x="7480" y="20938"/>
                  <a:pt x="7471" y="20950"/>
                  <a:pt x="7482" y="20959"/>
                </a:cubicBezTo>
                <a:cubicBezTo>
                  <a:pt x="7482" y="20959"/>
                  <a:pt x="7482" y="20959"/>
                  <a:pt x="7475" y="20991"/>
                </a:cubicBezTo>
                <a:cubicBezTo>
                  <a:pt x="7475" y="20991"/>
                  <a:pt x="7474" y="20991"/>
                  <a:pt x="7522" y="20955"/>
                </a:cubicBezTo>
                <a:cubicBezTo>
                  <a:pt x="7522" y="20955"/>
                  <a:pt x="7523" y="20955"/>
                  <a:pt x="7607" y="20873"/>
                </a:cubicBezTo>
                <a:cubicBezTo>
                  <a:pt x="7607" y="20873"/>
                  <a:pt x="7606" y="20872"/>
                  <a:pt x="7801" y="20675"/>
                </a:cubicBezTo>
                <a:cubicBezTo>
                  <a:pt x="7801" y="20675"/>
                  <a:pt x="7801" y="20676"/>
                  <a:pt x="7826" y="20621"/>
                </a:cubicBezTo>
                <a:cubicBezTo>
                  <a:pt x="7826" y="20621"/>
                  <a:pt x="7826" y="20620"/>
                  <a:pt x="7876" y="20605"/>
                </a:cubicBezTo>
                <a:lnTo>
                  <a:pt x="7862" y="20577"/>
                </a:lnTo>
                <a:cubicBezTo>
                  <a:pt x="7854" y="20587"/>
                  <a:pt x="7853" y="20586"/>
                  <a:pt x="7853" y="20586"/>
                </a:cubicBezTo>
                <a:cubicBezTo>
                  <a:pt x="7853" y="20586"/>
                  <a:pt x="7855" y="20573"/>
                  <a:pt x="7859" y="20568"/>
                </a:cubicBezTo>
                <a:lnTo>
                  <a:pt x="7862" y="20576"/>
                </a:lnTo>
                <a:lnTo>
                  <a:pt x="7917" y="20507"/>
                </a:lnTo>
                <a:cubicBezTo>
                  <a:pt x="7917" y="20507"/>
                  <a:pt x="7918" y="20507"/>
                  <a:pt x="8016" y="20361"/>
                </a:cubicBezTo>
                <a:cubicBezTo>
                  <a:pt x="8016" y="20361"/>
                  <a:pt x="8016" y="20361"/>
                  <a:pt x="8080" y="20281"/>
                </a:cubicBezTo>
                <a:cubicBezTo>
                  <a:pt x="8185" y="20313"/>
                  <a:pt x="8097" y="20258"/>
                  <a:pt x="8119" y="20277"/>
                </a:cubicBezTo>
                <a:cubicBezTo>
                  <a:pt x="8119" y="20277"/>
                  <a:pt x="8119" y="20278"/>
                  <a:pt x="8146" y="20243"/>
                </a:cubicBezTo>
                <a:cubicBezTo>
                  <a:pt x="8146" y="20243"/>
                  <a:pt x="8147" y="20243"/>
                  <a:pt x="8127" y="20245"/>
                </a:cubicBezTo>
                <a:cubicBezTo>
                  <a:pt x="8126" y="20245"/>
                  <a:pt x="8127" y="20246"/>
                  <a:pt x="8152" y="20191"/>
                </a:cubicBezTo>
                <a:cubicBezTo>
                  <a:pt x="8152" y="20191"/>
                  <a:pt x="8152" y="20190"/>
                  <a:pt x="8230" y="20047"/>
                </a:cubicBezTo>
                <a:cubicBezTo>
                  <a:pt x="8230" y="20047"/>
                  <a:pt x="8230" y="20047"/>
                  <a:pt x="8305" y="19977"/>
                </a:cubicBezTo>
                <a:cubicBezTo>
                  <a:pt x="8305" y="19977"/>
                  <a:pt x="8305" y="19976"/>
                  <a:pt x="8318" y="20006"/>
                </a:cubicBezTo>
                <a:cubicBezTo>
                  <a:pt x="8318" y="20006"/>
                  <a:pt x="8317" y="20006"/>
                  <a:pt x="8383" y="19947"/>
                </a:cubicBezTo>
                <a:cubicBezTo>
                  <a:pt x="8383" y="19947"/>
                  <a:pt x="8383" y="19947"/>
                  <a:pt x="8425" y="19963"/>
                </a:cubicBezTo>
                <a:cubicBezTo>
                  <a:pt x="8425" y="19963"/>
                  <a:pt x="8425" y="19964"/>
                  <a:pt x="8415" y="19860"/>
                </a:cubicBezTo>
                <a:cubicBezTo>
                  <a:pt x="8415" y="19860"/>
                  <a:pt x="8416" y="19860"/>
                  <a:pt x="8502" y="19799"/>
                </a:cubicBezTo>
                <a:cubicBezTo>
                  <a:pt x="8502" y="19799"/>
                  <a:pt x="8501" y="19800"/>
                  <a:pt x="8451" y="19910"/>
                </a:cubicBezTo>
                <a:cubicBezTo>
                  <a:pt x="8451" y="19910"/>
                  <a:pt x="8451" y="19909"/>
                  <a:pt x="8464" y="19939"/>
                </a:cubicBezTo>
                <a:cubicBezTo>
                  <a:pt x="8464" y="19939"/>
                  <a:pt x="8464" y="19939"/>
                  <a:pt x="8495" y="19946"/>
                </a:cubicBezTo>
                <a:cubicBezTo>
                  <a:pt x="8495" y="19946"/>
                  <a:pt x="8495" y="19946"/>
                  <a:pt x="8500" y="19894"/>
                </a:cubicBezTo>
                <a:cubicBezTo>
                  <a:pt x="8500" y="19894"/>
                  <a:pt x="8500" y="19893"/>
                  <a:pt x="8478" y="19875"/>
                </a:cubicBezTo>
                <a:cubicBezTo>
                  <a:pt x="8478" y="19875"/>
                  <a:pt x="8478" y="19874"/>
                  <a:pt x="8547" y="19742"/>
                </a:cubicBezTo>
                <a:cubicBezTo>
                  <a:pt x="8547" y="19742"/>
                  <a:pt x="8547" y="19742"/>
                  <a:pt x="8554" y="19710"/>
                </a:cubicBezTo>
                <a:cubicBezTo>
                  <a:pt x="8554" y="19710"/>
                  <a:pt x="8555" y="19710"/>
                  <a:pt x="8697" y="19392"/>
                </a:cubicBezTo>
                <a:cubicBezTo>
                  <a:pt x="8697" y="19392"/>
                  <a:pt x="8697" y="19393"/>
                  <a:pt x="8770" y="19302"/>
                </a:cubicBezTo>
                <a:cubicBezTo>
                  <a:pt x="8770" y="19302"/>
                  <a:pt x="8770" y="19302"/>
                  <a:pt x="8839" y="19169"/>
                </a:cubicBezTo>
                <a:cubicBezTo>
                  <a:pt x="8839" y="19169"/>
                  <a:pt x="8838" y="19169"/>
                  <a:pt x="8825" y="19138"/>
                </a:cubicBezTo>
                <a:cubicBezTo>
                  <a:pt x="8825" y="19138"/>
                  <a:pt x="8825" y="19139"/>
                  <a:pt x="8900" y="19068"/>
                </a:cubicBezTo>
                <a:cubicBezTo>
                  <a:pt x="8900" y="19068"/>
                  <a:pt x="8900" y="19069"/>
                  <a:pt x="8869" y="19061"/>
                </a:cubicBezTo>
                <a:cubicBezTo>
                  <a:pt x="8869" y="19061"/>
                  <a:pt x="8869" y="19061"/>
                  <a:pt x="8876" y="19029"/>
                </a:cubicBezTo>
                <a:cubicBezTo>
                  <a:pt x="8914" y="19004"/>
                  <a:pt x="8908" y="19036"/>
                  <a:pt x="8910" y="19057"/>
                </a:cubicBezTo>
                <a:cubicBezTo>
                  <a:pt x="8910" y="19057"/>
                  <a:pt x="8909" y="19057"/>
                  <a:pt x="8952" y="18980"/>
                </a:cubicBezTo>
                <a:cubicBezTo>
                  <a:pt x="8952" y="18980"/>
                  <a:pt x="8952" y="18980"/>
                  <a:pt x="9056" y="18781"/>
                </a:cubicBezTo>
                <a:cubicBezTo>
                  <a:pt x="9056" y="18781"/>
                  <a:pt x="9056" y="18780"/>
                  <a:pt x="9128" y="18574"/>
                </a:cubicBezTo>
                <a:cubicBezTo>
                  <a:pt x="9128" y="18574"/>
                  <a:pt x="9128" y="18575"/>
                  <a:pt x="9158" y="18561"/>
                </a:cubicBezTo>
                <a:cubicBezTo>
                  <a:pt x="9158" y="18561"/>
                  <a:pt x="9157" y="18561"/>
                  <a:pt x="9180" y="18485"/>
                </a:cubicBezTo>
                <a:cubicBezTo>
                  <a:pt x="9297" y="18432"/>
                  <a:pt x="9201" y="18483"/>
                  <a:pt x="9234" y="18512"/>
                </a:cubicBezTo>
                <a:cubicBezTo>
                  <a:pt x="9135" y="18542"/>
                  <a:pt x="9245" y="18521"/>
                  <a:pt x="9197" y="18557"/>
                </a:cubicBezTo>
                <a:cubicBezTo>
                  <a:pt x="9197" y="18557"/>
                  <a:pt x="9197" y="18557"/>
                  <a:pt x="9221" y="18596"/>
                </a:cubicBezTo>
                <a:cubicBezTo>
                  <a:pt x="9221" y="18596"/>
                  <a:pt x="9222" y="18597"/>
                  <a:pt x="9247" y="18542"/>
                </a:cubicBezTo>
                <a:cubicBezTo>
                  <a:pt x="9247" y="18542"/>
                  <a:pt x="9247" y="18542"/>
                  <a:pt x="9261" y="18478"/>
                </a:cubicBezTo>
                <a:cubicBezTo>
                  <a:pt x="9261" y="18478"/>
                  <a:pt x="9261" y="18478"/>
                  <a:pt x="9414" y="18379"/>
                </a:cubicBezTo>
                <a:cubicBezTo>
                  <a:pt x="9414" y="18379"/>
                  <a:pt x="9415" y="18379"/>
                  <a:pt x="9285" y="18402"/>
                </a:cubicBezTo>
                <a:cubicBezTo>
                  <a:pt x="9285" y="18402"/>
                  <a:pt x="9284" y="18402"/>
                  <a:pt x="9277" y="18319"/>
                </a:cubicBezTo>
                <a:cubicBezTo>
                  <a:pt x="9277" y="18319"/>
                  <a:pt x="9277" y="18319"/>
                  <a:pt x="9302" y="18264"/>
                </a:cubicBezTo>
                <a:cubicBezTo>
                  <a:pt x="9302" y="18264"/>
                  <a:pt x="9302" y="18264"/>
                  <a:pt x="9333" y="18271"/>
                </a:cubicBezTo>
                <a:cubicBezTo>
                  <a:pt x="9333" y="18271"/>
                  <a:pt x="9333" y="18271"/>
                  <a:pt x="9380" y="18235"/>
                </a:cubicBezTo>
                <a:cubicBezTo>
                  <a:pt x="9380" y="18235"/>
                  <a:pt x="9381" y="18235"/>
                  <a:pt x="9396" y="18170"/>
                </a:cubicBezTo>
                <a:cubicBezTo>
                  <a:pt x="9396" y="18170"/>
                  <a:pt x="9395" y="18171"/>
                  <a:pt x="9362" y="18143"/>
                </a:cubicBezTo>
                <a:cubicBezTo>
                  <a:pt x="9362" y="18143"/>
                  <a:pt x="9361" y="18143"/>
                  <a:pt x="9388" y="18109"/>
                </a:cubicBezTo>
                <a:cubicBezTo>
                  <a:pt x="9388" y="18109"/>
                  <a:pt x="9390" y="18109"/>
                  <a:pt x="9498" y="18067"/>
                </a:cubicBezTo>
                <a:cubicBezTo>
                  <a:pt x="9498" y="18067"/>
                  <a:pt x="9497" y="18067"/>
                  <a:pt x="9519" y="18086"/>
                </a:cubicBezTo>
                <a:cubicBezTo>
                  <a:pt x="9509" y="18128"/>
                  <a:pt x="9501" y="18159"/>
                  <a:pt x="9495" y="18184"/>
                </a:cubicBezTo>
                <a:lnTo>
                  <a:pt x="9482" y="18230"/>
                </a:lnTo>
                <a:lnTo>
                  <a:pt x="9483" y="18246"/>
                </a:lnTo>
                <a:cubicBezTo>
                  <a:pt x="9483" y="18246"/>
                  <a:pt x="9483" y="18246"/>
                  <a:pt x="9492" y="18235"/>
                </a:cubicBezTo>
                <a:cubicBezTo>
                  <a:pt x="9492" y="18235"/>
                  <a:pt x="9492" y="18235"/>
                  <a:pt x="9529" y="18189"/>
                </a:cubicBezTo>
                <a:cubicBezTo>
                  <a:pt x="9529" y="18189"/>
                  <a:pt x="9529" y="18189"/>
                  <a:pt x="9546" y="18261"/>
                </a:cubicBezTo>
                <a:cubicBezTo>
                  <a:pt x="9546" y="18261"/>
                  <a:pt x="9546" y="18261"/>
                  <a:pt x="9475" y="18373"/>
                </a:cubicBezTo>
                <a:cubicBezTo>
                  <a:pt x="9475" y="18373"/>
                  <a:pt x="9475" y="18372"/>
                  <a:pt x="9495" y="18370"/>
                </a:cubicBezTo>
                <a:cubicBezTo>
                  <a:pt x="9495" y="18370"/>
                  <a:pt x="9495" y="18370"/>
                  <a:pt x="9488" y="18402"/>
                </a:cubicBezTo>
                <a:cubicBezTo>
                  <a:pt x="9488" y="18402"/>
                  <a:pt x="9488" y="18403"/>
                  <a:pt x="9439" y="18533"/>
                </a:cubicBezTo>
                <a:cubicBezTo>
                  <a:pt x="9439" y="18533"/>
                  <a:pt x="9440" y="18533"/>
                  <a:pt x="9401" y="18558"/>
                </a:cubicBezTo>
                <a:cubicBezTo>
                  <a:pt x="9401" y="18558"/>
                  <a:pt x="9401" y="18558"/>
                  <a:pt x="9377" y="18519"/>
                </a:cubicBezTo>
                <a:cubicBezTo>
                  <a:pt x="9368" y="18530"/>
                  <a:pt x="9375" y="18613"/>
                  <a:pt x="9370" y="18666"/>
                </a:cubicBezTo>
                <a:cubicBezTo>
                  <a:pt x="9370" y="18666"/>
                  <a:pt x="9370" y="18666"/>
                  <a:pt x="9325" y="18723"/>
                </a:cubicBezTo>
                <a:cubicBezTo>
                  <a:pt x="9325" y="18723"/>
                  <a:pt x="9325" y="18722"/>
                  <a:pt x="9292" y="18809"/>
                </a:cubicBezTo>
                <a:cubicBezTo>
                  <a:pt x="9292" y="18809"/>
                  <a:pt x="9293" y="18809"/>
                  <a:pt x="9315" y="18828"/>
                </a:cubicBezTo>
                <a:cubicBezTo>
                  <a:pt x="9315" y="18828"/>
                  <a:pt x="9314" y="18828"/>
                  <a:pt x="9335" y="18826"/>
                </a:cubicBezTo>
                <a:cubicBezTo>
                  <a:pt x="9335" y="18826"/>
                  <a:pt x="9335" y="18826"/>
                  <a:pt x="9328" y="18859"/>
                </a:cubicBezTo>
                <a:cubicBezTo>
                  <a:pt x="9328" y="18859"/>
                  <a:pt x="9328" y="18859"/>
                  <a:pt x="9312" y="18902"/>
                </a:cubicBezTo>
                <a:cubicBezTo>
                  <a:pt x="9312" y="18902"/>
                  <a:pt x="9312" y="18902"/>
                  <a:pt x="9292" y="18904"/>
                </a:cubicBezTo>
                <a:cubicBezTo>
                  <a:pt x="9339" y="18752"/>
                  <a:pt x="9283" y="18915"/>
                  <a:pt x="9275" y="18832"/>
                </a:cubicBezTo>
                <a:cubicBezTo>
                  <a:pt x="9275" y="18832"/>
                  <a:pt x="9275" y="18832"/>
                  <a:pt x="9217" y="18974"/>
                </a:cubicBezTo>
                <a:cubicBezTo>
                  <a:pt x="9217" y="18974"/>
                  <a:pt x="9217" y="18974"/>
                  <a:pt x="9088" y="19227"/>
                </a:cubicBezTo>
                <a:cubicBezTo>
                  <a:pt x="9088" y="19227"/>
                  <a:pt x="9089" y="19228"/>
                  <a:pt x="9016" y="19319"/>
                </a:cubicBezTo>
                <a:cubicBezTo>
                  <a:pt x="8961" y="19387"/>
                  <a:pt x="8978" y="19459"/>
                  <a:pt x="8927" y="19453"/>
                </a:cubicBezTo>
                <a:cubicBezTo>
                  <a:pt x="8927" y="19453"/>
                  <a:pt x="8926" y="19454"/>
                  <a:pt x="8947" y="19452"/>
                </a:cubicBezTo>
                <a:cubicBezTo>
                  <a:pt x="8947" y="19452"/>
                  <a:pt x="8946" y="19451"/>
                  <a:pt x="8843" y="19650"/>
                </a:cubicBezTo>
                <a:cubicBezTo>
                  <a:pt x="8843" y="19650"/>
                  <a:pt x="8843" y="19650"/>
                  <a:pt x="8862" y="19627"/>
                </a:cubicBezTo>
                <a:cubicBezTo>
                  <a:pt x="8862" y="19627"/>
                  <a:pt x="8861" y="19627"/>
                  <a:pt x="8874" y="19657"/>
                </a:cubicBezTo>
                <a:cubicBezTo>
                  <a:pt x="8874" y="19657"/>
                  <a:pt x="8875" y="19658"/>
                  <a:pt x="8859" y="19701"/>
                </a:cubicBezTo>
                <a:cubicBezTo>
                  <a:pt x="8859" y="19701"/>
                  <a:pt x="8859" y="19702"/>
                  <a:pt x="8840" y="19724"/>
                </a:cubicBezTo>
                <a:cubicBezTo>
                  <a:pt x="8840" y="19724"/>
                  <a:pt x="8840" y="19724"/>
                  <a:pt x="8822" y="19746"/>
                </a:cubicBezTo>
                <a:cubicBezTo>
                  <a:pt x="8822" y="19746"/>
                  <a:pt x="8821" y="19746"/>
                  <a:pt x="8738" y="19943"/>
                </a:cubicBezTo>
                <a:cubicBezTo>
                  <a:pt x="8738" y="19943"/>
                  <a:pt x="8739" y="19944"/>
                  <a:pt x="8711" y="19978"/>
                </a:cubicBezTo>
                <a:cubicBezTo>
                  <a:pt x="8711" y="19978"/>
                  <a:pt x="8712" y="19978"/>
                  <a:pt x="8697" y="20042"/>
                </a:cubicBezTo>
                <a:cubicBezTo>
                  <a:pt x="8697" y="20042"/>
                  <a:pt x="8697" y="20042"/>
                  <a:pt x="8639" y="20184"/>
                </a:cubicBezTo>
                <a:cubicBezTo>
                  <a:pt x="8639" y="20184"/>
                  <a:pt x="8639" y="20184"/>
                  <a:pt x="8583" y="20232"/>
                </a:cubicBezTo>
                <a:cubicBezTo>
                  <a:pt x="8583" y="20232"/>
                  <a:pt x="8584" y="20231"/>
                  <a:pt x="8597" y="20261"/>
                </a:cubicBezTo>
                <a:cubicBezTo>
                  <a:pt x="8597" y="20261"/>
                  <a:pt x="8596" y="20261"/>
                  <a:pt x="8556" y="20265"/>
                </a:cubicBezTo>
                <a:cubicBezTo>
                  <a:pt x="8629" y="20289"/>
                  <a:pt x="8547" y="20276"/>
                  <a:pt x="8551" y="20318"/>
                </a:cubicBezTo>
                <a:cubicBezTo>
                  <a:pt x="8551" y="20318"/>
                  <a:pt x="8551" y="20319"/>
                  <a:pt x="8476" y="20389"/>
                </a:cubicBezTo>
                <a:lnTo>
                  <a:pt x="8488" y="20465"/>
                </a:lnTo>
                <a:lnTo>
                  <a:pt x="8492" y="20456"/>
                </a:lnTo>
                <a:cubicBezTo>
                  <a:pt x="8499" y="20441"/>
                  <a:pt x="8514" y="20410"/>
                  <a:pt x="8544" y="20350"/>
                </a:cubicBezTo>
                <a:cubicBezTo>
                  <a:pt x="8544" y="20350"/>
                  <a:pt x="8544" y="20350"/>
                  <a:pt x="8583" y="20325"/>
                </a:cubicBezTo>
                <a:cubicBezTo>
                  <a:pt x="8583" y="20325"/>
                  <a:pt x="8583" y="20325"/>
                  <a:pt x="8568" y="20389"/>
                </a:cubicBezTo>
                <a:cubicBezTo>
                  <a:pt x="8568" y="20389"/>
                  <a:pt x="8568" y="20390"/>
                  <a:pt x="8588" y="20388"/>
                </a:cubicBezTo>
                <a:cubicBezTo>
                  <a:pt x="8622" y="20531"/>
                  <a:pt x="8578" y="20399"/>
                  <a:pt x="8564" y="20464"/>
                </a:cubicBezTo>
                <a:cubicBezTo>
                  <a:pt x="8564" y="20464"/>
                  <a:pt x="8564" y="20464"/>
                  <a:pt x="8524" y="20583"/>
                </a:cubicBezTo>
                <a:cubicBezTo>
                  <a:pt x="8524" y="20583"/>
                  <a:pt x="8525" y="20582"/>
                  <a:pt x="8598" y="20491"/>
                </a:cubicBezTo>
                <a:cubicBezTo>
                  <a:pt x="8598" y="20491"/>
                  <a:pt x="8598" y="20491"/>
                  <a:pt x="8619" y="20395"/>
                </a:cubicBezTo>
                <a:cubicBezTo>
                  <a:pt x="8619" y="20395"/>
                  <a:pt x="8620" y="20395"/>
                  <a:pt x="8607" y="20364"/>
                </a:cubicBezTo>
                <a:cubicBezTo>
                  <a:pt x="8607" y="20364"/>
                  <a:pt x="8607" y="20365"/>
                  <a:pt x="8632" y="20310"/>
                </a:cubicBezTo>
                <a:cubicBezTo>
                  <a:pt x="8632" y="20310"/>
                  <a:pt x="8631" y="20310"/>
                  <a:pt x="8680" y="20294"/>
                </a:cubicBezTo>
                <a:cubicBezTo>
                  <a:pt x="8680" y="20294"/>
                  <a:pt x="8682" y="20295"/>
                  <a:pt x="8717" y="20134"/>
                </a:cubicBezTo>
                <a:cubicBezTo>
                  <a:pt x="8717" y="20134"/>
                  <a:pt x="8717" y="20134"/>
                  <a:pt x="8755" y="20109"/>
                </a:cubicBezTo>
                <a:cubicBezTo>
                  <a:pt x="8755" y="20109"/>
                  <a:pt x="8755" y="20109"/>
                  <a:pt x="8757" y="20130"/>
                </a:cubicBezTo>
                <a:cubicBezTo>
                  <a:pt x="8757" y="20130"/>
                  <a:pt x="8757" y="20131"/>
                  <a:pt x="8775" y="20108"/>
                </a:cubicBezTo>
                <a:cubicBezTo>
                  <a:pt x="8775" y="20108"/>
                  <a:pt x="8774" y="20108"/>
                  <a:pt x="8805" y="20000"/>
                </a:cubicBezTo>
                <a:cubicBezTo>
                  <a:pt x="8805" y="20000"/>
                  <a:pt x="8805" y="19999"/>
                  <a:pt x="8855" y="19984"/>
                </a:cubicBezTo>
                <a:cubicBezTo>
                  <a:pt x="8855" y="19984"/>
                  <a:pt x="8855" y="19985"/>
                  <a:pt x="8873" y="19962"/>
                </a:cubicBezTo>
                <a:cubicBezTo>
                  <a:pt x="8873" y="19962"/>
                  <a:pt x="8873" y="19962"/>
                  <a:pt x="8842" y="19955"/>
                </a:cubicBezTo>
                <a:cubicBezTo>
                  <a:pt x="8842" y="19955"/>
                  <a:pt x="8842" y="19954"/>
                  <a:pt x="8886" y="19876"/>
                </a:cubicBezTo>
                <a:cubicBezTo>
                  <a:pt x="8886" y="19876"/>
                  <a:pt x="8885" y="19877"/>
                  <a:pt x="8881" y="19835"/>
                </a:cubicBezTo>
                <a:cubicBezTo>
                  <a:pt x="8881" y="19835"/>
                  <a:pt x="8882" y="19835"/>
                  <a:pt x="8900" y="19812"/>
                </a:cubicBezTo>
                <a:cubicBezTo>
                  <a:pt x="8900" y="19812"/>
                  <a:pt x="8900" y="19813"/>
                  <a:pt x="8956" y="19765"/>
                </a:cubicBezTo>
                <a:cubicBezTo>
                  <a:pt x="8956" y="19765"/>
                  <a:pt x="8957" y="19765"/>
                  <a:pt x="8944" y="19735"/>
                </a:cubicBezTo>
                <a:cubicBezTo>
                  <a:pt x="8944" y="19735"/>
                  <a:pt x="8943" y="19735"/>
                  <a:pt x="9003" y="19614"/>
                </a:cubicBezTo>
                <a:cubicBezTo>
                  <a:pt x="9003" y="19614"/>
                  <a:pt x="9003" y="19614"/>
                  <a:pt x="9010" y="19582"/>
                </a:cubicBezTo>
                <a:cubicBezTo>
                  <a:pt x="9010" y="19582"/>
                  <a:pt x="9010" y="19581"/>
                  <a:pt x="9036" y="19526"/>
                </a:cubicBezTo>
                <a:cubicBezTo>
                  <a:pt x="9036" y="19526"/>
                  <a:pt x="9035" y="19526"/>
                  <a:pt x="8961" y="19596"/>
                </a:cubicBezTo>
                <a:cubicBezTo>
                  <a:pt x="8961" y="19596"/>
                  <a:pt x="8960" y="19597"/>
                  <a:pt x="8965" y="19544"/>
                </a:cubicBezTo>
                <a:cubicBezTo>
                  <a:pt x="8965" y="19544"/>
                  <a:pt x="8966" y="19543"/>
                  <a:pt x="8975" y="19532"/>
                </a:cubicBezTo>
                <a:cubicBezTo>
                  <a:pt x="8975" y="19532"/>
                  <a:pt x="8974" y="19533"/>
                  <a:pt x="9016" y="19434"/>
                </a:cubicBezTo>
                <a:cubicBezTo>
                  <a:pt x="9016" y="19434"/>
                  <a:pt x="9017" y="19435"/>
                  <a:pt x="9136" y="19192"/>
                </a:cubicBezTo>
                <a:cubicBezTo>
                  <a:pt x="9136" y="19192"/>
                  <a:pt x="9135" y="19191"/>
                  <a:pt x="9231" y="19025"/>
                </a:cubicBezTo>
                <a:cubicBezTo>
                  <a:pt x="9231" y="19025"/>
                  <a:pt x="9232" y="19025"/>
                  <a:pt x="9261" y="19012"/>
                </a:cubicBezTo>
                <a:cubicBezTo>
                  <a:pt x="9261" y="19012"/>
                  <a:pt x="9261" y="19011"/>
                  <a:pt x="9285" y="19051"/>
                </a:cubicBezTo>
                <a:cubicBezTo>
                  <a:pt x="9285" y="19051"/>
                  <a:pt x="9285" y="19050"/>
                  <a:pt x="9318" y="18963"/>
                </a:cubicBezTo>
                <a:cubicBezTo>
                  <a:pt x="9318" y="18963"/>
                  <a:pt x="9318" y="18964"/>
                  <a:pt x="9325" y="18931"/>
                </a:cubicBezTo>
                <a:cubicBezTo>
                  <a:pt x="9325" y="18931"/>
                  <a:pt x="9325" y="18933"/>
                  <a:pt x="9380" y="18864"/>
                </a:cubicBezTo>
                <a:cubicBezTo>
                  <a:pt x="9380" y="18864"/>
                  <a:pt x="9380" y="18863"/>
                  <a:pt x="9438" y="18837"/>
                </a:cubicBezTo>
                <a:cubicBezTo>
                  <a:pt x="9419" y="18820"/>
                  <a:pt x="9407" y="18813"/>
                  <a:pt x="9401" y="18810"/>
                </a:cubicBezTo>
                <a:lnTo>
                  <a:pt x="9400" y="18810"/>
                </a:lnTo>
                <a:lnTo>
                  <a:pt x="9398" y="18834"/>
                </a:lnTo>
                <a:cubicBezTo>
                  <a:pt x="9398" y="18840"/>
                  <a:pt x="9397" y="18841"/>
                  <a:pt x="9397" y="18841"/>
                </a:cubicBezTo>
                <a:cubicBezTo>
                  <a:pt x="9407" y="18840"/>
                  <a:pt x="9398" y="18822"/>
                  <a:pt x="9396" y="18813"/>
                </a:cubicBezTo>
                <a:lnTo>
                  <a:pt x="9400" y="18810"/>
                </a:lnTo>
                <a:lnTo>
                  <a:pt x="9403" y="18789"/>
                </a:lnTo>
                <a:cubicBezTo>
                  <a:pt x="9403" y="18789"/>
                  <a:pt x="9402" y="18788"/>
                  <a:pt x="9422" y="18786"/>
                </a:cubicBezTo>
                <a:cubicBezTo>
                  <a:pt x="9422" y="18786"/>
                  <a:pt x="9423" y="18786"/>
                  <a:pt x="9454" y="18678"/>
                </a:cubicBezTo>
                <a:cubicBezTo>
                  <a:pt x="9454" y="18678"/>
                  <a:pt x="9454" y="18678"/>
                  <a:pt x="9415" y="18703"/>
                </a:cubicBezTo>
                <a:cubicBezTo>
                  <a:pt x="9415" y="18703"/>
                  <a:pt x="9415" y="18703"/>
                  <a:pt x="9413" y="18682"/>
                </a:cubicBezTo>
                <a:cubicBezTo>
                  <a:pt x="9413" y="18682"/>
                  <a:pt x="9413" y="18682"/>
                  <a:pt x="9449" y="18637"/>
                </a:cubicBezTo>
                <a:cubicBezTo>
                  <a:pt x="9449" y="18637"/>
                  <a:pt x="9449" y="18637"/>
                  <a:pt x="9543" y="18659"/>
                </a:cubicBezTo>
                <a:cubicBezTo>
                  <a:pt x="9543" y="18659"/>
                  <a:pt x="9543" y="18658"/>
                  <a:pt x="9530" y="18628"/>
                </a:cubicBezTo>
                <a:cubicBezTo>
                  <a:pt x="9544" y="18564"/>
                  <a:pt x="9549" y="18606"/>
                  <a:pt x="9549" y="18606"/>
                </a:cubicBezTo>
                <a:cubicBezTo>
                  <a:pt x="9574" y="18551"/>
                  <a:pt x="9585" y="18676"/>
                  <a:pt x="9587" y="18697"/>
                </a:cubicBezTo>
                <a:cubicBezTo>
                  <a:pt x="9587" y="18697"/>
                  <a:pt x="9588" y="18696"/>
                  <a:pt x="9578" y="18917"/>
                </a:cubicBezTo>
                <a:cubicBezTo>
                  <a:pt x="9578" y="18917"/>
                  <a:pt x="9578" y="18918"/>
                  <a:pt x="9628" y="18902"/>
                </a:cubicBezTo>
                <a:cubicBezTo>
                  <a:pt x="9575" y="18991"/>
                  <a:pt x="9638" y="19026"/>
                  <a:pt x="9622" y="19070"/>
                </a:cubicBezTo>
                <a:cubicBezTo>
                  <a:pt x="9622" y="19070"/>
                  <a:pt x="9623" y="19071"/>
                  <a:pt x="9581" y="19169"/>
                </a:cubicBezTo>
                <a:cubicBezTo>
                  <a:pt x="9543" y="19194"/>
                  <a:pt x="9518" y="19249"/>
                  <a:pt x="9551" y="19277"/>
                </a:cubicBezTo>
                <a:cubicBezTo>
                  <a:pt x="9551" y="19277"/>
                  <a:pt x="9551" y="19276"/>
                  <a:pt x="9488" y="19356"/>
                </a:cubicBezTo>
                <a:cubicBezTo>
                  <a:pt x="9488" y="19356"/>
                  <a:pt x="9487" y="19356"/>
                  <a:pt x="9471" y="19399"/>
                </a:cubicBezTo>
                <a:cubicBezTo>
                  <a:pt x="9471" y="19399"/>
                  <a:pt x="9471" y="19400"/>
                  <a:pt x="9544" y="19424"/>
                </a:cubicBezTo>
                <a:cubicBezTo>
                  <a:pt x="9544" y="19424"/>
                  <a:pt x="9544" y="19424"/>
                  <a:pt x="9499" y="19481"/>
                </a:cubicBezTo>
                <a:cubicBezTo>
                  <a:pt x="9500" y="19387"/>
                  <a:pt x="9466" y="19452"/>
                  <a:pt x="9475" y="19440"/>
                </a:cubicBezTo>
                <a:cubicBezTo>
                  <a:pt x="9475" y="19440"/>
                  <a:pt x="9476" y="19441"/>
                  <a:pt x="9435" y="19445"/>
                </a:cubicBezTo>
                <a:cubicBezTo>
                  <a:pt x="9435" y="19445"/>
                  <a:pt x="9435" y="19445"/>
                  <a:pt x="9448" y="19475"/>
                </a:cubicBezTo>
                <a:cubicBezTo>
                  <a:pt x="9438" y="19581"/>
                  <a:pt x="9425" y="19551"/>
                  <a:pt x="9396" y="19564"/>
                </a:cubicBezTo>
                <a:cubicBezTo>
                  <a:pt x="9396" y="19564"/>
                  <a:pt x="9395" y="19564"/>
                  <a:pt x="9373" y="19545"/>
                </a:cubicBezTo>
                <a:cubicBezTo>
                  <a:pt x="9373" y="19545"/>
                  <a:pt x="9372" y="19545"/>
                  <a:pt x="9343" y="19558"/>
                </a:cubicBezTo>
                <a:cubicBezTo>
                  <a:pt x="9406" y="19573"/>
                  <a:pt x="9358" y="19610"/>
                  <a:pt x="9371" y="19640"/>
                </a:cubicBezTo>
                <a:cubicBezTo>
                  <a:pt x="9371" y="19640"/>
                  <a:pt x="9372" y="19640"/>
                  <a:pt x="9343" y="19653"/>
                </a:cubicBezTo>
                <a:cubicBezTo>
                  <a:pt x="9343" y="19653"/>
                  <a:pt x="9343" y="19653"/>
                  <a:pt x="9356" y="19684"/>
                </a:cubicBezTo>
                <a:cubicBezTo>
                  <a:pt x="9356" y="19684"/>
                  <a:pt x="9356" y="19684"/>
                  <a:pt x="9318" y="19708"/>
                </a:cubicBezTo>
                <a:cubicBezTo>
                  <a:pt x="9351" y="19737"/>
                  <a:pt x="9342" y="19747"/>
                  <a:pt x="9323" y="19770"/>
                </a:cubicBezTo>
                <a:cubicBezTo>
                  <a:pt x="9259" y="19734"/>
                  <a:pt x="9303" y="19772"/>
                  <a:pt x="9285" y="19794"/>
                </a:cubicBezTo>
                <a:cubicBezTo>
                  <a:pt x="9312" y="19760"/>
                  <a:pt x="9305" y="19793"/>
                  <a:pt x="9305" y="19793"/>
                </a:cubicBezTo>
                <a:cubicBezTo>
                  <a:pt x="9305" y="19793"/>
                  <a:pt x="9305" y="19793"/>
                  <a:pt x="9254" y="19902"/>
                </a:cubicBezTo>
                <a:cubicBezTo>
                  <a:pt x="9254" y="19902"/>
                  <a:pt x="9255" y="19903"/>
                  <a:pt x="9245" y="19914"/>
                </a:cubicBezTo>
                <a:cubicBezTo>
                  <a:pt x="9245" y="19914"/>
                  <a:pt x="9246" y="19914"/>
                  <a:pt x="9207" y="19939"/>
                </a:cubicBezTo>
                <a:cubicBezTo>
                  <a:pt x="9229" y="19957"/>
                  <a:pt x="9269" y="19953"/>
                  <a:pt x="9233" y="19998"/>
                </a:cubicBezTo>
                <a:cubicBezTo>
                  <a:pt x="9233" y="19998"/>
                  <a:pt x="9234" y="19999"/>
                  <a:pt x="9141" y="20092"/>
                </a:cubicBezTo>
                <a:cubicBezTo>
                  <a:pt x="9141" y="20092"/>
                  <a:pt x="9140" y="20091"/>
                  <a:pt x="9142" y="20112"/>
                </a:cubicBezTo>
                <a:cubicBezTo>
                  <a:pt x="9142" y="20112"/>
                  <a:pt x="9142" y="20113"/>
                  <a:pt x="9200" y="20086"/>
                </a:cubicBezTo>
                <a:lnTo>
                  <a:pt x="9231" y="20112"/>
                </a:lnTo>
                <a:lnTo>
                  <a:pt x="9260" y="20060"/>
                </a:lnTo>
                <a:cubicBezTo>
                  <a:pt x="9260" y="20060"/>
                  <a:pt x="9259" y="20060"/>
                  <a:pt x="9274" y="19996"/>
                </a:cubicBezTo>
                <a:cubicBezTo>
                  <a:pt x="9274" y="19996"/>
                  <a:pt x="9273" y="19994"/>
                  <a:pt x="9302" y="19981"/>
                </a:cubicBezTo>
                <a:cubicBezTo>
                  <a:pt x="9302" y="19981"/>
                  <a:pt x="9302" y="19981"/>
                  <a:pt x="9316" y="19917"/>
                </a:cubicBezTo>
                <a:cubicBezTo>
                  <a:pt x="9316" y="19917"/>
                  <a:pt x="9317" y="19917"/>
                  <a:pt x="9337" y="19915"/>
                </a:cubicBezTo>
                <a:cubicBezTo>
                  <a:pt x="9337" y="19915"/>
                  <a:pt x="9337" y="19916"/>
                  <a:pt x="9333" y="19875"/>
                </a:cubicBezTo>
                <a:cubicBezTo>
                  <a:pt x="9333" y="19875"/>
                  <a:pt x="9333" y="19874"/>
                  <a:pt x="9390" y="19826"/>
                </a:cubicBezTo>
                <a:cubicBezTo>
                  <a:pt x="9381" y="19838"/>
                  <a:pt x="9401" y="19835"/>
                  <a:pt x="9401" y="19835"/>
                </a:cubicBezTo>
                <a:cubicBezTo>
                  <a:pt x="9457" y="19730"/>
                  <a:pt x="9452" y="19702"/>
                  <a:pt x="9438" y="19703"/>
                </a:cubicBezTo>
                <a:lnTo>
                  <a:pt x="9432" y="19707"/>
                </a:lnTo>
                <a:lnTo>
                  <a:pt x="9425" y="19730"/>
                </a:lnTo>
                <a:cubicBezTo>
                  <a:pt x="9422" y="19740"/>
                  <a:pt x="9422" y="19739"/>
                  <a:pt x="9422" y="19739"/>
                </a:cubicBezTo>
                <a:cubicBezTo>
                  <a:pt x="9412" y="19735"/>
                  <a:pt x="9412" y="19725"/>
                  <a:pt x="9417" y="19717"/>
                </a:cubicBezTo>
                <a:lnTo>
                  <a:pt x="9432" y="19707"/>
                </a:lnTo>
                <a:lnTo>
                  <a:pt x="9445" y="19663"/>
                </a:lnTo>
                <a:cubicBezTo>
                  <a:pt x="9445" y="19663"/>
                  <a:pt x="9445" y="19664"/>
                  <a:pt x="9568" y="19463"/>
                </a:cubicBezTo>
                <a:cubicBezTo>
                  <a:pt x="9481" y="19619"/>
                  <a:pt x="9518" y="19572"/>
                  <a:pt x="9530" y="19697"/>
                </a:cubicBezTo>
                <a:cubicBezTo>
                  <a:pt x="9530" y="19697"/>
                  <a:pt x="9530" y="19697"/>
                  <a:pt x="9564" y="19631"/>
                </a:cubicBezTo>
                <a:cubicBezTo>
                  <a:pt x="9564" y="19631"/>
                  <a:pt x="9564" y="19631"/>
                  <a:pt x="9558" y="19568"/>
                </a:cubicBezTo>
                <a:cubicBezTo>
                  <a:pt x="9558" y="19568"/>
                  <a:pt x="9558" y="19568"/>
                  <a:pt x="9604" y="19512"/>
                </a:cubicBezTo>
                <a:cubicBezTo>
                  <a:pt x="9604" y="19512"/>
                  <a:pt x="9604" y="19512"/>
                  <a:pt x="9632" y="19593"/>
                </a:cubicBezTo>
                <a:cubicBezTo>
                  <a:pt x="9561" y="19590"/>
                  <a:pt x="9613" y="19616"/>
                  <a:pt x="9595" y="19638"/>
                </a:cubicBezTo>
                <a:cubicBezTo>
                  <a:pt x="9595" y="19638"/>
                  <a:pt x="9596" y="19638"/>
                  <a:pt x="9607" y="19647"/>
                </a:cubicBezTo>
                <a:cubicBezTo>
                  <a:pt x="9607" y="19647"/>
                  <a:pt x="9607" y="19648"/>
                  <a:pt x="9625" y="19625"/>
                </a:cubicBezTo>
                <a:cubicBezTo>
                  <a:pt x="9625" y="19625"/>
                  <a:pt x="9624" y="19625"/>
                  <a:pt x="9658" y="19653"/>
                </a:cubicBezTo>
                <a:cubicBezTo>
                  <a:pt x="9658" y="19653"/>
                  <a:pt x="9658" y="19653"/>
                  <a:pt x="9626" y="19531"/>
                </a:cubicBezTo>
                <a:cubicBezTo>
                  <a:pt x="9626" y="19531"/>
                  <a:pt x="9626" y="19530"/>
                  <a:pt x="9649" y="19455"/>
                </a:cubicBezTo>
                <a:cubicBezTo>
                  <a:pt x="9649" y="19455"/>
                  <a:pt x="9649" y="19456"/>
                  <a:pt x="9660" y="19465"/>
                </a:cubicBezTo>
                <a:cubicBezTo>
                  <a:pt x="9660" y="19465"/>
                  <a:pt x="9661" y="19464"/>
                  <a:pt x="9669" y="19547"/>
                </a:cubicBezTo>
                <a:cubicBezTo>
                  <a:pt x="9669" y="19547"/>
                  <a:pt x="9668" y="19548"/>
                  <a:pt x="9701" y="19576"/>
                </a:cubicBezTo>
                <a:cubicBezTo>
                  <a:pt x="9701" y="19576"/>
                  <a:pt x="9702" y="19575"/>
                  <a:pt x="9696" y="19513"/>
                </a:cubicBezTo>
                <a:cubicBezTo>
                  <a:pt x="9696" y="19513"/>
                  <a:pt x="9695" y="19513"/>
                  <a:pt x="9724" y="19500"/>
                </a:cubicBezTo>
                <a:cubicBezTo>
                  <a:pt x="9787" y="19515"/>
                  <a:pt x="9742" y="19571"/>
                  <a:pt x="9737" y="19624"/>
                </a:cubicBezTo>
                <a:cubicBezTo>
                  <a:pt x="9737" y="19624"/>
                  <a:pt x="9737" y="19625"/>
                  <a:pt x="9794" y="19577"/>
                </a:cubicBezTo>
                <a:cubicBezTo>
                  <a:pt x="9860" y="19633"/>
                  <a:pt x="9794" y="19692"/>
                  <a:pt x="9840" y="19751"/>
                </a:cubicBezTo>
                <a:cubicBezTo>
                  <a:pt x="9840" y="19751"/>
                  <a:pt x="9840" y="19750"/>
                  <a:pt x="9850" y="19969"/>
                </a:cubicBezTo>
                <a:cubicBezTo>
                  <a:pt x="9850" y="19969"/>
                  <a:pt x="9851" y="19969"/>
                  <a:pt x="9884" y="19997"/>
                </a:cubicBezTo>
                <a:cubicBezTo>
                  <a:pt x="9884" y="19997"/>
                  <a:pt x="9884" y="19998"/>
                  <a:pt x="9888" y="20039"/>
                </a:cubicBezTo>
                <a:cubicBezTo>
                  <a:pt x="9888" y="20039"/>
                  <a:pt x="9888" y="20038"/>
                  <a:pt x="9894" y="20060"/>
                </a:cubicBezTo>
                <a:lnTo>
                  <a:pt x="9908" y="20112"/>
                </a:lnTo>
                <a:lnTo>
                  <a:pt x="9910" y="20057"/>
                </a:lnTo>
                <a:cubicBezTo>
                  <a:pt x="9910" y="20057"/>
                  <a:pt x="9910" y="20057"/>
                  <a:pt x="9893" y="19870"/>
                </a:cubicBezTo>
                <a:cubicBezTo>
                  <a:pt x="9902" y="19821"/>
                  <a:pt x="9909" y="19783"/>
                  <a:pt x="9914" y="19754"/>
                </a:cubicBezTo>
                <a:lnTo>
                  <a:pt x="9918" y="19723"/>
                </a:lnTo>
                <a:lnTo>
                  <a:pt x="9903" y="19742"/>
                </a:lnTo>
                <a:cubicBezTo>
                  <a:pt x="9900" y="19745"/>
                  <a:pt x="9901" y="19745"/>
                  <a:pt x="9901" y="19745"/>
                </a:cubicBezTo>
                <a:cubicBezTo>
                  <a:pt x="9897" y="19756"/>
                  <a:pt x="9898" y="19744"/>
                  <a:pt x="9903" y="19727"/>
                </a:cubicBezTo>
                <a:lnTo>
                  <a:pt x="9911" y="19700"/>
                </a:lnTo>
                <a:lnTo>
                  <a:pt x="9893" y="19652"/>
                </a:lnTo>
                <a:lnTo>
                  <a:pt x="9886" y="19668"/>
                </a:lnTo>
                <a:cubicBezTo>
                  <a:pt x="9884" y="19673"/>
                  <a:pt x="9884" y="19672"/>
                  <a:pt x="9884" y="19672"/>
                </a:cubicBezTo>
                <a:cubicBezTo>
                  <a:pt x="9880" y="19678"/>
                  <a:pt x="9877" y="19653"/>
                  <a:pt x="9881" y="19644"/>
                </a:cubicBezTo>
                <a:lnTo>
                  <a:pt x="9893" y="19650"/>
                </a:lnTo>
                <a:lnTo>
                  <a:pt x="9900" y="19630"/>
                </a:lnTo>
                <a:cubicBezTo>
                  <a:pt x="9900" y="19630"/>
                  <a:pt x="9899" y="19630"/>
                  <a:pt x="9846" y="19603"/>
                </a:cubicBezTo>
                <a:cubicBezTo>
                  <a:pt x="9846" y="19603"/>
                  <a:pt x="9846" y="19602"/>
                  <a:pt x="9845" y="19582"/>
                </a:cubicBezTo>
                <a:cubicBezTo>
                  <a:pt x="9845" y="19582"/>
                  <a:pt x="9844" y="19581"/>
                  <a:pt x="9914" y="19564"/>
                </a:cubicBezTo>
                <a:cubicBezTo>
                  <a:pt x="9914" y="19564"/>
                  <a:pt x="9914" y="19565"/>
                  <a:pt x="9927" y="19595"/>
                </a:cubicBezTo>
                <a:cubicBezTo>
                  <a:pt x="9927" y="19595"/>
                  <a:pt x="9927" y="19594"/>
                  <a:pt x="9937" y="19583"/>
                </a:cubicBezTo>
                <a:cubicBezTo>
                  <a:pt x="9945" y="19457"/>
                  <a:pt x="9924" y="19554"/>
                  <a:pt x="9924" y="19554"/>
                </a:cubicBezTo>
                <a:cubicBezTo>
                  <a:pt x="9950" y="19289"/>
                  <a:pt x="9928" y="19501"/>
                  <a:pt x="9915" y="19471"/>
                </a:cubicBezTo>
                <a:cubicBezTo>
                  <a:pt x="9915" y="19471"/>
                  <a:pt x="9916" y="19470"/>
                  <a:pt x="9928" y="19385"/>
                </a:cubicBezTo>
                <a:cubicBezTo>
                  <a:pt x="9928" y="19385"/>
                  <a:pt x="9928" y="19385"/>
                  <a:pt x="9886" y="19369"/>
                </a:cubicBezTo>
                <a:cubicBezTo>
                  <a:pt x="9886" y="19369"/>
                  <a:pt x="9885" y="19368"/>
                  <a:pt x="9894" y="19357"/>
                </a:cubicBezTo>
                <a:cubicBezTo>
                  <a:pt x="9894" y="19357"/>
                  <a:pt x="9894" y="19357"/>
                  <a:pt x="9863" y="19350"/>
                </a:cubicBezTo>
                <a:cubicBezTo>
                  <a:pt x="9863" y="19350"/>
                  <a:pt x="9863" y="19349"/>
                  <a:pt x="9857" y="19287"/>
                </a:cubicBezTo>
                <a:cubicBezTo>
                  <a:pt x="9857" y="19287"/>
                  <a:pt x="9857" y="19288"/>
                  <a:pt x="9890" y="19201"/>
                </a:cubicBezTo>
                <a:cubicBezTo>
                  <a:pt x="9890" y="19201"/>
                  <a:pt x="9890" y="19201"/>
                  <a:pt x="9846" y="19163"/>
                </a:cubicBezTo>
                <a:lnTo>
                  <a:pt x="9881" y="19131"/>
                </a:lnTo>
                <a:lnTo>
                  <a:pt x="9891" y="19122"/>
                </a:lnTo>
                <a:cubicBezTo>
                  <a:pt x="9897" y="19116"/>
                  <a:pt x="9895" y="19115"/>
                  <a:pt x="9891" y="19117"/>
                </a:cubicBezTo>
                <a:lnTo>
                  <a:pt x="9880" y="19127"/>
                </a:lnTo>
                <a:lnTo>
                  <a:pt x="9871" y="19108"/>
                </a:lnTo>
                <a:lnTo>
                  <a:pt x="9864" y="19115"/>
                </a:lnTo>
                <a:cubicBezTo>
                  <a:pt x="9861" y="19119"/>
                  <a:pt x="9862" y="19119"/>
                  <a:pt x="9862" y="19119"/>
                </a:cubicBezTo>
                <a:cubicBezTo>
                  <a:pt x="9870" y="19126"/>
                  <a:pt x="9855" y="19072"/>
                  <a:pt x="9864" y="19090"/>
                </a:cubicBezTo>
                <a:lnTo>
                  <a:pt x="9871" y="19108"/>
                </a:lnTo>
                <a:lnTo>
                  <a:pt x="9888" y="19086"/>
                </a:lnTo>
                <a:cubicBezTo>
                  <a:pt x="9888" y="19086"/>
                  <a:pt x="9889" y="19086"/>
                  <a:pt x="9859" y="18984"/>
                </a:cubicBezTo>
                <a:cubicBezTo>
                  <a:pt x="9859" y="18984"/>
                  <a:pt x="9859" y="18984"/>
                  <a:pt x="9890" y="18991"/>
                </a:cubicBezTo>
                <a:lnTo>
                  <a:pt x="9900" y="18921"/>
                </a:lnTo>
                <a:lnTo>
                  <a:pt x="9891" y="18926"/>
                </a:lnTo>
                <a:cubicBezTo>
                  <a:pt x="9884" y="18929"/>
                  <a:pt x="9884" y="18929"/>
                  <a:pt x="9884" y="18929"/>
                </a:cubicBezTo>
                <a:cubicBezTo>
                  <a:pt x="9886" y="18944"/>
                  <a:pt x="9906" y="18858"/>
                  <a:pt x="9903" y="18899"/>
                </a:cubicBezTo>
                <a:lnTo>
                  <a:pt x="9900" y="18921"/>
                </a:lnTo>
                <a:lnTo>
                  <a:pt x="9942" y="18902"/>
                </a:lnTo>
                <a:cubicBezTo>
                  <a:pt x="9942" y="18902"/>
                  <a:pt x="9943" y="18903"/>
                  <a:pt x="9910" y="18875"/>
                </a:cubicBezTo>
                <a:cubicBezTo>
                  <a:pt x="9910" y="18875"/>
                  <a:pt x="9910" y="18875"/>
                  <a:pt x="9948" y="18850"/>
                </a:cubicBezTo>
                <a:cubicBezTo>
                  <a:pt x="9948" y="18850"/>
                  <a:pt x="9948" y="18849"/>
                  <a:pt x="9942" y="18787"/>
                </a:cubicBezTo>
                <a:cubicBezTo>
                  <a:pt x="9942" y="18787"/>
                  <a:pt x="9941" y="18787"/>
                  <a:pt x="9971" y="18774"/>
                </a:cubicBezTo>
                <a:cubicBezTo>
                  <a:pt x="9971" y="18774"/>
                  <a:pt x="9971" y="18773"/>
                  <a:pt x="9969" y="18752"/>
                </a:cubicBezTo>
                <a:cubicBezTo>
                  <a:pt x="9969" y="18752"/>
                  <a:pt x="9970" y="18753"/>
                  <a:pt x="10010" y="18749"/>
                </a:cubicBezTo>
                <a:cubicBezTo>
                  <a:pt x="10010" y="18749"/>
                  <a:pt x="10010" y="18748"/>
                  <a:pt x="9999" y="18739"/>
                </a:cubicBezTo>
                <a:cubicBezTo>
                  <a:pt x="9999" y="18739"/>
                  <a:pt x="9998" y="18740"/>
                  <a:pt x="10047" y="18609"/>
                </a:cubicBezTo>
                <a:cubicBezTo>
                  <a:pt x="10047" y="18609"/>
                  <a:pt x="10047" y="18608"/>
                  <a:pt x="10105" y="18582"/>
                </a:cubicBezTo>
                <a:cubicBezTo>
                  <a:pt x="10105" y="18582"/>
                  <a:pt x="10106" y="18583"/>
                  <a:pt x="10084" y="18564"/>
                </a:cubicBezTo>
                <a:cubicBezTo>
                  <a:pt x="10084" y="18564"/>
                  <a:pt x="10084" y="18564"/>
                  <a:pt x="10176" y="18356"/>
                </a:cubicBezTo>
                <a:cubicBezTo>
                  <a:pt x="10176" y="18356"/>
                  <a:pt x="10175" y="18356"/>
                  <a:pt x="10204" y="18342"/>
                </a:cubicBezTo>
                <a:cubicBezTo>
                  <a:pt x="10204" y="18342"/>
                  <a:pt x="10206" y="18342"/>
                  <a:pt x="10180" y="18396"/>
                </a:cubicBezTo>
                <a:cubicBezTo>
                  <a:pt x="10180" y="18396"/>
                  <a:pt x="10179" y="18397"/>
                  <a:pt x="10190" y="18407"/>
                </a:cubicBezTo>
                <a:cubicBezTo>
                  <a:pt x="10190" y="18407"/>
                  <a:pt x="10190" y="18406"/>
                  <a:pt x="10254" y="18326"/>
                </a:cubicBezTo>
                <a:cubicBezTo>
                  <a:pt x="10254" y="18326"/>
                  <a:pt x="10254" y="18327"/>
                  <a:pt x="10223" y="18319"/>
                </a:cubicBezTo>
                <a:cubicBezTo>
                  <a:pt x="10223" y="18319"/>
                  <a:pt x="10223" y="18319"/>
                  <a:pt x="10210" y="18289"/>
                </a:cubicBezTo>
                <a:cubicBezTo>
                  <a:pt x="10210" y="18289"/>
                  <a:pt x="10210" y="18289"/>
                  <a:pt x="10262" y="18200"/>
                </a:cubicBezTo>
                <a:cubicBezTo>
                  <a:pt x="10262" y="18200"/>
                  <a:pt x="10262" y="18199"/>
                  <a:pt x="10302" y="18080"/>
                </a:cubicBezTo>
                <a:cubicBezTo>
                  <a:pt x="10302" y="18080"/>
                  <a:pt x="10303" y="18081"/>
                  <a:pt x="10350" y="18045"/>
                </a:cubicBezTo>
                <a:cubicBezTo>
                  <a:pt x="10350" y="18045"/>
                  <a:pt x="10350" y="18044"/>
                  <a:pt x="10363" y="18074"/>
                </a:cubicBezTo>
                <a:cubicBezTo>
                  <a:pt x="10363" y="18074"/>
                  <a:pt x="10363" y="18075"/>
                  <a:pt x="10312" y="18185"/>
                </a:cubicBezTo>
                <a:cubicBezTo>
                  <a:pt x="10312" y="18185"/>
                  <a:pt x="10313" y="18185"/>
                  <a:pt x="10360" y="18149"/>
                </a:cubicBezTo>
                <a:cubicBezTo>
                  <a:pt x="10360" y="18149"/>
                  <a:pt x="10359" y="18148"/>
                  <a:pt x="10363" y="18189"/>
                </a:cubicBezTo>
                <a:cubicBezTo>
                  <a:pt x="10352" y="18180"/>
                  <a:pt x="10357" y="18223"/>
                  <a:pt x="10335" y="18204"/>
                </a:cubicBezTo>
                <a:cubicBezTo>
                  <a:pt x="10441" y="18256"/>
                  <a:pt x="10354" y="18296"/>
                  <a:pt x="10369" y="18347"/>
                </a:cubicBezTo>
                <a:cubicBezTo>
                  <a:pt x="10369" y="18347"/>
                  <a:pt x="10369" y="18346"/>
                  <a:pt x="10383" y="18491"/>
                </a:cubicBezTo>
                <a:cubicBezTo>
                  <a:pt x="10383" y="18491"/>
                  <a:pt x="10383" y="18491"/>
                  <a:pt x="10391" y="18689"/>
                </a:cubicBezTo>
                <a:cubicBezTo>
                  <a:pt x="10454" y="18704"/>
                  <a:pt x="10360" y="18798"/>
                  <a:pt x="10404" y="18835"/>
                </a:cubicBezTo>
                <a:cubicBezTo>
                  <a:pt x="10404" y="18835"/>
                  <a:pt x="10405" y="18836"/>
                  <a:pt x="10418" y="18866"/>
                </a:cubicBezTo>
                <a:cubicBezTo>
                  <a:pt x="10418" y="18866"/>
                  <a:pt x="10418" y="18866"/>
                  <a:pt x="10404" y="18930"/>
                </a:cubicBezTo>
                <a:cubicBezTo>
                  <a:pt x="10404" y="18930"/>
                  <a:pt x="10404" y="18930"/>
                  <a:pt x="10428" y="18969"/>
                </a:cubicBezTo>
                <a:cubicBezTo>
                  <a:pt x="10428" y="18969"/>
                  <a:pt x="10428" y="18969"/>
                  <a:pt x="10414" y="19033"/>
                </a:cubicBezTo>
                <a:cubicBezTo>
                  <a:pt x="10414" y="19033"/>
                  <a:pt x="10414" y="19033"/>
                  <a:pt x="10476" y="19048"/>
                </a:cubicBezTo>
                <a:cubicBezTo>
                  <a:pt x="10509" y="19076"/>
                  <a:pt x="10492" y="19120"/>
                  <a:pt x="10476" y="19163"/>
                </a:cubicBezTo>
                <a:cubicBezTo>
                  <a:pt x="10528" y="19169"/>
                  <a:pt x="10478" y="19184"/>
                  <a:pt x="10489" y="19194"/>
                </a:cubicBezTo>
                <a:cubicBezTo>
                  <a:pt x="10428" y="19200"/>
                  <a:pt x="10514" y="19233"/>
                  <a:pt x="10466" y="19270"/>
                </a:cubicBezTo>
                <a:cubicBezTo>
                  <a:pt x="10466" y="19270"/>
                  <a:pt x="10466" y="19270"/>
                  <a:pt x="10497" y="19277"/>
                </a:cubicBezTo>
                <a:cubicBezTo>
                  <a:pt x="10497" y="19277"/>
                  <a:pt x="10497" y="19276"/>
                  <a:pt x="10496" y="19370"/>
                </a:cubicBezTo>
                <a:cubicBezTo>
                  <a:pt x="10496" y="19370"/>
                  <a:pt x="10496" y="19370"/>
                  <a:pt x="10465" y="19363"/>
                </a:cubicBezTo>
                <a:cubicBezTo>
                  <a:pt x="10465" y="19363"/>
                  <a:pt x="10465" y="19363"/>
                  <a:pt x="10509" y="19401"/>
                </a:cubicBezTo>
                <a:cubicBezTo>
                  <a:pt x="10509" y="19401"/>
                  <a:pt x="10510" y="19401"/>
                  <a:pt x="10519" y="19389"/>
                </a:cubicBezTo>
                <a:cubicBezTo>
                  <a:pt x="10519" y="19389"/>
                  <a:pt x="10519" y="19390"/>
                  <a:pt x="10577" y="19573"/>
                </a:cubicBezTo>
                <a:cubicBezTo>
                  <a:pt x="10577" y="19573"/>
                  <a:pt x="10576" y="19572"/>
                  <a:pt x="10571" y="19625"/>
                </a:cubicBezTo>
                <a:cubicBezTo>
                  <a:pt x="10617" y="19568"/>
                  <a:pt x="10601" y="19612"/>
                  <a:pt x="10612" y="19621"/>
                </a:cubicBezTo>
                <a:cubicBezTo>
                  <a:pt x="10612" y="19621"/>
                  <a:pt x="10611" y="19622"/>
                  <a:pt x="10615" y="19663"/>
                </a:cubicBezTo>
                <a:cubicBezTo>
                  <a:pt x="10615" y="19663"/>
                  <a:pt x="10616" y="19662"/>
                  <a:pt x="10598" y="19685"/>
                </a:cubicBezTo>
                <a:cubicBezTo>
                  <a:pt x="10598" y="19685"/>
                  <a:pt x="10598" y="19685"/>
                  <a:pt x="10615" y="19756"/>
                </a:cubicBezTo>
                <a:cubicBezTo>
                  <a:pt x="10615" y="19756"/>
                  <a:pt x="10615" y="19757"/>
                  <a:pt x="10635" y="19755"/>
                </a:cubicBezTo>
                <a:cubicBezTo>
                  <a:pt x="10635" y="19755"/>
                  <a:pt x="10634" y="19755"/>
                  <a:pt x="10618" y="19799"/>
                </a:cubicBezTo>
                <a:cubicBezTo>
                  <a:pt x="10618" y="19799"/>
                  <a:pt x="10618" y="19798"/>
                  <a:pt x="10652" y="19942"/>
                </a:cubicBezTo>
                <a:cubicBezTo>
                  <a:pt x="10652" y="19942"/>
                  <a:pt x="10653" y="19942"/>
                  <a:pt x="10694" y="19844"/>
                </a:cubicBezTo>
                <a:lnTo>
                  <a:pt x="10706" y="19876"/>
                </a:lnTo>
                <a:lnTo>
                  <a:pt x="10707" y="19873"/>
                </a:lnTo>
                <a:cubicBezTo>
                  <a:pt x="10702" y="19868"/>
                  <a:pt x="10708" y="19884"/>
                  <a:pt x="10711" y="19889"/>
                </a:cubicBezTo>
                <a:lnTo>
                  <a:pt x="10706" y="19876"/>
                </a:lnTo>
                <a:lnTo>
                  <a:pt x="10701" y="19883"/>
                </a:lnTo>
                <a:cubicBezTo>
                  <a:pt x="10696" y="19893"/>
                  <a:pt x="10685" y="19913"/>
                  <a:pt x="10663" y="19952"/>
                </a:cubicBezTo>
                <a:cubicBezTo>
                  <a:pt x="10663" y="19952"/>
                  <a:pt x="10663" y="19951"/>
                  <a:pt x="10690" y="20127"/>
                </a:cubicBezTo>
                <a:cubicBezTo>
                  <a:pt x="10690" y="20127"/>
                  <a:pt x="10690" y="20126"/>
                  <a:pt x="10710" y="20124"/>
                </a:cubicBezTo>
                <a:cubicBezTo>
                  <a:pt x="10710" y="20124"/>
                  <a:pt x="10711" y="20124"/>
                  <a:pt x="10733" y="20353"/>
                </a:cubicBezTo>
                <a:cubicBezTo>
                  <a:pt x="10733" y="20353"/>
                  <a:pt x="10732" y="20353"/>
                  <a:pt x="10752" y="20351"/>
                </a:cubicBezTo>
                <a:cubicBezTo>
                  <a:pt x="10752" y="20351"/>
                  <a:pt x="10752" y="20350"/>
                  <a:pt x="10765" y="20380"/>
                </a:cubicBezTo>
                <a:cubicBezTo>
                  <a:pt x="10734" y="20373"/>
                  <a:pt x="10756" y="20393"/>
                  <a:pt x="10745" y="20383"/>
                </a:cubicBezTo>
                <a:cubicBezTo>
                  <a:pt x="10745" y="20383"/>
                  <a:pt x="10745" y="20383"/>
                  <a:pt x="10771" y="20443"/>
                </a:cubicBezTo>
                <a:cubicBezTo>
                  <a:pt x="10771" y="20443"/>
                  <a:pt x="10772" y="20444"/>
                  <a:pt x="10768" y="20402"/>
                </a:cubicBezTo>
                <a:cubicBezTo>
                  <a:pt x="10768" y="20402"/>
                  <a:pt x="10767" y="20401"/>
                  <a:pt x="10803" y="20356"/>
                </a:cubicBezTo>
                <a:cubicBezTo>
                  <a:pt x="10803" y="20356"/>
                  <a:pt x="10804" y="20355"/>
                  <a:pt x="10789" y="20305"/>
                </a:cubicBezTo>
                <a:cubicBezTo>
                  <a:pt x="10666" y="20296"/>
                  <a:pt x="10762" y="20245"/>
                  <a:pt x="10762" y="20245"/>
                </a:cubicBezTo>
                <a:cubicBezTo>
                  <a:pt x="10812" y="20229"/>
                  <a:pt x="10748" y="20194"/>
                  <a:pt x="10799" y="20200"/>
                </a:cubicBezTo>
                <a:cubicBezTo>
                  <a:pt x="10799" y="20200"/>
                  <a:pt x="10799" y="20200"/>
                  <a:pt x="10758" y="20089"/>
                </a:cubicBezTo>
                <a:cubicBezTo>
                  <a:pt x="10758" y="20089"/>
                  <a:pt x="10758" y="20088"/>
                  <a:pt x="10792" y="20022"/>
                </a:cubicBezTo>
                <a:cubicBezTo>
                  <a:pt x="10792" y="20022"/>
                  <a:pt x="10793" y="20022"/>
                  <a:pt x="10758" y="19764"/>
                </a:cubicBezTo>
                <a:cubicBezTo>
                  <a:pt x="10758" y="19764"/>
                  <a:pt x="10758" y="19764"/>
                  <a:pt x="10734" y="19724"/>
                </a:cubicBezTo>
                <a:cubicBezTo>
                  <a:pt x="10734" y="19724"/>
                  <a:pt x="10734" y="19725"/>
                  <a:pt x="10716" y="19748"/>
                </a:cubicBezTo>
                <a:cubicBezTo>
                  <a:pt x="10716" y="19748"/>
                  <a:pt x="10715" y="19747"/>
                  <a:pt x="10704" y="19738"/>
                </a:cubicBezTo>
                <a:cubicBezTo>
                  <a:pt x="10704" y="19738"/>
                  <a:pt x="10704" y="19737"/>
                  <a:pt x="10699" y="19675"/>
                </a:cubicBezTo>
                <a:cubicBezTo>
                  <a:pt x="10699" y="19675"/>
                  <a:pt x="10698" y="19675"/>
                  <a:pt x="10727" y="19662"/>
                </a:cubicBezTo>
                <a:cubicBezTo>
                  <a:pt x="10727" y="19662"/>
                  <a:pt x="10728" y="19662"/>
                  <a:pt x="10713" y="19611"/>
                </a:cubicBezTo>
                <a:cubicBezTo>
                  <a:pt x="10713" y="19611"/>
                  <a:pt x="10713" y="19611"/>
                  <a:pt x="10694" y="19634"/>
                </a:cubicBezTo>
                <a:cubicBezTo>
                  <a:pt x="10694" y="19634"/>
                  <a:pt x="10694" y="19633"/>
                  <a:pt x="10683" y="19624"/>
                </a:cubicBezTo>
                <a:cubicBezTo>
                  <a:pt x="10683" y="19624"/>
                  <a:pt x="10684" y="19624"/>
                  <a:pt x="10636" y="19660"/>
                </a:cubicBezTo>
                <a:cubicBezTo>
                  <a:pt x="10636" y="19660"/>
                  <a:pt x="10636" y="19660"/>
                  <a:pt x="10621" y="19609"/>
                </a:cubicBezTo>
                <a:cubicBezTo>
                  <a:pt x="10621" y="19609"/>
                  <a:pt x="10620" y="19609"/>
                  <a:pt x="10690" y="19592"/>
                </a:cubicBezTo>
                <a:cubicBezTo>
                  <a:pt x="10690" y="19592"/>
                  <a:pt x="10691" y="19592"/>
                  <a:pt x="10672" y="19500"/>
                </a:cubicBezTo>
                <a:cubicBezTo>
                  <a:pt x="10678" y="19562"/>
                  <a:pt x="10700" y="19486"/>
                  <a:pt x="10711" y="19496"/>
                </a:cubicBezTo>
                <a:cubicBezTo>
                  <a:pt x="10711" y="19496"/>
                  <a:pt x="10712" y="19495"/>
                  <a:pt x="10721" y="19484"/>
                </a:cubicBezTo>
                <a:cubicBezTo>
                  <a:pt x="10721" y="19484"/>
                  <a:pt x="10721" y="19485"/>
                  <a:pt x="10748" y="19450"/>
                </a:cubicBezTo>
                <a:cubicBezTo>
                  <a:pt x="10748" y="19450"/>
                  <a:pt x="10748" y="19450"/>
                  <a:pt x="10710" y="19475"/>
                </a:cubicBezTo>
                <a:cubicBezTo>
                  <a:pt x="10710" y="19475"/>
                  <a:pt x="10710" y="19475"/>
                  <a:pt x="10686" y="19436"/>
                </a:cubicBezTo>
                <a:cubicBezTo>
                  <a:pt x="10686" y="19436"/>
                  <a:pt x="10686" y="19436"/>
                  <a:pt x="10699" y="19466"/>
                </a:cubicBezTo>
                <a:cubicBezTo>
                  <a:pt x="10699" y="19466"/>
                  <a:pt x="10698" y="19466"/>
                  <a:pt x="10649" y="19481"/>
                </a:cubicBezTo>
                <a:cubicBezTo>
                  <a:pt x="10649" y="19481"/>
                  <a:pt x="10649" y="19482"/>
                  <a:pt x="10645" y="19440"/>
                </a:cubicBezTo>
                <a:cubicBezTo>
                  <a:pt x="10645" y="19440"/>
                  <a:pt x="10645" y="19439"/>
                  <a:pt x="10682" y="19394"/>
                </a:cubicBezTo>
                <a:cubicBezTo>
                  <a:pt x="10682" y="19394"/>
                  <a:pt x="10681" y="19394"/>
                  <a:pt x="10660" y="19281"/>
                </a:cubicBezTo>
                <a:cubicBezTo>
                  <a:pt x="10660" y="19281"/>
                  <a:pt x="10661" y="19282"/>
                  <a:pt x="10621" y="19286"/>
                </a:cubicBezTo>
                <a:cubicBezTo>
                  <a:pt x="10621" y="19286"/>
                  <a:pt x="10620" y="19285"/>
                  <a:pt x="10616" y="19243"/>
                </a:cubicBezTo>
                <a:cubicBezTo>
                  <a:pt x="10616" y="19243"/>
                  <a:pt x="10616" y="19244"/>
                  <a:pt x="10643" y="19210"/>
                </a:cubicBezTo>
                <a:cubicBezTo>
                  <a:pt x="10643" y="19210"/>
                  <a:pt x="10644" y="19209"/>
                  <a:pt x="10624" y="19211"/>
                </a:cubicBezTo>
                <a:cubicBezTo>
                  <a:pt x="10624" y="19211"/>
                  <a:pt x="10623" y="19212"/>
                  <a:pt x="10619" y="19170"/>
                </a:cubicBezTo>
                <a:cubicBezTo>
                  <a:pt x="10619" y="19170"/>
                  <a:pt x="10620" y="19169"/>
                  <a:pt x="10580" y="19173"/>
                </a:cubicBezTo>
                <a:cubicBezTo>
                  <a:pt x="10577" y="19147"/>
                  <a:pt x="10573" y="19134"/>
                  <a:pt x="10571" y="19127"/>
                </a:cubicBezTo>
                <a:lnTo>
                  <a:pt x="10570" y="19127"/>
                </a:lnTo>
                <a:lnTo>
                  <a:pt x="10567" y="19140"/>
                </a:lnTo>
                <a:cubicBezTo>
                  <a:pt x="10565" y="19138"/>
                  <a:pt x="10563" y="19129"/>
                  <a:pt x="10565" y="19124"/>
                </a:cubicBezTo>
                <a:lnTo>
                  <a:pt x="10570" y="19127"/>
                </a:lnTo>
                <a:lnTo>
                  <a:pt x="10574" y="19112"/>
                </a:lnTo>
                <a:cubicBezTo>
                  <a:pt x="10574" y="19112"/>
                  <a:pt x="10574" y="19112"/>
                  <a:pt x="10636" y="19127"/>
                </a:cubicBezTo>
                <a:cubicBezTo>
                  <a:pt x="10636" y="19127"/>
                  <a:pt x="10636" y="19127"/>
                  <a:pt x="10650" y="19063"/>
                </a:cubicBezTo>
                <a:cubicBezTo>
                  <a:pt x="10650" y="19063"/>
                  <a:pt x="10651" y="19063"/>
                  <a:pt x="10595" y="19016"/>
                </a:cubicBezTo>
                <a:cubicBezTo>
                  <a:pt x="10593" y="18995"/>
                  <a:pt x="10591" y="18974"/>
                  <a:pt x="10611" y="18972"/>
                </a:cubicBezTo>
                <a:cubicBezTo>
                  <a:pt x="10611" y="18972"/>
                  <a:pt x="10611" y="18972"/>
                  <a:pt x="10574" y="18902"/>
                </a:cubicBezTo>
                <a:cubicBezTo>
                  <a:pt x="10574" y="18902"/>
                  <a:pt x="10574" y="18902"/>
                  <a:pt x="10624" y="18886"/>
                </a:cubicBezTo>
                <a:cubicBezTo>
                  <a:pt x="10624" y="18886"/>
                  <a:pt x="10623" y="18888"/>
                  <a:pt x="10608" y="18837"/>
                </a:cubicBezTo>
                <a:cubicBezTo>
                  <a:pt x="10608" y="18837"/>
                  <a:pt x="10608" y="18835"/>
                  <a:pt x="10577" y="18828"/>
                </a:cubicBezTo>
                <a:cubicBezTo>
                  <a:pt x="10598" y="18732"/>
                  <a:pt x="10578" y="18735"/>
                  <a:pt x="10609" y="18742"/>
                </a:cubicBezTo>
                <a:cubicBezTo>
                  <a:pt x="10609" y="18742"/>
                  <a:pt x="10609" y="18742"/>
                  <a:pt x="10570" y="18652"/>
                </a:cubicBezTo>
                <a:cubicBezTo>
                  <a:pt x="10570" y="18652"/>
                  <a:pt x="10571" y="18651"/>
                  <a:pt x="10534" y="18697"/>
                </a:cubicBezTo>
                <a:cubicBezTo>
                  <a:pt x="10534" y="18697"/>
                  <a:pt x="10534" y="18697"/>
                  <a:pt x="10493" y="18701"/>
                </a:cubicBezTo>
                <a:cubicBezTo>
                  <a:pt x="10493" y="18701"/>
                  <a:pt x="10493" y="18701"/>
                  <a:pt x="10512" y="18678"/>
                </a:cubicBezTo>
                <a:cubicBezTo>
                  <a:pt x="10512" y="18678"/>
                  <a:pt x="10511" y="18678"/>
                  <a:pt x="10588" y="18628"/>
                </a:cubicBezTo>
                <a:cubicBezTo>
                  <a:pt x="10588" y="18628"/>
                  <a:pt x="10588" y="18629"/>
                  <a:pt x="10599" y="18638"/>
                </a:cubicBezTo>
                <a:cubicBezTo>
                  <a:pt x="10599" y="18638"/>
                  <a:pt x="10600" y="18637"/>
                  <a:pt x="10574" y="18577"/>
                </a:cubicBezTo>
                <a:cubicBezTo>
                  <a:pt x="10603" y="18564"/>
                  <a:pt x="10574" y="18578"/>
                  <a:pt x="10594" y="18576"/>
                </a:cubicBezTo>
                <a:cubicBezTo>
                  <a:pt x="10594" y="18576"/>
                  <a:pt x="10594" y="18575"/>
                  <a:pt x="10588" y="18513"/>
                </a:cubicBezTo>
                <a:cubicBezTo>
                  <a:pt x="10588" y="18513"/>
                  <a:pt x="10587" y="18513"/>
                  <a:pt x="10547" y="18517"/>
                </a:cubicBezTo>
                <a:cubicBezTo>
                  <a:pt x="10541" y="18455"/>
                  <a:pt x="10582" y="18451"/>
                  <a:pt x="10584" y="18472"/>
                </a:cubicBezTo>
                <a:cubicBezTo>
                  <a:pt x="10584" y="18472"/>
                  <a:pt x="10584" y="18472"/>
                  <a:pt x="10548" y="18423"/>
                </a:cubicBezTo>
                <a:cubicBezTo>
                  <a:pt x="10548" y="18423"/>
                  <a:pt x="10549" y="18424"/>
                  <a:pt x="10574" y="18369"/>
                </a:cubicBezTo>
                <a:cubicBezTo>
                  <a:pt x="10574" y="18369"/>
                  <a:pt x="10573" y="18368"/>
                  <a:pt x="10540" y="18340"/>
                </a:cubicBezTo>
                <a:cubicBezTo>
                  <a:pt x="10540" y="18340"/>
                  <a:pt x="10540" y="18341"/>
                  <a:pt x="10489" y="18335"/>
                </a:cubicBezTo>
                <a:cubicBezTo>
                  <a:pt x="10489" y="18335"/>
                  <a:pt x="10490" y="18335"/>
                  <a:pt x="10475" y="18284"/>
                </a:cubicBezTo>
                <a:cubicBezTo>
                  <a:pt x="10475" y="18284"/>
                  <a:pt x="10475" y="18284"/>
                  <a:pt x="10506" y="18291"/>
                </a:cubicBezTo>
                <a:cubicBezTo>
                  <a:pt x="10506" y="18291"/>
                  <a:pt x="10505" y="18292"/>
                  <a:pt x="10527" y="18310"/>
                </a:cubicBezTo>
                <a:cubicBezTo>
                  <a:pt x="10527" y="18310"/>
                  <a:pt x="10527" y="18310"/>
                  <a:pt x="10560" y="18223"/>
                </a:cubicBezTo>
                <a:cubicBezTo>
                  <a:pt x="10560" y="18223"/>
                  <a:pt x="10559" y="18224"/>
                  <a:pt x="10580" y="18221"/>
                </a:cubicBezTo>
                <a:cubicBezTo>
                  <a:pt x="10580" y="18221"/>
                  <a:pt x="10580" y="18221"/>
                  <a:pt x="10591" y="18230"/>
                </a:cubicBezTo>
                <a:cubicBezTo>
                  <a:pt x="10591" y="18230"/>
                  <a:pt x="10591" y="18231"/>
                  <a:pt x="10597" y="18178"/>
                </a:cubicBezTo>
                <a:cubicBezTo>
                  <a:pt x="10597" y="18178"/>
                  <a:pt x="10596" y="18177"/>
                  <a:pt x="10531" y="18141"/>
                </a:cubicBezTo>
                <a:cubicBezTo>
                  <a:pt x="10456" y="18096"/>
                  <a:pt x="10539" y="18109"/>
                  <a:pt x="10524" y="18058"/>
                </a:cubicBezTo>
                <a:cubicBezTo>
                  <a:pt x="10524" y="18058"/>
                  <a:pt x="10524" y="18058"/>
                  <a:pt x="10563" y="18033"/>
                </a:cubicBezTo>
                <a:cubicBezTo>
                  <a:pt x="10563" y="18033"/>
                  <a:pt x="10562" y="18034"/>
                  <a:pt x="10575" y="18064"/>
                </a:cubicBezTo>
                <a:cubicBezTo>
                  <a:pt x="10575" y="18064"/>
                  <a:pt x="10575" y="18064"/>
                  <a:pt x="10614" y="18039"/>
                </a:cubicBezTo>
                <a:cubicBezTo>
                  <a:pt x="10614" y="18039"/>
                  <a:pt x="10614" y="18039"/>
                  <a:pt x="10667" y="18066"/>
                </a:cubicBezTo>
                <a:cubicBezTo>
                  <a:pt x="10654" y="18035"/>
                  <a:pt x="10674" y="18034"/>
                  <a:pt x="10663" y="18025"/>
                </a:cubicBezTo>
                <a:cubicBezTo>
                  <a:pt x="10663" y="18025"/>
                  <a:pt x="10663" y="18024"/>
                  <a:pt x="10641" y="17891"/>
                </a:cubicBezTo>
                <a:cubicBezTo>
                  <a:pt x="10641" y="17891"/>
                  <a:pt x="10640" y="17890"/>
                  <a:pt x="10675" y="17824"/>
                </a:cubicBezTo>
                <a:cubicBezTo>
                  <a:pt x="10674" y="17824"/>
                  <a:pt x="10675" y="17824"/>
                  <a:pt x="10642" y="17796"/>
                </a:cubicBezTo>
                <a:cubicBezTo>
                  <a:pt x="10642" y="17796"/>
                  <a:pt x="10641" y="17796"/>
                  <a:pt x="10653" y="17711"/>
                </a:cubicBezTo>
                <a:cubicBezTo>
                  <a:pt x="10653" y="17711"/>
                  <a:pt x="10654" y="17710"/>
                  <a:pt x="10643" y="17701"/>
                </a:cubicBezTo>
                <a:cubicBezTo>
                  <a:pt x="10643" y="17701"/>
                  <a:pt x="10643" y="17701"/>
                  <a:pt x="10673" y="17593"/>
                </a:cubicBezTo>
                <a:cubicBezTo>
                  <a:pt x="10673" y="17593"/>
                  <a:pt x="10674" y="17594"/>
                  <a:pt x="10641" y="17566"/>
                </a:cubicBezTo>
                <a:cubicBezTo>
                  <a:pt x="10641" y="17566"/>
                  <a:pt x="10640" y="17566"/>
                  <a:pt x="10667" y="17532"/>
                </a:cubicBezTo>
                <a:cubicBezTo>
                  <a:pt x="10667" y="17532"/>
                  <a:pt x="10667" y="17532"/>
                  <a:pt x="10706" y="17507"/>
                </a:cubicBezTo>
                <a:cubicBezTo>
                  <a:pt x="10706" y="17507"/>
                  <a:pt x="10705" y="17507"/>
                  <a:pt x="10721" y="17463"/>
                </a:cubicBezTo>
                <a:cubicBezTo>
                  <a:pt x="10721" y="17463"/>
                  <a:pt x="10721" y="17464"/>
                  <a:pt x="10666" y="17417"/>
                </a:cubicBezTo>
                <a:cubicBezTo>
                  <a:pt x="10666" y="17417"/>
                  <a:pt x="10666" y="17416"/>
                  <a:pt x="10699" y="17329"/>
                </a:cubicBezTo>
                <a:cubicBezTo>
                  <a:pt x="10699" y="17329"/>
                  <a:pt x="10699" y="17330"/>
                  <a:pt x="10757" y="17188"/>
                </a:cubicBezTo>
                <a:cubicBezTo>
                  <a:pt x="10799" y="17205"/>
                  <a:pt x="10758" y="17208"/>
                  <a:pt x="10769" y="17217"/>
                </a:cubicBezTo>
                <a:cubicBezTo>
                  <a:pt x="10769" y="17217"/>
                  <a:pt x="10770" y="17217"/>
                  <a:pt x="10779" y="17205"/>
                </a:cubicBezTo>
                <a:cubicBezTo>
                  <a:pt x="10779" y="17205"/>
                  <a:pt x="10778" y="17206"/>
                  <a:pt x="10784" y="17153"/>
                </a:cubicBezTo>
                <a:cubicBezTo>
                  <a:pt x="10784" y="17153"/>
                  <a:pt x="10784" y="17153"/>
                  <a:pt x="10782" y="17133"/>
                </a:cubicBezTo>
                <a:cubicBezTo>
                  <a:pt x="10782" y="17133"/>
                  <a:pt x="10782" y="17132"/>
                  <a:pt x="10816" y="17066"/>
                </a:cubicBezTo>
                <a:cubicBezTo>
                  <a:pt x="10816" y="17066"/>
                  <a:pt x="10817" y="17066"/>
                  <a:pt x="10843" y="17127"/>
                </a:cubicBezTo>
                <a:cubicBezTo>
                  <a:pt x="10843" y="17127"/>
                  <a:pt x="10843" y="17126"/>
                  <a:pt x="10830" y="17211"/>
                </a:cubicBezTo>
                <a:cubicBezTo>
                  <a:pt x="10830" y="17211"/>
                  <a:pt x="10831" y="17211"/>
                  <a:pt x="10846" y="17262"/>
                </a:cubicBezTo>
                <a:cubicBezTo>
                  <a:pt x="10846" y="17262"/>
                  <a:pt x="10845" y="17263"/>
                  <a:pt x="10857" y="17178"/>
                </a:cubicBezTo>
                <a:cubicBezTo>
                  <a:pt x="10857" y="17178"/>
                  <a:pt x="10858" y="17177"/>
                  <a:pt x="10898" y="17173"/>
                </a:cubicBezTo>
                <a:cubicBezTo>
                  <a:pt x="10898" y="17173"/>
                  <a:pt x="10898" y="17173"/>
                  <a:pt x="10908" y="17277"/>
                </a:cubicBezTo>
                <a:lnTo>
                  <a:pt x="10917" y="17265"/>
                </a:lnTo>
                <a:cubicBezTo>
                  <a:pt x="10917" y="17265"/>
                  <a:pt x="10917" y="17265"/>
                  <a:pt x="10903" y="17329"/>
                </a:cubicBezTo>
                <a:cubicBezTo>
                  <a:pt x="10903" y="17329"/>
                  <a:pt x="10902" y="17330"/>
                  <a:pt x="10846" y="17377"/>
                </a:cubicBezTo>
                <a:cubicBezTo>
                  <a:pt x="10846" y="17377"/>
                  <a:pt x="10845" y="17378"/>
                  <a:pt x="10874" y="17574"/>
                </a:cubicBezTo>
                <a:cubicBezTo>
                  <a:pt x="10874" y="17545"/>
                  <a:pt x="10876" y="17529"/>
                  <a:pt x="10877" y="17522"/>
                </a:cubicBezTo>
                <a:lnTo>
                  <a:pt x="10880" y="17519"/>
                </a:lnTo>
                <a:lnTo>
                  <a:pt x="10874" y="17459"/>
                </a:lnTo>
                <a:cubicBezTo>
                  <a:pt x="10874" y="17459"/>
                  <a:pt x="10874" y="17458"/>
                  <a:pt x="10901" y="17424"/>
                </a:cubicBezTo>
                <a:cubicBezTo>
                  <a:pt x="10901" y="17424"/>
                  <a:pt x="10901" y="17425"/>
                  <a:pt x="10912" y="17434"/>
                </a:cubicBezTo>
                <a:cubicBezTo>
                  <a:pt x="10912" y="17434"/>
                  <a:pt x="10912" y="17434"/>
                  <a:pt x="10914" y="17455"/>
                </a:cubicBezTo>
                <a:cubicBezTo>
                  <a:pt x="10914" y="17455"/>
                  <a:pt x="10915" y="17454"/>
                  <a:pt x="10910" y="17507"/>
                </a:cubicBezTo>
                <a:cubicBezTo>
                  <a:pt x="10988" y="17478"/>
                  <a:pt x="10972" y="17522"/>
                  <a:pt x="10954" y="17545"/>
                </a:cubicBezTo>
                <a:cubicBezTo>
                  <a:pt x="10954" y="17545"/>
                  <a:pt x="10954" y="17545"/>
                  <a:pt x="10932" y="17641"/>
                </a:cubicBezTo>
                <a:cubicBezTo>
                  <a:pt x="10932" y="17641"/>
                  <a:pt x="10933" y="17641"/>
                  <a:pt x="10948" y="17692"/>
                </a:cubicBezTo>
                <a:cubicBezTo>
                  <a:pt x="10948" y="17692"/>
                  <a:pt x="10948" y="17691"/>
                  <a:pt x="10961" y="17721"/>
                </a:cubicBezTo>
                <a:cubicBezTo>
                  <a:pt x="10929" y="17714"/>
                  <a:pt x="10940" y="17724"/>
                  <a:pt x="10920" y="17726"/>
                </a:cubicBezTo>
                <a:cubicBezTo>
                  <a:pt x="10920" y="17726"/>
                  <a:pt x="10920" y="17726"/>
                  <a:pt x="10934" y="17872"/>
                </a:cubicBezTo>
                <a:cubicBezTo>
                  <a:pt x="10934" y="17872"/>
                  <a:pt x="10934" y="17871"/>
                  <a:pt x="10944" y="17975"/>
                </a:cubicBezTo>
                <a:cubicBezTo>
                  <a:pt x="10944" y="17975"/>
                  <a:pt x="10943" y="17976"/>
                  <a:pt x="10934" y="18197"/>
                </a:cubicBezTo>
                <a:cubicBezTo>
                  <a:pt x="10934" y="18197"/>
                  <a:pt x="10934" y="18197"/>
                  <a:pt x="10958" y="18236"/>
                </a:cubicBezTo>
                <a:cubicBezTo>
                  <a:pt x="10958" y="18236"/>
                  <a:pt x="10958" y="18235"/>
                  <a:pt x="10939" y="18258"/>
                </a:cubicBezTo>
                <a:cubicBezTo>
                  <a:pt x="10939" y="18258"/>
                  <a:pt x="10941" y="18258"/>
                  <a:pt x="10946" y="18321"/>
                </a:cubicBezTo>
                <a:cubicBezTo>
                  <a:pt x="10946" y="18321"/>
                  <a:pt x="10945" y="18321"/>
                  <a:pt x="10980" y="18370"/>
                </a:cubicBezTo>
                <a:cubicBezTo>
                  <a:pt x="10980" y="18370"/>
                  <a:pt x="10981" y="18370"/>
                  <a:pt x="10986" y="18526"/>
                </a:cubicBezTo>
                <a:cubicBezTo>
                  <a:pt x="10986" y="18526"/>
                  <a:pt x="10986" y="18526"/>
                  <a:pt x="10959" y="18560"/>
                </a:cubicBezTo>
                <a:cubicBezTo>
                  <a:pt x="10959" y="18560"/>
                  <a:pt x="10958" y="18560"/>
                  <a:pt x="10980" y="18579"/>
                </a:cubicBezTo>
                <a:cubicBezTo>
                  <a:pt x="10980" y="18579"/>
                  <a:pt x="10981" y="18579"/>
                  <a:pt x="10985" y="18621"/>
                </a:cubicBezTo>
                <a:cubicBezTo>
                  <a:pt x="11031" y="18679"/>
                  <a:pt x="10971" y="18684"/>
                  <a:pt x="10975" y="18726"/>
                </a:cubicBezTo>
                <a:cubicBezTo>
                  <a:pt x="10975" y="18726"/>
                  <a:pt x="10974" y="18726"/>
                  <a:pt x="11026" y="18732"/>
                </a:cubicBezTo>
                <a:cubicBezTo>
                  <a:pt x="11026" y="18732"/>
                  <a:pt x="11025" y="18731"/>
                  <a:pt x="11027" y="18752"/>
                </a:cubicBezTo>
                <a:cubicBezTo>
                  <a:pt x="11027" y="18752"/>
                  <a:pt x="11028" y="18752"/>
                  <a:pt x="11119" y="18638"/>
                </a:cubicBezTo>
                <a:lnTo>
                  <a:pt x="11166" y="18649"/>
                </a:lnTo>
                <a:lnTo>
                  <a:pt x="11167" y="18624"/>
                </a:lnTo>
                <a:cubicBezTo>
                  <a:pt x="11167" y="18624"/>
                  <a:pt x="11169" y="18623"/>
                  <a:pt x="11157" y="18614"/>
                </a:cubicBezTo>
                <a:lnTo>
                  <a:pt x="11136" y="18570"/>
                </a:lnTo>
                <a:lnTo>
                  <a:pt x="11105" y="18608"/>
                </a:lnTo>
                <a:cubicBezTo>
                  <a:pt x="11105" y="18608"/>
                  <a:pt x="11105" y="18608"/>
                  <a:pt x="11074" y="18601"/>
                </a:cubicBezTo>
                <a:cubicBezTo>
                  <a:pt x="11085" y="18610"/>
                  <a:pt x="11077" y="18621"/>
                  <a:pt x="11058" y="18644"/>
                </a:cubicBezTo>
                <a:cubicBezTo>
                  <a:pt x="11058" y="18644"/>
                  <a:pt x="11058" y="18645"/>
                  <a:pt x="11017" y="18649"/>
                </a:cubicBezTo>
                <a:cubicBezTo>
                  <a:pt x="11017" y="18649"/>
                  <a:pt x="11018" y="18648"/>
                  <a:pt x="11003" y="18598"/>
                </a:cubicBezTo>
                <a:cubicBezTo>
                  <a:pt x="11003" y="18598"/>
                  <a:pt x="11003" y="18598"/>
                  <a:pt x="11047" y="18520"/>
                </a:cubicBezTo>
                <a:cubicBezTo>
                  <a:pt x="11047" y="18520"/>
                  <a:pt x="11047" y="18520"/>
                  <a:pt x="11064" y="18592"/>
                </a:cubicBezTo>
                <a:cubicBezTo>
                  <a:pt x="11064" y="18592"/>
                  <a:pt x="11064" y="18592"/>
                  <a:pt x="11071" y="18560"/>
                </a:cubicBezTo>
                <a:cubicBezTo>
                  <a:pt x="11071" y="18560"/>
                  <a:pt x="11071" y="18560"/>
                  <a:pt x="11031" y="18469"/>
                </a:cubicBezTo>
                <a:cubicBezTo>
                  <a:pt x="11031" y="18469"/>
                  <a:pt x="11032" y="18469"/>
                  <a:pt x="11057" y="18414"/>
                </a:cubicBezTo>
                <a:cubicBezTo>
                  <a:pt x="11057" y="18414"/>
                  <a:pt x="11056" y="18414"/>
                  <a:pt x="11030" y="18354"/>
                </a:cubicBezTo>
                <a:cubicBezTo>
                  <a:pt x="11030" y="18354"/>
                  <a:pt x="11030" y="18354"/>
                  <a:pt x="11044" y="18290"/>
                </a:cubicBezTo>
                <a:cubicBezTo>
                  <a:pt x="11044" y="18290"/>
                  <a:pt x="11044" y="18290"/>
                  <a:pt x="10996" y="18211"/>
                </a:cubicBezTo>
                <a:cubicBezTo>
                  <a:pt x="10996" y="18211"/>
                  <a:pt x="10996" y="18210"/>
                  <a:pt x="11040" y="18133"/>
                </a:cubicBezTo>
                <a:cubicBezTo>
                  <a:pt x="11040" y="18133"/>
                  <a:pt x="11040" y="18133"/>
                  <a:pt x="11012" y="17937"/>
                </a:cubicBezTo>
                <a:cubicBezTo>
                  <a:pt x="11012" y="17937"/>
                  <a:pt x="11011" y="17938"/>
                  <a:pt x="11047" y="17892"/>
                </a:cubicBezTo>
                <a:cubicBezTo>
                  <a:pt x="11047" y="17892"/>
                  <a:pt x="11048" y="17891"/>
                  <a:pt x="11014" y="17863"/>
                </a:cubicBezTo>
                <a:lnTo>
                  <a:pt x="11033" y="17842"/>
                </a:lnTo>
                <a:lnTo>
                  <a:pt x="11033" y="17841"/>
                </a:lnTo>
                <a:cubicBezTo>
                  <a:pt x="11031" y="17820"/>
                  <a:pt x="11027" y="17778"/>
                  <a:pt x="11019" y="17695"/>
                </a:cubicBezTo>
                <a:cubicBezTo>
                  <a:pt x="10940" y="17585"/>
                  <a:pt x="10956" y="17513"/>
                  <a:pt x="10985" y="17513"/>
                </a:cubicBezTo>
                <a:lnTo>
                  <a:pt x="11003" y="17529"/>
                </a:lnTo>
                <a:lnTo>
                  <a:pt x="11003" y="17520"/>
                </a:lnTo>
                <a:cubicBezTo>
                  <a:pt x="11003" y="17511"/>
                  <a:pt x="11004" y="17493"/>
                  <a:pt x="11006" y="17456"/>
                </a:cubicBezTo>
                <a:cubicBezTo>
                  <a:pt x="11006" y="17456"/>
                  <a:pt x="11006" y="17456"/>
                  <a:pt x="10992" y="17310"/>
                </a:cubicBezTo>
                <a:cubicBezTo>
                  <a:pt x="10992" y="17310"/>
                  <a:pt x="10992" y="17311"/>
                  <a:pt x="11060" y="17273"/>
                </a:cubicBezTo>
                <a:cubicBezTo>
                  <a:pt x="11060" y="17273"/>
                  <a:pt x="11060" y="17273"/>
                  <a:pt x="11036" y="17233"/>
                </a:cubicBezTo>
                <a:cubicBezTo>
                  <a:pt x="11036" y="17233"/>
                  <a:pt x="11036" y="17233"/>
                  <a:pt x="11029" y="17265"/>
                </a:cubicBezTo>
                <a:cubicBezTo>
                  <a:pt x="11029" y="17265"/>
                  <a:pt x="11028" y="17265"/>
                  <a:pt x="10999" y="17278"/>
                </a:cubicBezTo>
                <a:cubicBezTo>
                  <a:pt x="10999" y="17278"/>
                  <a:pt x="11000" y="17279"/>
                  <a:pt x="10989" y="17270"/>
                </a:cubicBezTo>
                <a:cubicBezTo>
                  <a:pt x="10989" y="17270"/>
                  <a:pt x="10989" y="17269"/>
                  <a:pt x="10985" y="17227"/>
                </a:cubicBezTo>
                <a:cubicBezTo>
                  <a:pt x="10985" y="17227"/>
                  <a:pt x="10984" y="17227"/>
                  <a:pt x="11022" y="17087"/>
                </a:cubicBezTo>
                <a:cubicBezTo>
                  <a:pt x="11022" y="17087"/>
                  <a:pt x="11022" y="17087"/>
                  <a:pt x="11000" y="17068"/>
                </a:cubicBezTo>
                <a:cubicBezTo>
                  <a:pt x="11000" y="17068"/>
                  <a:pt x="10999" y="17069"/>
                  <a:pt x="11033" y="16888"/>
                </a:cubicBezTo>
                <a:cubicBezTo>
                  <a:pt x="11033" y="16888"/>
                  <a:pt x="11034" y="16887"/>
                  <a:pt x="10992" y="16870"/>
                </a:cubicBezTo>
                <a:cubicBezTo>
                  <a:pt x="10968" y="16831"/>
                  <a:pt x="11007" y="16828"/>
                  <a:pt x="11016" y="16816"/>
                </a:cubicBezTo>
                <a:cubicBezTo>
                  <a:pt x="11016" y="16816"/>
                  <a:pt x="11016" y="16815"/>
                  <a:pt x="11022" y="16762"/>
                </a:cubicBezTo>
                <a:cubicBezTo>
                  <a:pt x="11126" y="16794"/>
                  <a:pt x="11096" y="16692"/>
                  <a:pt x="11135" y="16668"/>
                </a:cubicBezTo>
                <a:cubicBezTo>
                  <a:pt x="11135" y="16668"/>
                  <a:pt x="11134" y="16668"/>
                  <a:pt x="11200" y="16609"/>
                </a:cubicBezTo>
                <a:cubicBezTo>
                  <a:pt x="11200" y="16609"/>
                  <a:pt x="11201" y="16609"/>
                  <a:pt x="11203" y="16630"/>
                </a:cubicBezTo>
                <a:cubicBezTo>
                  <a:pt x="11203" y="16630"/>
                  <a:pt x="11202" y="16629"/>
                  <a:pt x="11190" y="16714"/>
                </a:cubicBezTo>
                <a:cubicBezTo>
                  <a:pt x="11190" y="16714"/>
                  <a:pt x="11190" y="16714"/>
                  <a:pt x="11106" y="16796"/>
                </a:cubicBezTo>
                <a:cubicBezTo>
                  <a:pt x="11106" y="16796"/>
                  <a:pt x="11106" y="16797"/>
                  <a:pt x="11108" y="16818"/>
                </a:cubicBezTo>
                <a:cubicBezTo>
                  <a:pt x="11108" y="16818"/>
                  <a:pt x="11108" y="16817"/>
                  <a:pt x="11143" y="16866"/>
                </a:cubicBezTo>
                <a:cubicBezTo>
                  <a:pt x="11143" y="16866"/>
                  <a:pt x="11144" y="16866"/>
                  <a:pt x="11142" y="16845"/>
                </a:cubicBezTo>
                <a:cubicBezTo>
                  <a:pt x="11142" y="16845"/>
                  <a:pt x="11142" y="16845"/>
                  <a:pt x="11191" y="16829"/>
                </a:cubicBezTo>
                <a:cubicBezTo>
                  <a:pt x="11191" y="16829"/>
                  <a:pt x="11191" y="16829"/>
                  <a:pt x="11230" y="16920"/>
                </a:cubicBezTo>
                <a:cubicBezTo>
                  <a:pt x="11230" y="16920"/>
                  <a:pt x="11230" y="16920"/>
                  <a:pt x="11191" y="16945"/>
                </a:cubicBezTo>
                <a:cubicBezTo>
                  <a:pt x="11191" y="16945"/>
                  <a:pt x="11192" y="16945"/>
                  <a:pt x="11214" y="16963"/>
                </a:cubicBezTo>
                <a:cubicBezTo>
                  <a:pt x="11214" y="16963"/>
                  <a:pt x="11213" y="16964"/>
                  <a:pt x="11221" y="17047"/>
                </a:cubicBezTo>
                <a:cubicBezTo>
                  <a:pt x="11221" y="17047"/>
                  <a:pt x="11222" y="17046"/>
                  <a:pt x="11262" y="17042"/>
                </a:cubicBezTo>
                <a:cubicBezTo>
                  <a:pt x="11223" y="17161"/>
                  <a:pt x="11243" y="17065"/>
                  <a:pt x="11245" y="17086"/>
                </a:cubicBezTo>
                <a:cubicBezTo>
                  <a:pt x="11245" y="17086"/>
                  <a:pt x="11246" y="17087"/>
                  <a:pt x="11218" y="17121"/>
                </a:cubicBezTo>
                <a:cubicBezTo>
                  <a:pt x="11218" y="17121"/>
                  <a:pt x="11219" y="17121"/>
                  <a:pt x="11241" y="17140"/>
                </a:cubicBezTo>
                <a:cubicBezTo>
                  <a:pt x="11241" y="17140"/>
                  <a:pt x="11240" y="17139"/>
                  <a:pt x="11210" y="17246"/>
                </a:cubicBezTo>
                <a:cubicBezTo>
                  <a:pt x="11210" y="17246"/>
                  <a:pt x="11210" y="17247"/>
                  <a:pt x="11166" y="17210"/>
                </a:cubicBezTo>
                <a:cubicBezTo>
                  <a:pt x="11166" y="17210"/>
                  <a:pt x="11166" y="17209"/>
                  <a:pt x="11139" y="17243"/>
                </a:cubicBezTo>
                <a:cubicBezTo>
                  <a:pt x="11139" y="17243"/>
                  <a:pt x="11139" y="17244"/>
                  <a:pt x="11167" y="17440"/>
                </a:cubicBezTo>
                <a:cubicBezTo>
                  <a:pt x="11167" y="17440"/>
                  <a:pt x="11168" y="17440"/>
                  <a:pt x="11183" y="17491"/>
                </a:cubicBezTo>
                <a:cubicBezTo>
                  <a:pt x="11183" y="17491"/>
                  <a:pt x="11182" y="17490"/>
                  <a:pt x="11218" y="17445"/>
                </a:cubicBezTo>
                <a:cubicBezTo>
                  <a:pt x="11244" y="17505"/>
                  <a:pt x="11238" y="17538"/>
                  <a:pt x="11254" y="17494"/>
                </a:cubicBezTo>
                <a:cubicBezTo>
                  <a:pt x="11254" y="17494"/>
                  <a:pt x="11255" y="17493"/>
                  <a:pt x="11261" y="17880"/>
                </a:cubicBezTo>
                <a:cubicBezTo>
                  <a:pt x="11261" y="17880"/>
                  <a:pt x="11260" y="17881"/>
                  <a:pt x="11293" y="17910"/>
                </a:cubicBezTo>
                <a:cubicBezTo>
                  <a:pt x="11293" y="17910"/>
                  <a:pt x="11293" y="17909"/>
                  <a:pt x="11275" y="17931"/>
                </a:cubicBezTo>
                <a:cubicBezTo>
                  <a:pt x="11275" y="17931"/>
                  <a:pt x="11276" y="17932"/>
                  <a:pt x="11302" y="17993"/>
                </a:cubicBezTo>
                <a:cubicBezTo>
                  <a:pt x="11302" y="17993"/>
                  <a:pt x="11301" y="17991"/>
                  <a:pt x="11292" y="18003"/>
                </a:cubicBezTo>
                <a:cubicBezTo>
                  <a:pt x="11292" y="18003"/>
                  <a:pt x="11292" y="18003"/>
                  <a:pt x="11278" y="18067"/>
                </a:cubicBezTo>
                <a:cubicBezTo>
                  <a:pt x="11278" y="18067"/>
                  <a:pt x="11278" y="18067"/>
                  <a:pt x="11293" y="18118"/>
                </a:cubicBezTo>
                <a:cubicBezTo>
                  <a:pt x="11293" y="18118"/>
                  <a:pt x="11293" y="18118"/>
                  <a:pt x="11286" y="18150"/>
                </a:cubicBezTo>
                <a:cubicBezTo>
                  <a:pt x="11286" y="18150"/>
                  <a:pt x="11287" y="18151"/>
                  <a:pt x="11322" y="18200"/>
                </a:cubicBezTo>
                <a:cubicBezTo>
                  <a:pt x="11326" y="18241"/>
                  <a:pt x="11291" y="18308"/>
                  <a:pt x="11275" y="18351"/>
                </a:cubicBezTo>
                <a:cubicBezTo>
                  <a:pt x="11275" y="18351"/>
                  <a:pt x="11274" y="18351"/>
                  <a:pt x="11285" y="18360"/>
                </a:cubicBezTo>
                <a:cubicBezTo>
                  <a:pt x="11285" y="18360"/>
                  <a:pt x="11285" y="18360"/>
                  <a:pt x="11257" y="18488"/>
                </a:cubicBezTo>
                <a:cubicBezTo>
                  <a:pt x="11257" y="18488"/>
                  <a:pt x="11257" y="18488"/>
                  <a:pt x="11335" y="18554"/>
                </a:cubicBezTo>
                <a:cubicBezTo>
                  <a:pt x="11303" y="18546"/>
                  <a:pt x="11306" y="18568"/>
                  <a:pt x="11315" y="18557"/>
                </a:cubicBezTo>
                <a:cubicBezTo>
                  <a:pt x="11315" y="18557"/>
                  <a:pt x="11314" y="18556"/>
                  <a:pt x="11320" y="18618"/>
                </a:cubicBezTo>
                <a:cubicBezTo>
                  <a:pt x="11210" y="18639"/>
                  <a:pt x="11323" y="18640"/>
                  <a:pt x="11293" y="18653"/>
                </a:cubicBezTo>
                <a:cubicBezTo>
                  <a:pt x="11293" y="18653"/>
                  <a:pt x="11292" y="18652"/>
                  <a:pt x="11303" y="18662"/>
                </a:cubicBezTo>
                <a:cubicBezTo>
                  <a:pt x="11303" y="18662"/>
                  <a:pt x="11304" y="18662"/>
                  <a:pt x="11288" y="18705"/>
                </a:cubicBezTo>
                <a:cubicBezTo>
                  <a:pt x="11288" y="18705"/>
                  <a:pt x="11288" y="18706"/>
                  <a:pt x="11330" y="18723"/>
                </a:cubicBezTo>
                <a:cubicBezTo>
                  <a:pt x="11330" y="18723"/>
                  <a:pt x="11329" y="18722"/>
                  <a:pt x="11320" y="18733"/>
                </a:cubicBezTo>
                <a:cubicBezTo>
                  <a:pt x="11320" y="18733"/>
                  <a:pt x="11320" y="18733"/>
                  <a:pt x="11282" y="18758"/>
                </a:cubicBezTo>
                <a:cubicBezTo>
                  <a:pt x="11282" y="18758"/>
                  <a:pt x="11282" y="18759"/>
                  <a:pt x="11310" y="18840"/>
                </a:cubicBezTo>
                <a:cubicBezTo>
                  <a:pt x="11310" y="18840"/>
                  <a:pt x="11311" y="18840"/>
                  <a:pt x="11295" y="18883"/>
                </a:cubicBezTo>
                <a:cubicBezTo>
                  <a:pt x="11295" y="18883"/>
                  <a:pt x="11295" y="18882"/>
                  <a:pt x="11323" y="18963"/>
                </a:cubicBezTo>
                <a:cubicBezTo>
                  <a:pt x="11323" y="18963"/>
                  <a:pt x="11322" y="18964"/>
                  <a:pt x="11337" y="19015"/>
                </a:cubicBezTo>
                <a:cubicBezTo>
                  <a:pt x="11337" y="19015"/>
                  <a:pt x="11337" y="19014"/>
                  <a:pt x="11323" y="19079"/>
                </a:cubicBezTo>
                <a:cubicBezTo>
                  <a:pt x="11323" y="19079"/>
                  <a:pt x="11324" y="19078"/>
                  <a:pt x="11335" y="19297"/>
                </a:cubicBezTo>
                <a:cubicBezTo>
                  <a:pt x="11335" y="19297"/>
                  <a:pt x="11334" y="19298"/>
                  <a:pt x="11309" y="19353"/>
                </a:cubicBezTo>
                <a:cubicBezTo>
                  <a:pt x="11309" y="19353"/>
                  <a:pt x="11309" y="19353"/>
                  <a:pt x="11298" y="19344"/>
                </a:cubicBezTo>
                <a:cubicBezTo>
                  <a:pt x="11298" y="19344"/>
                  <a:pt x="11298" y="19343"/>
                  <a:pt x="11295" y="19417"/>
                </a:cubicBezTo>
                <a:cubicBezTo>
                  <a:pt x="11295" y="19417"/>
                  <a:pt x="11294" y="19418"/>
                  <a:pt x="11267" y="19452"/>
                </a:cubicBezTo>
                <a:cubicBezTo>
                  <a:pt x="11267" y="19452"/>
                  <a:pt x="11268" y="19451"/>
                  <a:pt x="11254" y="19306"/>
                </a:cubicBezTo>
                <a:cubicBezTo>
                  <a:pt x="11254" y="19306"/>
                  <a:pt x="11253" y="19306"/>
                  <a:pt x="11224" y="19319"/>
                </a:cubicBezTo>
                <a:cubicBezTo>
                  <a:pt x="11224" y="19319"/>
                  <a:pt x="11224" y="19319"/>
                  <a:pt x="11173" y="19313"/>
                </a:cubicBezTo>
                <a:cubicBezTo>
                  <a:pt x="11173" y="19313"/>
                  <a:pt x="11173" y="19315"/>
                  <a:pt x="11150" y="19296"/>
                </a:cubicBezTo>
                <a:cubicBezTo>
                  <a:pt x="11150" y="19296"/>
                  <a:pt x="11151" y="19295"/>
                  <a:pt x="11169" y="19273"/>
                </a:cubicBezTo>
                <a:cubicBezTo>
                  <a:pt x="11169" y="19273"/>
                  <a:pt x="11169" y="19273"/>
                  <a:pt x="11199" y="19259"/>
                </a:cubicBezTo>
                <a:cubicBezTo>
                  <a:pt x="11199" y="19259"/>
                  <a:pt x="11198" y="19259"/>
                  <a:pt x="11187" y="19249"/>
                </a:cubicBezTo>
                <a:cubicBezTo>
                  <a:pt x="11187" y="19249"/>
                  <a:pt x="11187" y="19250"/>
                  <a:pt x="11176" y="19240"/>
                </a:cubicBezTo>
                <a:cubicBezTo>
                  <a:pt x="11176" y="19240"/>
                  <a:pt x="11176" y="19240"/>
                  <a:pt x="11133" y="19223"/>
                </a:cubicBezTo>
                <a:cubicBezTo>
                  <a:pt x="11133" y="19223"/>
                  <a:pt x="11134" y="19224"/>
                  <a:pt x="11150" y="19181"/>
                </a:cubicBezTo>
                <a:cubicBezTo>
                  <a:pt x="11150" y="19181"/>
                  <a:pt x="11149" y="19180"/>
                  <a:pt x="11105" y="19143"/>
                </a:cubicBezTo>
                <a:cubicBezTo>
                  <a:pt x="11105" y="19143"/>
                  <a:pt x="11106" y="19143"/>
                  <a:pt x="11129" y="19067"/>
                </a:cubicBezTo>
                <a:cubicBezTo>
                  <a:pt x="11129" y="19067"/>
                  <a:pt x="11129" y="19067"/>
                  <a:pt x="11204" y="18997"/>
                </a:cubicBezTo>
                <a:cubicBezTo>
                  <a:pt x="11204" y="18997"/>
                  <a:pt x="11203" y="18997"/>
                  <a:pt x="11211" y="18870"/>
                </a:cubicBezTo>
                <a:lnTo>
                  <a:pt x="11160" y="18727"/>
                </a:lnTo>
                <a:lnTo>
                  <a:pt x="11157" y="18729"/>
                </a:lnTo>
                <a:cubicBezTo>
                  <a:pt x="11157" y="18729"/>
                  <a:pt x="11158" y="18730"/>
                  <a:pt x="11155" y="18803"/>
                </a:cubicBezTo>
                <a:cubicBezTo>
                  <a:pt x="11155" y="18803"/>
                  <a:pt x="11154" y="18802"/>
                  <a:pt x="11051" y="18791"/>
                </a:cubicBezTo>
                <a:cubicBezTo>
                  <a:pt x="11051" y="18791"/>
                  <a:pt x="11052" y="18793"/>
                  <a:pt x="11054" y="18813"/>
                </a:cubicBezTo>
                <a:cubicBezTo>
                  <a:pt x="11054" y="18813"/>
                  <a:pt x="11054" y="18813"/>
                  <a:pt x="11010" y="18891"/>
                </a:cubicBezTo>
                <a:cubicBezTo>
                  <a:pt x="11010" y="18891"/>
                  <a:pt x="11010" y="18891"/>
                  <a:pt x="11009" y="18985"/>
                </a:cubicBezTo>
                <a:cubicBezTo>
                  <a:pt x="11009" y="18985"/>
                  <a:pt x="11009" y="18984"/>
                  <a:pt x="11017" y="19067"/>
                </a:cubicBezTo>
                <a:cubicBezTo>
                  <a:pt x="11017" y="19067"/>
                  <a:pt x="11018" y="19068"/>
                  <a:pt x="10990" y="19102"/>
                </a:cubicBezTo>
                <a:cubicBezTo>
                  <a:pt x="10990" y="19102"/>
                  <a:pt x="10989" y="19102"/>
                  <a:pt x="11012" y="19121"/>
                </a:cubicBezTo>
                <a:cubicBezTo>
                  <a:pt x="10980" y="19114"/>
                  <a:pt x="11012" y="19121"/>
                  <a:pt x="11003" y="19133"/>
                </a:cubicBezTo>
                <a:cubicBezTo>
                  <a:pt x="11003" y="19133"/>
                  <a:pt x="11002" y="19132"/>
                  <a:pt x="11027" y="19287"/>
                </a:cubicBezTo>
                <a:cubicBezTo>
                  <a:pt x="11027" y="19287"/>
                  <a:pt x="11028" y="19287"/>
                  <a:pt x="11007" y="19289"/>
                </a:cubicBezTo>
                <a:lnTo>
                  <a:pt x="11019" y="19303"/>
                </a:lnTo>
                <a:lnTo>
                  <a:pt x="11019" y="19297"/>
                </a:lnTo>
                <a:cubicBezTo>
                  <a:pt x="11009" y="19298"/>
                  <a:pt x="11019" y="19309"/>
                  <a:pt x="11026" y="19312"/>
                </a:cubicBezTo>
                <a:lnTo>
                  <a:pt x="11019" y="19303"/>
                </a:lnTo>
                <a:cubicBezTo>
                  <a:pt x="11019" y="19308"/>
                  <a:pt x="11021" y="19319"/>
                  <a:pt x="11023" y="19340"/>
                </a:cubicBezTo>
                <a:cubicBezTo>
                  <a:pt x="11012" y="19330"/>
                  <a:pt x="10986" y="19386"/>
                  <a:pt x="10990" y="19427"/>
                </a:cubicBezTo>
                <a:cubicBezTo>
                  <a:pt x="10990" y="19427"/>
                  <a:pt x="10990" y="19426"/>
                  <a:pt x="11041" y="19431"/>
                </a:cubicBezTo>
                <a:cubicBezTo>
                  <a:pt x="11041" y="19431"/>
                  <a:pt x="11041" y="19432"/>
                  <a:pt x="11016" y="19487"/>
                </a:cubicBezTo>
                <a:cubicBezTo>
                  <a:pt x="11016" y="19487"/>
                  <a:pt x="11016" y="19486"/>
                  <a:pt x="10996" y="19488"/>
                </a:cubicBezTo>
                <a:cubicBezTo>
                  <a:pt x="10996" y="19488"/>
                  <a:pt x="10995" y="19489"/>
                  <a:pt x="10924" y="19485"/>
                </a:cubicBezTo>
                <a:cubicBezTo>
                  <a:pt x="10954" y="19320"/>
                  <a:pt x="10953" y="19304"/>
                  <a:pt x="10944" y="19325"/>
                </a:cubicBezTo>
                <a:lnTo>
                  <a:pt x="10939" y="19337"/>
                </a:lnTo>
                <a:lnTo>
                  <a:pt x="10935" y="19373"/>
                </a:lnTo>
                <a:cubicBezTo>
                  <a:pt x="10934" y="19380"/>
                  <a:pt x="10935" y="19379"/>
                  <a:pt x="10935" y="19379"/>
                </a:cubicBezTo>
                <a:cubicBezTo>
                  <a:pt x="10915" y="19381"/>
                  <a:pt x="10914" y="19382"/>
                  <a:pt x="10914" y="19382"/>
                </a:cubicBezTo>
                <a:cubicBezTo>
                  <a:pt x="10915" y="19392"/>
                  <a:pt x="10921" y="19383"/>
                  <a:pt x="10927" y="19369"/>
                </a:cubicBezTo>
                <a:lnTo>
                  <a:pt x="10939" y="19337"/>
                </a:lnTo>
                <a:lnTo>
                  <a:pt x="10939" y="19326"/>
                </a:lnTo>
                <a:cubicBezTo>
                  <a:pt x="10939" y="19326"/>
                  <a:pt x="10939" y="19327"/>
                  <a:pt x="10929" y="19223"/>
                </a:cubicBezTo>
                <a:cubicBezTo>
                  <a:pt x="10929" y="19223"/>
                  <a:pt x="10930" y="19223"/>
                  <a:pt x="10962" y="19136"/>
                </a:cubicBezTo>
                <a:cubicBezTo>
                  <a:pt x="10962" y="19135"/>
                  <a:pt x="10962" y="19136"/>
                  <a:pt x="10911" y="19131"/>
                </a:cubicBezTo>
                <a:cubicBezTo>
                  <a:pt x="10911" y="19131"/>
                  <a:pt x="10911" y="19130"/>
                  <a:pt x="10877" y="19197"/>
                </a:cubicBezTo>
                <a:cubicBezTo>
                  <a:pt x="10877" y="19197"/>
                  <a:pt x="10876" y="19197"/>
                  <a:pt x="10904" y="19278"/>
                </a:cubicBezTo>
                <a:cubicBezTo>
                  <a:pt x="10904" y="19278"/>
                  <a:pt x="10904" y="19278"/>
                  <a:pt x="10870" y="19344"/>
                </a:cubicBezTo>
                <a:cubicBezTo>
                  <a:pt x="10870" y="19344"/>
                  <a:pt x="10870" y="19343"/>
                  <a:pt x="10856" y="19198"/>
                </a:cubicBezTo>
                <a:cubicBezTo>
                  <a:pt x="10856" y="19198"/>
                  <a:pt x="10856" y="19199"/>
                  <a:pt x="10839" y="19337"/>
                </a:cubicBezTo>
                <a:cubicBezTo>
                  <a:pt x="10839" y="19337"/>
                  <a:pt x="10839" y="19337"/>
                  <a:pt x="10867" y="19418"/>
                </a:cubicBezTo>
                <a:cubicBezTo>
                  <a:pt x="10881" y="19354"/>
                  <a:pt x="10888" y="19415"/>
                  <a:pt x="10897" y="19404"/>
                </a:cubicBezTo>
                <a:cubicBezTo>
                  <a:pt x="10897" y="19404"/>
                  <a:pt x="10896" y="19405"/>
                  <a:pt x="10907" y="19414"/>
                </a:cubicBezTo>
                <a:cubicBezTo>
                  <a:pt x="10848" y="19441"/>
                  <a:pt x="10930" y="19433"/>
                  <a:pt x="10914" y="19477"/>
                </a:cubicBezTo>
                <a:cubicBezTo>
                  <a:pt x="10914" y="19477"/>
                  <a:pt x="10914" y="19476"/>
                  <a:pt x="10864" y="19491"/>
                </a:cubicBezTo>
                <a:lnTo>
                  <a:pt x="10869" y="19564"/>
                </a:lnTo>
                <a:lnTo>
                  <a:pt x="10881" y="19563"/>
                </a:lnTo>
                <a:cubicBezTo>
                  <a:pt x="10880" y="19547"/>
                  <a:pt x="10877" y="19638"/>
                  <a:pt x="10871" y="19592"/>
                </a:cubicBezTo>
                <a:lnTo>
                  <a:pt x="10870" y="19577"/>
                </a:lnTo>
                <a:cubicBezTo>
                  <a:pt x="10868" y="19580"/>
                  <a:pt x="10862" y="19586"/>
                  <a:pt x="10853" y="19598"/>
                </a:cubicBezTo>
                <a:cubicBezTo>
                  <a:pt x="10853" y="19598"/>
                  <a:pt x="10854" y="19598"/>
                  <a:pt x="10861" y="19681"/>
                </a:cubicBezTo>
                <a:cubicBezTo>
                  <a:pt x="10861" y="19681"/>
                  <a:pt x="10862" y="19680"/>
                  <a:pt x="10880" y="19657"/>
                </a:cubicBezTo>
                <a:cubicBezTo>
                  <a:pt x="10880" y="19657"/>
                  <a:pt x="10880" y="19657"/>
                  <a:pt x="10942" y="19672"/>
                </a:cubicBezTo>
                <a:cubicBezTo>
                  <a:pt x="10942" y="19672"/>
                  <a:pt x="10943" y="19672"/>
                  <a:pt x="10941" y="19652"/>
                </a:cubicBezTo>
                <a:cubicBezTo>
                  <a:pt x="11010" y="19634"/>
                  <a:pt x="11006" y="19593"/>
                  <a:pt x="10986" y="19595"/>
                </a:cubicBezTo>
                <a:cubicBezTo>
                  <a:pt x="10986" y="19595"/>
                  <a:pt x="10986" y="19594"/>
                  <a:pt x="11029" y="19611"/>
                </a:cubicBezTo>
                <a:cubicBezTo>
                  <a:pt x="11029" y="19611"/>
                  <a:pt x="11028" y="19611"/>
                  <a:pt x="11065" y="19681"/>
                </a:cubicBezTo>
                <a:cubicBezTo>
                  <a:pt x="11084" y="19658"/>
                  <a:pt x="11115" y="19665"/>
                  <a:pt x="11122" y="19633"/>
                </a:cubicBezTo>
                <a:cubicBezTo>
                  <a:pt x="11122" y="19633"/>
                  <a:pt x="11122" y="19634"/>
                  <a:pt x="11191" y="19617"/>
                </a:cubicBezTo>
                <a:cubicBezTo>
                  <a:pt x="11191" y="19617"/>
                  <a:pt x="11192" y="19616"/>
                  <a:pt x="11189" y="19689"/>
                </a:cubicBezTo>
                <a:cubicBezTo>
                  <a:pt x="11189" y="19689"/>
                  <a:pt x="11188" y="19689"/>
                  <a:pt x="11197" y="19678"/>
                </a:cubicBezTo>
                <a:cubicBezTo>
                  <a:pt x="11197" y="19678"/>
                  <a:pt x="11197" y="19678"/>
                  <a:pt x="11190" y="19710"/>
                </a:cubicBezTo>
                <a:cubicBezTo>
                  <a:pt x="11201" y="19719"/>
                  <a:pt x="11200" y="19699"/>
                  <a:pt x="11220" y="19697"/>
                </a:cubicBezTo>
                <a:cubicBezTo>
                  <a:pt x="11220" y="19697"/>
                  <a:pt x="11219" y="19698"/>
                  <a:pt x="11230" y="19707"/>
                </a:cubicBezTo>
                <a:cubicBezTo>
                  <a:pt x="11230" y="19707"/>
                  <a:pt x="11231" y="19707"/>
                  <a:pt x="11194" y="19752"/>
                </a:cubicBezTo>
                <a:cubicBezTo>
                  <a:pt x="11194" y="19752"/>
                  <a:pt x="11195" y="19751"/>
                  <a:pt x="11206" y="19761"/>
                </a:cubicBezTo>
                <a:cubicBezTo>
                  <a:pt x="11206" y="19761"/>
                  <a:pt x="11206" y="19762"/>
                  <a:pt x="11251" y="20239"/>
                </a:cubicBezTo>
                <a:cubicBezTo>
                  <a:pt x="11251" y="20239"/>
                  <a:pt x="11250" y="20238"/>
                  <a:pt x="11261" y="20248"/>
                </a:cubicBezTo>
                <a:cubicBezTo>
                  <a:pt x="11261" y="20248"/>
                  <a:pt x="11261" y="20248"/>
                  <a:pt x="11254" y="20280"/>
                </a:cubicBezTo>
                <a:cubicBezTo>
                  <a:pt x="11254" y="20280"/>
                  <a:pt x="11254" y="20280"/>
                  <a:pt x="11298" y="20203"/>
                </a:cubicBezTo>
                <a:cubicBezTo>
                  <a:pt x="11298" y="20203"/>
                  <a:pt x="11297" y="20202"/>
                  <a:pt x="11356" y="20175"/>
                </a:cubicBezTo>
                <a:cubicBezTo>
                  <a:pt x="11356" y="20175"/>
                  <a:pt x="11356" y="20175"/>
                  <a:pt x="11402" y="20233"/>
                </a:cubicBezTo>
                <a:cubicBezTo>
                  <a:pt x="11403" y="20233"/>
                  <a:pt x="11403" y="20234"/>
                  <a:pt x="11412" y="20223"/>
                </a:cubicBezTo>
                <a:cubicBezTo>
                  <a:pt x="11412" y="20223"/>
                  <a:pt x="11412" y="20222"/>
                  <a:pt x="11415" y="20149"/>
                </a:cubicBezTo>
                <a:cubicBezTo>
                  <a:pt x="11415" y="20149"/>
                  <a:pt x="11415" y="20149"/>
                  <a:pt x="11442" y="20115"/>
                </a:cubicBezTo>
                <a:cubicBezTo>
                  <a:pt x="11442" y="20115"/>
                  <a:pt x="11443" y="20114"/>
                  <a:pt x="11402" y="20118"/>
                </a:cubicBezTo>
                <a:cubicBezTo>
                  <a:pt x="11403" y="20118"/>
                  <a:pt x="11402" y="20119"/>
                  <a:pt x="11387" y="20068"/>
                </a:cubicBezTo>
                <a:cubicBezTo>
                  <a:pt x="11277" y="20299"/>
                  <a:pt x="11362" y="20123"/>
                  <a:pt x="11353" y="20134"/>
                </a:cubicBezTo>
                <a:cubicBezTo>
                  <a:pt x="11353" y="20134"/>
                  <a:pt x="11353" y="20135"/>
                  <a:pt x="11303" y="20150"/>
                </a:cubicBezTo>
                <a:cubicBezTo>
                  <a:pt x="11303" y="20150"/>
                  <a:pt x="11303" y="20150"/>
                  <a:pt x="11288" y="20099"/>
                </a:cubicBezTo>
                <a:cubicBezTo>
                  <a:pt x="11288" y="20099"/>
                  <a:pt x="11288" y="20099"/>
                  <a:pt x="11357" y="19966"/>
                </a:cubicBezTo>
                <a:cubicBezTo>
                  <a:pt x="11357" y="19966"/>
                  <a:pt x="11356" y="19967"/>
                  <a:pt x="11417" y="19961"/>
                </a:cubicBezTo>
                <a:cubicBezTo>
                  <a:pt x="11417" y="19961"/>
                  <a:pt x="11417" y="19961"/>
                  <a:pt x="11386" y="19953"/>
                </a:cubicBezTo>
                <a:cubicBezTo>
                  <a:pt x="11386" y="19953"/>
                  <a:pt x="11387" y="19953"/>
                  <a:pt x="11383" y="19911"/>
                </a:cubicBezTo>
                <a:cubicBezTo>
                  <a:pt x="11383" y="19911"/>
                  <a:pt x="11382" y="19911"/>
                  <a:pt x="11405" y="19835"/>
                </a:cubicBezTo>
                <a:cubicBezTo>
                  <a:pt x="11405" y="19835"/>
                  <a:pt x="11406" y="19836"/>
                  <a:pt x="11478" y="19840"/>
                </a:cubicBezTo>
                <a:cubicBezTo>
                  <a:pt x="11454" y="19915"/>
                  <a:pt x="11444" y="19926"/>
                  <a:pt x="11473" y="19912"/>
                </a:cubicBezTo>
                <a:cubicBezTo>
                  <a:pt x="11473" y="19912"/>
                  <a:pt x="11474" y="19912"/>
                  <a:pt x="11500" y="19972"/>
                </a:cubicBezTo>
                <a:lnTo>
                  <a:pt x="11461" y="19998"/>
                </a:lnTo>
                <a:lnTo>
                  <a:pt x="11463" y="20052"/>
                </a:lnTo>
                <a:cubicBezTo>
                  <a:pt x="11472" y="20085"/>
                  <a:pt x="11493" y="20011"/>
                  <a:pt x="11495" y="20026"/>
                </a:cubicBezTo>
                <a:cubicBezTo>
                  <a:pt x="11495" y="20026"/>
                  <a:pt x="11494" y="20025"/>
                  <a:pt x="11493" y="20119"/>
                </a:cubicBezTo>
                <a:cubicBezTo>
                  <a:pt x="11493" y="20119"/>
                  <a:pt x="11493" y="20120"/>
                  <a:pt x="11490" y="20194"/>
                </a:cubicBezTo>
                <a:cubicBezTo>
                  <a:pt x="11562" y="20197"/>
                  <a:pt x="11516" y="20139"/>
                  <a:pt x="11558" y="20156"/>
                </a:cubicBezTo>
                <a:cubicBezTo>
                  <a:pt x="11558" y="20156"/>
                  <a:pt x="11558" y="20155"/>
                  <a:pt x="11571" y="20185"/>
                </a:cubicBezTo>
                <a:cubicBezTo>
                  <a:pt x="11571" y="20185"/>
                  <a:pt x="11571" y="20185"/>
                  <a:pt x="11609" y="20160"/>
                </a:cubicBezTo>
                <a:cubicBezTo>
                  <a:pt x="11639" y="20210"/>
                  <a:pt x="11655" y="20247"/>
                  <a:pt x="11660" y="20277"/>
                </a:cubicBezTo>
                <a:lnTo>
                  <a:pt x="11659" y="20305"/>
                </a:lnTo>
                <a:lnTo>
                  <a:pt x="11663" y="20302"/>
                </a:lnTo>
                <a:cubicBezTo>
                  <a:pt x="11663" y="20302"/>
                  <a:pt x="11663" y="20302"/>
                  <a:pt x="11660" y="20166"/>
                </a:cubicBezTo>
                <a:cubicBezTo>
                  <a:pt x="11660" y="20166"/>
                  <a:pt x="11661" y="20167"/>
                  <a:pt x="11633" y="20201"/>
                </a:cubicBezTo>
                <a:cubicBezTo>
                  <a:pt x="11633" y="20201"/>
                  <a:pt x="11634" y="20200"/>
                  <a:pt x="11592" y="19974"/>
                </a:cubicBezTo>
                <a:cubicBezTo>
                  <a:pt x="11592" y="19974"/>
                  <a:pt x="11592" y="19974"/>
                  <a:pt x="11633" y="19876"/>
                </a:cubicBezTo>
                <a:cubicBezTo>
                  <a:pt x="11633" y="19876"/>
                  <a:pt x="11634" y="19876"/>
                  <a:pt x="11597" y="19806"/>
                </a:cubicBezTo>
                <a:cubicBezTo>
                  <a:pt x="11597" y="19806"/>
                  <a:pt x="11596" y="19806"/>
                  <a:pt x="11639" y="19729"/>
                </a:cubicBezTo>
                <a:cubicBezTo>
                  <a:pt x="11639" y="19729"/>
                  <a:pt x="11640" y="19728"/>
                  <a:pt x="11673" y="19756"/>
                </a:cubicBezTo>
                <a:cubicBezTo>
                  <a:pt x="11673" y="19756"/>
                  <a:pt x="11672" y="19756"/>
                  <a:pt x="11683" y="19975"/>
                </a:cubicBezTo>
                <a:cubicBezTo>
                  <a:pt x="11652" y="19968"/>
                  <a:pt x="11680" y="20049"/>
                  <a:pt x="11653" y="20083"/>
                </a:cubicBezTo>
                <a:cubicBezTo>
                  <a:pt x="11653" y="20083"/>
                  <a:pt x="11653" y="20084"/>
                  <a:pt x="11665" y="20093"/>
                </a:cubicBezTo>
                <a:cubicBezTo>
                  <a:pt x="11665" y="20093"/>
                  <a:pt x="11664" y="20093"/>
                  <a:pt x="11711" y="20057"/>
                </a:cubicBezTo>
                <a:cubicBezTo>
                  <a:pt x="11711" y="20057"/>
                  <a:pt x="11712" y="20056"/>
                  <a:pt x="11724" y="20181"/>
                </a:cubicBezTo>
                <a:cubicBezTo>
                  <a:pt x="11724" y="20181"/>
                  <a:pt x="11723" y="20181"/>
                  <a:pt x="11752" y="20168"/>
                </a:cubicBezTo>
                <a:cubicBezTo>
                  <a:pt x="11748" y="20011"/>
                  <a:pt x="11764" y="20177"/>
                  <a:pt x="11727" y="20108"/>
                </a:cubicBezTo>
                <a:cubicBezTo>
                  <a:pt x="11727" y="20108"/>
                  <a:pt x="11727" y="20108"/>
                  <a:pt x="11741" y="20044"/>
                </a:cubicBezTo>
                <a:cubicBezTo>
                  <a:pt x="11741" y="20044"/>
                  <a:pt x="11741" y="20044"/>
                  <a:pt x="11716" y="19774"/>
                </a:cubicBezTo>
                <a:cubicBezTo>
                  <a:pt x="11716" y="19774"/>
                  <a:pt x="11716" y="19773"/>
                  <a:pt x="11741" y="19719"/>
                </a:cubicBezTo>
                <a:cubicBezTo>
                  <a:pt x="11741" y="19719"/>
                  <a:pt x="11740" y="19718"/>
                  <a:pt x="11718" y="19700"/>
                </a:cubicBezTo>
                <a:cubicBezTo>
                  <a:pt x="11718" y="19700"/>
                  <a:pt x="11718" y="19700"/>
                  <a:pt x="11677" y="19704"/>
                </a:cubicBezTo>
                <a:cubicBezTo>
                  <a:pt x="11664" y="19674"/>
                  <a:pt x="11686" y="19672"/>
                  <a:pt x="11686" y="19672"/>
                </a:cubicBezTo>
                <a:cubicBezTo>
                  <a:pt x="11704" y="19649"/>
                  <a:pt x="11706" y="19669"/>
                  <a:pt x="11706" y="19669"/>
                </a:cubicBezTo>
                <a:cubicBezTo>
                  <a:pt x="11706" y="19669"/>
                  <a:pt x="11706" y="19669"/>
                  <a:pt x="11697" y="19471"/>
                </a:cubicBezTo>
                <a:cubicBezTo>
                  <a:pt x="11697" y="19471"/>
                  <a:pt x="11697" y="19471"/>
                  <a:pt x="11673" y="19431"/>
                </a:cubicBezTo>
                <a:cubicBezTo>
                  <a:pt x="11673" y="19431"/>
                  <a:pt x="11672" y="19433"/>
                  <a:pt x="11689" y="19389"/>
                </a:cubicBezTo>
                <a:cubicBezTo>
                  <a:pt x="11689" y="19389"/>
                  <a:pt x="11689" y="19388"/>
                  <a:pt x="11672" y="19316"/>
                </a:cubicBezTo>
                <a:cubicBezTo>
                  <a:pt x="11672" y="19316"/>
                  <a:pt x="11672" y="19317"/>
                  <a:pt x="11690" y="19294"/>
                </a:cubicBezTo>
                <a:cubicBezTo>
                  <a:pt x="11690" y="19294"/>
                  <a:pt x="11689" y="19293"/>
                  <a:pt x="11663" y="19233"/>
                </a:cubicBezTo>
                <a:cubicBezTo>
                  <a:pt x="11663" y="19233"/>
                  <a:pt x="11664" y="19233"/>
                  <a:pt x="11693" y="19220"/>
                </a:cubicBezTo>
                <a:cubicBezTo>
                  <a:pt x="11693" y="19220"/>
                  <a:pt x="11693" y="19221"/>
                  <a:pt x="11657" y="19172"/>
                </a:cubicBezTo>
                <a:cubicBezTo>
                  <a:pt x="11657" y="19172"/>
                  <a:pt x="11657" y="19172"/>
                  <a:pt x="11672" y="19108"/>
                </a:cubicBezTo>
                <a:cubicBezTo>
                  <a:pt x="11672" y="19108"/>
                  <a:pt x="11672" y="19107"/>
                  <a:pt x="11646" y="19047"/>
                </a:cubicBezTo>
                <a:cubicBezTo>
                  <a:pt x="11646" y="19047"/>
                  <a:pt x="11646" y="19047"/>
                  <a:pt x="11665" y="19025"/>
                </a:cubicBezTo>
                <a:cubicBezTo>
                  <a:pt x="11593" y="19021"/>
                  <a:pt x="11638" y="19079"/>
                  <a:pt x="11629" y="19090"/>
                </a:cubicBezTo>
                <a:cubicBezTo>
                  <a:pt x="11629" y="19090"/>
                  <a:pt x="11630" y="19091"/>
                  <a:pt x="11571" y="19118"/>
                </a:cubicBezTo>
                <a:cubicBezTo>
                  <a:pt x="11571" y="19118"/>
                  <a:pt x="11572" y="19117"/>
                  <a:pt x="11570" y="19096"/>
                </a:cubicBezTo>
                <a:cubicBezTo>
                  <a:pt x="11570" y="19096"/>
                  <a:pt x="11569" y="19097"/>
                  <a:pt x="11597" y="19063"/>
                </a:cubicBezTo>
                <a:cubicBezTo>
                  <a:pt x="11597" y="19063"/>
                  <a:pt x="11597" y="19063"/>
                  <a:pt x="11578" y="18761"/>
                </a:cubicBezTo>
                <a:cubicBezTo>
                  <a:pt x="11578" y="18761"/>
                  <a:pt x="11578" y="18761"/>
                  <a:pt x="11547" y="18754"/>
                </a:cubicBezTo>
                <a:cubicBezTo>
                  <a:pt x="11547" y="18754"/>
                  <a:pt x="11547" y="18753"/>
                  <a:pt x="11581" y="18571"/>
                </a:cubicBezTo>
                <a:cubicBezTo>
                  <a:pt x="11581" y="18571"/>
                  <a:pt x="11580" y="18571"/>
                  <a:pt x="11672" y="18573"/>
                </a:cubicBezTo>
                <a:cubicBezTo>
                  <a:pt x="11672" y="18573"/>
                  <a:pt x="11672" y="18573"/>
                  <a:pt x="11657" y="18522"/>
                </a:cubicBezTo>
                <a:cubicBezTo>
                  <a:pt x="11657" y="18522"/>
                  <a:pt x="11657" y="18522"/>
                  <a:pt x="11570" y="18563"/>
                </a:cubicBezTo>
                <a:cubicBezTo>
                  <a:pt x="11557" y="18532"/>
                  <a:pt x="11576" y="18530"/>
                  <a:pt x="11585" y="18519"/>
                </a:cubicBezTo>
                <a:cubicBezTo>
                  <a:pt x="11585" y="18519"/>
                  <a:pt x="11586" y="18519"/>
                  <a:pt x="11615" y="18506"/>
                </a:cubicBezTo>
                <a:cubicBezTo>
                  <a:pt x="11615" y="18506"/>
                  <a:pt x="11615" y="18505"/>
                  <a:pt x="11626" y="18515"/>
                </a:cubicBezTo>
                <a:cubicBezTo>
                  <a:pt x="11616" y="18506"/>
                  <a:pt x="11613" y="18500"/>
                  <a:pt x="11614" y="18496"/>
                </a:cubicBezTo>
                <a:cubicBezTo>
                  <a:pt x="11612" y="18496"/>
                  <a:pt x="11614" y="18495"/>
                  <a:pt x="11564" y="18500"/>
                </a:cubicBezTo>
                <a:cubicBezTo>
                  <a:pt x="11564" y="18500"/>
                  <a:pt x="11563" y="18499"/>
                  <a:pt x="11550" y="18469"/>
                </a:cubicBezTo>
                <a:cubicBezTo>
                  <a:pt x="11550" y="18469"/>
                  <a:pt x="11551" y="18470"/>
                  <a:pt x="11509" y="18453"/>
                </a:cubicBezTo>
                <a:cubicBezTo>
                  <a:pt x="11509" y="18453"/>
                  <a:pt x="11508" y="18453"/>
                  <a:pt x="11512" y="18379"/>
                </a:cubicBezTo>
                <a:cubicBezTo>
                  <a:pt x="11512" y="18379"/>
                  <a:pt x="11511" y="18380"/>
                  <a:pt x="11588" y="18331"/>
                </a:cubicBezTo>
                <a:cubicBezTo>
                  <a:pt x="11588" y="18331"/>
                  <a:pt x="11588" y="18330"/>
                  <a:pt x="11540" y="18251"/>
                </a:cubicBezTo>
                <a:cubicBezTo>
                  <a:pt x="11540" y="18251"/>
                  <a:pt x="11539" y="18250"/>
                  <a:pt x="11555" y="18207"/>
                </a:cubicBezTo>
                <a:cubicBezTo>
                  <a:pt x="11555" y="18207"/>
                  <a:pt x="11556" y="18208"/>
                  <a:pt x="11533" y="18074"/>
                </a:cubicBezTo>
                <a:cubicBezTo>
                  <a:pt x="11533" y="18074"/>
                  <a:pt x="11533" y="18074"/>
                  <a:pt x="11551" y="18051"/>
                </a:cubicBezTo>
                <a:cubicBezTo>
                  <a:pt x="11551" y="18051"/>
                  <a:pt x="11552" y="18050"/>
                  <a:pt x="11538" y="18020"/>
                </a:cubicBezTo>
                <a:cubicBezTo>
                  <a:pt x="11538" y="18020"/>
                  <a:pt x="11538" y="18020"/>
                  <a:pt x="11516" y="18001"/>
                </a:cubicBezTo>
                <a:cubicBezTo>
                  <a:pt x="11516" y="18001"/>
                  <a:pt x="11516" y="18002"/>
                  <a:pt x="11541" y="17947"/>
                </a:cubicBezTo>
                <a:lnTo>
                  <a:pt x="11527" y="17920"/>
                </a:lnTo>
                <a:lnTo>
                  <a:pt x="11523" y="17924"/>
                </a:lnTo>
                <a:cubicBezTo>
                  <a:pt x="11523" y="17920"/>
                  <a:pt x="11523" y="17916"/>
                  <a:pt x="11523" y="17912"/>
                </a:cubicBezTo>
                <a:lnTo>
                  <a:pt x="11527" y="17920"/>
                </a:lnTo>
                <a:lnTo>
                  <a:pt x="11565" y="17872"/>
                </a:lnTo>
                <a:cubicBezTo>
                  <a:pt x="11539" y="17859"/>
                  <a:pt x="11532" y="17859"/>
                  <a:pt x="11533" y="17864"/>
                </a:cubicBezTo>
                <a:cubicBezTo>
                  <a:pt x="11537" y="17777"/>
                  <a:pt x="11536" y="17729"/>
                  <a:pt x="11531" y="17704"/>
                </a:cubicBezTo>
                <a:lnTo>
                  <a:pt x="11516" y="17689"/>
                </a:lnTo>
                <a:lnTo>
                  <a:pt x="11524" y="17701"/>
                </a:lnTo>
                <a:cubicBezTo>
                  <a:pt x="11529" y="17707"/>
                  <a:pt x="11529" y="17707"/>
                  <a:pt x="11529" y="17707"/>
                </a:cubicBezTo>
                <a:cubicBezTo>
                  <a:pt x="11492" y="17752"/>
                  <a:pt x="11492" y="17754"/>
                  <a:pt x="11492" y="17754"/>
                </a:cubicBezTo>
                <a:cubicBezTo>
                  <a:pt x="11483" y="17765"/>
                  <a:pt x="11498" y="17705"/>
                  <a:pt x="11513" y="17687"/>
                </a:cubicBezTo>
                <a:lnTo>
                  <a:pt x="11493" y="17659"/>
                </a:lnTo>
                <a:cubicBezTo>
                  <a:pt x="11493" y="17659"/>
                  <a:pt x="11493" y="17659"/>
                  <a:pt x="11497" y="17491"/>
                </a:cubicBezTo>
                <a:cubicBezTo>
                  <a:pt x="11497" y="17491"/>
                  <a:pt x="11497" y="17491"/>
                  <a:pt x="11512" y="17427"/>
                </a:cubicBezTo>
                <a:cubicBezTo>
                  <a:pt x="11512" y="17427"/>
                  <a:pt x="11512" y="17427"/>
                  <a:pt x="11490" y="17408"/>
                </a:cubicBezTo>
                <a:cubicBezTo>
                  <a:pt x="11490" y="17408"/>
                  <a:pt x="11490" y="17408"/>
                  <a:pt x="11506" y="17364"/>
                </a:cubicBezTo>
                <a:cubicBezTo>
                  <a:pt x="11506" y="17364"/>
                  <a:pt x="11506" y="17364"/>
                  <a:pt x="11509" y="17354"/>
                </a:cubicBezTo>
                <a:lnTo>
                  <a:pt x="11520" y="17321"/>
                </a:lnTo>
                <a:lnTo>
                  <a:pt x="11502" y="17322"/>
                </a:lnTo>
                <a:cubicBezTo>
                  <a:pt x="11502" y="17322"/>
                  <a:pt x="11503" y="17323"/>
                  <a:pt x="11468" y="17274"/>
                </a:cubicBezTo>
                <a:cubicBezTo>
                  <a:pt x="11468" y="17274"/>
                  <a:pt x="11467" y="17274"/>
                  <a:pt x="11476" y="17262"/>
                </a:cubicBezTo>
                <a:cubicBezTo>
                  <a:pt x="11476" y="17262"/>
                  <a:pt x="11476" y="17263"/>
                  <a:pt x="11466" y="17159"/>
                </a:cubicBezTo>
                <a:cubicBezTo>
                  <a:pt x="11466" y="17159"/>
                  <a:pt x="11467" y="17158"/>
                  <a:pt x="11446" y="17160"/>
                </a:cubicBezTo>
                <a:cubicBezTo>
                  <a:pt x="11446" y="17160"/>
                  <a:pt x="11447" y="17161"/>
                  <a:pt x="11452" y="17108"/>
                </a:cubicBezTo>
                <a:cubicBezTo>
                  <a:pt x="11452" y="17108"/>
                  <a:pt x="11452" y="17108"/>
                  <a:pt x="11472" y="17106"/>
                </a:cubicBezTo>
                <a:cubicBezTo>
                  <a:pt x="11506" y="16925"/>
                  <a:pt x="11456" y="17054"/>
                  <a:pt x="11445" y="17045"/>
                </a:cubicBezTo>
                <a:cubicBezTo>
                  <a:pt x="11445" y="17045"/>
                  <a:pt x="11445" y="17046"/>
                  <a:pt x="11470" y="16991"/>
                </a:cubicBezTo>
                <a:cubicBezTo>
                  <a:pt x="11470" y="16991"/>
                  <a:pt x="11471" y="16990"/>
                  <a:pt x="11429" y="16879"/>
                </a:cubicBezTo>
                <a:cubicBezTo>
                  <a:pt x="11429" y="16879"/>
                  <a:pt x="11430" y="16880"/>
                  <a:pt x="11492" y="16780"/>
                </a:cubicBezTo>
                <a:cubicBezTo>
                  <a:pt x="11492" y="16780"/>
                  <a:pt x="11491" y="16779"/>
                  <a:pt x="11531" y="16775"/>
                </a:cubicBezTo>
                <a:cubicBezTo>
                  <a:pt x="11531" y="16775"/>
                  <a:pt x="11532" y="16776"/>
                  <a:pt x="11537" y="16723"/>
                </a:cubicBezTo>
                <a:cubicBezTo>
                  <a:pt x="11537" y="16723"/>
                  <a:pt x="11536" y="16722"/>
                  <a:pt x="11496" y="16726"/>
                </a:cubicBezTo>
                <a:cubicBezTo>
                  <a:pt x="11496" y="16726"/>
                  <a:pt x="11497" y="16726"/>
                  <a:pt x="11479" y="16749"/>
                </a:cubicBezTo>
                <a:cubicBezTo>
                  <a:pt x="11479" y="16749"/>
                  <a:pt x="11479" y="16748"/>
                  <a:pt x="11468" y="16739"/>
                </a:cubicBezTo>
                <a:cubicBezTo>
                  <a:pt x="11468" y="16739"/>
                  <a:pt x="11467" y="16740"/>
                  <a:pt x="11439" y="16659"/>
                </a:cubicBezTo>
                <a:cubicBezTo>
                  <a:pt x="11439" y="16659"/>
                  <a:pt x="11439" y="16658"/>
                  <a:pt x="11466" y="16624"/>
                </a:cubicBezTo>
                <a:cubicBezTo>
                  <a:pt x="11466" y="16624"/>
                  <a:pt x="11467" y="16624"/>
                  <a:pt x="11472" y="16571"/>
                </a:cubicBezTo>
                <a:cubicBezTo>
                  <a:pt x="11472" y="16571"/>
                  <a:pt x="11472" y="16571"/>
                  <a:pt x="11448" y="16532"/>
                </a:cubicBezTo>
                <a:cubicBezTo>
                  <a:pt x="11448" y="16532"/>
                  <a:pt x="11448" y="16532"/>
                  <a:pt x="11493" y="16475"/>
                </a:cubicBezTo>
                <a:cubicBezTo>
                  <a:pt x="11493" y="16475"/>
                  <a:pt x="11493" y="16476"/>
                  <a:pt x="11482" y="16466"/>
                </a:cubicBezTo>
                <a:cubicBezTo>
                  <a:pt x="11482" y="16466"/>
                  <a:pt x="11482" y="16466"/>
                  <a:pt x="11470" y="16456"/>
                </a:cubicBezTo>
                <a:cubicBezTo>
                  <a:pt x="11470" y="16456"/>
                  <a:pt x="11470" y="16456"/>
                  <a:pt x="11453" y="16385"/>
                </a:cubicBezTo>
                <a:cubicBezTo>
                  <a:pt x="11453" y="16385"/>
                  <a:pt x="11454" y="16385"/>
                  <a:pt x="11421" y="16357"/>
                </a:cubicBezTo>
                <a:cubicBezTo>
                  <a:pt x="11421" y="16357"/>
                  <a:pt x="11420" y="16357"/>
                  <a:pt x="11456" y="16312"/>
                </a:cubicBezTo>
                <a:cubicBezTo>
                  <a:pt x="11456" y="16312"/>
                  <a:pt x="11457" y="16311"/>
                  <a:pt x="11438" y="16219"/>
                </a:cubicBezTo>
                <a:cubicBezTo>
                  <a:pt x="11438" y="16219"/>
                  <a:pt x="11438" y="16219"/>
                  <a:pt x="11468" y="16205"/>
                </a:cubicBezTo>
                <a:cubicBezTo>
                  <a:pt x="11364" y="16080"/>
                  <a:pt x="11487" y="16203"/>
                  <a:pt x="11459" y="16122"/>
                </a:cubicBezTo>
                <a:cubicBezTo>
                  <a:pt x="11459" y="16122"/>
                  <a:pt x="11459" y="16122"/>
                  <a:pt x="11435" y="16083"/>
                </a:cubicBezTo>
                <a:cubicBezTo>
                  <a:pt x="11435" y="16083"/>
                  <a:pt x="11435" y="16083"/>
                  <a:pt x="11449" y="16019"/>
                </a:cubicBezTo>
                <a:cubicBezTo>
                  <a:pt x="11449" y="16019"/>
                  <a:pt x="11450" y="16019"/>
                  <a:pt x="11479" y="16006"/>
                </a:cubicBezTo>
                <a:cubicBezTo>
                  <a:pt x="11446" y="15978"/>
                  <a:pt x="11493" y="15942"/>
                  <a:pt x="11500" y="15910"/>
                </a:cubicBezTo>
                <a:cubicBezTo>
                  <a:pt x="11500" y="15910"/>
                  <a:pt x="11500" y="15908"/>
                  <a:pt x="11483" y="15837"/>
                </a:cubicBezTo>
                <a:cubicBezTo>
                  <a:pt x="11483" y="15837"/>
                  <a:pt x="11483" y="15837"/>
                  <a:pt x="11512" y="15708"/>
                </a:cubicBezTo>
                <a:cubicBezTo>
                  <a:pt x="11512" y="15708"/>
                  <a:pt x="11511" y="15709"/>
                  <a:pt x="11553" y="15611"/>
                </a:cubicBezTo>
                <a:cubicBezTo>
                  <a:pt x="11500" y="15585"/>
                  <a:pt x="11568" y="15568"/>
                  <a:pt x="11577" y="15536"/>
                </a:cubicBezTo>
                <a:cubicBezTo>
                  <a:pt x="11576" y="15532"/>
                  <a:pt x="11577" y="15536"/>
                  <a:pt x="11572" y="15493"/>
                </a:cubicBezTo>
                <a:cubicBezTo>
                  <a:pt x="11606" y="15521"/>
                  <a:pt x="11604" y="15501"/>
                  <a:pt x="11614" y="15490"/>
                </a:cubicBezTo>
                <a:cubicBezTo>
                  <a:pt x="11614" y="15490"/>
                  <a:pt x="11613" y="15489"/>
                  <a:pt x="11609" y="15447"/>
                </a:cubicBezTo>
                <a:cubicBezTo>
                  <a:pt x="11609" y="15447"/>
                  <a:pt x="11609" y="15447"/>
                  <a:pt x="11686" y="15398"/>
                </a:cubicBezTo>
                <a:cubicBezTo>
                  <a:pt x="11686" y="15398"/>
                  <a:pt x="11686" y="15398"/>
                  <a:pt x="11679" y="15430"/>
                </a:cubicBezTo>
                <a:cubicBezTo>
                  <a:pt x="11679" y="15430"/>
                  <a:pt x="11678" y="15431"/>
                  <a:pt x="11666" y="15516"/>
                </a:cubicBezTo>
                <a:cubicBezTo>
                  <a:pt x="11666" y="15516"/>
                  <a:pt x="11666" y="15516"/>
                  <a:pt x="11690" y="15555"/>
                </a:cubicBezTo>
                <a:cubicBezTo>
                  <a:pt x="11690" y="15555"/>
                  <a:pt x="11691" y="15556"/>
                  <a:pt x="11682" y="15567"/>
                </a:cubicBezTo>
                <a:cubicBezTo>
                  <a:pt x="11682" y="15567"/>
                  <a:pt x="11682" y="15566"/>
                  <a:pt x="11710" y="15647"/>
                </a:cubicBezTo>
                <a:cubicBezTo>
                  <a:pt x="11710" y="15647"/>
                  <a:pt x="11709" y="15648"/>
                  <a:pt x="11691" y="15786"/>
                </a:cubicBezTo>
                <a:cubicBezTo>
                  <a:pt x="11691" y="15786"/>
                  <a:pt x="11692" y="15785"/>
                  <a:pt x="11714" y="16128"/>
                </a:cubicBezTo>
                <a:cubicBezTo>
                  <a:pt x="11714" y="16128"/>
                  <a:pt x="11714" y="16128"/>
                  <a:pt x="11745" y="16135"/>
                </a:cubicBezTo>
                <a:cubicBezTo>
                  <a:pt x="11745" y="16135"/>
                  <a:pt x="11746" y="16136"/>
                  <a:pt x="11711" y="16203"/>
                </a:cubicBezTo>
                <a:cubicBezTo>
                  <a:pt x="11711" y="16203"/>
                  <a:pt x="11712" y="16202"/>
                  <a:pt x="11725" y="16347"/>
                </a:cubicBezTo>
                <a:cubicBezTo>
                  <a:pt x="11725" y="16347"/>
                  <a:pt x="11726" y="16347"/>
                  <a:pt x="11754" y="16962"/>
                </a:cubicBezTo>
                <a:cubicBezTo>
                  <a:pt x="11754" y="16962"/>
                  <a:pt x="11753" y="16962"/>
                  <a:pt x="11783" y="17064"/>
                </a:cubicBezTo>
                <a:cubicBezTo>
                  <a:pt x="11783" y="17064"/>
                  <a:pt x="11783" y="17064"/>
                  <a:pt x="11776" y="17211"/>
                </a:cubicBezTo>
                <a:cubicBezTo>
                  <a:pt x="11776" y="17211"/>
                  <a:pt x="11776" y="17212"/>
                  <a:pt x="11810" y="17356"/>
                </a:cubicBezTo>
                <a:cubicBezTo>
                  <a:pt x="11810" y="17356"/>
                  <a:pt x="11811" y="17355"/>
                  <a:pt x="11799" y="17440"/>
                </a:cubicBezTo>
                <a:cubicBezTo>
                  <a:pt x="11799" y="17440"/>
                  <a:pt x="11798" y="17440"/>
                  <a:pt x="11827" y="17427"/>
                </a:cubicBezTo>
                <a:cubicBezTo>
                  <a:pt x="11827" y="17427"/>
                  <a:pt x="11828" y="17426"/>
                  <a:pt x="11786" y="17525"/>
                </a:cubicBezTo>
                <a:cubicBezTo>
                  <a:pt x="11786" y="17525"/>
                  <a:pt x="11786" y="17525"/>
                  <a:pt x="11823" y="17595"/>
                </a:cubicBezTo>
                <a:cubicBezTo>
                  <a:pt x="11823" y="17595"/>
                  <a:pt x="11824" y="17595"/>
                  <a:pt x="11800" y="17670"/>
                </a:cubicBezTo>
                <a:cubicBezTo>
                  <a:pt x="11800" y="17670"/>
                  <a:pt x="11800" y="17671"/>
                  <a:pt x="11837" y="17740"/>
                </a:cubicBezTo>
                <a:cubicBezTo>
                  <a:pt x="11772" y="17914"/>
                  <a:pt x="11830" y="17772"/>
                  <a:pt x="11843" y="17802"/>
                </a:cubicBezTo>
                <a:cubicBezTo>
                  <a:pt x="11843" y="17802"/>
                  <a:pt x="11843" y="17802"/>
                  <a:pt x="11817" y="17857"/>
                </a:cubicBezTo>
                <a:cubicBezTo>
                  <a:pt x="11873" y="17904"/>
                  <a:pt x="11830" y="17888"/>
                  <a:pt x="11823" y="17920"/>
                </a:cubicBezTo>
                <a:cubicBezTo>
                  <a:pt x="11877" y="17946"/>
                  <a:pt x="11797" y="17953"/>
                  <a:pt x="11830" y="17981"/>
                </a:cubicBezTo>
                <a:cubicBezTo>
                  <a:pt x="11830" y="17981"/>
                  <a:pt x="11830" y="17982"/>
                  <a:pt x="11850" y="17980"/>
                </a:cubicBezTo>
                <a:cubicBezTo>
                  <a:pt x="11850" y="17980"/>
                  <a:pt x="11850" y="17979"/>
                  <a:pt x="11854" y="18020"/>
                </a:cubicBezTo>
                <a:cubicBezTo>
                  <a:pt x="11854" y="18020"/>
                  <a:pt x="11854" y="18021"/>
                  <a:pt x="11799" y="18089"/>
                </a:cubicBezTo>
                <a:cubicBezTo>
                  <a:pt x="11799" y="18089"/>
                  <a:pt x="11799" y="18090"/>
                  <a:pt x="11803" y="18131"/>
                </a:cubicBezTo>
                <a:lnTo>
                  <a:pt x="11870" y="18133"/>
                </a:lnTo>
                <a:lnTo>
                  <a:pt x="11871" y="18124"/>
                </a:lnTo>
                <a:cubicBezTo>
                  <a:pt x="11873" y="18113"/>
                  <a:pt x="11873" y="18114"/>
                  <a:pt x="11873" y="18114"/>
                </a:cubicBezTo>
                <a:cubicBezTo>
                  <a:pt x="11879" y="18129"/>
                  <a:pt x="11889" y="18132"/>
                  <a:pt x="11884" y="18133"/>
                </a:cubicBezTo>
                <a:lnTo>
                  <a:pt x="11870" y="18133"/>
                </a:lnTo>
                <a:lnTo>
                  <a:pt x="11860" y="18198"/>
                </a:lnTo>
                <a:cubicBezTo>
                  <a:pt x="11860" y="18198"/>
                  <a:pt x="11861" y="18198"/>
                  <a:pt x="11813" y="18235"/>
                </a:cubicBezTo>
                <a:cubicBezTo>
                  <a:pt x="11813" y="18235"/>
                  <a:pt x="11814" y="18234"/>
                  <a:pt x="11817" y="18275"/>
                </a:cubicBezTo>
                <a:cubicBezTo>
                  <a:pt x="11817" y="18275"/>
                  <a:pt x="11816" y="18276"/>
                  <a:pt x="11834" y="18254"/>
                </a:cubicBezTo>
                <a:cubicBezTo>
                  <a:pt x="11834" y="18254"/>
                  <a:pt x="11836" y="18253"/>
                  <a:pt x="11867" y="18261"/>
                </a:cubicBezTo>
                <a:cubicBezTo>
                  <a:pt x="11867" y="18261"/>
                  <a:pt x="11866" y="18261"/>
                  <a:pt x="11874" y="18344"/>
                </a:cubicBezTo>
                <a:cubicBezTo>
                  <a:pt x="11874" y="18344"/>
                  <a:pt x="11874" y="18344"/>
                  <a:pt x="11813" y="18350"/>
                </a:cubicBezTo>
                <a:cubicBezTo>
                  <a:pt x="11813" y="18350"/>
                  <a:pt x="11814" y="18350"/>
                  <a:pt x="11836" y="18369"/>
                </a:cubicBezTo>
                <a:lnTo>
                  <a:pt x="11826" y="18471"/>
                </a:lnTo>
                <a:lnTo>
                  <a:pt x="11830" y="18516"/>
                </a:lnTo>
                <a:cubicBezTo>
                  <a:pt x="11830" y="18516"/>
                  <a:pt x="11829" y="18515"/>
                  <a:pt x="11910" y="18507"/>
                </a:cubicBezTo>
                <a:cubicBezTo>
                  <a:pt x="11910" y="18507"/>
                  <a:pt x="11910" y="18508"/>
                  <a:pt x="11905" y="18561"/>
                </a:cubicBezTo>
                <a:cubicBezTo>
                  <a:pt x="11905" y="18561"/>
                  <a:pt x="11906" y="18561"/>
                  <a:pt x="11847" y="18587"/>
                </a:cubicBezTo>
                <a:cubicBezTo>
                  <a:pt x="11847" y="18587"/>
                  <a:pt x="11846" y="18588"/>
                  <a:pt x="11844" y="18567"/>
                </a:cubicBezTo>
                <a:cubicBezTo>
                  <a:pt x="11844" y="18567"/>
                  <a:pt x="11845" y="18567"/>
                  <a:pt x="11823" y="18663"/>
                </a:cubicBezTo>
                <a:cubicBezTo>
                  <a:pt x="11823" y="18663"/>
                  <a:pt x="11823" y="18663"/>
                  <a:pt x="11840" y="18735"/>
                </a:cubicBezTo>
                <a:cubicBezTo>
                  <a:pt x="11840" y="18735"/>
                  <a:pt x="11841" y="18735"/>
                  <a:pt x="11901" y="18729"/>
                </a:cubicBezTo>
                <a:cubicBezTo>
                  <a:pt x="11901" y="18729"/>
                  <a:pt x="11901" y="18729"/>
                  <a:pt x="11856" y="18786"/>
                </a:cubicBezTo>
                <a:cubicBezTo>
                  <a:pt x="11856" y="18786"/>
                  <a:pt x="11855" y="18786"/>
                  <a:pt x="11870" y="18837"/>
                </a:cubicBezTo>
                <a:cubicBezTo>
                  <a:pt x="11870" y="18837"/>
                  <a:pt x="11870" y="18836"/>
                  <a:pt x="11868" y="18930"/>
                </a:cubicBezTo>
                <a:cubicBezTo>
                  <a:pt x="11868" y="18930"/>
                  <a:pt x="11869" y="18931"/>
                  <a:pt x="11897" y="19012"/>
                </a:cubicBezTo>
                <a:cubicBezTo>
                  <a:pt x="11799" y="19157"/>
                  <a:pt x="11935" y="18988"/>
                  <a:pt x="11894" y="19086"/>
                </a:cubicBezTo>
                <a:cubicBezTo>
                  <a:pt x="11894" y="19086"/>
                  <a:pt x="11893" y="19086"/>
                  <a:pt x="11948" y="19017"/>
                </a:cubicBezTo>
                <a:cubicBezTo>
                  <a:pt x="11948" y="19017"/>
                  <a:pt x="11948" y="19016"/>
                  <a:pt x="11953" y="18963"/>
                </a:cubicBezTo>
                <a:cubicBezTo>
                  <a:pt x="11953" y="18963"/>
                  <a:pt x="11953" y="18964"/>
                  <a:pt x="11911" y="18947"/>
                </a:cubicBezTo>
                <a:cubicBezTo>
                  <a:pt x="11876" y="18899"/>
                  <a:pt x="11939" y="18914"/>
                  <a:pt x="11955" y="18870"/>
                </a:cubicBezTo>
                <a:cubicBezTo>
                  <a:pt x="11955" y="18870"/>
                  <a:pt x="11955" y="18870"/>
                  <a:pt x="11949" y="18808"/>
                </a:cubicBezTo>
                <a:cubicBezTo>
                  <a:pt x="11949" y="18808"/>
                  <a:pt x="11949" y="18808"/>
                  <a:pt x="11945" y="18767"/>
                </a:cubicBezTo>
                <a:cubicBezTo>
                  <a:pt x="11945" y="18767"/>
                  <a:pt x="11945" y="18766"/>
                  <a:pt x="11965" y="18764"/>
                </a:cubicBezTo>
                <a:cubicBezTo>
                  <a:pt x="11965" y="18764"/>
                  <a:pt x="11965" y="18764"/>
                  <a:pt x="11987" y="18783"/>
                </a:cubicBezTo>
                <a:cubicBezTo>
                  <a:pt x="11987" y="18783"/>
                  <a:pt x="11987" y="18783"/>
                  <a:pt x="12000" y="18813"/>
                </a:cubicBezTo>
                <a:cubicBezTo>
                  <a:pt x="12000" y="18813"/>
                  <a:pt x="12000" y="18813"/>
                  <a:pt x="12004" y="18854"/>
                </a:cubicBezTo>
                <a:cubicBezTo>
                  <a:pt x="12004" y="18854"/>
                  <a:pt x="12005" y="18854"/>
                  <a:pt x="12034" y="18841"/>
                </a:cubicBezTo>
                <a:cubicBezTo>
                  <a:pt x="12034" y="18841"/>
                  <a:pt x="12033" y="18841"/>
                  <a:pt x="12003" y="18949"/>
                </a:cubicBezTo>
                <a:cubicBezTo>
                  <a:pt x="12003" y="18949"/>
                  <a:pt x="12004" y="18949"/>
                  <a:pt x="12033" y="18936"/>
                </a:cubicBezTo>
                <a:cubicBezTo>
                  <a:pt x="12022" y="18926"/>
                  <a:pt x="12048" y="18892"/>
                  <a:pt x="12055" y="18860"/>
                </a:cubicBezTo>
                <a:cubicBezTo>
                  <a:pt x="12055" y="18860"/>
                  <a:pt x="12055" y="18859"/>
                  <a:pt x="12058" y="18786"/>
                </a:cubicBezTo>
                <a:cubicBezTo>
                  <a:pt x="12058" y="18786"/>
                  <a:pt x="12058" y="18786"/>
                  <a:pt x="12027" y="18778"/>
                </a:cubicBezTo>
                <a:cubicBezTo>
                  <a:pt x="12027" y="18778"/>
                  <a:pt x="12028" y="18778"/>
                  <a:pt x="12058" y="18670"/>
                </a:cubicBezTo>
                <a:cubicBezTo>
                  <a:pt x="12058" y="18670"/>
                  <a:pt x="12057" y="18671"/>
                  <a:pt x="12021" y="18507"/>
                </a:cubicBezTo>
                <a:cubicBezTo>
                  <a:pt x="12021" y="18507"/>
                  <a:pt x="12022" y="18507"/>
                  <a:pt x="12047" y="18452"/>
                </a:cubicBezTo>
                <a:cubicBezTo>
                  <a:pt x="12047" y="18452"/>
                  <a:pt x="12047" y="18452"/>
                  <a:pt x="12044" y="18316"/>
                </a:cubicBezTo>
                <a:cubicBezTo>
                  <a:pt x="12044" y="18316"/>
                  <a:pt x="12045" y="18316"/>
                  <a:pt x="12108" y="18331"/>
                </a:cubicBezTo>
                <a:lnTo>
                  <a:pt x="12115" y="18239"/>
                </a:lnTo>
                <a:lnTo>
                  <a:pt x="12105" y="18262"/>
                </a:lnTo>
                <a:cubicBezTo>
                  <a:pt x="12102" y="18269"/>
                  <a:pt x="12101" y="18268"/>
                  <a:pt x="12101" y="18268"/>
                </a:cubicBezTo>
                <a:cubicBezTo>
                  <a:pt x="12102" y="18284"/>
                  <a:pt x="12117" y="18192"/>
                  <a:pt x="12115" y="18235"/>
                </a:cubicBezTo>
                <a:lnTo>
                  <a:pt x="12115" y="18239"/>
                </a:lnTo>
                <a:lnTo>
                  <a:pt x="12126" y="18214"/>
                </a:lnTo>
                <a:cubicBezTo>
                  <a:pt x="12064" y="18199"/>
                  <a:pt x="12090" y="18260"/>
                  <a:pt x="12081" y="18271"/>
                </a:cubicBezTo>
                <a:cubicBezTo>
                  <a:pt x="12081" y="18271"/>
                  <a:pt x="12081" y="18271"/>
                  <a:pt x="12043" y="18296"/>
                </a:cubicBezTo>
                <a:cubicBezTo>
                  <a:pt x="12043" y="18296"/>
                  <a:pt x="12043" y="18295"/>
                  <a:pt x="12030" y="18265"/>
                </a:cubicBezTo>
                <a:cubicBezTo>
                  <a:pt x="12026" y="18207"/>
                  <a:pt x="12022" y="18161"/>
                  <a:pt x="12020" y="18127"/>
                </a:cubicBezTo>
                <a:lnTo>
                  <a:pt x="12019" y="18117"/>
                </a:lnTo>
                <a:cubicBezTo>
                  <a:pt x="12016" y="18119"/>
                  <a:pt x="12016" y="18119"/>
                  <a:pt x="12016" y="18119"/>
                </a:cubicBezTo>
                <a:lnTo>
                  <a:pt x="12019" y="18105"/>
                </a:lnTo>
                <a:lnTo>
                  <a:pt x="12017" y="18083"/>
                </a:lnTo>
                <a:lnTo>
                  <a:pt x="12012" y="18079"/>
                </a:lnTo>
                <a:cubicBezTo>
                  <a:pt x="12012" y="18079"/>
                  <a:pt x="12012" y="18079"/>
                  <a:pt x="12016" y="18074"/>
                </a:cubicBezTo>
                <a:lnTo>
                  <a:pt x="12017" y="18083"/>
                </a:lnTo>
                <a:lnTo>
                  <a:pt x="12019" y="18084"/>
                </a:lnTo>
                <a:lnTo>
                  <a:pt x="12017" y="18071"/>
                </a:lnTo>
                <a:lnTo>
                  <a:pt x="12016" y="18073"/>
                </a:lnTo>
                <a:lnTo>
                  <a:pt x="12016" y="18052"/>
                </a:lnTo>
                <a:lnTo>
                  <a:pt x="12017" y="18071"/>
                </a:lnTo>
                <a:lnTo>
                  <a:pt x="12040" y="18045"/>
                </a:lnTo>
                <a:cubicBezTo>
                  <a:pt x="12040" y="18045"/>
                  <a:pt x="12039" y="18045"/>
                  <a:pt x="12026" y="18014"/>
                </a:cubicBezTo>
                <a:cubicBezTo>
                  <a:pt x="12026" y="18014"/>
                  <a:pt x="12026" y="18014"/>
                  <a:pt x="12031" y="18001"/>
                </a:cubicBezTo>
                <a:lnTo>
                  <a:pt x="12061" y="17930"/>
                </a:lnTo>
                <a:lnTo>
                  <a:pt x="12037" y="17940"/>
                </a:lnTo>
                <a:cubicBezTo>
                  <a:pt x="12004" y="17943"/>
                  <a:pt x="12064" y="17885"/>
                  <a:pt x="12034" y="17888"/>
                </a:cubicBezTo>
                <a:cubicBezTo>
                  <a:pt x="12034" y="17888"/>
                  <a:pt x="12034" y="17888"/>
                  <a:pt x="12016" y="17911"/>
                </a:cubicBezTo>
                <a:cubicBezTo>
                  <a:pt x="12016" y="17911"/>
                  <a:pt x="12017" y="17911"/>
                  <a:pt x="11995" y="17892"/>
                </a:cubicBezTo>
                <a:cubicBezTo>
                  <a:pt x="11995" y="17892"/>
                  <a:pt x="11994" y="17891"/>
                  <a:pt x="11938" y="17939"/>
                </a:cubicBezTo>
                <a:cubicBezTo>
                  <a:pt x="11936" y="17918"/>
                  <a:pt x="11924" y="17909"/>
                  <a:pt x="11935" y="17918"/>
                </a:cubicBezTo>
                <a:cubicBezTo>
                  <a:pt x="11935" y="17918"/>
                  <a:pt x="11935" y="17918"/>
                  <a:pt x="11904" y="17911"/>
                </a:cubicBezTo>
                <a:cubicBezTo>
                  <a:pt x="11856" y="17832"/>
                  <a:pt x="11893" y="17902"/>
                  <a:pt x="11902" y="17891"/>
                </a:cubicBezTo>
                <a:cubicBezTo>
                  <a:pt x="11902" y="17891"/>
                  <a:pt x="11902" y="17891"/>
                  <a:pt x="11910" y="17859"/>
                </a:cubicBezTo>
                <a:cubicBezTo>
                  <a:pt x="11910" y="17859"/>
                  <a:pt x="11910" y="17858"/>
                  <a:pt x="11966" y="17810"/>
                </a:cubicBezTo>
                <a:cubicBezTo>
                  <a:pt x="11966" y="17810"/>
                  <a:pt x="11966" y="17810"/>
                  <a:pt x="12012" y="17754"/>
                </a:cubicBezTo>
                <a:cubicBezTo>
                  <a:pt x="12049" y="17823"/>
                  <a:pt x="12032" y="17752"/>
                  <a:pt x="12023" y="17764"/>
                </a:cubicBezTo>
                <a:cubicBezTo>
                  <a:pt x="12023" y="17764"/>
                  <a:pt x="12023" y="17764"/>
                  <a:pt x="12092" y="17746"/>
                </a:cubicBezTo>
                <a:cubicBezTo>
                  <a:pt x="12110" y="17608"/>
                  <a:pt x="12094" y="17766"/>
                  <a:pt x="12126" y="17679"/>
                </a:cubicBezTo>
                <a:cubicBezTo>
                  <a:pt x="12126" y="17679"/>
                  <a:pt x="12127" y="17680"/>
                  <a:pt x="12121" y="17618"/>
                </a:cubicBezTo>
                <a:cubicBezTo>
                  <a:pt x="12121" y="17618"/>
                  <a:pt x="12121" y="17618"/>
                  <a:pt x="12082" y="17643"/>
                </a:cubicBezTo>
                <a:cubicBezTo>
                  <a:pt x="12130" y="17607"/>
                  <a:pt x="12146" y="17562"/>
                  <a:pt x="12104" y="17545"/>
                </a:cubicBezTo>
                <a:cubicBezTo>
                  <a:pt x="12104" y="17545"/>
                  <a:pt x="12104" y="17546"/>
                  <a:pt x="12077" y="17580"/>
                </a:cubicBezTo>
                <a:cubicBezTo>
                  <a:pt x="12077" y="17580"/>
                  <a:pt x="12076" y="17579"/>
                  <a:pt x="12065" y="17570"/>
                </a:cubicBezTo>
                <a:cubicBezTo>
                  <a:pt x="12065" y="17570"/>
                  <a:pt x="12065" y="17571"/>
                  <a:pt x="12067" y="17592"/>
                </a:cubicBezTo>
                <a:cubicBezTo>
                  <a:pt x="12067" y="17592"/>
                  <a:pt x="12067" y="17591"/>
                  <a:pt x="11979" y="17631"/>
                </a:cubicBezTo>
                <a:cubicBezTo>
                  <a:pt x="11909" y="17533"/>
                  <a:pt x="12018" y="17492"/>
                  <a:pt x="11997" y="17494"/>
                </a:cubicBezTo>
                <a:lnTo>
                  <a:pt x="12010" y="17504"/>
                </a:lnTo>
                <a:lnTo>
                  <a:pt x="12029" y="17501"/>
                </a:lnTo>
                <a:cubicBezTo>
                  <a:pt x="12029" y="17501"/>
                  <a:pt x="12028" y="17500"/>
                  <a:pt x="12048" y="17498"/>
                </a:cubicBezTo>
                <a:cubicBezTo>
                  <a:pt x="12048" y="17498"/>
                  <a:pt x="12048" y="17499"/>
                  <a:pt x="12075" y="17465"/>
                </a:cubicBezTo>
                <a:cubicBezTo>
                  <a:pt x="12075" y="17465"/>
                  <a:pt x="12075" y="17465"/>
                  <a:pt x="12044" y="17458"/>
                </a:cubicBezTo>
                <a:cubicBezTo>
                  <a:pt x="12044" y="17458"/>
                  <a:pt x="12045" y="17457"/>
                  <a:pt x="12054" y="17446"/>
                </a:cubicBezTo>
                <a:cubicBezTo>
                  <a:pt x="12054" y="17446"/>
                  <a:pt x="12053" y="17446"/>
                  <a:pt x="12020" y="17418"/>
                </a:cubicBezTo>
                <a:lnTo>
                  <a:pt x="12061" y="17363"/>
                </a:lnTo>
                <a:lnTo>
                  <a:pt x="12055" y="17373"/>
                </a:lnTo>
                <a:cubicBezTo>
                  <a:pt x="12053" y="17381"/>
                  <a:pt x="12056" y="17386"/>
                  <a:pt x="12068" y="17382"/>
                </a:cubicBezTo>
                <a:lnTo>
                  <a:pt x="12070" y="17353"/>
                </a:lnTo>
                <a:lnTo>
                  <a:pt x="12070" y="17350"/>
                </a:lnTo>
                <a:lnTo>
                  <a:pt x="12075" y="17284"/>
                </a:lnTo>
                <a:cubicBezTo>
                  <a:pt x="12078" y="17252"/>
                  <a:pt x="12082" y="17208"/>
                  <a:pt x="12087" y="17150"/>
                </a:cubicBezTo>
                <a:cubicBezTo>
                  <a:pt x="12087" y="17150"/>
                  <a:pt x="12086" y="17149"/>
                  <a:pt x="12046" y="17153"/>
                </a:cubicBezTo>
                <a:cubicBezTo>
                  <a:pt x="12046" y="17153"/>
                  <a:pt x="12046" y="17153"/>
                  <a:pt x="12044" y="17133"/>
                </a:cubicBezTo>
                <a:cubicBezTo>
                  <a:pt x="12044" y="17133"/>
                  <a:pt x="12045" y="17133"/>
                  <a:pt x="12081" y="17087"/>
                </a:cubicBezTo>
                <a:cubicBezTo>
                  <a:pt x="12081" y="17087"/>
                  <a:pt x="12080" y="17088"/>
                  <a:pt x="12054" y="17028"/>
                </a:cubicBezTo>
                <a:cubicBezTo>
                  <a:pt x="12054" y="17028"/>
                  <a:pt x="12054" y="17027"/>
                  <a:pt x="12064" y="16921"/>
                </a:cubicBezTo>
                <a:cubicBezTo>
                  <a:pt x="12064" y="16921"/>
                  <a:pt x="12065" y="16920"/>
                  <a:pt x="12023" y="16904"/>
                </a:cubicBezTo>
                <a:cubicBezTo>
                  <a:pt x="12023" y="16904"/>
                  <a:pt x="12022" y="16905"/>
                  <a:pt x="12031" y="16893"/>
                </a:cubicBezTo>
                <a:cubicBezTo>
                  <a:pt x="12031" y="16893"/>
                  <a:pt x="12032" y="16893"/>
                  <a:pt x="12033" y="16799"/>
                </a:cubicBezTo>
                <a:cubicBezTo>
                  <a:pt x="12033" y="16799"/>
                  <a:pt x="12032" y="16798"/>
                  <a:pt x="12087" y="16730"/>
                </a:cubicBezTo>
                <a:cubicBezTo>
                  <a:pt x="12085" y="16709"/>
                  <a:pt x="12067" y="16732"/>
                  <a:pt x="12055" y="16723"/>
                </a:cubicBezTo>
                <a:cubicBezTo>
                  <a:pt x="12055" y="16723"/>
                  <a:pt x="12056" y="16723"/>
                  <a:pt x="12010" y="16665"/>
                </a:cubicBezTo>
                <a:lnTo>
                  <a:pt x="11982" y="16700"/>
                </a:lnTo>
                <a:cubicBezTo>
                  <a:pt x="11982" y="16700"/>
                  <a:pt x="11982" y="16699"/>
                  <a:pt x="11999" y="16771"/>
                </a:cubicBezTo>
                <a:cubicBezTo>
                  <a:pt x="11999" y="16771"/>
                  <a:pt x="12000" y="16771"/>
                  <a:pt x="11932" y="16809"/>
                </a:cubicBezTo>
                <a:cubicBezTo>
                  <a:pt x="11932" y="16809"/>
                  <a:pt x="11931" y="16809"/>
                  <a:pt x="11898" y="16781"/>
                </a:cubicBezTo>
                <a:cubicBezTo>
                  <a:pt x="11898" y="16781"/>
                  <a:pt x="11898" y="16781"/>
                  <a:pt x="11936" y="16756"/>
                </a:cubicBezTo>
                <a:cubicBezTo>
                  <a:pt x="11936" y="16756"/>
                  <a:pt x="11938" y="16756"/>
                  <a:pt x="11927" y="16746"/>
                </a:cubicBezTo>
                <a:cubicBezTo>
                  <a:pt x="11927" y="16746"/>
                  <a:pt x="11926" y="16746"/>
                  <a:pt x="11874" y="16740"/>
                </a:cubicBezTo>
                <a:cubicBezTo>
                  <a:pt x="11864" y="16637"/>
                  <a:pt x="11921" y="16589"/>
                  <a:pt x="11910" y="16580"/>
                </a:cubicBezTo>
                <a:cubicBezTo>
                  <a:pt x="11910" y="16580"/>
                  <a:pt x="11910" y="16581"/>
                  <a:pt x="11897" y="16551"/>
                </a:cubicBezTo>
                <a:cubicBezTo>
                  <a:pt x="11897" y="16551"/>
                  <a:pt x="11897" y="16550"/>
                  <a:pt x="11877" y="16552"/>
                </a:cubicBezTo>
                <a:cubicBezTo>
                  <a:pt x="11904" y="16518"/>
                  <a:pt x="11873" y="16511"/>
                  <a:pt x="11891" y="16488"/>
                </a:cubicBezTo>
                <a:cubicBezTo>
                  <a:pt x="11891" y="16488"/>
                  <a:pt x="11892" y="16488"/>
                  <a:pt x="11963" y="16491"/>
                </a:cubicBezTo>
                <a:cubicBezTo>
                  <a:pt x="11963" y="16491"/>
                  <a:pt x="11963" y="16492"/>
                  <a:pt x="11966" y="16482"/>
                </a:cubicBezTo>
                <a:lnTo>
                  <a:pt x="11982" y="16428"/>
                </a:lnTo>
                <a:lnTo>
                  <a:pt x="11973" y="16412"/>
                </a:lnTo>
                <a:cubicBezTo>
                  <a:pt x="11968" y="16387"/>
                  <a:pt x="12020" y="16430"/>
                  <a:pt x="12024" y="16391"/>
                </a:cubicBezTo>
                <a:cubicBezTo>
                  <a:pt x="12044" y="16389"/>
                  <a:pt x="12045" y="16390"/>
                  <a:pt x="12065" y="16388"/>
                </a:cubicBezTo>
                <a:cubicBezTo>
                  <a:pt x="11951" y="16368"/>
                  <a:pt x="12060" y="16346"/>
                  <a:pt x="12027" y="16318"/>
                </a:cubicBezTo>
                <a:cubicBezTo>
                  <a:pt x="12027" y="16318"/>
                  <a:pt x="12028" y="16317"/>
                  <a:pt x="12044" y="16274"/>
                </a:cubicBezTo>
                <a:cubicBezTo>
                  <a:pt x="12016" y="16298"/>
                  <a:pt x="12000" y="16311"/>
                  <a:pt x="11992" y="16316"/>
                </a:cubicBezTo>
                <a:lnTo>
                  <a:pt x="11986" y="16316"/>
                </a:lnTo>
                <a:lnTo>
                  <a:pt x="11987" y="16322"/>
                </a:lnTo>
                <a:lnTo>
                  <a:pt x="11965" y="16383"/>
                </a:lnTo>
                <a:lnTo>
                  <a:pt x="11973" y="16386"/>
                </a:lnTo>
                <a:cubicBezTo>
                  <a:pt x="11975" y="16402"/>
                  <a:pt x="11949" y="16436"/>
                  <a:pt x="11961" y="16393"/>
                </a:cubicBezTo>
                <a:lnTo>
                  <a:pt x="11965" y="16383"/>
                </a:lnTo>
                <a:lnTo>
                  <a:pt x="11949" y="16380"/>
                </a:lnTo>
                <a:lnTo>
                  <a:pt x="11946" y="16420"/>
                </a:lnTo>
                <a:cubicBezTo>
                  <a:pt x="11946" y="16420"/>
                  <a:pt x="11945" y="16420"/>
                  <a:pt x="11907" y="16445"/>
                </a:cubicBezTo>
                <a:cubicBezTo>
                  <a:pt x="11907" y="16445"/>
                  <a:pt x="11907" y="16445"/>
                  <a:pt x="11912" y="16392"/>
                </a:cubicBezTo>
                <a:cubicBezTo>
                  <a:pt x="11815" y="16328"/>
                  <a:pt x="11956" y="16314"/>
                  <a:pt x="11883" y="16290"/>
                </a:cubicBezTo>
                <a:cubicBezTo>
                  <a:pt x="11883" y="16290"/>
                  <a:pt x="11947" y="16227"/>
                  <a:pt x="11976" y="16198"/>
                </a:cubicBezTo>
                <a:cubicBezTo>
                  <a:pt x="11956" y="16225"/>
                  <a:pt x="11949" y="16179"/>
                  <a:pt x="11934" y="16181"/>
                </a:cubicBezTo>
                <a:cubicBezTo>
                  <a:pt x="11934" y="16181"/>
                  <a:pt x="11933" y="16179"/>
                  <a:pt x="11917" y="16223"/>
                </a:cubicBezTo>
                <a:cubicBezTo>
                  <a:pt x="11917" y="16223"/>
                  <a:pt x="11917" y="16224"/>
                  <a:pt x="11897" y="16226"/>
                </a:cubicBezTo>
                <a:cubicBezTo>
                  <a:pt x="11897" y="16226"/>
                  <a:pt x="11897" y="16226"/>
                  <a:pt x="11849" y="16147"/>
                </a:cubicBezTo>
                <a:cubicBezTo>
                  <a:pt x="11849" y="16147"/>
                  <a:pt x="11849" y="16146"/>
                  <a:pt x="11917" y="16108"/>
                </a:cubicBezTo>
                <a:cubicBezTo>
                  <a:pt x="11917" y="16108"/>
                  <a:pt x="11916" y="16108"/>
                  <a:pt x="11914" y="16087"/>
                </a:cubicBezTo>
                <a:cubicBezTo>
                  <a:pt x="11859" y="16156"/>
                  <a:pt x="11894" y="16090"/>
                  <a:pt x="11894" y="16090"/>
                </a:cubicBezTo>
                <a:cubicBezTo>
                  <a:pt x="11894" y="16090"/>
                  <a:pt x="11895" y="16089"/>
                  <a:pt x="11893" y="16068"/>
                </a:cubicBezTo>
                <a:cubicBezTo>
                  <a:pt x="11893" y="16068"/>
                  <a:pt x="11892" y="16069"/>
                  <a:pt x="11859" y="16041"/>
                </a:cubicBezTo>
                <a:cubicBezTo>
                  <a:pt x="11859" y="16041"/>
                  <a:pt x="11859" y="16040"/>
                  <a:pt x="11876" y="15997"/>
                </a:cubicBezTo>
                <a:cubicBezTo>
                  <a:pt x="11876" y="15997"/>
                  <a:pt x="11874" y="15998"/>
                  <a:pt x="11854" y="16000"/>
                </a:cubicBezTo>
                <a:cubicBezTo>
                  <a:pt x="11854" y="16000"/>
                  <a:pt x="11854" y="15999"/>
                  <a:pt x="11880" y="15945"/>
                </a:cubicBezTo>
                <a:lnTo>
                  <a:pt x="11849" y="15934"/>
                </a:lnTo>
                <a:lnTo>
                  <a:pt x="11849" y="15937"/>
                </a:lnTo>
                <a:cubicBezTo>
                  <a:pt x="11853" y="15932"/>
                  <a:pt x="11838" y="15928"/>
                  <a:pt x="11833" y="15928"/>
                </a:cubicBezTo>
                <a:lnTo>
                  <a:pt x="11849" y="15934"/>
                </a:lnTo>
                <a:lnTo>
                  <a:pt x="11847" y="15917"/>
                </a:lnTo>
                <a:cubicBezTo>
                  <a:pt x="11847" y="15917"/>
                  <a:pt x="11847" y="15917"/>
                  <a:pt x="11924" y="15867"/>
                </a:cubicBezTo>
                <a:cubicBezTo>
                  <a:pt x="11924" y="15867"/>
                  <a:pt x="11923" y="15866"/>
                  <a:pt x="11936" y="15896"/>
                </a:cubicBezTo>
                <a:cubicBezTo>
                  <a:pt x="11936" y="15896"/>
                  <a:pt x="11936" y="15897"/>
                  <a:pt x="11963" y="15863"/>
                </a:cubicBezTo>
                <a:lnTo>
                  <a:pt x="11961" y="15891"/>
                </a:lnTo>
                <a:lnTo>
                  <a:pt x="11962" y="15889"/>
                </a:lnTo>
                <a:cubicBezTo>
                  <a:pt x="11967" y="15883"/>
                  <a:pt x="11966" y="15883"/>
                  <a:pt x="11966" y="15883"/>
                </a:cubicBezTo>
                <a:cubicBezTo>
                  <a:pt x="11966" y="15883"/>
                  <a:pt x="11958" y="15920"/>
                  <a:pt x="11959" y="15902"/>
                </a:cubicBezTo>
                <a:lnTo>
                  <a:pt x="11961" y="15891"/>
                </a:lnTo>
                <a:lnTo>
                  <a:pt x="11929" y="15928"/>
                </a:lnTo>
                <a:cubicBezTo>
                  <a:pt x="11929" y="15928"/>
                  <a:pt x="11930" y="15929"/>
                  <a:pt x="11941" y="15939"/>
                </a:cubicBezTo>
                <a:cubicBezTo>
                  <a:pt x="11952" y="15948"/>
                  <a:pt x="11982" y="15935"/>
                  <a:pt x="11970" y="15926"/>
                </a:cubicBezTo>
                <a:cubicBezTo>
                  <a:pt x="11970" y="15926"/>
                  <a:pt x="11970" y="15925"/>
                  <a:pt x="11983" y="15955"/>
                </a:cubicBezTo>
                <a:cubicBezTo>
                  <a:pt x="11983" y="15955"/>
                  <a:pt x="11983" y="15956"/>
                  <a:pt x="12002" y="15933"/>
                </a:cubicBezTo>
                <a:cubicBezTo>
                  <a:pt x="12002" y="15933"/>
                  <a:pt x="12000" y="15932"/>
                  <a:pt x="12019" y="15910"/>
                </a:cubicBezTo>
                <a:cubicBezTo>
                  <a:pt x="12019" y="15910"/>
                  <a:pt x="12020" y="15909"/>
                  <a:pt x="12051" y="15917"/>
                </a:cubicBezTo>
                <a:lnTo>
                  <a:pt x="12046" y="15920"/>
                </a:lnTo>
                <a:lnTo>
                  <a:pt x="12055" y="15923"/>
                </a:lnTo>
                <a:cubicBezTo>
                  <a:pt x="12066" y="15939"/>
                  <a:pt x="12076" y="15967"/>
                  <a:pt x="12082" y="15924"/>
                </a:cubicBezTo>
                <a:cubicBezTo>
                  <a:pt x="11968" y="15904"/>
                  <a:pt x="12095" y="15839"/>
                  <a:pt x="12034" y="15845"/>
                </a:cubicBezTo>
                <a:cubicBezTo>
                  <a:pt x="12034" y="15845"/>
                  <a:pt x="12034" y="15845"/>
                  <a:pt x="12033" y="15730"/>
                </a:cubicBezTo>
                <a:cubicBezTo>
                  <a:pt x="12033" y="15730"/>
                  <a:pt x="12033" y="15731"/>
                  <a:pt x="12007" y="15670"/>
                </a:cubicBezTo>
                <a:cubicBezTo>
                  <a:pt x="12007" y="15670"/>
                  <a:pt x="12006" y="15670"/>
                  <a:pt x="11955" y="15665"/>
                </a:cubicBezTo>
                <a:cubicBezTo>
                  <a:pt x="11955" y="15665"/>
                  <a:pt x="11955" y="15665"/>
                  <a:pt x="12002" y="15723"/>
                </a:cubicBezTo>
                <a:cubicBezTo>
                  <a:pt x="12002" y="15723"/>
                  <a:pt x="12002" y="15723"/>
                  <a:pt x="11986" y="15767"/>
                </a:cubicBezTo>
                <a:cubicBezTo>
                  <a:pt x="11986" y="15767"/>
                  <a:pt x="11986" y="15767"/>
                  <a:pt x="11999" y="15797"/>
                </a:cubicBezTo>
                <a:cubicBezTo>
                  <a:pt x="11999" y="15797"/>
                  <a:pt x="11999" y="15797"/>
                  <a:pt x="11953" y="15854"/>
                </a:cubicBezTo>
                <a:cubicBezTo>
                  <a:pt x="11953" y="15854"/>
                  <a:pt x="11953" y="15854"/>
                  <a:pt x="11863" y="15873"/>
                </a:cubicBezTo>
                <a:cubicBezTo>
                  <a:pt x="11863" y="15873"/>
                  <a:pt x="11864" y="15873"/>
                  <a:pt x="11873" y="15861"/>
                </a:cubicBezTo>
                <a:cubicBezTo>
                  <a:pt x="11873" y="15861"/>
                  <a:pt x="11872" y="15861"/>
                  <a:pt x="11866" y="15799"/>
                </a:cubicBezTo>
                <a:cubicBezTo>
                  <a:pt x="11866" y="15799"/>
                  <a:pt x="11866" y="15800"/>
                  <a:pt x="11900" y="15828"/>
                </a:cubicBezTo>
                <a:cubicBezTo>
                  <a:pt x="11900" y="15828"/>
                  <a:pt x="11900" y="15827"/>
                  <a:pt x="11929" y="15813"/>
                </a:cubicBezTo>
                <a:cubicBezTo>
                  <a:pt x="11900" y="15827"/>
                  <a:pt x="11907" y="15796"/>
                  <a:pt x="11907" y="15796"/>
                </a:cubicBezTo>
                <a:cubicBezTo>
                  <a:pt x="11907" y="15796"/>
                  <a:pt x="11906" y="15795"/>
                  <a:pt x="11849" y="15727"/>
                </a:cubicBezTo>
                <a:lnTo>
                  <a:pt x="11908" y="15713"/>
                </a:lnTo>
                <a:lnTo>
                  <a:pt x="11901" y="15651"/>
                </a:lnTo>
                <a:lnTo>
                  <a:pt x="11907" y="15644"/>
                </a:lnTo>
                <a:lnTo>
                  <a:pt x="11864" y="15663"/>
                </a:lnTo>
                <a:cubicBezTo>
                  <a:pt x="11869" y="15610"/>
                  <a:pt x="11824" y="15667"/>
                  <a:pt x="11840" y="15624"/>
                </a:cubicBezTo>
                <a:cubicBezTo>
                  <a:pt x="11847" y="15592"/>
                  <a:pt x="11840" y="15530"/>
                  <a:pt x="11859" y="15507"/>
                </a:cubicBezTo>
                <a:cubicBezTo>
                  <a:pt x="11859" y="15507"/>
                  <a:pt x="11859" y="15507"/>
                  <a:pt x="11827" y="15500"/>
                </a:cubicBezTo>
                <a:cubicBezTo>
                  <a:pt x="11835" y="15468"/>
                  <a:pt x="11804" y="15459"/>
                  <a:pt x="11833" y="15446"/>
                </a:cubicBezTo>
                <a:cubicBezTo>
                  <a:pt x="11833" y="15446"/>
                  <a:pt x="11833" y="15447"/>
                  <a:pt x="11827" y="15385"/>
                </a:cubicBezTo>
                <a:cubicBezTo>
                  <a:pt x="11827" y="15385"/>
                  <a:pt x="11827" y="15384"/>
                  <a:pt x="11908" y="15376"/>
                </a:cubicBezTo>
                <a:cubicBezTo>
                  <a:pt x="11908" y="15376"/>
                  <a:pt x="11907" y="15375"/>
                  <a:pt x="11932" y="15321"/>
                </a:cubicBezTo>
                <a:lnTo>
                  <a:pt x="11905" y="15227"/>
                </a:lnTo>
                <a:lnTo>
                  <a:pt x="11900" y="15229"/>
                </a:lnTo>
                <a:cubicBezTo>
                  <a:pt x="11893" y="15231"/>
                  <a:pt x="11894" y="15230"/>
                  <a:pt x="11894" y="15230"/>
                </a:cubicBezTo>
                <a:lnTo>
                  <a:pt x="11897" y="15197"/>
                </a:lnTo>
                <a:lnTo>
                  <a:pt x="11895" y="15189"/>
                </a:lnTo>
                <a:cubicBezTo>
                  <a:pt x="11876" y="15136"/>
                  <a:pt x="11903" y="15278"/>
                  <a:pt x="11887" y="15264"/>
                </a:cubicBezTo>
                <a:cubicBezTo>
                  <a:pt x="11884" y="15337"/>
                  <a:pt x="11860" y="15297"/>
                  <a:pt x="11891" y="15305"/>
                </a:cubicBezTo>
                <a:cubicBezTo>
                  <a:pt x="11891" y="15305"/>
                  <a:pt x="11891" y="15304"/>
                  <a:pt x="11861" y="15318"/>
                </a:cubicBezTo>
                <a:cubicBezTo>
                  <a:pt x="11861" y="15318"/>
                  <a:pt x="11861" y="15317"/>
                  <a:pt x="11839" y="15299"/>
                </a:cubicBezTo>
                <a:cubicBezTo>
                  <a:pt x="11839" y="15299"/>
                  <a:pt x="11840" y="15300"/>
                  <a:pt x="11849" y="15289"/>
                </a:cubicBezTo>
                <a:cubicBezTo>
                  <a:pt x="11849" y="15289"/>
                  <a:pt x="11849" y="15287"/>
                  <a:pt x="11817" y="15280"/>
                </a:cubicBezTo>
                <a:lnTo>
                  <a:pt x="11834" y="15254"/>
                </a:lnTo>
                <a:lnTo>
                  <a:pt x="11833" y="15249"/>
                </a:lnTo>
                <a:cubicBezTo>
                  <a:pt x="11831" y="15240"/>
                  <a:pt x="11826" y="15222"/>
                  <a:pt x="11817" y="15186"/>
                </a:cubicBezTo>
                <a:cubicBezTo>
                  <a:pt x="11817" y="15186"/>
                  <a:pt x="11818" y="15186"/>
                  <a:pt x="11842" y="15111"/>
                </a:cubicBezTo>
                <a:cubicBezTo>
                  <a:pt x="11842" y="15111"/>
                  <a:pt x="11842" y="15111"/>
                  <a:pt x="11793" y="15032"/>
                </a:cubicBezTo>
                <a:cubicBezTo>
                  <a:pt x="11793" y="15032"/>
                  <a:pt x="11794" y="15031"/>
                  <a:pt x="11812" y="15009"/>
                </a:cubicBezTo>
                <a:lnTo>
                  <a:pt x="11827" y="15013"/>
                </a:lnTo>
                <a:lnTo>
                  <a:pt x="11840" y="14996"/>
                </a:lnTo>
                <a:cubicBezTo>
                  <a:pt x="11840" y="14996"/>
                  <a:pt x="11841" y="14995"/>
                  <a:pt x="11837" y="14953"/>
                </a:cubicBezTo>
                <a:cubicBezTo>
                  <a:pt x="11837" y="14953"/>
                  <a:pt x="11837" y="14953"/>
                  <a:pt x="11890" y="14864"/>
                </a:cubicBezTo>
                <a:cubicBezTo>
                  <a:pt x="11890" y="14864"/>
                  <a:pt x="11890" y="14864"/>
                  <a:pt x="11921" y="14872"/>
                </a:cubicBezTo>
                <a:cubicBezTo>
                  <a:pt x="11921" y="14872"/>
                  <a:pt x="11921" y="14872"/>
                  <a:pt x="11911" y="14978"/>
                </a:cubicBezTo>
                <a:cubicBezTo>
                  <a:pt x="11911" y="14978"/>
                  <a:pt x="11911" y="14978"/>
                  <a:pt x="11878" y="15065"/>
                </a:cubicBezTo>
                <a:cubicBezTo>
                  <a:pt x="11878" y="15065"/>
                  <a:pt x="11878" y="15065"/>
                  <a:pt x="11891" y="15095"/>
                </a:cubicBezTo>
                <a:cubicBezTo>
                  <a:pt x="11891" y="15095"/>
                  <a:pt x="11891" y="15095"/>
                  <a:pt x="11934" y="15112"/>
                </a:cubicBezTo>
                <a:cubicBezTo>
                  <a:pt x="11977" y="15244"/>
                  <a:pt x="11893" y="15116"/>
                  <a:pt x="11921" y="15197"/>
                </a:cubicBezTo>
                <a:cubicBezTo>
                  <a:pt x="11921" y="15197"/>
                  <a:pt x="11920" y="15196"/>
                  <a:pt x="11898" y="15178"/>
                </a:cubicBezTo>
                <a:cubicBezTo>
                  <a:pt x="11898" y="15178"/>
                  <a:pt x="11899" y="15178"/>
                  <a:pt x="11898" y="15185"/>
                </a:cubicBezTo>
                <a:lnTo>
                  <a:pt x="11897" y="15197"/>
                </a:lnTo>
                <a:lnTo>
                  <a:pt x="11905" y="15227"/>
                </a:lnTo>
                <a:lnTo>
                  <a:pt x="11944" y="15216"/>
                </a:lnTo>
                <a:cubicBezTo>
                  <a:pt x="11944" y="15216"/>
                  <a:pt x="11944" y="15216"/>
                  <a:pt x="11936" y="15248"/>
                </a:cubicBezTo>
                <a:cubicBezTo>
                  <a:pt x="11936" y="15248"/>
                  <a:pt x="11937" y="15247"/>
                  <a:pt x="11972" y="15296"/>
                </a:cubicBezTo>
                <a:cubicBezTo>
                  <a:pt x="11941" y="15288"/>
                  <a:pt x="11963" y="15308"/>
                  <a:pt x="11953" y="15319"/>
                </a:cubicBezTo>
                <a:cubicBezTo>
                  <a:pt x="12011" y="15387"/>
                  <a:pt x="11978" y="15380"/>
                  <a:pt x="11949" y="15393"/>
                </a:cubicBezTo>
                <a:cubicBezTo>
                  <a:pt x="12062" y="15508"/>
                  <a:pt x="11967" y="15465"/>
                  <a:pt x="11958" y="15477"/>
                </a:cubicBezTo>
                <a:cubicBezTo>
                  <a:pt x="11958" y="15477"/>
                  <a:pt x="11957" y="15476"/>
                  <a:pt x="11983" y="15536"/>
                </a:cubicBezTo>
                <a:cubicBezTo>
                  <a:pt x="11983" y="15536"/>
                  <a:pt x="11983" y="15536"/>
                  <a:pt x="12014" y="15544"/>
                </a:cubicBezTo>
                <a:cubicBezTo>
                  <a:pt x="12014" y="15544"/>
                  <a:pt x="12015" y="15544"/>
                  <a:pt x="12036" y="15542"/>
                </a:cubicBezTo>
                <a:cubicBezTo>
                  <a:pt x="12036" y="15542"/>
                  <a:pt x="12035" y="15541"/>
                  <a:pt x="12002" y="15513"/>
                </a:cubicBezTo>
                <a:cubicBezTo>
                  <a:pt x="12002" y="15513"/>
                  <a:pt x="12002" y="15514"/>
                  <a:pt x="12003" y="15420"/>
                </a:cubicBezTo>
                <a:cubicBezTo>
                  <a:pt x="12003" y="15420"/>
                  <a:pt x="12003" y="15420"/>
                  <a:pt x="12041" y="15395"/>
                </a:cubicBezTo>
                <a:cubicBezTo>
                  <a:pt x="12041" y="15395"/>
                  <a:pt x="12042" y="15394"/>
                  <a:pt x="12009" y="15366"/>
                </a:cubicBezTo>
                <a:cubicBezTo>
                  <a:pt x="12009" y="15366"/>
                  <a:pt x="12009" y="15367"/>
                  <a:pt x="12010" y="15272"/>
                </a:cubicBezTo>
                <a:cubicBezTo>
                  <a:pt x="12010" y="15272"/>
                  <a:pt x="12009" y="15271"/>
                  <a:pt x="12046" y="15226"/>
                </a:cubicBezTo>
                <a:cubicBezTo>
                  <a:pt x="12046" y="15226"/>
                  <a:pt x="12047" y="15226"/>
                  <a:pt x="12091" y="15264"/>
                </a:cubicBezTo>
                <a:cubicBezTo>
                  <a:pt x="12091" y="15264"/>
                  <a:pt x="12090" y="15264"/>
                  <a:pt x="12074" y="15307"/>
                </a:cubicBezTo>
                <a:cubicBezTo>
                  <a:pt x="12138" y="15343"/>
                  <a:pt x="12084" y="15412"/>
                  <a:pt x="12081" y="15485"/>
                </a:cubicBezTo>
                <a:cubicBezTo>
                  <a:pt x="12081" y="15485"/>
                  <a:pt x="12081" y="15484"/>
                  <a:pt x="12109" y="15565"/>
                </a:cubicBezTo>
                <a:cubicBezTo>
                  <a:pt x="12109" y="15565"/>
                  <a:pt x="12109" y="15565"/>
                  <a:pt x="12095" y="15630"/>
                </a:cubicBezTo>
                <a:cubicBezTo>
                  <a:pt x="12095" y="15630"/>
                  <a:pt x="12095" y="15630"/>
                  <a:pt x="12046" y="15646"/>
                </a:cubicBezTo>
                <a:cubicBezTo>
                  <a:pt x="12046" y="15646"/>
                  <a:pt x="12045" y="15646"/>
                  <a:pt x="12060" y="15697"/>
                </a:cubicBezTo>
                <a:cubicBezTo>
                  <a:pt x="12060" y="15697"/>
                  <a:pt x="12060" y="15696"/>
                  <a:pt x="12102" y="15713"/>
                </a:cubicBezTo>
                <a:cubicBezTo>
                  <a:pt x="12102" y="15713"/>
                  <a:pt x="12102" y="15712"/>
                  <a:pt x="12112" y="15816"/>
                </a:cubicBezTo>
                <a:cubicBezTo>
                  <a:pt x="12136" y="15856"/>
                  <a:pt x="12122" y="15921"/>
                  <a:pt x="12108" y="15985"/>
                </a:cubicBezTo>
                <a:cubicBezTo>
                  <a:pt x="12108" y="15985"/>
                  <a:pt x="12107" y="15985"/>
                  <a:pt x="12102" y="16038"/>
                </a:cubicBezTo>
                <a:cubicBezTo>
                  <a:pt x="12102" y="16038"/>
                  <a:pt x="12103" y="16038"/>
                  <a:pt x="12087" y="16082"/>
                </a:cubicBezTo>
                <a:cubicBezTo>
                  <a:pt x="12160" y="16106"/>
                  <a:pt x="12062" y="16137"/>
                  <a:pt x="12095" y="16165"/>
                </a:cubicBezTo>
                <a:cubicBezTo>
                  <a:pt x="12095" y="16165"/>
                  <a:pt x="12094" y="16164"/>
                  <a:pt x="12129" y="16213"/>
                </a:cubicBezTo>
                <a:cubicBezTo>
                  <a:pt x="12129" y="16213"/>
                  <a:pt x="12129" y="16214"/>
                  <a:pt x="12102" y="16248"/>
                </a:cubicBezTo>
                <a:cubicBezTo>
                  <a:pt x="12102" y="16248"/>
                  <a:pt x="12102" y="16247"/>
                  <a:pt x="12145" y="16264"/>
                </a:cubicBezTo>
                <a:cubicBezTo>
                  <a:pt x="12145" y="16264"/>
                  <a:pt x="12145" y="16264"/>
                  <a:pt x="12138" y="16296"/>
                </a:cubicBezTo>
                <a:cubicBezTo>
                  <a:pt x="12191" y="16322"/>
                  <a:pt x="12147" y="16400"/>
                  <a:pt x="12130" y="16443"/>
                </a:cubicBezTo>
                <a:cubicBezTo>
                  <a:pt x="12189" y="16626"/>
                  <a:pt x="12097" y="16510"/>
                  <a:pt x="12136" y="16600"/>
                </a:cubicBezTo>
                <a:lnTo>
                  <a:pt x="12155" y="16577"/>
                </a:lnTo>
                <a:cubicBezTo>
                  <a:pt x="12155" y="16577"/>
                  <a:pt x="12154" y="16578"/>
                  <a:pt x="12129" y="16633"/>
                </a:cubicBezTo>
                <a:cubicBezTo>
                  <a:pt x="12129" y="16633"/>
                  <a:pt x="12128" y="16632"/>
                  <a:pt x="12155" y="16692"/>
                </a:cubicBezTo>
                <a:cubicBezTo>
                  <a:pt x="12155" y="16692"/>
                  <a:pt x="12155" y="16692"/>
                  <a:pt x="12135" y="16694"/>
                </a:cubicBezTo>
                <a:cubicBezTo>
                  <a:pt x="12166" y="16701"/>
                  <a:pt x="12161" y="16755"/>
                  <a:pt x="12132" y="16768"/>
                </a:cubicBezTo>
                <a:cubicBezTo>
                  <a:pt x="12132" y="16768"/>
                  <a:pt x="12132" y="16767"/>
                  <a:pt x="12152" y="16765"/>
                </a:cubicBezTo>
                <a:cubicBezTo>
                  <a:pt x="12152" y="16765"/>
                  <a:pt x="12151" y="16766"/>
                  <a:pt x="12164" y="16796"/>
                </a:cubicBezTo>
                <a:cubicBezTo>
                  <a:pt x="12164" y="16796"/>
                  <a:pt x="12165" y="16797"/>
                  <a:pt x="12214" y="16781"/>
                </a:cubicBezTo>
                <a:cubicBezTo>
                  <a:pt x="12214" y="16781"/>
                  <a:pt x="12215" y="16780"/>
                  <a:pt x="12237" y="16799"/>
                </a:cubicBezTo>
                <a:cubicBezTo>
                  <a:pt x="12237" y="16799"/>
                  <a:pt x="12236" y="16800"/>
                  <a:pt x="12207" y="16813"/>
                </a:cubicBezTo>
                <a:cubicBezTo>
                  <a:pt x="12207" y="16813"/>
                  <a:pt x="12207" y="16812"/>
                  <a:pt x="12227" y="16810"/>
                </a:cubicBezTo>
                <a:cubicBezTo>
                  <a:pt x="12227" y="16810"/>
                  <a:pt x="12227" y="16810"/>
                  <a:pt x="12220" y="16842"/>
                </a:cubicBezTo>
                <a:cubicBezTo>
                  <a:pt x="12209" y="16833"/>
                  <a:pt x="12221" y="16864"/>
                  <a:pt x="12201" y="16866"/>
                </a:cubicBezTo>
                <a:cubicBezTo>
                  <a:pt x="12105" y="16708"/>
                  <a:pt x="12191" y="16856"/>
                  <a:pt x="12149" y="16840"/>
                </a:cubicBezTo>
                <a:cubicBezTo>
                  <a:pt x="12149" y="16840"/>
                  <a:pt x="12148" y="16840"/>
                  <a:pt x="12163" y="16891"/>
                </a:cubicBezTo>
                <a:cubicBezTo>
                  <a:pt x="12163" y="16891"/>
                  <a:pt x="12163" y="16891"/>
                  <a:pt x="12156" y="16923"/>
                </a:cubicBezTo>
                <a:cubicBezTo>
                  <a:pt x="12156" y="16923"/>
                  <a:pt x="12157" y="16923"/>
                  <a:pt x="12164" y="17006"/>
                </a:cubicBezTo>
                <a:cubicBezTo>
                  <a:pt x="12164" y="17006"/>
                  <a:pt x="12165" y="17006"/>
                  <a:pt x="12150" y="17070"/>
                </a:cubicBezTo>
                <a:cubicBezTo>
                  <a:pt x="12150" y="17070"/>
                  <a:pt x="12150" y="17069"/>
                  <a:pt x="12183" y="17098"/>
                </a:cubicBezTo>
                <a:cubicBezTo>
                  <a:pt x="12183" y="17098"/>
                  <a:pt x="12183" y="17097"/>
                  <a:pt x="12155" y="17226"/>
                </a:cubicBezTo>
                <a:cubicBezTo>
                  <a:pt x="12155" y="17226"/>
                  <a:pt x="12155" y="17227"/>
                  <a:pt x="12189" y="17255"/>
                </a:cubicBezTo>
                <a:cubicBezTo>
                  <a:pt x="12189" y="17255"/>
                  <a:pt x="12187" y="17254"/>
                  <a:pt x="12191" y="17296"/>
                </a:cubicBezTo>
                <a:cubicBezTo>
                  <a:pt x="12191" y="17296"/>
                  <a:pt x="12192" y="17297"/>
                  <a:pt x="12126" y="17356"/>
                </a:cubicBezTo>
                <a:cubicBezTo>
                  <a:pt x="12126" y="17356"/>
                  <a:pt x="12126" y="17355"/>
                  <a:pt x="12130" y="17512"/>
                </a:cubicBezTo>
                <a:cubicBezTo>
                  <a:pt x="12131" y="17512"/>
                  <a:pt x="12131" y="17512"/>
                  <a:pt x="12170" y="17602"/>
                </a:cubicBezTo>
                <a:cubicBezTo>
                  <a:pt x="12152" y="17625"/>
                  <a:pt x="12157" y="17687"/>
                  <a:pt x="12139" y="17710"/>
                </a:cubicBezTo>
                <a:cubicBezTo>
                  <a:pt x="12139" y="17710"/>
                  <a:pt x="12140" y="17709"/>
                  <a:pt x="12159" y="17802"/>
                </a:cubicBezTo>
                <a:cubicBezTo>
                  <a:pt x="12159" y="17802"/>
                  <a:pt x="12158" y="17802"/>
                  <a:pt x="12173" y="17853"/>
                </a:cubicBezTo>
                <a:cubicBezTo>
                  <a:pt x="12173" y="17853"/>
                  <a:pt x="12174" y="17852"/>
                  <a:pt x="12221" y="17816"/>
                </a:cubicBezTo>
                <a:cubicBezTo>
                  <a:pt x="12221" y="17816"/>
                  <a:pt x="12221" y="17817"/>
                  <a:pt x="12225" y="17859"/>
                </a:cubicBezTo>
                <a:cubicBezTo>
                  <a:pt x="12225" y="17859"/>
                  <a:pt x="12226" y="17858"/>
                  <a:pt x="12206" y="17860"/>
                </a:cubicBezTo>
                <a:cubicBezTo>
                  <a:pt x="12206" y="17860"/>
                  <a:pt x="12205" y="17861"/>
                  <a:pt x="12170" y="17927"/>
                </a:cubicBezTo>
                <a:cubicBezTo>
                  <a:pt x="12170" y="17927"/>
                  <a:pt x="12171" y="17927"/>
                  <a:pt x="12200" y="17914"/>
                </a:cubicBezTo>
                <a:cubicBezTo>
                  <a:pt x="12200" y="17914"/>
                  <a:pt x="12200" y="17913"/>
                  <a:pt x="12204" y="17955"/>
                </a:cubicBezTo>
                <a:lnTo>
                  <a:pt x="12183" y="17978"/>
                </a:lnTo>
                <a:lnTo>
                  <a:pt x="12203" y="18004"/>
                </a:lnTo>
                <a:cubicBezTo>
                  <a:pt x="12202" y="18025"/>
                  <a:pt x="12192" y="18050"/>
                  <a:pt x="12173" y="18063"/>
                </a:cubicBezTo>
                <a:cubicBezTo>
                  <a:pt x="12173" y="18063"/>
                  <a:pt x="12174" y="18063"/>
                  <a:pt x="12213" y="18153"/>
                </a:cubicBezTo>
                <a:cubicBezTo>
                  <a:pt x="12248" y="18202"/>
                  <a:pt x="12163" y="18169"/>
                  <a:pt x="12187" y="18208"/>
                </a:cubicBezTo>
                <a:cubicBezTo>
                  <a:pt x="12187" y="18208"/>
                  <a:pt x="12187" y="18208"/>
                  <a:pt x="12211" y="18248"/>
                </a:cubicBezTo>
                <a:cubicBezTo>
                  <a:pt x="12211" y="18248"/>
                  <a:pt x="12212" y="18247"/>
                  <a:pt x="12203" y="18258"/>
                </a:cubicBezTo>
                <a:cubicBezTo>
                  <a:pt x="12203" y="18258"/>
                  <a:pt x="12202" y="18259"/>
                  <a:pt x="12230" y="18340"/>
                </a:cubicBezTo>
                <a:cubicBezTo>
                  <a:pt x="12230" y="18340"/>
                  <a:pt x="12230" y="18340"/>
                  <a:pt x="12214" y="18383"/>
                </a:cubicBezTo>
                <a:cubicBezTo>
                  <a:pt x="12214" y="18383"/>
                  <a:pt x="12214" y="18383"/>
                  <a:pt x="12218" y="18424"/>
                </a:cubicBezTo>
                <a:cubicBezTo>
                  <a:pt x="12218" y="18424"/>
                  <a:pt x="12218" y="18425"/>
                  <a:pt x="12245" y="18391"/>
                </a:cubicBezTo>
                <a:cubicBezTo>
                  <a:pt x="12245" y="18391"/>
                  <a:pt x="12245" y="18391"/>
                  <a:pt x="12282" y="18461"/>
                </a:cubicBezTo>
                <a:cubicBezTo>
                  <a:pt x="12282" y="18461"/>
                  <a:pt x="12283" y="18459"/>
                  <a:pt x="12235" y="18496"/>
                </a:cubicBezTo>
                <a:cubicBezTo>
                  <a:pt x="12259" y="18535"/>
                  <a:pt x="12230" y="18549"/>
                  <a:pt x="12223" y="18582"/>
                </a:cubicBezTo>
                <a:cubicBezTo>
                  <a:pt x="12223" y="18582"/>
                  <a:pt x="12223" y="18581"/>
                  <a:pt x="12227" y="18622"/>
                </a:cubicBezTo>
                <a:cubicBezTo>
                  <a:pt x="12227" y="18622"/>
                  <a:pt x="12227" y="18623"/>
                  <a:pt x="12238" y="18633"/>
                </a:cubicBezTo>
                <a:cubicBezTo>
                  <a:pt x="12238" y="18633"/>
                  <a:pt x="12237" y="18632"/>
                  <a:pt x="12241" y="18673"/>
                </a:cubicBezTo>
                <a:cubicBezTo>
                  <a:pt x="12241" y="18673"/>
                  <a:pt x="12241" y="18673"/>
                  <a:pt x="12268" y="18848"/>
                </a:cubicBezTo>
                <a:cubicBezTo>
                  <a:pt x="12268" y="18848"/>
                  <a:pt x="12268" y="18849"/>
                  <a:pt x="12303" y="18898"/>
                </a:cubicBezTo>
                <a:cubicBezTo>
                  <a:pt x="12303" y="18898"/>
                  <a:pt x="12303" y="18898"/>
                  <a:pt x="12278" y="18953"/>
                </a:cubicBezTo>
                <a:cubicBezTo>
                  <a:pt x="12278" y="18953"/>
                  <a:pt x="12278" y="18953"/>
                  <a:pt x="12293" y="19004"/>
                </a:cubicBezTo>
                <a:cubicBezTo>
                  <a:pt x="12293" y="19004"/>
                  <a:pt x="12293" y="19003"/>
                  <a:pt x="12313" y="19001"/>
                </a:cubicBezTo>
                <a:lnTo>
                  <a:pt x="12300" y="19061"/>
                </a:lnTo>
                <a:lnTo>
                  <a:pt x="12302" y="19061"/>
                </a:lnTo>
                <a:cubicBezTo>
                  <a:pt x="12303" y="19073"/>
                  <a:pt x="12298" y="19082"/>
                  <a:pt x="12298" y="19076"/>
                </a:cubicBezTo>
                <a:cubicBezTo>
                  <a:pt x="12317" y="19118"/>
                  <a:pt x="12270" y="19085"/>
                  <a:pt x="12274" y="19121"/>
                </a:cubicBezTo>
                <a:cubicBezTo>
                  <a:pt x="12274" y="19121"/>
                  <a:pt x="12274" y="19121"/>
                  <a:pt x="12291" y="19192"/>
                </a:cubicBezTo>
                <a:cubicBezTo>
                  <a:pt x="12291" y="19192"/>
                  <a:pt x="12291" y="19192"/>
                  <a:pt x="12283" y="19224"/>
                </a:cubicBezTo>
                <a:cubicBezTo>
                  <a:pt x="12283" y="19224"/>
                  <a:pt x="12283" y="19224"/>
                  <a:pt x="12300" y="19296"/>
                </a:cubicBezTo>
                <a:cubicBezTo>
                  <a:pt x="12300" y="19296"/>
                  <a:pt x="12300" y="19296"/>
                  <a:pt x="12351" y="19302"/>
                </a:cubicBezTo>
                <a:cubicBezTo>
                  <a:pt x="12351" y="19302"/>
                  <a:pt x="12353" y="19302"/>
                  <a:pt x="12377" y="19341"/>
                </a:cubicBezTo>
                <a:cubicBezTo>
                  <a:pt x="12377" y="19341"/>
                  <a:pt x="12376" y="19341"/>
                  <a:pt x="12360" y="19385"/>
                </a:cubicBezTo>
                <a:cubicBezTo>
                  <a:pt x="12360" y="19385"/>
                  <a:pt x="12360" y="19384"/>
                  <a:pt x="12286" y="19360"/>
                </a:cubicBezTo>
                <a:cubicBezTo>
                  <a:pt x="12286" y="19360"/>
                  <a:pt x="12286" y="19360"/>
                  <a:pt x="12316" y="19462"/>
                </a:cubicBezTo>
                <a:cubicBezTo>
                  <a:pt x="12316" y="19462"/>
                  <a:pt x="12316" y="19462"/>
                  <a:pt x="12315" y="19557"/>
                </a:cubicBezTo>
                <a:cubicBezTo>
                  <a:pt x="12315" y="19557"/>
                  <a:pt x="12316" y="19557"/>
                  <a:pt x="12353" y="19627"/>
                </a:cubicBezTo>
                <a:cubicBezTo>
                  <a:pt x="12353" y="19627"/>
                  <a:pt x="12352" y="19626"/>
                  <a:pt x="12323" y="19640"/>
                </a:cubicBezTo>
                <a:cubicBezTo>
                  <a:pt x="12323" y="19640"/>
                  <a:pt x="12324" y="19640"/>
                  <a:pt x="12315" y="19652"/>
                </a:cubicBezTo>
                <a:cubicBezTo>
                  <a:pt x="12315" y="19652"/>
                  <a:pt x="12314" y="19651"/>
                  <a:pt x="12346" y="19774"/>
                </a:cubicBezTo>
                <a:cubicBezTo>
                  <a:pt x="12346" y="19774"/>
                  <a:pt x="12345" y="19773"/>
                  <a:pt x="12342" y="19732"/>
                </a:cubicBezTo>
                <a:cubicBezTo>
                  <a:pt x="12342" y="19732"/>
                  <a:pt x="12342" y="19733"/>
                  <a:pt x="12353" y="19742"/>
                </a:cubicBezTo>
                <a:cubicBezTo>
                  <a:pt x="12353" y="19742"/>
                  <a:pt x="12353" y="19741"/>
                  <a:pt x="12364" y="19751"/>
                </a:cubicBezTo>
                <a:cubicBezTo>
                  <a:pt x="12364" y="19751"/>
                  <a:pt x="12364" y="19751"/>
                  <a:pt x="12368" y="19793"/>
                </a:cubicBezTo>
                <a:cubicBezTo>
                  <a:pt x="12273" y="19750"/>
                  <a:pt x="12352" y="19836"/>
                  <a:pt x="12312" y="19840"/>
                </a:cubicBezTo>
                <a:cubicBezTo>
                  <a:pt x="12312" y="19840"/>
                  <a:pt x="12312" y="19840"/>
                  <a:pt x="12303" y="19966"/>
                </a:cubicBezTo>
                <a:cubicBezTo>
                  <a:pt x="12303" y="19966"/>
                  <a:pt x="12303" y="19966"/>
                  <a:pt x="12251" y="20055"/>
                </a:cubicBezTo>
                <a:cubicBezTo>
                  <a:pt x="12251" y="20055"/>
                  <a:pt x="12251" y="20056"/>
                  <a:pt x="12264" y="20086"/>
                </a:cubicBezTo>
                <a:cubicBezTo>
                  <a:pt x="12331" y="20048"/>
                  <a:pt x="12275" y="20094"/>
                  <a:pt x="12286" y="20103"/>
                </a:cubicBezTo>
                <a:cubicBezTo>
                  <a:pt x="12286" y="20103"/>
                  <a:pt x="12286" y="20104"/>
                  <a:pt x="12268" y="20127"/>
                </a:cubicBezTo>
                <a:cubicBezTo>
                  <a:pt x="12268" y="20127"/>
                  <a:pt x="12268" y="20127"/>
                  <a:pt x="12276" y="20210"/>
                </a:cubicBezTo>
                <a:cubicBezTo>
                  <a:pt x="12276" y="20210"/>
                  <a:pt x="12275" y="20210"/>
                  <a:pt x="12261" y="20274"/>
                </a:cubicBezTo>
                <a:cubicBezTo>
                  <a:pt x="12261" y="20274"/>
                  <a:pt x="12262" y="20275"/>
                  <a:pt x="12282" y="20273"/>
                </a:cubicBezTo>
                <a:cubicBezTo>
                  <a:pt x="12296" y="20220"/>
                  <a:pt x="12307" y="20179"/>
                  <a:pt x="12315" y="20149"/>
                </a:cubicBezTo>
                <a:lnTo>
                  <a:pt x="12319" y="20133"/>
                </a:lnTo>
                <a:lnTo>
                  <a:pt x="12312" y="20127"/>
                </a:lnTo>
                <a:cubicBezTo>
                  <a:pt x="12313" y="20125"/>
                  <a:pt x="12314" y="20125"/>
                  <a:pt x="12315" y="20122"/>
                </a:cubicBezTo>
                <a:lnTo>
                  <a:pt x="12317" y="20115"/>
                </a:lnTo>
                <a:lnTo>
                  <a:pt x="12313" y="20070"/>
                </a:lnTo>
                <a:cubicBezTo>
                  <a:pt x="12313" y="20070"/>
                  <a:pt x="12313" y="20070"/>
                  <a:pt x="12383" y="20052"/>
                </a:cubicBezTo>
                <a:cubicBezTo>
                  <a:pt x="12383" y="20052"/>
                  <a:pt x="12383" y="20052"/>
                  <a:pt x="12393" y="20041"/>
                </a:cubicBezTo>
                <a:cubicBezTo>
                  <a:pt x="12393" y="20041"/>
                  <a:pt x="12392" y="20041"/>
                  <a:pt x="12412" y="20039"/>
                </a:cubicBezTo>
                <a:cubicBezTo>
                  <a:pt x="12428" y="20095"/>
                  <a:pt x="12439" y="20126"/>
                  <a:pt x="12448" y="20140"/>
                </a:cubicBezTo>
                <a:lnTo>
                  <a:pt x="12452" y="20140"/>
                </a:lnTo>
                <a:lnTo>
                  <a:pt x="12472" y="20106"/>
                </a:lnTo>
                <a:cubicBezTo>
                  <a:pt x="12478" y="20095"/>
                  <a:pt x="12479" y="20096"/>
                  <a:pt x="12479" y="20096"/>
                </a:cubicBezTo>
                <a:cubicBezTo>
                  <a:pt x="12478" y="20086"/>
                  <a:pt x="12476" y="20128"/>
                  <a:pt x="12468" y="20144"/>
                </a:cubicBezTo>
                <a:lnTo>
                  <a:pt x="12452" y="20140"/>
                </a:lnTo>
                <a:lnTo>
                  <a:pt x="12427" y="20185"/>
                </a:lnTo>
                <a:cubicBezTo>
                  <a:pt x="12427" y="20185"/>
                  <a:pt x="12425" y="20185"/>
                  <a:pt x="12405" y="20187"/>
                </a:cubicBezTo>
                <a:cubicBezTo>
                  <a:pt x="12386" y="20304"/>
                  <a:pt x="12435" y="20174"/>
                  <a:pt x="12441" y="20236"/>
                </a:cubicBezTo>
                <a:cubicBezTo>
                  <a:pt x="12470" y="20223"/>
                  <a:pt x="12477" y="20190"/>
                  <a:pt x="12475" y="20169"/>
                </a:cubicBezTo>
                <a:cubicBezTo>
                  <a:pt x="12497" y="20188"/>
                  <a:pt x="12525" y="20154"/>
                  <a:pt x="12514" y="20144"/>
                </a:cubicBezTo>
                <a:cubicBezTo>
                  <a:pt x="12514" y="20144"/>
                  <a:pt x="12514" y="20145"/>
                  <a:pt x="12524" y="20039"/>
                </a:cubicBezTo>
                <a:cubicBezTo>
                  <a:pt x="12524" y="20039"/>
                  <a:pt x="12524" y="20039"/>
                  <a:pt x="12548" y="20079"/>
                </a:cubicBezTo>
                <a:cubicBezTo>
                  <a:pt x="12548" y="20079"/>
                  <a:pt x="12548" y="20078"/>
                  <a:pt x="12595" y="20042"/>
                </a:cubicBezTo>
                <a:cubicBezTo>
                  <a:pt x="12595" y="20042"/>
                  <a:pt x="12595" y="20042"/>
                  <a:pt x="12582" y="20012"/>
                </a:cubicBezTo>
                <a:cubicBezTo>
                  <a:pt x="12582" y="20012"/>
                  <a:pt x="12583" y="20012"/>
                  <a:pt x="12643" y="20006"/>
                </a:cubicBezTo>
                <a:cubicBezTo>
                  <a:pt x="12601" y="19989"/>
                  <a:pt x="12619" y="19966"/>
                  <a:pt x="12628" y="19955"/>
                </a:cubicBezTo>
                <a:cubicBezTo>
                  <a:pt x="12628" y="19955"/>
                  <a:pt x="12628" y="19955"/>
                  <a:pt x="12564" y="19920"/>
                </a:cubicBezTo>
                <a:cubicBezTo>
                  <a:pt x="12564" y="19920"/>
                  <a:pt x="12563" y="19920"/>
                  <a:pt x="12579" y="19876"/>
                </a:cubicBezTo>
                <a:cubicBezTo>
                  <a:pt x="12662" y="19889"/>
                  <a:pt x="12605" y="19821"/>
                  <a:pt x="12643" y="19796"/>
                </a:cubicBezTo>
                <a:cubicBezTo>
                  <a:pt x="12574" y="19813"/>
                  <a:pt x="12631" y="19766"/>
                  <a:pt x="12618" y="19736"/>
                </a:cubicBezTo>
                <a:cubicBezTo>
                  <a:pt x="12616" y="19715"/>
                  <a:pt x="12600" y="19665"/>
                  <a:pt x="12629" y="19652"/>
                </a:cubicBezTo>
                <a:cubicBezTo>
                  <a:pt x="12629" y="19652"/>
                  <a:pt x="12630" y="19651"/>
                  <a:pt x="12596" y="19622"/>
                </a:cubicBezTo>
                <a:cubicBezTo>
                  <a:pt x="12596" y="19622"/>
                  <a:pt x="12596" y="19624"/>
                  <a:pt x="12605" y="19612"/>
                </a:cubicBezTo>
                <a:cubicBezTo>
                  <a:pt x="12605" y="19612"/>
                  <a:pt x="12606" y="19611"/>
                  <a:pt x="12587" y="19519"/>
                </a:cubicBezTo>
                <a:cubicBezTo>
                  <a:pt x="12587" y="19519"/>
                  <a:pt x="12587" y="19519"/>
                  <a:pt x="12616" y="19506"/>
                </a:cubicBezTo>
                <a:cubicBezTo>
                  <a:pt x="12530" y="19452"/>
                  <a:pt x="12639" y="19430"/>
                  <a:pt x="12608" y="19423"/>
                </a:cubicBezTo>
                <a:cubicBezTo>
                  <a:pt x="12608" y="19423"/>
                  <a:pt x="12608" y="19422"/>
                  <a:pt x="12616" y="19296"/>
                </a:cubicBezTo>
                <a:cubicBezTo>
                  <a:pt x="12616" y="19296"/>
                  <a:pt x="12616" y="19296"/>
                  <a:pt x="12594" y="19277"/>
                </a:cubicBezTo>
                <a:cubicBezTo>
                  <a:pt x="12594" y="19277"/>
                  <a:pt x="12594" y="19277"/>
                  <a:pt x="12625" y="19169"/>
                </a:cubicBezTo>
                <a:cubicBezTo>
                  <a:pt x="12625" y="19169"/>
                  <a:pt x="12625" y="19170"/>
                  <a:pt x="12689" y="19090"/>
                </a:cubicBezTo>
                <a:cubicBezTo>
                  <a:pt x="12689" y="19090"/>
                  <a:pt x="12688" y="19089"/>
                  <a:pt x="12677" y="19080"/>
                </a:cubicBezTo>
                <a:cubicBezTo>
                  <a:pt x="12677" y="19080"/>
                  <a:pt x="12677" y="19080"/>
                  <a:pt x="12608" y="19098"/>
                </a:cubicBezTo>
                <a:cubicBezTo>
                  <a:pt x="12628" y="19096"/>
                  <a:pt x="12617" y="19087"/>
                  <a:pt x="12626" y="19076"/>
                </a:cubicBezTo>
                <a:cubicBezTo>
                  <a:pt x="12626" y="19076"/>
                  <a:pt x="12625" y="19075"/>
                  <a:pt x="12574" y="19070"/>
                </a:cubicBezTo>
                <a:cubicBezTo>
                  <a:pt x="12574" y="19070"/>
                  <a:pt x="12575" y="19071"/>
                  <a:pt x="12616" y="18972"/>
                </a:cubicBezTo>
                <a:cubicBezTo>
                  <a:pt x="12616" y="18972"/>
                  <a:pt x="12616" y="18972"/>
                  <a:pt x="12656" y="18968"/>
                </a:cubicBezTo>
                <a:cubicBezTo>
                  <a:pt x="12656" y="18968"/>
                  <a:pt x="12656" y="18967"/>
                  <a:pt x="12613" y="18950"/>
                </a:cubicBezTo>
                <a:cubicBezTo>
                  <a:pt x="12613" y="18950"/>
                  <a:pt x="12614" y="18951"/>
                  <a:pt x="12650" y="18905"/>
                </a:cubicBezTo>
                <a:cubicBezTo>
                  <a:pt x="12650" y="18905"/>
                  <a:pt x="12650" y="18905"/>
                  <a:pt x="12626" y="18866"/>
                </a:cubicBezTo>
                <a:cubicBezTo>
                  <a:pt x="12626" y="18866"/>
                  <a:pt x="12626" y="18866"/>
                  <a:pt x="12649" y="18675"/>
                </a:cubicBezTo>
                <a:cubicBezTo>
                  <a:pt x="12649" y="18675"/>
                  <a:pt x="12649" y="18675"/>
                  <a:pt x="12564" y="18641"/>
                </a:cubicBezTo>
                <a:cubicBezTo>
                  <a:pt x="12564" y="18641"/>
                  <a:pt x="12564" y="18642"/>
                  <a:pt x="12562" y="18621"/>
                </a:cubicBezTo>
                <a:cubicBezTo>
                  <a:pt x="12562" y="18621"/>
                  <a:pt x="12563" y="18621"/>
                  <a:pt x="12630" y="18583"/>
                </a:cubicBezTo>
                <a:cubicBezTo>
                  <a:pt x="12630" y="18583"/>
                  <a:pt x="12630" y="18583"/>
                  <a:pt x="12646" y="18539"/>
                </a:cubicBezTo>
                <a:lnTo>
                  <a:pt x="12616" y="18523"/>
                </a:lnTo>
                <a:lnTo>
                  <a:pt x="12615" y="18532"/>
                </a:lnTo>
                <a:cubicBezTo>
                  <a:pt x="12620" y="18537"/>
                  <a:pt x="12614" y="18527"/>
                  <a:pt x="12613" y="18522"/>
                </a:cubicBezTo>
                <a:lnTo>
                  <a:pt x="12616" y="18523"/>
                </a:lnTo>
                <a:lnTo>
                  <a:pt x="12643" y="18421"/>
                </a:lnTo>
                <a:cubicBezTo>
                  <a:pt x="12653" y="18374"/>
                  <a:pt x="12615" y="18485"/>
                  <a:pt x="12629" y="18468"/>
                </a:cubicBezTo>
                <a:cubicBezTo>
                  <a:pt x="12629" y="18468"/>
                  <a:pt x="12630" y="18467"/>
                  <a:pt x="12625" y="18310"/>
                </a:cubicBezTo>
                <a:cubicBezTo>
                  <a:pt x="12625" y="18310"/>
                  <a:pt x="12624" y="18311"/>
                  <a:pt x="12660" y="18265"/>
                </a:cubicBezTo>
                <a:lnTo>
                  <a:pt x="12638" y="18226"/>
                </a:lnTo>
                <a:lnTo>
                  <a:pt x="12628" y="18238"/>
                </a:lnTo>
                <a:cubicBezTo>
                  <a:pt x="12628" y="18238"/>
                  <a:pt x="12627" y="18237"/>
                  <a:pt x="12598" y="18251"/>
                </a:cubicBezTo>
                <a:cubicBezTo>
                  <a:pt x="12598" y="18251"/>
                  <a:pt x="12598" y="18251"/>
                  <a:pt x="12594" y="18210"/>
                </a:cubicBezTo>
                <a:cubicBezTo>
                  <a:pt x="12594" y="18210"/>
                  <a:pt x="12595" y="18210"/>
                  <a:pt x="12633" y="18185"/>
                </a:cubicBezTo>
                <a:cubicBezTo>
                  <a:pt x="12633" y="18185"/>
                  <a:pt x="12633" y="18184"/>
                  <a:pt x="12681" y="18054"/>
                </a:cubicBezTo>
                <a:cubicBezTo>
                  <a:pt x="12681" y="18054"/>
                  <a:pt x="12681" y="18054"/>
                  <a:pt x="12663" y="18077"/>
                </a:cubicBezTo>
                <a:cubicBezTo>
                  <a:pt x="12663" y="18077"/>
                  <a:pt x="12663" y="18076"/>
                  <a:pt x="12621" y="18060"/>
                </a:cubicBezTo>
                <a:cubicBezTo>
                  <a:pt x="12621" y="18060"/>
                  <a:pt x="12621" y="18060"/>
                  <a:pt x="12605" y="18103"/>
                </a:cubicBezTo>
                <a:cubicBezTo>
                  <a:pt x="12605" y="18103"/>
                  <a:pt x="12604" y="18104"/>
                  <a:pt x="12564" y="18108"/>
                </a:cubicBezTo>
                <a:cubicBezTo>
                  <a:pt x="12551" y="18078"/>
                  <a:pt x="12582" y="18084"/>
                  <a:pt x="12591" y="18073"/>
                </a:cubicBezTo>
                <a:cubicBezTo>
                  <a:pt x="12591" y="18073"/>
                  <a:pt x="12592" y="18074"/>
                  <a:pt x="12564" y="17993"/>
                </a:cubicBezTo>
                <a:cubicBezTo>
                  <a:pt x="12564" y="17993"/>
                  <a:pt x="12564" y="17992"/>
                  <a:pt x="12560" y="17950"/>
                </a:cubicBezTo>
                <a:cubicBezTo>
                  <a:pt x="12560" y="17950"/>
                  <a:pt x="12559" y="17951"/>
                  <a:pt x="12579" y="17949"/>
                </a:cubicBezTo>
                <a:lnTo>
                  <a:pt x="12592" y="17955"/>
                </a:lnTo>
                <a:lnTo>
                  <a:pt x="12595" y="17950"/>
                </a:lnTo>
                <a:cubicBezTo>
                  <a:pt x="12599" y="17942"/>
                  <a:pt x="12608" y="17925"/>
                  <a:pt x="12625" y="17892"/>
                </a:cubicBezTo>
                <a:cubicBezTo>
                  <a:pt x="12625" y="17892"/>
                  <a:pt x="12625" y="17892"/>
                  <a:pt x="12592" y="17864"/>
                </a:cubicBezTo>
                <a:cubicBezTo>
                  <a:pt x="12592" y="17864"/>
                  <a:pt x="12592" y="17864"/>
                  <a:pt x="12561" y="17857"/>
                </a:cubicBezTo>
                <a:cubicBezTo>
                  <a:pt x="12561" y="17857"/>
                  <a:pt x="12561" y="17856"/>
                  <a:pt x="12571" y="17751"/>
                </a:cubicBezTo>
                <a:cubicBezTo>
                  <a:pt x="12571" y="17751"/>
                  <a:pt x="12571" y="17750"/>
                  <a:pt x="12551" y="17752"/>
                </a:cubicBezTo>
                <a:cubicBezTo>
                  <a:pt x="12551" y="17752"/>
                  <a:pt x="12550" y="17753"/>
                  <a:pt x="12524" y="17692"/>
                </a:cubicBezTo>
                <a:cubicBezTo>
                  <a:pt x="12511" y="17662"/>
                  <a:pt x="12593" y="17654"/>
                  <a:pt x="12609" y="17611"/>
                </a:cubicBezTo>
                <a:cubicBezTo>
                  <a:pt x="12609" y="17611"/>
                  <a:pt x="12609" y="17611"/>
                  <a:pt x="12574" y="17563"/>
                </a:cubicBezTo>
                <a:cubicBezTo>
                  <a:pt x="12574" y="17563"/>
                  <a:pt x="12574" y="17562"/>
                  <a:pt x="12524" y="17577"/>
                </a:cubicBezTo>
                <a:cubicBezTo>
                  <a:pt x="12524" y="17577"/>
                  <a:pt x="12524" y="17578"/>
                  <a:pt x="12558" y="17512"/>
                </a:cubicBezTo>
                <a:cubicBezTo>
                  <a:pt x="12558" y="17512"/>
                  <a:pt x="12558" y="17511"/>
                  <a:pt x="12536" y="17493"/>
                </a:cubicBezTo>
                <a:lnTo>
                  <a:pt x="12551" y="17445"/>
                </a:lnTo>
                <a:lnTo>
                  <a:pt x="12521" y="17442"/>
                </a:lnTo>
                <a:lnTo>
                  <a:pt x="12541" y="17402"/>
                </a:lnTo>
                <a:lnTo>
                  <a:pt x="12538" y="17402"/>
                </a:lnTo>
                <a:cubicBezTo>
                  <a:pt x="12538" y="17393"/>
                  <a:pt x="12556" y="17366"/>
                  <a:pt x="12551" y="17380"/>
                </a:cubicBezTo>
                <a:lnTo>
                  <a:pt x="12541" y="17402"/>
                </a:lnTo>
                <a:lnTo>
                  <a:pt x="12558" y="17396"/>
                </a:lnTo>
                <a:cubicBezTo>
                  <a:pt x="12558" y="17396"/>
                  <a:pt x="12558" y="17396"/>
                  <a:pt x="12585" y="17361"/>
                </a:cubicBezTo>
                <a:cubicBezTo>
                  <a:pt x="12528" y="17294"/>
                  <a:pt x="12560" y="17322"/>
                  <a:pt x="12577" y="17278"/>
                </a:cubicBezTo>
                <a:cubicBezTo>
                  <a:pt x="12577" y="17278"/>
                  <a:pt x="12578" y="17278"/>
                  <a:pt x="12548" y="17291"/>
                </a:cubicBezTo>
                <a:cubicBezTo>
                  <a:pt x="12548" y="17291"/>
                  <a:pt x="12548" y="17292"/>
                  <a:pt x="12544" y="17251"/>
                </a:cubicBezTo>
                <a:cubicBezTo>
                  <a:pt x="12544" y="17251"/>
                  <a:pt x="12544" y="17251"/>
                  <a:pt x="12595" y="17141"/>
                </a:cubicBezTo>
                <a:cubicBezTo>
                  <a:pt x="12595" y="17141"/>
                  <a:pt x="12595" y="17141"/>
                  <a:pt x="12560" y="17092"/>
                </a:cubicBezTo>
                <a:cubicBezTo>
                  <a:pt x="12560" y="17092"/>
                  <a:pt x="12559" y="17091"/>
                  <a:pt x="12530" y="17105"/>
                </a:cubicBezTo>
                <a:cubicBezTo>
                  <a:pt x="12530" y="17105"/>
                  <a:pt x="12530" y="17106"/>
                  <a:pt x="12479" y="17100"/>
                </a:cubicBezTo>
                <a:cubicBezTo>
                  <a:pt x="12492" y="17055"/>
                  <a:pt x="12504" y="17028"/>
                  <a:pt x="12513" y="17014"/>
                </a:cubicBezTo>
                <a:lnTo>
                  <a:pt x="12521" y="17010"/>
                </a:lnTo>
                <a:lnTo>
                  <a:pt x="12538" y="16961"/>
                </a:lnTo>
                <a:cubicBezTo>
                  <a:pt x="12544" y="16942"/>
                  <a:pt x="12547" y="16928"/>
                  <a:pt x="12547" y="16918"/>
                </a:cubicBezTo>
                <a:lnTo>
                  <a:pt x="12533" y="16902"/>
                </a:lnTo>
                <a:lnTo>
                  <a:pt x="12526" y="16923"/>
                </a:lnTo>
                <a:cubicBezTo>
                  <a:pt x="12524" y="16928"/>
                  <a:pt x="12523" y="16928"/>
                  <a:pt x="12523" y="16928"/>
                </a:cubicBezTo>
                <a:cubicBezTo>
                  <a:pt x="12488" y="16937"/>
                  <a:pt x="12511" y="16904"/>
                  <a:pt x="12530" y="16898"/>
                </a:cubicBezTo>
                <a:lnTo>
                  <a:pt x="12533" y="16902"/>
                </a:lnTo>
                <a:lnTo>
                  <a:pt x="12540" y="16885"/>
                </a:lnTo>
                <a:lnTo>
                  <a:pt x="12504" y="16789"/>
                </a:lnTo>
                <a:lnTo>
                  <a:pt x="12473" y="16828"/>
                </a:lnTo>
                <a:cubicBezTo>
                  <a:pt x="12473" y="16828"/>
                  <a:pt x="12473" y="16828"/>
                  <a:pt x="12458" y="16777"/>
                </a:cubicBezTo>
                <a:cubicBezTo>
                  <a:pt x="12618" y="16646"/>
                  <a:pt x="12486" y="16743"/>
                  <a:pt x="12493" y="16711"/>
                </a:cubicBezTo>
                <a:cubicBezTo>
                  <a:pt x="12518" y="16656"/>
                  <a:pt x="12523" y="16718"/>
                  <a:pt x="12541" y="16695"/>
                </a:cubicBezTo>
                <a:cubicBezTo>
                  <a:pt x="12541" y="16695"/>
                  <a:pt x="12543" y="16695"/>
                  <a:pt x="12557" y="16631"/>
                </a:cubicBezTo>
                <a:cubicBezTo>
                  <a:pt x="12557" y="16631"/>
                  <a:pt x="12557" y="16632"/>
                  <a:pt x="12514" y="16615"/>
                </a:cubicBezTo>
                <a:cubicBezTo>
                  <a:pt x="12514" y="16615"/>
                  <a:pt x="12514" y="16615"/>
                  <a:pt x="12478" y="16660"/>
                </a:cubicBezTo>
                <a:cubicBezTo>
                  <a:pt x="12478" y="16660"/>
                  <a:pt x="12477" y="16660"/>
                  <a:pt x="12400" y="16595"/>
                </a:cubicBezTo>
                <a:cubicBezTo>
                  <a:pt x="12400" y="16595"/>
                  <a:pt x="12400" y="16594"/>
                  <a:pt x="12410" y="16583"/>
                </a:cubicBezTo>
                <a:cubicBezTo>
                  <a:pt x="12410" y="16583"/>
                  <a:pt x="12409" y="16584"/>
                  <a:pt x="12429" y="16582"/>
                </a:cubicBezTo>
                <a:cubicBezTo>
                  <a:pt x="12429" y="16582"/>
                  <a:pt x="12430" y="16581"/>
                  <a:pt x="12441" y="16590"/>
                </a:cubicBezTo>
                <a:cubicBezTo>
                  <a:pt x="12441" y="16590"/>
                  <a:pt x="12440" y="16590"/>
                  <a:pt x="12487" y="16554"/>
                </a:cubicBezTo>
                <a:cubicBezTo>
                  <a:pt x="12487" y="16554"/>
                  <a:pt x="12487" y="16554"/>
                  <a:pt x="12476" y="16545"/>
                </a:cubicBezTo>
                <a:cubicBezTo>
                  <a:pt x="12367" y="16357"/>
                  <a:pt x="12473" y="16503"/>
                  <a:pt x="12432" y="16392"/>
                </a:cubicBezTo>
                <a:cubicBezTo>
                  <a:pt x="12432" y="16392"/>
                  <a:pt x="12432" y="16393"/>
                  <a:pt x="12497" y="16334"/>
                </a:cubicBezTo>
                <a:cubicBezTo>
                  <a:pt x="12497" y="16334"/>
                  <a:pt x="12498" y="16334"/>
                  <a:pt x="12465" y="16306"/>
                </a:cubicBezTo>
                <a:cubicBezTo>
                  <a:pt x="12465" y="16306"/>
                  <a:pt x="12464" y="16305"/>
                  <a:pt x="12485" y="16303"/>
                </a:cubicBezTo>
                <a:cubicBezTo>
                  <a:pt x="12485" y="16303"/>
                  <a:pt x="12484" y="16303"/>
                  <a:pt x="12506" y="16207"/>
                </a:cubicBezTo>
                <a:cubicBezTo>
                  <a:pt x="12506" y="16207"/>
                  <a:pt x="12505" y="16207"/>
                  <a:pt x="12472" y="16179"/>
                </a:cubicBezTo>
                <a:cubicBezTo>
                  <a:pt x="12472" y="16179"/>
                  <a:pt x="12472" y="16179"/>
                  <a:pt x="12487" y="16230"/>
                </a:cubicBezTo>
                <a:cubicBezTo>
                  <a:pt x="12487" y="16230"/>
                  <a:pt x="12487" y="16230"/>
                  <a:pt x="12427" y="16236"/>
                </a:cubicBezTo>
                <a:cubicBezTo>
                  <a:pt x="12427" y="16236"/>
                  <a:pt x="12427" y="16236"/>
                  <a:pt x="12425" y="16216"/>
                </a:cubicBezTo>
                <a:cubicBezTo>
                  <a:pt x="12420" y="16059"/>
                  <a:pt x="12539" y="16141"/>
                  <a:pt x="12500" y="16051"/>
                </a:cubicBezTo>
                <a:cubicBezTo>
                  <a:pt x="12500" y="16051"/>
                  <a:pt x="12502" y="16051"/>
                  <a:pt x="12533" y="16058"/>
                </a:cubicBezTo>
                <a:cubicBezTo>
                  <a:pt x="12533" y="16058"/>
                  <a:pt x="12532" y="16058"/>
                  <a:pt x="12510" y="16039"/>
                </a:cubicBezTo>
                <a:cubicBezTo>
                  <a:pt x="12510" y="16039"/>
                  <a:pt x="12510" y="16039"/>
                  <a:pt x="12459" y="16033"/>
                </a:cubicBezTo>
                <a:cubicBezTo>
                  <a:pt x="12459" y="16033"/>
                  <a:pt x="12458" y="16033"/>
                  <a:pt x="12452" y="15971"/>
                </a:cubicBezTo>
                <a:cubicBezTo>
                  <a:pt x="12452" y="15971"/>
                  <a:pt x="12452" y="15971"/>
                  <a:pt x="12390" y="15956"/>
                </a:cubicBezTo>
                <a:cubicBezTo>
                  <a:pt x="12390" y="15956"/>
                  <a:pt x="12390" y="15956"/>
                  <a:pt x="12411" y="15860"/>
                </a:cubicBezTo>
                <a:cubicBezTo>
                  <a:pt x="12497" y="15799"/>
                  <a:pt x="12423" y="15870"/>
                  <a:pt x="12463" y="15866"/>
                </a:cubicBezTo>
                <a:cubicBezTo>
                  <a:pt x="12463" y="15866"/>
                  <a:pt x="12464" y="15865"/>
                  <a:pt x="12465" y="15771"/>
                </a:cubicBezTo>
                <a:cubicBezTo>
                  <a:pt x="12465" y="15771"/>
                  <a:pt x="12464" y="15771"/>
                  <a:pt x="12455" y="15783"/>
                </a:cubicBezTo>
                <a:cubicBezTo>
                  <a:pt x="12455" y="15783"/>
                  <a:pt x="12455" y="15782"/>
                  <a:pt x="12428" y="15816"/>
                </a:cubicBezTo>
                <a:cubicBezTo>
                  <a:pt x="12428" y="15816"/>
                  <a:pt x="12428" y="15816"/>
                  <a:pt x="12397" y="15809"/>
                </a:cubicBezTo>
                <a:cubicBezTo>
                  <a:pt x="12397" y="15809"/>
                  <a:pt x="12396" y="15809"/>
                  <a:pt x="12402" y="15662"/>
                </a:cubicBezTo>
                <a:cubicBezTo>
                  <a:pt x="12402" y="15662"/>
                  <a:pt x="12403" y="15662"/>
                  <a:pt x="12333" y="15679"/>
                </a:cubicBezTo>
                <a:cubicBezTo>
                  <a:pt x="12333" y="15679"/>
                  <a:pt x="12334" y="15680"/>
                  <a:pt x="12332" y="15659"/>
                </a:cubicBezTo>
                <a:cubicBezTo>
                  <a:pt x="12332" y="15659"/>
                  <a:pt x="12332" y="15659"/>
                  <a:pt x="12400" y="15621"/>
                </a:cubicBezTo>
                <a:cubicBezTo>
                  <a:pt x="12400" y="15621"/>
                  <a:pt x="12399" y="15621"/>
                  <a:pt x="12438" y="15596"/>
                </a:cubicBezTo>
                <a:cubicBezTo>
                  <a:pt x="12438" y="15596"/>
                  <a:pt x="12438" y="15596"/>
                  <a:pt x="12421" y="15525"/>
                </a:cubicBezTo>
                <a:cubicBezTo>
                  <a:pt x="12421" y="15525"/>
                  <a:pt x="12420" y="15524"/>
                  <a:pt x="12411" y="15535"/>
                </a:cubicBezTo>
                <a:cubicBezTo>
                  <a:pt x="12411" y="15535"/>
                  <a:pt x="12411" y="15536"/>
                  <a:pt x="12404" y="15568"/>
                </a:cubicBezTo>
                <a:cubicBezTo>
                  <a:pt x="12404" y="15568"/>
                  <a:pt x="12404" y="15568"/>
                  <a:pt x="12330" y="15544"/>
                </a:cubicBezTo>
                <a:cubicBezTo>
                  <a:pt x="12390" y="15422"/>
                  <a:pt x="12348" y="15521"/>
                  <a:pt x="12368" y="15519"/>
                </a:cubicBezTo>
                <a:cubicBezTo>
                  <a:pt x="12368" y="15519"/>
                  <a:pt x="12368" y="15519"/>
                  <a:pt x="12421" y="15430"/>
                </a:cubicBezTo>
                <a:cubicBezTo>
                  <a:pt x="12421" y="15430"/>
                  <a:pt x="12422" y="15429"/>
                  <a:pt x="12455" y="15458"/>
                </a:cubicBezTo>
                <a:cubicBezTo>
                  <a:pt x="12455" y="15458"/>
                  <a:pt x="12454" y="15459"/>
                  <a:pt x="12448" y="15281"/>
                </a:cubicBezTo>
                <a:cubicBezTo>
                  <a:pt x="12380" y="15319"/>
                  <a:pt x="12417" y="15272"/>
                  <a:pt x="12417" y="15272"/>
                </a:cubicBezTo>
                <a:cubicBezTo>
                  <a:pt x="12417" y="15272"/>
                  <a:pt x="12417" y="15273"/>
                  <a:pt x="12370" y="15309"/>
                </a:cubicBezTo>
                <a:cubicBezTo>
                  <a:pt x="12370" y="15309"/>
                  <a:pt x="12369" y="15309"/>
                  <a:pt x="12339" y="15207"/>
                </a:cubicBezTo>
                <a:cubicBezTo>
                  <a:pt x="12339" y="15207"/>
                  <a:pt x="12339" y="15207"/>
                  <a:pt x="12407" y="15169"/>
                </a:cubicBezTo>
                <a:cubicBezTo>
                  <a:pt x="12390" y="15097"/>
                  <a:pt x="12385" y="15151"/>
                  <a:pt x="12374" y="15141"/>
                </a:cubicBezTo>
                <a:cubicBezTo>
                  <a:pt x="12374" y="15141"/>
                  <a:pt x="12373" y="15141"/>
                  <a:pt x="12356" y="14955"/>
                </a:cubicBezTo>
                <a:cubicBezTo>
                  <a:pt x="12356" y="14955"/>
                  <a:pt x="12356" y="14954"/>
                  <a:pt x="12373" y="14911"/>
                </a:cubicBezTo>
                <a:cubicBezTo>
                  <a:pt x="12373" y="14911"/>
                  <a:pt x="12372" y="14910"/>
                  <a:pt x="12351" y="14912"/>
                </a:cubicBezTo>
                <a:cubicBezTo>
                  <a:pt x="12351" y="14912"/>
                  <a:pt x="12352" y="14914"/>
                  <a:pt x="12376" y="14838"/>
                </a:cubicBezTo>
                <a:cubicBezTo>
                  <a:pt x="12341" y="14904"/>
                  <a:pt x="12335" y="14842"/>
                  <a:pt x="12315" y="14844"/>
                </a:cubicBezTo>
                <a:cubicBezTo>
                  <a:pt x="12315" y="14844"/>
                  <a:pt x="12315" y="14843"/>
                  <a:pt x="12366" y="14733"/>
                </a:cubicBezTo>
                <a:cubicBezTo>
                  <a:pt x="12366" y="14733"/>
                  <a:pt x="12365" y="14734"/>
                  <a:pt x="12361" y="14692"/>
                </a:cubicBezTo>
                <a:cubicBezTo>
                  <a:pt x="12361" y="14692"/>
                  <a:pt x="12362" y="14692"/>
                  <a:pt x="12349" y="14662"/>
                </a:cubicBezTo>
                <a:cubicBezTo>
                  <a:pt x="12349" y="14662"/>
                  <a:pt x="12348" y="14662"/>
                  <a:pt x="12340" y="14579"/>
                </a:cubicBezTo>
                <a:cubicBezTo>
                  <a:pt x="12340" y="14579"/>
                  <a:pt x="12341" y="14579"/>
                  <a:pt x="12361" y="14577"/>
                </a:cubicBezTo>
                <a:cubicBezTo>
                  <a:pt x="12368" y="14545"/>
                  <a:pt x="12364" y="14503"/>
                  <a:pt x="12384" y="14501"/>
                </a:cubicBezTo>
                <a:cubicBezTo>
                  <a:pt x="12384" y="14501"/>
                  <a:pt x="12384" y="14501"/>
                  <a:pt x="12394" y="14395"/>
                </a:cubicBezTo>
                <a:cubicBezTo>
                  <a:pt x="12394" y="14395"/>
                  <a:pt x="12395" y="14396"/>
                  <a:pt x="12461" y="14337"/>
                </a:cubicBezTo>
                <a:cubicBezTo>
                  <a:pt x="12461" y="14337"/>
                  <a:pt x="12460" y="14337"/>
                  <a:pt x="12456" y="14296"/>
                </a:cubicBezTo>
                <a:cubicBezTo>
                  <a:pt x="12456" y="14296"/>
                  <a:pt x="12457" y="14295"/>
                  <a:pt x="12412" y="14258"/>
                </a:cubicBezTo>
                <a:cubicBezTo>
                  <a:pt x="12412" y="14258"/>
                  <a:pt x="12412" y="14258"/>
                  <a:pt x="12376" y="14303"/>
                </a:cubicBezTo>
                <a:cubicBezTo>
                  <a:pt x="12390" y="14239"/>
                  <a:pt x="12374" y="14283"/>
                  <a:pt x="12374" y="14283"/>
                </a:cubicBezTo>
                <a:cubicBezTo>
                  <a:pt x="12374" y="14283"/>
                  <a:pt x="12373" y="14283"/>
                  <a:pt x="12334" y="14307"/>
                </a:cubicBezTo>
                <a:cubicBezTo>
                  <a:pt x="12337" y="14276"/>
                  <a:pt x="12335" y="14257"/>
                  <a:pt x="12332" y="14248"/>
                </a:cubicBezTo>
                <a:lnTo>
                  <a:pt x="12329" y="14246"/>
                </a:lnTo>
                <a:lnTo>
                  <a:pt x="12316" y="14262"/>
                </a:lnTo>
                <a:cubicBezTo>
                  <a:pt x="12311" y="14268"/>
                  <a:pt x="12310" y="14268"/>
                  <a:pt x="12310" y="14268"/>
                </a:cubicBezTo>
                <a:cubicBezTo>
                  <a:pt x="12300" y="14269"/>
                  <a:pt x="12309" y="14247"/>
                  <a:pt x="12319" y="14240"/>
                </a:cubicBezTo>
                <a:lnTo>
                  <a:pt x="12329" y="14246"/>
                </a:lnTo>
                <a:lnTo>
                  <a:pt x="12347" y="14223"/>
                </a:lnTo>
                <a:cubicBezTo>
                  <a:pt x="12347" y="14223"/>
                  <a:pt x="12347" y="14222"/>
                  <a:pt x="12390" y="14239"/>
                </a:cubicBezTo>
                <a:cubicBezTo>
                  <a:pt x="12390" y="14239"/>
                  <a:pt x="12389" y="14240"/>
                  <a:pt x="12393" y="14166"/>
                </a:cubicBezTo>
                <a:cubicBezTo>
                  <a:pt x="12393" y="14166"/>
                  <a:pt x="12392" y="14165"/>
                  <a:pt x="12419" y="14131"/>
                </a:cubicBezTo>
                <a:cubicBezTo>
                  <a:pt x="12419" y="14131"/>
                  <a:pt x="12420" y="14131"/>
                  <a:pt x="12438" y="14108"/>
                </a:cubicBezTo>
                <a:cubicBezTo>
                  <a:pt x="12438" y="14108"/>
                  <a:pt x="12438" y="14108"/>
                  <a:pt x="12421" y="14036"/>
                </a:cubicBezTo>
                <a:cubicBezTo>
                  <a:pt x="12421" y="14036"/>
                  <a:pt x="12421" y="14036"/>
                  <a:pt x="12390" y="14029"/>
                </a:cubicBezTo>
                <a:cubicBezTo>
                  <a:pt x="12390" y="14029"/>
                  <a:pt x="12391" y="14030"/>
                  <a:pt x="12425" y="13963"/>
                </a:cubicBezTo>
                <a:cubicBezTo>
                  <a:pt x="12425" y="13963"/>
                  <a:pt x="12424" y="13963"/>
                  <a:pt x="12503" y="13934"/>
                </a:cubicBezTo>
                <a:cubicBezTo>
                  <a:pt x="12503" y="13934"/>
                  <a:pt x="12503" y="13934"/>
                  <a:pt x="12459" y="13896"/>
                </a:cubicBezTo>
                <a:cubicBezTo>
                  <a:pt x="12459" y="13896"/>
                  <a:pt x="12459" y="13896"/>
                  <a:pt x="12511" y="13807"/>
                </a:cubicBezTo>
                <a:cubicBezTo>
                  <a:pt x="12511" y="13807"/>
                  <a:pt x="12512" y="13808"/>
                  <a:pt x="12487" y="13768"/>
                </a:cubicBezTo>
                <a:cubicBezTo>
                  <a:pt x="12487" y="13768"/>
                  <a:pt x="12496" y="13756"/>
                  <a:pt x="12496" y="13756"/>
                </a:cubicBezTo>
                <a:cubicBezTo>
                  <a:pt x="12500" y="13798"/>
                  <a:pt x="12496" y="13757"/>
                  <a:pt x="12507" y="13767"/>
                </a:cubicBezTo>
                <a:cubicBezTo>
                  <a:pt x="12537" y="13753"/>
                  <a:pt x="12522" y="13702"/>
                  <a:pt x="12562" y="13698"/>
                </a:cubicBezTo>
                <a:cubicBezTo>
                  <a:pt x="12562" y="13698"/>
                  <a:pt x="12562" y="13698"/>
                  <a:pt x="12591" y="13685"/>
                </a:cubicBezTo>
                <a:cubicBezTo>
                  <a:pt x="12591" y="13685"/>
                  <a:pt x="12592" y="13684"/>
                  <a:pt x="12588" y="13643"/>
                </a:cubicBezTo>
                <a:cubicBezTo>
                  <a:pt x="12588" y="13643"/>
                  <a:pt x="12588" y="13643"/>
                  <a:pt x="12655" y="13490"/>
                </a:cubicBezTo>
                <a:cubicBezTo>
                  <a:pt x="12655" y="13490"/>
                  <a:pt x="12654" y="13489"/>
                  <a:pt x="12625" y="13503"/>
                </a:cubicBezTo>
                <a:cubicBezTo>
                  <a:pt x="12625" y="13503"/>
                  <a:pt x="12625" y="13503"/>
                  <a:pt x="12608" y="13431"/>
                </a:cubicBezTo>
                <a:cubicBezTo>
                  <a:pt x="12608" y="13431"/>
                  <a:pt x="12608" y="13431"/>
                  <a:pt x="12653" y="13375"/>
                </a:cubicBezTo>
                <a:cubicBezTo>
                  <a:pt x="12653" y="13375"/>
                  <a:pt x="12654" y="13375"/>
                  <a:pt x="12676" y="13393"/>
                </a:cubicBezTo>
                <a:cubicBezTo>
                  <a:pt x="12676" y="13393"/>
                  <a:pt x="12676" y="13393"/>
                  <a:pt x="12662" y="13458"/>
                </a:cubicBezTo>
                <a:cubicBezTo>
                  <a:pt x="12662" y="13458"/>
                  <a:pt x="12661" y="13458"/>
                  <a:pt x="12681" y="13456"/>
                </a:cubicBezTo>
                <a:cubicBezTo>
                  <a:pt x="12681" y="13456"/>
                  <a:pt x="12682" y="13456"/>
                  <a:pt x="12680" y="13436"/>
                </a:cubicBezTo>
                <a:cubicBezTo>
                  <a:pt x="12712" y="13349"/>
                  <a:pt x="12727" y="13400"/>
                  <a:pt x="12718" y="13411"/>
                </a:cubicBezTo>
                <a:cubicBezTo>
                  <a:pt x="12718" y="13411"/>
                  <a:pt x="12718" y="13410"/>
                  <a:pt x="12714" y="13369"/>
                </a:cubicBezTo>
                <a:cubicBezTo>
                  <a:pt x="12714" y="13369"/>
                  <a:pt x="12714" y="13368"/>
                  <a:pt x="12785" y="13256"/>
                </a:cubicBezTo>
                <a:cubicBezTo>
                  <a:pt x="12785" y="13256"/>
                  <a:pt x="12785" y="13257"/>
                  <a:pt x="12799" y="13192"/>
                </a:cubicBezTo>
                <a:cubicBezTo>
                  <a:pt x="12799" y="13192"/>
                  <a:pt x="12799" y="13192"/>
                  <a:pt x="12837" y="13168"/>
                </a:cubicBezTo>
                <a:cubicBezTo>
                  <a:pt x="12837" y="13168"/>
                  <a:pt x="12837" y="13168"/>
                  <a:pt x="12826" y="13159"/>
                </a:cubicBezTo>
                <a:cubicBezTo>
                  <a:pt x="12826" y="13159"/>
                  <a:pt x="12826" y="13159"/>
                  <a:pt x="12915" y="13025"/>
                </a:cubicBezTo>
                <a:cubicBezTo>
                  <a:pt x="12915" y="13025"/>
                  <a:pt x="12915" y="13025"/>
                  <a:pt x="12900" y="12974"/>
                </a:cubicBezTo>
                <a:cubicBezTo>
                  <a:pt x="12900" y="12974"/>
                  <a:pt x="12900" y="12974"/>
                  <a:pt x="12929" y="12961"/>
                </a:cubicBezTo>
                <a:cubicBezTo>
                  <a:pt x="12929" y="12961"/>
                  <a:pt x="12929" y="12961"/>
                  <a:pt x="12936" y="12928"/>
                </a:cubicBezTo>
                <a:cubicBezTo>
                  <a:pt x="12955" y="12906"/>
                  <a:pt x="13003" y="12983"/>
                  <a:pt x="12997" y="12921"/>
                </a:cubicBezTo>
                <a:cubicBezTo>
                  <a:pt x="12997" y="12921"/>
                  <a:pt x="12997" y="12922"/>
                  <a:pt x="12963" y="12893"/>
                </a:cubicBezTo>
                <a:cubicBezTo>
                  <a:pt x="12963" y="12893"/>
                  <a:pt x="12964" y="12894"/>
                  <a:pt x="13000" y="12848"/>
                </a:cubicBezTo>
                <a:cubicBezTo>
                  <a:pt x="13000" y="12848"/>
                  <a:pt x="13000" y="12848"/>
                  <a:pt x="12987" y="12818"/>
                </a:cubicBezTo>
                <a:cubicBezTo>
                  <a:pt x="12987" y="12818"/>
                  <a:pt x="12988" y="12817"/>
                  <a:pt x="13081" y="12724"/>
                </a:cubicBezTo>
                <a:cubicBezTo>
                  <a:pt x="13081" y="12724"/>
                  <a:pt x="13080" y="12725"/>
                  <a:pt x="13102" y="12743"/>
                </a:cubicBezTo>
                <a:cubicBezTo>
                  <a:pt x="13102" y="12743"/>
                  <a:pt x="13102" y="12744"/>
                  <a:pt x="13067" y="12695"/>
                </a:cubicBezTo>
                <a:cubicBezTo>
                  <a:pt x="13067" y="12695"/>
                  <a:pt x="13067" y="12694"/>
                  <a:pt x="13118" y="12584"/>
                </a:cubicBezTo>
                <a:cubicBezTo>
                  <a:pt x="13171" y="12611"/>
                  <a:pt x="13196" y="12556"/>
                  <a:pt x="13183" y="12526"/>
                </a:cubicBezTo>
                <a:cubicBezTo>
                  <a:pt x="13183" y="12526"/>
                  <a:pt x="13183" y="12525"/>
                  <a:pt x="13156" y="12560"/>
                </a:cubicBezTo>
                <a:cubicBezTo>
                  <a:pt x="13038" y="12498"/>
                  <a:pt x="13171" y="12496"/>
                  <a:pt x="13123" y="12532"/>
                </a:cubicBezTo>
                <a:cubicBezTo>
                  <a:pt x="13123" y="12532"/>
                  <a:pt x="13122" y="12532"/>
                  <a:pt x="13197" y="12462"/>
                </a:cubicBezTo>
                <a:cubicBezTo>
                  <a:pt x="13197" y="12462"/>
                  <a:pt x="13198" y="12462"/>
                  <a:pt x="13235" y="12532"/>
                </a:cubicBezTo>
                <a:lnTo>
                  <a:pt x="13248" y="12488"/>
                </a:lnTo>
                <a:lnTo>
                  <a:pt x="13231" y="12490"/>
                </a:lnTo>
                <a:lnTo>
                  <a:pt x="13249" y="12468"/>
                </a:lnTo>
                <a:lnTo>
                  <a:pt x="13258" y="12456"/>
                </a:lnTo>
                <a:lnTo>
                  <a:pt x="13262" y="12442"/>
                </a:lnTo>
                <a:lnTo>
                  <a:pt x="13264" y="12440"/>
                </a:lnTo>
                <a:lnTo>
                  <a:pt x="13241" y="12408"/>
                </a:lnTo>
                <a:cubicBezTo>
                  <a:pt x="13245" y="12397"/>
                  <a:pt x="13256" y="12387"/>
                  <a:pt x="13261" y="12382"/>
                </a:cubicBezTo>
                <a:cubicBezTo>
                  <a:pt x="13261" y="12382"/>
                  <a:pt x="13261" y="12382"/>
                  <a:pt x="13292" y="12389"/>
                </a:cubicBezTo>
                <a:cubicBezTo>
                  <a:pt x="13292" y="12389"/>
                  <a:pt x="13293" y="12390"/>
                  <a:pt x="13319" y="12450"/>
                </a:cubicBezTo>
                <a:lnTo>
                  <a:pt x="13254" y="12500"/>
                </a:lnTo>
                <a:lnTo>
                  <a:pt x="13278" y="12491"/>
                </a:lnTo>
                <a:cubicBezTo>
                  <a:pt x="13285" y="12492"/>
                  <a:pt x="13291" y="12497"/>
                  <a:pt x="13285" y="12516"/>
                </a:cubicBezTo>
                <a:cubicBezTo>
                  <a:pt x="13285" y="12516"/>
                  <a:pt x="13284" y="12516"/>
                  <a:pt x="13306" y="12535"/>
                </a:cubicBezTo>
                <a:cubicBezTo>
                  <a:pt x="13306" y="12535"/>
                  <a:pt x="13307" y="12535"/>
                  <a:pt x="13316" y="12523"/>
                </a:cubicBezTo>
                <a:cubicBezTo>
                  <a:pt x="13316" y="12523"/>
                  <a:pt x="13316" y="12524"/>
                  <a:pt x="13329" y="12554"/>
                </a:cubicBezTo>
                <a:cubicBezTo>
                  <a:pt x="13329" y="12554"/>
                  <a:pt x="13329" y="12554"/>
                  <a:pt x="13310" y="12577"/>
                </a:cubicBezTo>
                <a:cubicBezTo>
                  <a:pt x="13310" y="12577"/>
                  <a:pt x="13311" y="12577"/>
                  <a:pt x="13290" y="12579"/>
                </a:cubicBezTo>
                <a:cubicBezTo>
                  <a:pt x="13290" y="12579"/>
                  <a:pt x="13291" y="12578"/>
                  <a:pt x="13302" y="12587"/>
                </a:cubicBezTo>
                <a:cubicBezTo>
                  <a:pt x="13302" y="12587"/>
                  <a:pt x="13301" y="12588"/>
                  <a:pt x="13298" y="12662"/>
                </a:cubicBezTo>
                <a:cubicBezTo>
                  <a:pt x="13298" y="12662"/>
                  <a:pt x="13298" y="12661"/>
                  <a:pt x="13309" y="12670"/>
                </a:cubicBezTo>
                <a:cubicBezTo>
                  <a:pt x="13309" y="12670"/>
                  <a:pt x="13309" y="12671"/>
                  <a:pt x="13292" y="12809"/>
                </a:cubicBezTo>
                <a:cubicBezTo>
                  <a:pt x="13292" y="12809"/>
                  <a:pt x="13292" y="12808"/>
                  <a:pt x="13341" y="12793"/>
                </a:cubicBezTo>
                <a:cubicBezTo>
                  <a:pt x="13262" y="12706"/>
                  <a:pt x="13338" y="12752"/>
                  <a:pt x="13336" y="12732"/>
                </a:cubicBezTo>
                <a:cubicBezTo>
                  <a:pt x="13336" y="12732"/>
                  <a:pt x="13336" y="12731"/>
                  <a:pt x="13407" y="12619"/>
                </a:cubicBezTo>
                <a:cubicBezTo>
                  <a:pt x="13407" y="12619"/>
                  <a:pt x="13406" y="12620"/>
                  <a:pt x="13412" y="12682"/>
                </a:cubicBezTo>
                <a:cubicBezTo>
                  <a:pt x="13412" y="12682"/>
                  <a:pt x="13412" y="12682"/>
                  <a:pt x="13429" y="12869"/>
                </a:cubicBezTo>
                <a:cubicBezTo>
                  <a:pt x="13429" y="12869"/>
                  <a:pt x="13429" y="12869"/>
                  <a:pt x="13466" y="12614"/>
                </a:cubicBezTo>
                <a:cubicBezTo>
                  <a:pt x="13422" y="12576"/>
                  <a:pt x="13516" y="12598"/>
                  <a:pt x="13483" y="12570"/>
                </a:cubicBezTo>
                <a:cubicBezTo>
                  <a:pt x="13483" y="12570"/>
                  <a:pt x="13483" y="12569"/>
                  <a:pt x="13514" y="12252"/>
                </a:cubicBezTo>
                <a:cubicBezTo>
                  <a:pt x="13514" y="12252"/>
                  <a:pt x="13514" y="12253"/>
                  <a:pt x="13541" y="12219"/>
                </a:cubicBezTo>
                <a:cubicBezTo>
                  <a:pt x="13541" y="12219"/>
                  <a:pt x="13541" y="12218"/>
                  <a:pt x="13589" y="11972"/>
                </a:cubicBezTo>
                <a:cubicBezTo>
                  <a:pt x="13589" y="11972"/>
                  <a:pt x="13589" y="11973"/>
                  <a:pt x="13609" y="11971"/>
                </a:cubicBezTo>
                <a:cubicBezTo>
                  <a:pt x="13609" y="11971"/>
                  <a:pt x="13608" y="11971"/>
                  <a:pt x="13606" y="11950"/>
                </a:cubicBezTo>
                <a:cubicBezTo>
                  <a:pt x="13606" y="11950"/>
                  <a:pt x="13607" y="11949"/>
                  <a:pt x="13628" y="11947"/>
                </a:cubicBezTo>
                <a:cubicBezTo>
                  <a:pt x="13628" y="11947"/>
                  <a:pt x="13626" y="11948"/>
                  <a:pt x="13630" y="11990"/>
                </a:cubicBezTo>
                <a:cubicBezTo>
                  <a:pt x="13630" y="11990"/>
                  <a:pt x="13631" y="11989"/>
                  <a:pt x="13612" y="12106"/>
                </a:cubicBezTo>
                <a:cubicBezTo>
                  <a:pt x="13612" y="12106"/>
                  <a:pt x="13611" y="12106"/>
                  <a:pt x="13619" y="12189"/>
                </a:cubicBezTo>
                <a:cubicBezTo>
                  <a:pt x="13619" y="12189"/>
                  <a:pt x="13620" y="12190"/>
                  <a:pt x="13598" y="12495"/>
                </a:cubicBezTo>
                <a:cubicBezTo>
                  <a:pt x="13598" y="12495"/>
                  <a:pt x="13598" y="12496"/>
                  <a:pt x="13579" y="12519"/>
                </a:cubicBezTo>
                <a:cubicBezTo>
                  <a:pt x="13579" y="12519"/>
                  <a:pt x="13580" y="12518"/>
                  <a:pt x="13609" y="12504"/>
                </a:cubicBezTo>
                <a:cubicBezTo>
                  <a:pt x="13609" y="12504"/>
                  <a:pt x="13609" y="12505"/>
                  <a:pt x="13611" y="12526"/>
                </a:cubicBezTo>
                <a:cubicBezTo>
                  <a:pt x="13611" y="12526"/>
                  <a:pt x="13611" y="12526"/>
                  <a:pt x="13582" y="12654"/>
                </a:cubicBezTo>
                <a:cubicBezTo>
                  <a:pt x="13582" y="12654"/>
                  <a:pt x="13582" y="12654"/>
                  <a:pt x="13606" y="12694"/>
                </a:cubicBezTo>
                <a:cubicBezTo>
                  <a:pt x="13606" y="12694"/>
                  <a:pt x="13606" y="12694"/>
                  <a:pt x="13598" y="12821"/>
                </a:cubicBezTo>
                <a:cubicBezTo>
                  <a:pt x="13598" y="12821"/>
                  <a:pt x="13598" y="12820"/>
                  <a:pt x="13609" y="12829"/>
                </a:cubicBezTo>
                <a:cubicBezTo>
                  <a:pt x="13609" y="12829"/>
                  <a:pt x="13610" y="12830"/>
                  <a:pt x="13582" y="12864"/>
                </a:cubicBezTo>
                <a:cubicBezTo>
                  <a:pt x="13582" y="12864"/>
                  <a:pt x="13581" y="12863"/>
                  <a:pt x="13603" y="12882"/>
                </a:cubicBezTo>
                <a:cubicBezTo>
                  <a:pt x="13603" y="12882"/>
                  <a:pt x="13604" y="12883"/>
                  <a:pt x="13599" y="12936"/>
                </a:cubicBezTo>
                <a:cubicBezTo>
                  <a:pt x="13671" y="12939"/>
                  <a:pt x="13613" y="12987"/>
                  <a:pt x="13606" y="13019"/>
                </a:cubicBezTo>
                <a:cubicBezTo>
                  <a:pt x="13606" y="13019"/>
                  <a:pt x="13607" y="13018"/>
                  <a:pt x="13598" y="13029"/>
                </a:cubicBezTo>
                <a:cubicBezTo>
                  <a:pt x="13598" y="13029"/>
                  <a:pt x="13598" y="13030"/>
                  <a:pt x="13609" y="13039"/>
                </a:cubicBezTo>
                <a:cubicBezTo>
                  <a:pt x="13609" y="13039"/>
                  <a:pt x="13609" y="13039"/>
                  <a:pt x="13612" y="13175"/>
                </a:cubicBezTo>
                <a:cubicBezTo>
                  <a:pt x="13612" y="13175"/>
                  <a:pt x="13612" y="13175"/>
                  <a:pt x="13567" y="13232"/>
                </a:cubicBezTo>
                <a:cubicBezTo>
                  <a:pt x="13567" y="13232"/>
                  <a:pt x="13565" y="13232"/>
                  <a:pt x="13615" y="13217"/>
                </a:cubicBezTo>
                <a:cubicBezTo>
                  <a:pt x="13615" y="13217"/>
                  <a:pt x="13615" y="13216"/>
                  <a:pt x="13606" y="13227"/>
                </a:cubicBezTo>
                <a:cubicBezTo>
                  <a:pt x="13597" y="13262"/>
                  <a:pt x="13590" y="13284"/>
                  <a:pt x="13584" y="13296"/>
                </a:cubicBezTo>
                <a:lnTo>
                  <a:pt x="13582" y="13297"/>
                </a:lnTo>
                <a:lnTo>
                  <a:pt x="13582" y="13299"/>
                </a:lnTo>
                <a:lnTo>
                  <a:pt x="13601" y="13281"/>
                </a:lnTo>
                <a:lnTo>
                  <a:pt x="13592" y="13310"/>
                </a:lnTo>
                <a:lnTo>
                  <a:pt x="13594" y="13313"/>
                </a:lnTo>
                <a:cubicBezTo>
                  <a:pt x="13594" y="13313"/>
                  <a:pt x="13594" y="13313"/>
                  <a:pt x="13642" y="13277"/>
                </a:cubicBezTo>
                <a:cubicBezTo>
                  <a:pt x="13642" y="13277"/>
                  <a:pt x="13642" y="13276"/>
                  <a:pt x="13601" y="13375"/>
                </a:cubicBezTo>
                <a:lnTo>
                  <a:pt x="13575" y="13398"/>
                </a:lnTo>
                <a:lnTo>
                  <a:pt x="13582" y="13398"/>
                </a:lnTo>
                <a:cubicBezTo>
                  <a:pt x="13582" y="13398"/>
                  <a:pt x="13581" y="13398"/>
                  <a:pt x="13603" y="13417"/>
                </a:cubicBezTo>
                <a:cubicBezTo>
                  <a:pt x="13603" y="13417"/>
                  <a:pt x="13605" y="13416"/>
                  <a:pt x="13547" y="13558"/>
                </a:cubicBezTo>
                <a:cubicBezTo>
                  <a:pt x="13547" y="13558"/>
                  <a:pt x="13546" y="13559"/>
                  <a:pt x="13574" y="13525"/>
                </a:cubicBezTo>
                <a:cubicBezTo>
                  <a:pt x="13574" y="13525"/>
                  <a:pt x="13574" y="13524"/>
                  <a:pt x="13623" y="13509"/>
                </a:cubicBezTo>
                <a:cubicBezTo>
                  <a:pt x="13623" y="13509"/>
                  <a:pt x="13624" y="13509"/>
                  <a:pt x="13628" y="13551"/>
                </a:cubicBezTo>
                <a:cubicBezTo>
                  <a:pt x="13628" y="13551"/>
                  <a:pt x="13627" y="13551"/>
                  <a:pt x="13649" y="13455"/>
                </a:cubicBezTo>
                <a:cubicBezTo>
                  <a:pt x="13649" y="13455"/>
                  <a:pt x="13648" y="13454"/>
                  <a:pt x="13639" y="13465"/>
                </a:cubicBezTo>
                <a:cubicBezTo>
                  <a:pt x="13639" y="13465"/>
                  <a:pt x="13640" y="13465"/>
                  <a:pt x="13660" y="13254"/>
                </a:cubicBezTo>
                <a:cubicBezTo>
                  <a:pt x="13660" y="13254"/>
                  <a:pt x="13660" y="13254"/>
                  <a:pt x="13626" y="13111"/>
                </a:cubicBezTo>
                <a:cubicBezTo>
                  <a:pt x="13626" y="13111"/>
                  <a:pt x="13625" y="13111"/>
                  <a:pt x="13663" y="12971"/>
                </a:cubicBezTo>
                <a:cubicBezTo>
                  <a:pt x="13663" y="12971"/>
                  <a:pt x="13664" y="12971"/>
                  <a:pt x="13642" y="12952"/>
                </a:cubicBezTo>
                <a:lnTo>
                  <a:pt x="13657" y="12889"/>
                </a:lnTo>
                <a:lnTo>
                  <a:pt x="13656" y="12888"/>
                </a:lnTo>
                <a:lnTo>
                  <a:pt x="13659" y="12870"/>
                </a:lnTo>
                <a:lnTo>
                  <a:pt x="13653" y="12867"/>
                </a:lnTo>
                <a:cubicBezTo>
                  <a:pt x="13646" y="12876"/>
                  <a:pt x="13663" y="12829"/>
                  <a:pt x="13663" y="12845"/>
                </a:cubicBezTo>
                <a:lnTo>
                  <a:pt x="13659" y="12870"/>
                </a:lnTo>
                <a:lnTo>
                  <a:pt x="13660" y="12870"/>
                </a:lnTo>
                <a:lnTo>
                  <a:pt x="13662" y="12872"/>
                </a:lnTo>
                <a:lnTo>
                  <a:pt x="13663" y="12870"/>
                </a:lnTo>
                <a:cubicBezTo>
                  <a:pt x="13669" y="12858"/>
                  <a:pt x="13673" y="12858"/>
                  <a:pt x="13676" y="12864"/>
                </a:cubicBezTo>
                <a:lnTo>
                  <a:pt x="13677" y="12879"/>
                </a:lnTo>
                <a:lnTo>
                  <a:pt x="13707" y="12893"/>
                </a:lnTo>
                <a:cubicBezTo>
                  <a:pt x="13707" y="12893"/>
                  <a:pt x="13707" y="12893"/>
                  <a:pt x="13700" y="12926"/>
                </a:cubicBezTo>
                <a:cubicBezTo>
                  <a:pt x="13700" y="12926"/>
                  <a:pt x="13699" y="12925"/>
                  <a:pt x="13676" y="13210"/>
                </a:cubicBezTo>
                <a:cubicBezTo>
                  <a:pt x="13674" y="13189"/>
                  <a:pt x="13696" y="13209"/>
                  <a:pt x="13694" y="13188"/>
                </a:cubicBezTo>
                <a:cubicBezTo>
                  <a:pt x="13694" y="13188"/>
                  <a:pt x="13694" y="13188"/>
                  <a:pt x="13696" y="13208"/>
                </a:cubicBezTo>
                <a:cubicBezTo>
                  <a:pt x="13696" y="13208"/>
                  <a:pt x="13696" y="13208"/>
                  <a:pt x="13666" y="13431"/>
                </a:cubicBezTo>
                <a:cubicBezTo>
                  <a:pt x="13666" y="13431"/>
                  <a:pt x="13667" y="13432"/>
                  <a:pt x="13690" y="13565"/>
                </a:cubicBezTo>
                <a:cubicBezTo>
                  <a:pt x="13598" y="13774"/>
                  <a:pt x="13694" y="13607"/>
                  <a:pt x="13676" y="13630"/>
                </a:cubicBezTo>
                <a:cubicBezTo>
                  <a:pt x="13676" y="13630"/>
                  <a:pt x="13675" y="13630"/>
                  <a:pt x="13662" y="13809"/>
                </a:cubicBezTo>
                <a:cubicBezTo>
                  <a:pt x="13662" y="13809"/>
                  <a:pt x="13661" y="13809"/>
                  <a:pt x="13643" y="13832"/>
                </a:cubicBezTo>
                <a:cubicBezTo>
                  <a:pt x="13643" y="13832"/>
                  <a:pt x="13643" y="13831"/>
                  <a:pt x="13639" y="13790"/>
                </a:cubicBezTo>
                <a:cubicBezTo>
                  <a:pt x="13639" y="13790"/>
                  <a:pt x="13640" y="13791"/>
                  <a:pt x="13636" y="13749"/>
                </a:cubicBezTo>
                <a:cubicBezTo>
                  <a:pt x="13636" y="13749"/>
                  <a:pt x="13636" y="13749"/>
                  <a:pt x="13568" y="13787"/>
                </a:cubicBezTo>
                <a:cubicBezTo>
                  <a:pt x="13568" y="13787"/>
                  <a:pt x="13568" y="13786"/>
                  <a:pt x="13543" y="13841"/>
                </a:cubicBezTo>
                <a:cubicBezTo>
                  <a:pt x="13543" y="13841"/>
                  <a:pt x="13542" y="13841"/>
                  <a:pt x="13548" y="13904"/>
                </a:cubicBezTo>
                <a:cubicBezTo>
                  <a:pt x="13548" y="13904"/>
                  <a:pt x="13548" y="13903"/>
                  <a:pt x="13574" y="13848"/>
                </a:cubicBezTo>
                <a:cubicBezTo>
                  <a:pt x="13574" y="13848"/>
                  <a:pt x="13574" y="13848"/>
                  <a:pt x="13596" y="13867"/>
                </a:cubicBezTo>
                <a:cubicBezTo>
                  <a:pt x="13596" y="13867"/>
                  <a:pt x="13596" y="13868"/>
                  <a:pt x="13615" y="13961"/>
                </a:cubicBezTo>
                <a:cubicBezTo>
                  <a:pt x="13615" y="13961"/>
                  <a:pt x="13614" y="13960"/>
                  <a:pt x="13680" y="13901"/>
                </a:cubicBezTo>
                <a:cubicBezTo>
                  <a:pt x="13680" y="13901"/>
                  <a:pt x="13681" y="13902"/>
                  <a:pt x="13683" y="13923"/>
                </a:cubicBezTo>
                <a:cubicBezTo>
                  <a:pt x="13683" y="13923"/>
                  <a:pt x="13682" y="13921"/>
                  <a:pt x="13659" y="13997"/>
                </a:cubicBezTo>
                <a:lnTo>
                  <a:pt x="13602" y="13997"/>
                </a:lnTo>
                <a:lnTo>
                  <a:pt x="13606" y="14006"/>
                </a:lnTo>
                <a:cubicBezTo>
                  <a:pt x="13610" y="14013"/>
                  <a:pt x="13609" y="14013"/>
                  <a:pt x="13609" y="14013"/>
                </a:cubicBezTo>
                <a:cubicBezTo>
                  <a:pt x="13605" y="14019"/>
                  <a:pt x="13597" y="14012"/>
                  <a:pt x="13596" y="14001"/>
                </a:cubicBezTo>
                <a:lnTo>
                  <a:pt x="13601" y="13997"/>
                </a:lnTo>
                <a:lnTo>
                  <a:pt x="13591" y="13997"/>
                </a:lnTo>
                <a:cubicBezTo>
                  <a:pt x="13581" y="13995"/>
                  <a:pt x="13583" y="13991"/>
                  <a:pt x="13589" y="13988"/>
                </a:cubicBezTo>
                <a:lnTo>
                  <a:pt x="13598" y="13985"/>
                </a:lnTo>
                <a:lnTo>
                  <a:pt x="13584" y="13953"/>
                </a:lnTo>
                <a:cubicBezTo>
                  <a:pt x="13584" y="13953"/>
                  <a:pt x="13583" y="13953"/>
                  <a:pt x="13557" y="14102"/>
                </a:cubicBezTo>
                <a:cubicBezTo>
                  <a:pt x="13557" y="14102"/>
                  <a:pt x="13557" y="14102"/>
                  <a:pt x="13579" y="14121"/>
                </a:cubicBezTo>
                <a:cubicBezTo>
                  <a:pt x="13579" y="14121"/>
                  <a:pt x="13579" y="14120"/>
                  <a:pt x="13536" y="14198"/>
                </a:cubicBezTo>
                <a:cubicBezTo>
                  <a:pt x="13536" y="14198"/>
                  <a:pt x="13536" y="14199"/>
                  <a:pt x="13540" y="14240"/>
                </a:cubicBezTo>
                <a:cubicBezTo>
                  <a:pt x="13540" y="14240"/>
                  <a:pt x="13540" y="14239"/>
                  <a:pt x="13514" y="14294"/>
                </a:cubicBezTo>
                <a:cubicBezTo>
                  <a:pt x="13514" y="14294"/>
                  <a:pt x="13514" y="14295"/>
                  <a:pt x="13558" y="14332"/>
                </a:cubicBezTo>
                <a:cubicBezTo>
                  <a:pt x="13558" y="14332"/>
                  <a:pt x="13559" y="14332"/>
                  <a:pt x="13531" y="14366"/>
                </a:cubicBezTo>
                <a:cubicBezTo>
                  <a:pt x="13531" y="14366"/>
                  <a:pt x="13531" y="14367"/>
                  <a:pt x="13510" y="14463"/>
                </a:cubicBezTo>
                <a:lnTo>
                  <a:pt x="13530" y="14461"/>
                </a:lnTo>
                <a:cubicBezTo>
                  <a:pt x="13530" y="14461"/>
                  <a:pt x="13531" y="14460"/>
                  <a:pt x="13564" y="14488"/>
                </a:cubicBezTo>
                <a:cubicBezTo>
                  <a:pt x="13564" y="14488"/>
                  <a:pt x="13563" y="14489"/>
                  <a:pt x="13554" y="14500"/>
                </a:cubicBezTo>
                <a:cubicBezTo>
                  <a:pt x="13554" y="14500"/>
                  <a:pt x="13555" y="14501"/>
                  <a:pt x="13588" y="14529"/>
                </a:cubicBezTo>
                <a:cubicBezTo>
                  <a:pt x="13588" y="14529"/>
                  <a:pt x="13588" y="14528"/>
                  <a:pt x="13630" y="14545"/>
                </a:cubicBezTo>
                <a:cubicBezTo>
                  <a:pt x="13630" y="14545"/>
                  <a:pt x="13630" y="14545"/>
                  <a:pt x="13632" y="14565"/>
                </a:cubicBezTo>
                <a:cubicBezTo>
                  <a:pt x="13584" y="14602"/>
                  <a:pt x="13623" y="14577"/>
                  <a:pt x="13613" y="14589"/>
                </a:cubicBezTo>
                <a:cubicBezTo>
                  <a:pt x="13613" y="14589"/>
                  <a:pt x="13614" y="14588"/>
                  <a:pt x="13649" y="14637"/>
                </a:cubicBezTo>
                <a:cubicBezTo>
                  <a:pt x="13649" y="14637"/>
                  <a:pt x="13649" y="14637"/>
                  <a:pt x="13642" y="14669"/>
                </a:cubicBezTo>
                <a:cubicBezTo>
                  <a:pt x="13642" y="14669"/>
                  <a:pt x="13642" y="14669"/>
                  <a:pt x="13687" y="14612"/>
                </a:cubicBezTo>
                <a:cubicBezTo>
                  <a:pt x="13553" y="14594"/>
                  <a:pt x="13664" y="14574"/>
                  <a:pt x="13673" y="14563"/>
                </a:cubicBezTo>
                <a:cubicBezTo>
                  <a:pt x="13673" y="14563"/>
                  <a:pt x="13673" y="14562"/>
                  <a:pt x="13693" y="14560"/>
                </a:cubicBezTo>
                <a:cubicBezTo>
                  <a:pt x="13693" y="14560"/>
                  <a:pt x="13693" y="14560"/>
                  <a:pt x="13704" y="14570"/>
                </a:cubicBezTo>
                <a:cubicBezTo>
                  <a:pt x="13810" y="14507"/>
                  <a:pt x="13693" y="14465"/>
                  <a:pt x="13778" y="14498"/>
                </a:cubicBezTo>
                <a:cubicBezTo>
                  <a:pt x="13778" y="14498"/>
                  <a:pt x="13779" y="14499"/>
                  <a:pt x="13773" y="14552"/>
                </a:cubicBezTo>
                <a:cubicBezTo>
                  <a:pt x="13773" y="14552"/>
                  <a:pt x="13773" y="14551"/>
                  <a:pt x="13725" y="14587"/>
                </a:cubicBezTo>
                <a:cubicBezTo>
                  <a:pt x="13725" y="14587"/>
                  <a:pt x="13725" y="14589"/>
                  <a:pt x="13749" y="14628"/>
                </a:cubicBezTo>
                <a:cubicBezTo>
                  <a:pt x="13749" y="14628"/>
                  <a:pt x="13750" y="14628"/>
                  <a:pt x="13759" y="14616"/>
                </a:cubicBezTo>
                <a:cubicBezTo>
                  <a:pt x="13759" y="14616"/>
                  <a:pt x="13758" y="14617"/>
                  <a:pt x="13833" y="14547"/>
                </a:cubicBezTo>
                <a:cubicBezTo>
                  <a:pt x="13833" y="14547"/>
                  <a:pt x="13833" y="14545"/>
                  <a:pt x="13854" y="14449"/>
                </a:cubicBezTo>
                <a:cubicBezTo>
                  <a:pt x="13854" y="14449"/>
                  <a:pt x="13854" y="14449"/>
                  <a:pt x="13830" y="14410"/>
                </a:cubicBezTo>
                <a:cubicBezTo>
                  <a:pt x="13830" y="14409"/>
                  <a:pt x="13830" y="14411"/>
                  <a:pt x="13863" y="14323"/>
                </a:cubicBezTo>
                <a:cubicBezTo>
                  <a:pt x="13863" y="14323"/>
                  <a:pt x="13863" y="14323"/>
                  <a:pt x="13819" y="14286"/>
                </a:cubicBezTo>
                <a:cubicBezTo>
                  <a:pt x="13819" y="14286"/>
                  <a:pt x="13819" y="14286"/>
                  <a:pt x="13846" y="14137"/>
                </a:cubicBezTo>
                <a:cubicBezTo>
                  <a:pt x="13846" y="14137"/>
                  <a:pt x="13845" y="14137"/>
                  <a:pt x="13785" y="14143"/>
                </a:cubicBezTo>
                <a:cubicBezTo>
                  <a:pt x="13786" y="14048"/>
                  <a:pt x="13794" y="14131"/>
                  <a:pt x="13792" y="14111"/>
                </a:cubicBezTo>
                <a:cubicBezTo>
                  <a:pt x="13792" y="14111"/>
                  <a:pt x="13792" y="14109"/>
                  <a:pt x="13860" y="14071"/>
                </a:cubicBezTo>
                <a:cubicBezTo>
                  <a:pt x="13860" y="14071"/>
                  <a:pt x="13859" y="14073"/>
                  <a:pt x="13837" y="14054"/>
                </a:cubicBezTo>
                <a:cubicBezTo>
                  <a:pt x="13837" y="14054"/>
                  <a:pt x="13838" y="14053"/>
                  <a:pt x="13873" y="13987"/>
                </a:cubicBezTo>
                <a:cubicBezTo>
                  <a:pt x="13873" y="13987"/>
                  <a:pt x="13872" y="13987"/>
                  <a:pt x="13850" y="13968"/>
                </a:cubicBezTo>
                <a:cubicBezTo>
                  <a:pt x="13850" y="13968"/>
                  <a:pt x="13849" y="13968"/>
                  <a:pt x="13809" y="13972"/>
                </a:cubicBezTo>
                <a:cubicBezTo>
                  <a:pt x="13809" y="13972"/>
                  <a:pt x="13809" y="13972"/>
                  <a:pt x="13816" y="13940"/>
                </a:cubicBezTo>
                <a:cubicBezTo>
                  <a:pt x="13816" y="13940"/>
                  <a:pt x="13816" y="13939"/>
                  <a:pt x="13827" y="13949"/>
                </a:cubicBezTo>
                <a:cubicBezTo>
                  <a:pt x="13827" y="13949"/>
                  <a:pt x="13828" y="13950"/>
                  <a:pt x="13846" y="13927"/>
                </a:cubicBezTo>
                <a:cubicBezTo>
                  <a:pt x="13794" y="13806"/>
                  <a:pt x="13891" y="13870"/>
                  <a:pt x="13867" y="13831"/>
                </a:cubicBezTo>
                <a:cubicBezTo>
                  <a:pt x="13867" y="13831"/>
                  <a:pt x="13867" y="13830"/>
                  <a:pt x="13800" y="13774"/>
                </a:cubicBezTo>
                <a:cubicBezTo>
                  <a:pt x="13863" y="13789"/>
                  <a:pt x="13835" y="13707"/>
                  <a:pt x="13864" y="13694"/>
                </a:cubicBezTo>
                <a:cubicBezTo>
                  <a:pt x="13864" y="13694"/>
                  <a:pt x="13865" y="13695"/>
                  <a:pt x="13850" y="13644"/>
                </a:cubicBezTo>
                <a:cubicBezTo>
                  <a:pt x="13850" y="13644"/>
                  <a:pt x="13849" y="13644"/>
                  <a:pt x="13866" y="13600"/>
                </a:cubicBezTo>
                <a:cubicBezTo>
                  <a:pt x="13866" y="13600"/>
                  <a:pt x="13866" y="13600"/>
                  <a:pt x="13861" y="13443"/>
                </a:cubicBezTo>
                <a:cubicBezTo>
                  <a:pt x="13861" y="13443"/>
                  <a:pt x="13862" y="13444"/>
                  <a:pt x="13841" y="13446"/>
                </a:cubicBezTo>
                <a:cubicBezTo>
                  <a:pt x="13841" y="13446"/>
                  <a:pt x="13841" y="13445"/>
                  <a:pt x="13837" y="13404"/>
                </a:cubicBezTo>
                <a:lnTo>
                  <a:pt x="13858" y="13409"/>
                </a:lnTo>
                <a:lnTo>
                  <a:pt x="13857" y="13402"/>
                </a:lnTo>
                <a:cubicBezTo>
                  <a:pt x="13852" y="13408"/>
                  <a:pt x="13863" y="13411"/>
                  <a:pt x="13867" y="13412"/>
                </a:cubicBezTo>
                <a:lnTo>
                  <a:pt x="13887" y="13389"/>
                </a:lnTo>
                <a:cubicBezTo>
                  <a:pt x="13887" y="13389"/>
                  <a:pt x="13887" y="13389"/>
                  <a:pt x="13863" y="13350"/>
                </a:cubicBezTo>
                <a:cubicBezTo>
                  <a:pt x="13774" y="13275"/>
                  <a:pt x="13927" y="13290"/>
                  <a:pt x="13881" y="13232"/>
                </a:cubicBezTo>
                <a:cubicBezTo>
                  <a:pt x="13881" y="13232"/>
                  <a:pt x="13882" y="13231"/>
                  <a:pt x="13860" y="13213"/>
                </a:cubicBezTo>
                <a:cubicBezTo>
                  <a:pt x="13860" y="13213"/>
                  <a:pt x="13859" y="13213"/>
                  <a:pt x="13887" y="13179"/>
                </a:cubicBezTo>
                <a:cubicBezTo>
                  <a:pt x="13887" y="13179"/>
                  <a:pt x="13887" y="13179"/>
                  <a:pt x="13870" y="13108"/>
                </a:cubicBezTo>
                <a:cubicBezTo>
                  <a:pt x="13870" y="13108"/>
                  <a:pt x="13870" y="13107"/>
                  <a:pt x="13895" y="13052"/>
                </a:cubicBezTo>
                <a:cubicBezTo>
                  <a:pt x="13895" y="13052"/>
                  <a:pt x="13896" y="13053"/>
                  <a:pt x="13898" y="12864"/>
                </a:cubicBezTo>
                <a:lnTo>
                  <a:pt x="13898" y="12807"/>
                </a:lnTo>
                <a:lnTo>
                  <a:pt x="13894" y="12822"/>
                </a:lnTo>
                <a:cubicBezTo>
                  <a:pt x="13894" y="12822"/>
                  <a:pt x="13893" y="12822"/>
                  <a:pt x="13853" y="12826"/>
                </a:cubicBezTo>
                <a:cubicBezTo>
                  <a:pt x="13853" y="12826"/>
                  <a:pt x="13853" y="12826"/>
                  <a:pt x="13809" y="12788"/>
                </a:cubicBezTo>
                <a:cubicBezTo>
                  <a:pt x="13809" y="12788"/>
                  <a:pt x="13809" y="12789"/>
                  <a:pt x="13877" y="12751"/>
                </a:cubicBezTo>
                <a:cubicBezTo>
                  <a:pt x="13877" y="12751"/>
                  <a:pt x="13877" y="12750"/>
                  <a:pt x="13864" y="12720"/>
                </a:cubicBezTo>
                <a:cubicBezTo>
                  <a:pt x="13864" y="12720"/>
                  <a:pt x="13864" y="12721"/>
                  <a:pt x="13884" y="12719"/>
                </a:cubicBezTo>
                <a:cubicBezTo>
                  <a:pt x="13884" y="12719"/>
                  <a:pt x="13884" y="12718"/>
                  <a:pt x="13908" y="12758"/>
                </a:cubicBezTo>
                <a:cubicBezTo>
                  <a:pt x="13910" y="12697"/>
                  <a:pt x="13913" y="12664"/>
                  <a:pt x="13915" y="12647"/>
                </a:cubicBezTo>
                <a:lnTo>
                  <a:pt x="13922" y="12638"/>
                </a:lnTo>
                <a:lnTo>
                  <a:pt x="13921" y="12579"/>
                </a:lnTo>
                <a:cubicBezTo>
                  <a:pt x="13921" y="12579"/>
                  <a:pt x="13921" y="12578"/>
                  <a:pt x="13960" y="12459"/>
                </a:cubicBezTo>
                <a:cubicBezTo>
                  <a:pt x="13960" y="12459"/>
                  <a:pt x="13960" y="12459"/>
                  <a:pt x="13936" y="12420"/>
                </a:cubicBezTo>
                <a:cubicBezTo>
                  <a:pt x="13936" y="12420"/>
                  <a:pt x="13936" y="12420"/>
                  <a:pt x="13970" y="12354"/>
                </a:cubicBezTo>
                <a:cubicBezTo>
                  <a:pt x="13970" y="12354"/>
                  <a:pt x="13971" y="12353"/>
                  <a:pt x="13945" y="12293"/>
                </a:cubicBezTo>
                <a:cubicBezTo>
                  <a:pt x="13945" y="12293"/>
                  <a:pt x="13944" y="12293"/>
                  <a:pt x="13972" y="12259"/>
                </a:cubicBezTo>
                <a:cubicBezTo>
                  <a:pt x="13972" y="12259"/>
                  <a:pt x="13972" y="12260"/>
                  <a:pt x="13955" y="12188"/>
                </a:cubicBezTo>
                <a:cubicBezTo>
                  <a:pt x="13955" y="12188"/>
                  <a:pt x="13955" y="12188"/>
                  <a:pt x="13979" y="12112"/>
                </a:cubicBezTo>
                <a:cubicBezTo>
                  <a:pt x="13979" y="12112"/>
                  <a:pt x="13979" y="12112"/>
                  <a:pt x="14010" y="12119"/>
                </a:cubicBezTo>
                <a:cubicBezTo>
                  <a:pt x="14010" y="12119"/>
                  <a:pt x="14010" y="12120"/>
                  <a:pt x="14006" y="12079"/>
                </a:cubicBezTo>
                <a:cubicBezTo>
                  <a:pt x="14006" y="12079"/>
                  <a:pt x="14006" y="12079"/>
                  <a:pt x="13967" y="12103"/>
                </a:cubicBezTo>
                <a:cubicBezTo>
                  <a:pt x="13967" y="12103"/>
                  <a:pt x="13967" y="12103"/>
                  <a:pt x="13963" y="12061"/>
                </a:cubicBezTo>
                <a:cubicBezTo>
                  <a:pt x="13963" y="12061"/>
                  <a:pt x="13963" y="12060"/>
                  <a:pt x="14013" y="12045"/>
                </a:cubicBezTo>
                <a:cubicBezTo>
                  <a:pt x="14010" y="11909"/>
                  <a:pt x="14011" y="12025"/>
                  <a:pt x="14000" y="12016"/>
                </a:cubicBezTo>
                <a:cubicBezTo>
                  <a:pt x="14000" y="12016"/>
                  <a:pt x="14000" y="12015"/>
                  <a:pt x="14003" y="11942"/>
                </a:cubicBezTo>
                <a:cubicBezTo>
                  <a:pt x="14003" y="11942"/>
                  <a:pt x="14003" y="11943"/>
                  <a:pt x="14043" y="11823"/>
                </a:cubicBezTo>
                <a:cubicBezTo>
                  <a:pt x="14043" y="11823"/>
                  <a:pt x="14042" y="11823"/>
                  <a:pt x="14007" y="11774"/>
                </a:cubicBezTo>
                <a:cubicBezTo>
                  <a:pt x="14007" y="11774"/>
                  <a:pt x="14008" y="11774"/>
                  <a:pt x="14044" y="11729"/>
                </a:cubicBezTo>
                <a:cubicBezTo>
                  <a:pt x="14044" y="11729"/>
                  <a:pt x="14044" y="11728"/>
                  <a:pt x="14052" y="11602"/>
                </a:cubicBezTo>
                <a:cubicBezTo>
                  <a:pt x="14052" y="11602"/>
                  <a:pt x="14052" y="11602"/>
                  <a:pt x="14098" y="11545"/>
                </a:cubicBezTo>
                <a:cubicBezTo>
                  <a:pt x="14098" y="11545"/>
                  <a:pt x="14098" y="11545"/>
                  <a:pt x="14119" y="11449"/>
                </a:cubicBezTo>
                <a:cubicBezTo>
                  <a:pt x="14119" y="11449"/>
                  <a:pt x="14119" y="11448"/>
                  <a:pt x="14106" y="11418"/>
                </a:cubicBezTo>
                <a:cubicBezTo>
                  <a:pt x="14106" y="11418"/>
                  <a:pt x="14107" y="11419"/>
                  <a:pt x="14140" y="11237"/>
                </a:cubicBezTo>
                <a:cubicBezTo>
                  <a:pt x="14140" y="11237"/>
                  <a:pt x="14140" y="11237"/>
                  <a:pt x="14174" y="11170"/>
                </a:cubicBezTo>
                <a:cubicBezTo>
                  <a:pt x="14174" y="11170"/>
                  <a:pt x="14175" y="11171"/>
                  <a:pt x="14179" y="11213"/>
                </a:cubicBezTo>
                <a:cubicBezTo>
                  <a:pt x="14179" y="11213"/>
                  <a:pt x="14177" y="11212"/>
                  <a:pt x="14152" y="11477"/>
                </a:cubicBezTo>
                <a:cubicBezTo>
                  <a:pt x="14152" y="11477"/>
                  <a:pt x="14152" y="11477"/>
                  <a:pt x="14136" y="11520"/>
                </a:cubicBezTo>
                <a:cubicBezTo>
                  <a:pt x="14136" y="11520"/>
                  <a:pt x="14136" y="11520"/>
                  <a:pt x="14122" y="11584"/>
                </a:cubicBezTo>
                <a:cubicBezTo>
                  <a:pt x="14122" y="11584"/>
                  <a:pt x="14121" y="11585"/>
                  <a:pt x="14173" y="11590"/>
                </a:cubicBezTo>
                <a:cubicBezTo>
                  <a:pt x="14173" y="11590"/>
                  <a:pt x="14173" y="11590"/>
                  <a:pt x="14190" y="11662"/>
                </a:cubicBezTo>
                <a:cubicBezTo>
                  <a:pt x="14190" y="11662"/>
                  <a:pt x="14190" y="11662"/>
                  <a:pt x="14183" y="11694"/>
                </a:cubicBezTo>
                <a:cubicBezTo>
                  <a:pt x="14183" y="11694"/>
                  <a:pt x="14184" y="11694"/>
                  <a:pt x="14137" y="11635"/>
                </a:cubicBezTo>
                <a:cubicBezTo>
                  <a:pt x="14137" y="11635"/>
                  <a:pt x="14136" y="11636"/>
                  <a:pt x="14133" y="11710"/>
                </a:cubicBezTo>
                <a:cubicBezTo>
                  <a:pt x="14133" y="11710"/>
                  <a:pt x="14133" y="11710"/>
                  <a:pt x="14164" y="11717"/>
                </a:cubicBezTo>
                <a:cubicBezTo>
                  <a:pt x="14217" y="11838"/>
                  <a:pt x="14171" y="11778"/>
                  <a:pt x="14164" y="11810"/>
                </a:cubicBezTo>
                <a:cubicBezTo>
                  <a:pt x="14164" y="11810"/>
                  <a:pt x="14164" y="11810"/>
                  <a:pt x="14164" y="11926"/>
                </a:cubicBezTo>
                <a:cubicBezTo>
                  <a:pt x="14164" y="11926"/>
                  <a:pt x="14165" y="11926"/>
                  <a:pt x="14145" y="11928"/>
                </a:cubicBezTo>
                <a:cubicBezTo>
                  <a:pt x="14128" y="11972"/>
                  <a:pt x="14171" y="11989"/>
                  <a:pt x="14130" y="11993"/>
                </a:cubicBezTo>
                <a:cubicBezTo>
                  <a:pt x="14130" y="11993"/>
                  <a:pt x="14130" y="11993"/>
                  <a:pt x="14169" y="11968"/>
                </a:cubicBezTo>
                <a:cubicBezTo>
                  <a:pt x="14169" y="11968"/>
                  <a:pt x="14168" y="11967"/>
                  <a:pt x="14174" y="12029"/>
                </a:cubicBezTo>
                <a:cubicBezTo>
                  <a:pt x="14155" y="12096"/>
                  <a:pt x="14162" y="12091"/>
                  <a:pt x="14162" y="12105"/>
                </a:cubicBezTo>
                <a:cubicBezTo>
                  <a:pt x="14163" y="12110"/>
                  <a:pt x="14164" y="12115"/>
                  <a:pt x="14163" y="12122"/>
                </a:cubicBezTo>
                <a:lnTo>
                  <a:pt x="14153" y="12147"/>
                </a:lnTo>
                <a:lnTo>
                  <a:pt x="14153" y="12149"/>
                </a:lnTo>
                <a:lnTo>
                  <a:pt x="14153" y="12150"/>
                </a:lnTo>
                <a:lnTo>
                  <a:pt x="14153" y="12151"/>
                </a:lnTo>
                <a:cubicBezTo>
                  <a:pt x="14151" y="12171"/>
                  <a:pt x="14147" y="12197"/>
                  <a:pt x="14143" y="12232"/>
                </a:cubicBezTo>
                <a:cubicBezTo>
                  <a:pt x="14143" y="12232"/>
                  <a:pt x="14142" y="12232"/>
                  <a:pt x="14119" y="12307"/>
                </a:cubicBezTo>
                <a:cubicBezTo>
                  <a:pt x="14119" y="12307"/>
                  <a:pt x="14119" y="12307"/>
                  <a:pt x="14099" y="12634"/>
                </a:cubicBezTo>
                <a:cubicBezTo>
                  <a:pt x="14099" y="12634"/>
                  <a:pt x="14099" y="12634"/>
                  <a:pt x="14095" y="12802"/>
                </a:cubicBezTo>
                <a:cubicBezTo>
                  <a:pt x="14095" y="12802"/>
                  <a:pt x="14096" y="12803"/>
                  <a:pt x="14069" y="13277"/>
                </a:cubicBezTo>
                <a:cubicBezTo>
                  <a:pt x="14069" y="13277"/>
                  <a:pt x="14069" y="13276"/>
                  <a:pt x="14050" y="13393"/>
                </a:cubicBezTo>
                <a:cubicBezTo>
                  <a:pt x="14050" y="13393"/>
                  <a:pt x="14050" y="13393"/>
                  <a:pt x="14085" y="13442"/>
                </a:cubicBezTo>
                <a:cubicBezTo>
                  <a:pt x="14068" y="13553"/>
                  <a:pt x="14042" y="13562"/>
                  <a:pt x="14030" y="13547"/>
                </a:cubicBezTo>
                <a:cubicBezTo>
                  <a:pt x="14027" y="13558"/>
                  <a:pt x="14029" y="13547"/>
                  <a:pt x="14018" y="13596"/>
                </a:cubicBezTo>
                <a:cubicBezTo>
                  <a:pt x="14018" y="13596"/>
                  <a:pt x="14018" y="13596"/>
                  <a:pt x="14050" y="13603"/>
                </a:cubicBezTo>
                <a:cubicBezTo>
                  <a:pt x="14050" y="13603"/>
                  <a:pt x="14050" y="13603"/>
                  <a:pt x="14035" y="13668"/>
                </a:cubicBezTo>
                <a:cubicBezTo>
                  <a:pt x="14035" y="13668"/>
                  <a:pt x="14035" y="13667"/>
                  <a:pt x="13986" y="13682"/>
                </a:cubicBezTo>
                <a:cubicBezTo>
                  <a:pt x="14010" y="13779"/>
                  <a:pt x="14019" y="13787"/>
                  <a:pt x="14021" y="13772"/>
                </a:cubicBezTo>
                <a:lnTo>
                  <a:pt x="14021" y="13756"/>
                </a:lnTo>
                <a:cubicBezTo>
                  <a:pt x="14022" y="13781"/>
                  <a:pt x="14025" y="13831"/>
                  <a:pt x="14030" y="13930"/>
                </a:cubicBezTo>
                <a:cubicBezTo>
                  <a:pt x="14030" y="13930"/>
                  <a:pt x="14030" y="13930"/>
                  <a:pt x="14016" y="13994"/>
                </a:cubicBezTo>
                <a:cubicBezTo>
                  <a:pt x="14078" y="14009"/>
                  <a:pt x="14018" y="14035"/>
                  <a:pt x="14018" y="14035"/>
                </a:cubicBezTo>
                <a:cubicBezTo>
                  <a:pt x="14018" y="14035"/>
                  <a:pt x="14019" y="14035"/>
                  <a:pt x="14027" y="14118"/>
                </a:cubicBezTo>
                <a:cubicBezTo>
                  <a:pt x="14047" y="14116"/>
                  <a:pt x="14055" y="14084"/>
                  <a:pt x="14064" y="14073"/>
                </a:cubicBezTo>
                <a:cubicBezTo>
                  <a:pt x="14064" y="14073"/>
                  <a:pt x="14064" y="14073"/>
                  <a:pt x="14047" y="14001"/>
                </a:cubicBezTo>
                <a:cubicBezTo>
                  <a:pt x="14047" y="14001"/>
                  <a:pt x="14046" y="14001"/>
                  <a:pt x="14057" y="13895"/>
                </a:cubicBezTo>
                <a:cubicBezTo>
                  <a:pt x="14057" y="13895"/>
                  <a:pt x="14056" y="13895"/>
                  <a:pt x="14030" y="13835"/>
                </a:cubicBezTo>
                <a:cubicBezTo>
                  <a:pt x="14030" y="13835"/>
                  <a:pt x="14031" y="13835"/>
                  <a:pt x="14060" y="13707"/>
                </a:cubicBezTo>
                <a:cubicBezTo>
                  <a:pt x="14060" y="13707"/>
                  <a:pt x="14059" y="13706"/>
                  <a:pt x="14079" y="13704"/>
                </a:cubicBezTo>
                <a:cubicBezTo>
                  <a:pt x="14079" y="13704"/>
                  <a:pt x="14080" y="13705"/>
                  <a:pt x="14091" y="13714"/>
                </a:cubicBezTo>
                <a:cubicBezTo>
                  <a:pt x="14091" y="13714"/>
                  <a:pt x="14091" y="13714"/>
                  <a:pt x="14084" y="13746"/>
                </a:cubicBezTo>
                <a:cubicBezTo>
                  <a:pt x="14084" y="13746"/>
                  <a:pt x="14083" y="13745"/>
                  <a:pt x="14113" y="14172"/>
                </a:cubicBezTo>
                <a:cubicBezTo>
                  <a:pt x="14113" y="14172"/>
                  <a:pt x="14113" y="14172"/>
                  <a:pt x="14088" y="14227"/>
                </a:cubicBezTo>
                <a:cubicBezTo>
                  <a:pt x="14088" y="14227"/>
                  <a:pt x="14089" y="14228"/>
                  <a:pt x="14157" y="14305"/>
                </a:cubicBezTo>
                <a:cubicBezTo>
                  <a:pt x="14157" y="14305"/>
                  <a:pt x="14157" y="14304"/>
                  <a:pt x="14132" y="14358"/>
                </a:cubicBezTo>
                <a:cubicBezTo>
                  <a:pt x="14132" y="14358"/>
                  <a:pt x="14131" y="14359"/>
                  <a:pt x="14135" y="14372"/>
                </a:cubicBezTo>
                <a:lnTo>
                  <a:pt x="14140" y="14388"/>
                </a:lnTo>
                <a:lnTo>
                  <a:pt x="14176" y="14396"/>
                </a:lnTo>
                <a:cubicBezTo>
                  <a:pt x="14176" y="14396"/>
                  <a:pt x="14175" y="14397"/>
                  <a:pt x="14193" y="14259"/>
                </a:cubicBezTo>
                <a:cubicBezTo>
                  <a:pt x="14193" y="14259"/>
                  <a:pt x="14193" y="14259"/>
                  <a:pt x="14238" y="14203"/>
                </a:cubicBezTo>
                <a:cubicBezTo>
                  <a:pt x="14266" y="14284"/>
                  <a:pt x="14258" y="14295"/>
                  <a:pt x="14264" y="14357"/>
                </a:cubicBezTo>
                <a:cubicBezTo>
                  <a:pt x="14264" y="14357"/>
                  <a:pt x="14264" y="14356"/>
                  <a:pt x="14247" y="14494"/>
                </a:cubicBezTo>
                <a:cubicBezTo>
                  <a:pt x="14276" y="14481"/>
                  <a:pt x="14252" y="14556"/>
                  <a:pt x="14254" y="14577"/>
                </a:cubicBezTo>
                <a:cubicBezTo>
                  <a:pt x="14254" y="14577"/>
                  <a:pt x="14254" y="14577"/>
                  <a:pt x="14276" y="14596"/>
                </a:cubicBezTo>
                <a:cubicBezTo>
                  <a:pt x="14276" y="14596"/>
                  <a:pt x="14276" y="14597"/>
                  <a:pt x="14258" y="14619"/>
                </a:cubicBezTo>
                <a:cubicBezTo>
                  <a:pt x="14258" y="14619"/>
                  <a:pt x="14257" y="14619"/>
                  <a:pt x="14255" y="14807"/>
                </a:cubicBezTo>
                <a:cubicBezTo>
                  <a:pt x="14255" y="14807"/>
                  <a:pt x="14255" y="14808"/>
                  <a:pt x="14235" y="14810"/>
                </a:cubicBezTo>
                <a:cubicBezTo>
                  <a:pt x="14235" y="14810"/>
                  <a:pt x="14235" y="14810"/>
                  <a:pt x="14259" y="14850"/>
                </a:cubicBezTo>
                <a:cubicBezTo>
                  <a:pt x="14259" y="14850"/>
                  <a:pt x="14259" y="14850"/>
                  <a:pt x="14231" y="14978"/>
                </a:cubicBezTo>
                <a:cubicBezTo>
                  <a:pt x="14231" y="14978"/>
                  <a:pt x="14231" y="14978"/>
                  <a:pt x="14268" y="15048"/>
                </a:cubicBezTo>
                <a:cubicBezTo>
                  <a:pt x="14268" y="15048"/>
                  <a:pt x="14268" y="15048"/>
                  <a:pt x="14247" y="15144"/>
                </a:cubicBezTo>
                <a:cubicBezTo>
                  <a:pt x="14247" y="15144"/>
                  <a:pt x="14246" y="15144"/>
                  <a:pt x="14271" y="15184"/>
                </a:cubicBezTo>
                <a:cubicBezTo>
                  <a:pt x="14271" y="15184"/>
                  <a:pt x="14271" y="15183"/>
                  <a:pt x="14268" y="15256"/>
                </a:cubicBezTo>
                <a:cubicBezTo>
                  <a:pt x="14268" y="15256"/>
                  <a:pt x="14268" y="15257"/>
                  <a:pt x="14272" y="15299"/>
                </a:cubicBezTo>
                <a:cubicBezTo>
                  <a:pt x="14272" y="15299"/>
                  <a:pt x="14271" y="15298"/>
                  <a:pt x="14271" y="15507"/>
                </a:cubicBezTo>
                <a:cubicBezTo>
                  <a:pt x="14224" y="15658"/>
                  <a:pt x="14158" y="15602"/>
                  <a:pt x="14196" y="15672"/>
                </a:cubicBezTo>
                <a:cubicBezTo>
                  <a:pt x="14196" y="15672"/>
                  <a:pt x="14196" y="15673"/>
                  <a:pt x="14269" y="15697"/>
                </a:cubicBezTo>
                <a:cubicBezTo>
                  <a:pt x="14269" y="15697"/>
                  <a:pt x="14268" y="15696"/>
                  <a:pt x="14231" y="15627"/>
                </a:cubicBezTo>
                <a:cubicBezTo>
                  <a:pt x="14298" y="15583"/>
                  <a:pt x="14334" y="15560"/>
                  <a:pt x="14350" y="15549"/>
                </a:cubicBezTo>
                <a:lnTo>
                  <a:pt x="14351" y="15500"/>
                </a:lnTo>
                <a:cubicBezTo>
                  <a:pt x="14351" y="15500"/>
                  <a:pt x="14351" y="15500"/>
                  <a:pt x="14421" y="15482"/>
                </a:cubicBezTo>
                <a:cubicBezTo>
                  <a:pt x="14423" y="15503"/>
                  <a:pt x="14394" y="15516"/>
                  <a:pt x="14385" y="15528"/>
                </a:cubicBezTo>
                <a:cubicBezTo>
                  <a:pt x="14385" y="15528"/>
                  <a:pt x="14385" y="15529"/>
                  <a:pt x="14418" y="15557"/>
                </a:cubicBezTo>
                <a:cubicBezTo>
                  <a:pt x="14418" y="15557"/>
                  <a:pt x="14418" y="15556"/>
                  <a:pt x="14368" y="15571"/>
                </a:cubicBezTo>
                <a:cubicBezTo>
                  <a:pt x="14368" y="15571"/>
                  <a:pt x="14369" y="15571"/>
                  <a:pt x="14370" y="15686"/>
                </a:cubicBezTo>
                <a:cubicBezTo>
                  <a:pt x="14370" y="15686"/>
                  <a:pt x="14369" y="15687"/>
                  <a:pt x="14322" y="15723"/>
                </a:cubicBezTo>
                <a:cubicBezTo>
                  <a:pt x="14322" y="15723"/>
                  <a:pt x="14322" y="15723"/>
                  <a:pt x="14344" y="15742"/>
                </a:cubicBezTo>
                <a:cubicBezTo>
                  <a:pt x="14344" y="15742"/>
                  <a:pt x="14345" y="15742"/>
                  <a:pt x="14336" y="15754"/>
                </a:cubicBezTo>
                <a:cubicBezTo>
                  <a:pt x="14336" y="15754"/>
                  <a:pt x="14335" y="15753"/>
                  <a:pt x="14407" y="15756"/>
                </a:cubicBezTo>
                <a:cubicBezTo>
                  <a:pt x="14459" y="15877"/>
                  <a:pt x="14406" y="15757"/>
                  <a:pt x="14450" y="15794"/>
                </a:cubicBezTo>
                <a:cubicBezTo>
                  <a:pt x="14450" y="15794"/>
                  <a:pt x="14451" y="15794"/>
                  <a:pt x="14469" y="15771"/>
                </a:cubicBezTo>
                <a:cubicBezTo>
                  <a:pt x="14469" y="15771"/>
                  <a:pt x="14470" y="15771"/>
                  <a:pt x="14500" y="15663"/>
                </a:cubicBezTo>
                <a:cubicBezTo>
                  <a:pt x="14500" y="15663"/>
                  <a:pt x="14500" y="15663"/>
                  <a:pt x="14470" y="15676"/>
                </a:cubicBezTo>
                <a:cubicBezTo>
                  <a:pt x="14470" y="15676"/>
                  <a:pt x="14470" y="15676"/>
                  <a:pt x="14477" y="15644"/>
                </a:cubicBezTo>
                <a:cubicBezTo>
                  <a:pt x="14490" y="15674"/>
                  <a:pt x="14478" y="15645"/>
                  <a:pt x="14489" y="15654"/>
                </a:cubicBezTo>
                <a:cubicBezTo>
                  <a:pt x="14489" y="15654"/>
                  <a:pt x="14488" y="15654"/>
                  <a:pt x="14497" y="15643"/>
                </a:cubicBezTo>
                <a:cubicBezTo>
                  <a:pt x="14497" y="15643"/>
                  <a:pt x="14498" y="15643"/>
                  <a:pt x="14476" y="15624"/>
                </a:cubicBezTo>
                <a:lnTo>
                  <a:pt x="14493" y="15600"/>
                </a:lnTo>
                <a:cubicBezTo>
                  <a:pt x="14493" y="15600"/>
                  <a:pt x="14494" y="15600"/>
                  <a:pt x="14486" y="15517"/>
                </a:cubicBezTo>
                <a:cubicBezTo>
                  <a:pt x="14486" y="15517"/>
                  <a:pt x="14486" y="15518"/>
                  <a:pt x="14513" y="15484"/>
                </a:cubicBezTo>
                <a:cubicBezTo>
                  <a:pt x="14513" y="15484"/>
                  <a:pt x="14513" y="15484"/>
                  <a:pt x="14480" y="15456"/>
                </a:cubicBezTo>
                <a:cubicBezTo>
                  <a:pt x="14480" y="15456"/>
                  <a:pt x="14479" y="15455"/>
                  <a:pt x="14499" y="15338"/>
                </a:cubicBezTo>
                <a:cubicBezTo>
                  <a:pt x="14499" y="15338"/>
                  <a:pt x="14499" y="15339"/>
                  <a:pt x="14473" y="15278"/>
                </a:cubicBezTo>
                <a:cubicBezTo>
                  <a:pt x="14473" y="15278"/>
                  <a:pt x="14473" y="15278"/>
                  <a:pt x="14494" y="15182"/>
                </a:cubicBezTo>
                <a:cubicBezTo>
                  <a:pt x="14494" y="15182"/>
                  <a:pt x="14495" y="15182"/>
                  <a:pt x="14482" y="15151"/>
                </a:cubicBezTo>
                <a:cubicBezTo>
                  <a:pt x="14482" y="15151"/>
                  <a:pt x="14481" y="15151"/>
                  <a:pt x="14473" y="15068"/>
                </a:cubicBezTo>
                <a:cubicBezTo>
                  <a:pt x="14473" y="15068"/>
                  <a:pt x="14473" y="15069"/>
                  <a:pt x="14499" y="15014"/>
                </a:cubicBezTo>
                <a:cubicBezTo>
                  <a:pt x="14499" y="15014"/>
                  <a:pt x="14499" y="15013"/>
                  <a:pt x="14473" y="14953"/>
                </a:cubicBezTo>
                <a:cubicBezTo>
                  <a:pt x="14435" y="14978"/>
                  <a:pt x="14453" y="14956"/>
                  <a:pt x="14453" y="14956"/>
                </a:cubicBezTo>
                <a:lnTo>
                  <a:pt x="14476" y="14882"/>
                </a:lnTo>
                <a:lnTo>
                  <a:pt x="14472" y="14838"/>
                </a:lnTo>
                <a:cubicBezTo>
                  <a:pt x="14472" y="14838"/>
                  <a:pt x="14472" y="14838"/>
                  <a:pt x="14509" y="14793"/>
                </a:cubicBezTo>
                <a:cubicBezTo>
                  <a:pt x="14509" y="14793"/>
                  <a:pt x="14509" y="14793"/>
                  <a:pt x="14484" y="14754"/>
                </a:cubicBezTo>
                <a:cubicBezTo>
                  <a:pt x="14484" y="14754"/>
                  <a:pt x="14485" y="14753"/>
                  <a:pt x="14510" y="14698"/>
                </a:cubicBezTo>
                <a:cubicBezTo>
                  <a:pt x="14510" y="14698"/>
                  <a:pt x="14509" y="14698"/>
                  <a:pt x="14494" y="14647"/>
                </a:cubicBezTo>
                <a:cubicBezTo>
                  <a:pt x="14494" y="14647"/>
                  <a:pt x="14495" y="14648"/>
                  <a:pt x="14511" y="14605"/>
                </a:cubicBezTo>
                <a:cubicBezTo>
                  <a:pt x="14511" y="14605"/>
                  <a:pt x="14511" y="14605"/>
                  <a:pt x="14465" y="14547"/>
                </a:cubicBezTo>
                <a:cubicBezTo>
                  <a:pt x="14465" y="14547"/>
                  <a:pt x="14465" y="14545"/>
                  <a:pt x="14494" y="14532"/>
                </a:cubicBezTo>
                <a:lnTo>
                  <a:pt x="14480" y="14498"/>
                </a:lnTo>
                <a:lnTo>
                  <a:pt x="14480" y="14491"/>
                </a:lnTo>
                <a:cubicBezTo>
                  <a:pt x="14480" y="14479"/>
                  <a:pt x="14481" y="14455"/>
                  <a:pt x="14482" y="14408"/>
                </a:cubicBezTo>
                <a:cubicBezTo>
                  <a:pt x="14482" y="14408"/>
                  <a:pt x="14481" y="14409"/>
                  <a:pt x="14501" y="14407"/>
                </a:cubicBezTo>
                <a:cubicBezTo>
                  <a:pt x="14501" y="14407"/>
                  <a:pt x="14501" y="14407"/>
                  <a:pt x="14477" y="14367"/>
                </a:cubicBezTo>
                <a:cubicBezTo>
                  <a:pt x="14477" y="14367"/>
                  <a:pt x="14477" y="14367"/>
                  <a:pt x="14484" y="14335"/>
                </a:cubicBezTo>
                <a:cubicBezTo>
                  <a:pt x="14484" y="14335"/>
                  <a:pt x="14485" y="14334"/>
                  <a:pt x="14459" y="14274"/>
                </a:cubicBezTo>
                <a:cubicBezTo>
                  <a:pt x="14459" y="14274"/>
                  <a:pt x="14459" y="14275"/>
                  <a:pt x="14493" y="14208"/>
                </a:cubicBezTo>
                <a:cubicBezTo>
                  <a:pt x="14493" y="14208"/>
                  <a:pt x="14493" y="14208"/>
                  <a:pt x="14469" y="14169"/>
                </a:cubicBezTo>
                <a:cubicBezTo>
                  <a:pt x="14469" y="14169"/>
                  <a:pt x="14470" y="14169"/>
                  <a:pt x="14486" y="14125"/>
                </a:cubicBezTo>
                <a:cubicBezTo>
                  <a:pt x="14486" y="14125"/>
                  <a:pt x="14486" y="14125"/>
                  <a:pt x="14493" y="14093"/>
                </a:cubicBezTo>
                <a:cubicBezTo>
                  <a:pt x="14493" y="14093"/>
                  <a:pt x="14493" y="14092"/>
                  <a:pt x="14458" y="14044"/>
                </a:cubicBezTo>
                <a:cubicBezTo>
                  <a:pt x="14477" y="13979"/>
                  <a:pt x="14490" y="13944"/>
                  <a:pt x="14499" y="13927"/>
                </a:cubicBezTo>
                <a:lnTo>
                  <a:pt x="14506" y="13924"/>
                </a:lnTo>
                <a:lnTo>
                  <a:pt x="14477" y="13927"/>
                </a:lnTo>
                <a:cubicBezTo>
                  <a:pt x="14477" y="13927"/>
                  <a:pt x="14477" y="13927"/>
                  <a:pt x="14475" y="13907"/>
                </a:cubicBezTo>
                <a:cubicBezTo>
                  <a:pt x="14511" y="13861"/>
                  <a:pt x="14487" y="13915"/>
                  <a:pt x="14496" y="13904"/>
                </a:cubicBezTo>
                <a:cubicBezTo>
                  <a:pt x="14496" y="13904"/>
                  <a:pt x="14495" y="13904"/>
                  <a:pt x="14526" y="13796"/>
                </a:cubicBezTo>
                <a:cubicBezTo>
                  <a:pt x="14458" y="13834"/>
                  <a:pt x="14490" y="13747"/>
                  <a:pt x="14479" y="13737"/>
                </a:cubicBezTo>
                <a:cubicBezTo>
                  <a:pt x="14479" y="13737"/>
                  <a:pt x="14480" y="13739"/>
                  <a:pt x="14496" y="13695"/>
                </a:cubicBezTo>
                <a:cubicBezTo>
                  <a:pt x="14496" y="13695"/>
                  <a:pt x="14496" y="13694"/>
                  <a:pt x="14524" y="13775"/>
                </a:cubicBezTo>
                <a:cubicBezTo>
                  <a:pt x="14524" y="13775"/>
                  <a:pt x="14524" y="13776"/>
                  <a:pt x="14581" y="13729"/>
                </a:cubicBezTo>
                <a:cubicBezTo>
                  <a:pt x="14581" y="13729"/>
                  <a:pt x="14581" y="13728"/>
                  <a:pt x="14545" y="13679"/>
                </a:cubicBezTo>
                <a:cubicBezTo>
                  <a:pt x="14545" y="13679"/>
                  <a:pt x="14545" y="13680"/>
                  <a:pt x="14504" y="13684"/>
                </a:cubicBezTo>
                <a:cubicBezTo>
                  <a:pt x="14504" y="13684"/>
                  <a:pt x="14505" y="13683"/>
                  <a:pt x="14472" y="13654"/>
                </a:cubicBezTo>
                <a:cubicBezTo>
                  <a:pt x="14472" y="13654"/>
                  <a:pt x="14472" y="13655"/>
                  <a:pt x="14490" y="13633"/>
                </a:cubicBezTo>
                <a:cubicBezTo>
                  <a:pt x="14490" y="13633"/>
                  <a:pt x="14490" y="13632"/>
                  <a:pt x="14510" y="13630"/>
                </a:cubicBezTo>
                <a:cubicBezTo>
                  <a:pt x="14475" y="13581"/>
                  <a:pt x="14493" y="13559"/>
                  <a:pt x="14482" y="13549"/>
                </a:cubicBezTo>
                <a:cubicBezTo>
                  <a:pt x="14482" y="13549"/>
                  <a:pt x="14482" y="13549"/>
                  <a:pt x="14523" y="13545"/>
                </a:cubicBezTo>
                <a:cubicBezTo>
                  <a:pt x="14523" y="13545"/>
                  <a:pt x="14522" y="13545"/>
                  <a:pt x="14517" y="13598"/>
                </a:cubicBezTo>
                <a:cubicBezTo>
                  <a:pt x="14517" y="13598"/>
                  <a:pt x="14517" y="13598"/>
                  <a:pt x="14561" y="13635"/>
                </a:cubicBezTo>
                <a:cubicBezTo>
                  <a:pt x="14561" y="13635"/>
                  <a:pt x="14561" y="13636"/>
                  <a:pt x="14564" y="13563"/>
                </a:cubicBezTo>
                <a:cubicBezTo>
                  <a:pt x="14564" y="13563"/>
                  <a:pt x="14565" y="13562"/>
                  <a:pt x="14666" y="13552"/>
                </a:cubicBezTo>
                <a:cubicBezTo>
                  <a:pt x="14666" y="13552"/>
                  <a:pt x="14665" y="13552"/>
                  <a:pt x="14680" y="13603"/>
                </a:cubicBezTo>
                <a:cubicBezTo>
                  <a:pt x="14680" y="13603"/>
                  <a:pt x="14681" y="13603"/>
                  <a:pt x="14652" y="13616"/>
                </a:cubicBezTo>
                <a:cubicBezTo>
                  <a:pt x="14652" y="13616"/>
                  <a:pt x="14652" y="13616"/>
                  <a:pt x="14676" y="13656"/>
                </a:cubicBezTo>
                <a:cubicBezTo>
                  <a:pt x="14676" y="13656"/>
                  <a:pt x="14675" y="13655"/>
                  <a:pt x="14647" y="13689"/>
                </a:cubicBezTo>
                <a:cubicBezTo>
                  <a:pt x="14647" y="13689"/>
                  <a:pt x="14648" y="13690"/>
                  <a:pt x="14575" y="13781"/>
                </a:cubicBezTo>
                <a:lnTo>
                  <a:pt x="14616" y="13853"/>
                </a:lnTo>
                <a:lnTo>
                  <a:pt x="14642" y="13837"/>
                </a:lnTo>
                <a:cubicBezTo>
                  <a:pt x="14642" y="13837"/>
                  <a:pt x="14641" y="13838"/>
                  <a:pt x="14674" y="13866"/>
                </a:cubicBezTo>
                <a:cubicBezTo>
                  <a:pt x="14658" y="13886"/>
                  <a:pt x="14650" y="13896"/>
                  <a:pt x="14646" y="13901"/>
                </a:cubicBezTo>
                <a:lnTo>
                  <a:pt x="14645" y="13901"/>
                </a:lnTo>
                <a:lnTo>
                  <a:pt x="14642" y="13952"/>
                </a:lnTo>
                <a:cubicBezTo>
                  <a:pt x="14642" y="13952"/>
                  <a:pt x="14642" y="13952"/>
                  <a:pt x="14664" y="13971"/>
                </a:cubicBezTo>
                <a:cubicBezTo>
                  <a:pt x="14664" y="13971"/>
                  <a:pt x="14664" y="13971"/>
                  <a:pt x="14650" y="14035"/>
                </a:cubicBezTo>
                <a:cubicBezTo>
                  <a:pt x="14650" y="14035"/>
                  <a:pt x="14650" y="14035"/>
                  <a:pt x="14688" y="14335"/>
                </a:cubicBezTo>
                <a:cubicBezTo>
                  <a:pt x="14688" y="14335"/>
                  <a:pt x="14689" y="14335"/>
                  <a:pt x="14722" y="14363"/>
                </a:cubicBezTo>
                <a:cubicBezTo>
                  <a:pt x="14722" y="14363"/>
                  <a:pt x="14722" y="14363"/>
                  <a:pt x="14704" y="14386"/>
                </a:cubicBezTo>
                <a:lnTo>
                  <a:pt x="14680" y="14377"/>
                </a:lnTo>
                <a:lnTo>
                  <a:pt x="14697" y="14418"/>
                </a:lnTo>
                <a:cubicBezTo>
                  <a:pt x="14697" y="14418"/>
                  <a:pt x="14696" y="14419"/>
                  <a:pt x="14694" y="14398"/>
                </a:cubicBezTo>
                <a:cubicBezTo>
                  <a:pt x="14694" y="14398"/>
                  <a:pt x="14695" y="14397"/>
                  <a:pt x="14715" y="14395"/>
                </a:cubicBezTo>
                <a:cubicBezTo>
                  <a:pt x="14715" y="14395"/>
                  <a:pt x="14715" y="14396"/>
                  <a:pt x="14732" y="14468"/>
                </a:cubicBezTo>
                <a:cubicBezTo>
                  <a:pt x="14732" y="14468"/>
                  <a:pt x="14732" y="14467"/>
                  <a:pt x="14690" y="14450"/>
                </a:cubicBezTo>
                <a:cubicBezTo>
                  <a:pt x="14637" y="14749"/>
                  <a:pt x="14714" y="14490"/>
                  <a:pt x="14695" y="14513"/>
                </a:cubicBezTo>
                <a:cubicBezTo>
                  <a:pt x="14695" y="14513"/>
                  <a:pt x="14696" y="14512"/>
                  <a:pt x="14714" y="14490"/>
                </a:cubicBezTo>
                <a:cubicBezTo>
                  <a:pt x="14714" y="14490"/>
                  <a:pt x="14714" y="14490"/>
                  <a:pt x="14759" y="14643"/>
                </a:cubicBezTo>
                <a:cubicBezTo>
                  <a:pt x="14759" y="14643"/>
                  <a:pt x="14759" y="14643"/>
                  <a:pt x="14744" y="14802"/>
                </a:cubicBezTo>
                <a:cubicBezTo>
                  <a:pt x="14643" y="14812"/>
                  <a:pt x="14730" y="14771"/>
                  <a:pt x="14717" y="14740"/>
                </a:cubicBezTo>
                <a:cubicBezTo>
                  <a:pt x="14717" y="14740"/>
                  <a:pt x="14718" y="14741"/>
                  <a:pt x="14711" y="14564"/>
                </a:cubicBezTo>
                <a:cubicBezTo>
                  <a:pt x="14711" y="14564"/>
                  <a:pt x="14710" y="14564"/>
                  <a:pt x="14698" y="14764"/>
                </a:cubicBezTo>
                <a:cubicBezTo>
                  <a:pt x="14686" y="14849"/>
                  <a:pt x="14665" y="14945"/>
                  <a:pt x="14684" y="15038"/>
                </a:cubicBezTo>
                <a:cubicBezTo>
                  <a:pt x="14684" y="15038"/>
                  <a:pt x="14685" y="15038"/>
                  <a:pt x="14745" y="15032"/>
                </a:cubicBezTo>
                <a:cubicBezTo>
                  <a:pt x="14767" y="15051"/>
                  <a:pt x="14758" y="15061"/>
                  <a:pt x="14758" y="15061"/>
                </a:cubicBezTo>
                <a:cubicBezTo>
                  <a:pt x="14758" y="15061"/>
                  <a:pt x="14758" y="15062"/>
                  <a:pt x="14807" y="15047"/>
                </a:cubicBezTo>
                <a:cubicBezTo>
                  <a:pt x="14807" y="15047"/>
                  <a:pt x="14807" y="15046"/>
                  <a:pt x="14813" y="15108"/>
                </a:cubicBezTo>
                <a:cubicBezTo>
                  <a:pt x="14813" y="15108"/>
                  <a:pt x="14813" y="15108"/>
                  <a:pt x="14732" y="15117"/>
                </a:cubicBezTo>
                <a:cubicBezTo>
                  <a:pt x="14732" y="15117"/>
                  <a:pt x="14733" y="15116"/>
                  <a:pt x="14744" y="15125"/>
                </a:cubicBezTo>
                <a:cubicBezTo>
                  <a:pt x="14744" y="15125"/>
                  <a:pt x="14744" y="15126"/>
                  <a:pt x="14765" y="15239"/>
                </a:cubicBezTo>
                <a:cubicBezTo>
                  <a:pt x="14765" y="15239"/>
                  <a:pt x="14764" y="15239"/>
                  <a:pt x="14762" y="15219"/>
                </a:cubicBezTo>
                <a:cubicBezTo>
                  <a:pt x="14762" y="15219"/>
                  <a:pt x="14762" y="15219"/>
                  <a:pt x="14800" y="15194"/>
                </a:cubicBezTo>
                <a:cubicBezTo>
                  <a:pt x="14800" y="15194"/>
                  <a:pt x="14801" y="15193"/>
                  <a:pt x="14792" y="15414"/>
                </a:cubicBezTo>
                <a:cubicBezTo>
                  <a:pt x="14792" y="15414"/>
                  <a:pt x="14792" y="15414"/>
                  <a:pt x="14776" y="15573"/>
                </a:cubicBezTo>
                <a:cubicBezTo>
                  <a:pt x="14776" y="15573"/>
                  <a:pt x="14777" y="15574"/>
                  <a:pt x="14749" y="15608"/>
                </a:cubicBezTo>
                <a:cubicBezTo>
                  <a:pt x="14749" y="15608"/>
                  <a:pt x="14749" y="15608"/>
                  <a:pt x="14742" y="15640"/>
                </a:cubicBezTo>
                <a:cubicBezTo>
                  <a:pt x="14742" y="15640"/>
                  <a:pt x="14742" y="15639"/>
                  <a:pt x="14769" y="15605"/>
                </a:cubicBezTo>
                <a:cubicBezTo>
                  <a:pt x="14811" y="15622"/>
                  <a:pt x="14793" y="15645"/>
                  <a:pt x="14782" y="15635"/>
                </a:cubicBezTo>
                <a:cubicBezTo>
                  <a:pt x="14782" y="15635"/>
                  <a:pt x="14782" y="15635"/>
                  <a:pt x="14729" y="15724"/>
                </a:cubicBezTo>
                <a:cubicBezTo>
                  <a:pt x="14731" y="15745"/>
                  <a:pt x="14740" y="15734"/>
                  <a:pt x="14751" y="15743"/>
                </a:cubicBezTo>
                <a:cubicBezTo>
                  <a:pt x="14751" y="15743"/>
                  <a:pt x="14751" y="15743"/>
                  <a:pt x="14729" y="15840"/>
                </a:cubicBezTo>
                <a:cubicBezTo>
                  <a:pt x="14729" y="15840"/>
                  <a:pt x="14730" y="15840"/>
                  <a:pt x="14698" y="15832"/>
                </a:cubicBezTo>
                <a:cubicBezTo>
                  <a:pt x="14698" y="15832"/>
                  <a:pt x="14698" y="15832"/>
                  <a:pt x="14715" y="15904"/>
                </a:cubicBezTo>
                <a:cubicBezTo>
                  <a:pt x="14715" y="15904"/>
                  <a:pt x="14715" y="15904"/>
                  <a:pt x="14683" y="15991"/>
                </a:cubicBezTo>
                <a:cubicBezTo>
                  <a:pt x="14683" y="15991"/>
                  <a:pt x="14684" y="15991"/>
                  <a:pt x="14717" y="16019"/>
                </a:cubicBezTo>
                <a:cubicBezTo>
                  <a:pt x="14717" y="16019"/>
                  <a:pt x="14717" y="16019"/>
                  <a:pt x="14793" y="15969"/>
                </a:cubicBezTo>
                <a:cubicBezTo>
                  <a:pt x="14793" y="15969"/>
                  <a:pt x="14793" y="15969"/>
                  <a:pt x="14786" y="16001"/>
                </a:cubicBezTo>
                <a:cubicBezTo>
                  <a:pt x="14786" y="16001"/>
                  <a:pt x="14787" y="16001"/>
                  <a:pt x="14841" y="15933"/>
                </a:cubicBezTo>
                <a:cubicBezTo>
                  <a:pt x="14841" y="15933"/>
                  <a:pt x="14840" y="15933"/>
                  <a:pt x="14823" y="16071"/>
                </a:cubicBezTo>
                <a:cubicBezTo>
                  <a:pt x="14823" y="16071"/>
                  <a:pt x="14823" y="16070"/>
                  <a:pt x="14843" y="16068"/>
                </a:cubicBezTo>
                <a:cubicBezTo>
                  <a:pt x="14843" y="16068"/>
                  <a:pt x="14843" y="16069"/>
                  <a:pt x="14925" y="15966"/>
                </a:cubicBezTo>
                <a:cubicBezTo>
                  <a:pt x="14925" y="15966"/>
                  <a:pt x="14925" y="15967"/>
                  <a:pt x="14984" y="15845"/>
                </a:cubicBezTo>
                <a:cubicBezTo>
                  <a:pt x="14984" y="15845"/>
                  <a:pt x="14985" y="15845"/>
                  <a:pt x="14979" y="15668"/>
                </a:cubicBezTo>
                <a:cubicBezTo>
                  <a:pt x="14979" y="15668"/>
                  <a:pt x="14978" y="15668"/>
                  <a:pt x="14997" y="15551"/>
                </a:cubicBezTo>
                <a:cubicBezTo>
                  <a:pt x="14997" y="15551"/>
                  <a:pt x="14998" y="15552"/>
                  <a:pt x="14987" y="15542"/>
                </a:cubicBezTo>
                <a:cubicBezTo>
                  <a:pt x="14987" y="15542"/>
                  <a:pt x="14987" y="15541"/>
                  <a:pt x="15028" y="15443"/>
                </a:cubicBezTo>
                <a:cubicBezTo>
                  <a:pt x="15028" y="15443"/>
                  <a:pt x="15029" y="15443"/>
                  <a:pt x="15044" y="15494"/>
                </a:cubicBezTo>
                <a:cubicBezTo>
                  <a:pt x="15044" y="15494"/>
                  <a:pt x="15043" y="15494"/>
                  <a:pt x="15072" y="15481"/>
                </a:cubicBezTo>
                <a:cubicBezTo>
                  <a:pt x="15053" y="15389"/>
                  <a:pt x="15135" y="15381"/>
                  <a:pt x="15079" y="15334"/>
                </a:cubicBezTo>
                <a:cubicBezTo>
                  <a:pt x="15079" y="15334"/>
                  <a:pt x="15079" y="15333"/>
                  <a:pt x="15088" y="15322"/>
                </a:cubicBezTo>
                <a:cubicBezTo>
                  <a:pt x="15088" y="15322"/>
                  <a:pt x="15088" y="15322"/>
                  <a:pt x="15180" y="15324"/>
                </a:cubicBezTo>
                <a:cubicBezTo>
                  <a:pt x="15180" y="15324"/>
                  <a:pt x="15180" y="15323"/>
                  <a:pt x="15229" y="15307"/>
                </a:cubicBezTo>
                <a:cubicBezTo>
                  <a:pt x="15229" y="15307"/>
                  <a:pt x="15230" y="15308"/>
                  <a:pt x="15271" y="15095"/>
                </a:cubicBezTo>
                <a:cubicBezTo>
                  <a:pt x="15271" y="15095"/>
                  <a:pt x="15270" y="15095"/>
                  <a:pt x="15269" y="14979"/>
                </a:cubicBezTo>
                <a:cubicBezTo>
                  <a:pt x="15237" y="15066"/>
                  <a:pt x="15260" y="14990"/>
                  <a:pt x="15251" y="15001"/>
                </a:cubicBezTo>
                <a:cubicBezTo>
                  <a:pt x="15251" y="15001"/>
                  <a:pt x="15251" y="15002"/>
                  <a:pt x="15176" y="14958"/>
                </a:cubicBezTo>
                <a:cubicBezTo>
                  <a:pt x="15214" y="14937"/>
                  <a:pt x="15212" y="14933"/>
                  <a:pt x="15211" y="14930"/>
                </a:cubicBezTo>
                <a:cubicBezTo>
                  <a:pt x="15212" y="14931"/>
                  <a:pt x="15210" y="14932"/>
                  <a:pt x="15214" y="14933"/>
                </a:cubicBezTo>
                <a:cubicBezTo>
                  <a:pt x="15214" y="14933"/>
                  <a:pt x="15215" y="14926"/>
                  <a:pt x="15215" y="14926"/>
                </a:cubicBezTo>
                <a:cubicBezTo>
                  <a:pt x="15214" y="14925"/>
                  <a:pt x="15218" y="14924"/>
                  <a:pt x="15215" y="14924"/>
                </a:cubicBezTo>
                <a:cubicBezTo>
                  <a:pt x="15216" y="14922"/>
                  <a:pt x="15216" y="14924"/>
                  <a:pt x="15221" y="14901"/>
                </a:cubicBezTo>
                <a:cubicBezTo>
                  <a:pt x="15221" y="14901"/>
                  <a:pt x="15220" y="14900"/>
                  <a:pt x="15268" y="14864"/>
                </a:cubicBezTo>
                <a:cubicBezTo>
                  <a:pt x="15268" y="14864"/>
                  <a:pt x="15268" y="14864"/>
                  <a:pt x="15248" y="14866"/>
                </a:cubicBezTo>
                <a:cubicBezTo>
                  <a:pt x="15248" y="14866"/>
                  <a:pt x="15248" y="14866"/>
                  <a:pt x="15246" y="14845"/>
                </a:cubicBezTo>
                <a:cubicBezTo>
                  <a:pt x="15246" y="14845"/>
                  <a:pt x="15246" y="14846"/>
                  <a:pt x="15319" y="14755"/>
                </a:cubicBezTo>
                <a:cubicBezTo>
                  <a:pt x="15319" y="14755"/>
                  <a:pt x="15320" y="14755"/>
                  <a:pt x="15305" y="14704"/>
                </a:cubicBezTo>
                <a:cubicBezTo>
                  <a:pt x="15305" y="14704"/>
                  <a:pt x="15304" y="14703"/>
                  <a:pt x="15262" y="14686"/>
                </a:cubicBezTo>
                <a:cubicBezTo>
                  <a:pt x="15267" y="14634"/>
                  <a:pt x="15312" y="14672"/>
                  <a:pt x="15288" y="14633"/>
                </a:cubicBezTo>
                <a:cubicBezTo>
                  <a:pt x="15288" y="14633"/>
                  <a:pt x="15287" y="14632"/>
                  <a:pt x="15238" y="14647"/>
                </a:cubicBezTo>
                <a:cubicBezTo>
                  <a:pt x="15238" y="14647"/>
                  <a:pt x="15238" y="14648"/>
                  <a:pt x="15234" y="14606"/>
                </a:cubicBezTo>
                <a:cubicBezTo>
                  <a:pt x="15234" y="14606"/>
                  <a:pt x="15233" y="14606"/>
                  <a:pt x="15249" y="14563"/>
                </a:cubicBezTo>
                <a:cubicBezTo>
                  <a:pt x="15249" y="14563"/>
                  <a:pt x="15250" y="14563"/>
                  <a:pt x="15218" y="14440"/>
                </a:cubicBezTo>
                <a:cubicBezTo>
                  <a:pt x="15218" y="14440"/>
                  <a:pt x="15218" y="14440"/>
                  <a:pt x="15225" y="14408"/>
                </a:cubicBezTo>
                <a:cubicBezTo>
                  <a:pt x="15225" y="14408"/>
                  <a:pt x="15225" y="14408"/>
                  <a:pt x="15225" y="14198"/>
                </a:cubicBezTo>
                <a:cubicBezTo>
                  <a:pt x="15225" y="14198"/>
                  <a:pt x="15225" y="14198"/>
                  <a:pt x="15208" y="14127"/>
                </a:cubicBezTo>
                <a:cubicBezTo>
                  <a:pt x="15208" y="14127"/>
                  <a:pt x="15209" y="14127"/>
                  <a:pt x="15245" y="14082"/>
                </a:cubicBezTo>
                <a:cubicBezTo>
                  <a:pt x="15245" y="14082"/>
                  <a:pt x="15245" y="14081"/>
                  <a:pt x="15239" y="14019"/>
                </a:cubicBezTo>
                <a:cubicBezTo>
                  <a:pt x="15239" y="14019"/>
                  <a:pt x="15239" y="14019"/>
                  <a:pt x="15210" y="14032"/>
                </a:cubicBezTo>
                <a:cubicBezTo>
                  <a:pt x="15210" y="14032"/>
                  <a:pt x="15210" y="14032"/>
                  <a:pt x="15217" y="14000"/>
                </a:cubicBezTo>
                <a:cubicBezTo>
                  <a:pt x="15301" y="13918"/>
                  <a:pt x="15190" y="13940"/>
                  <a:pt x="15227" y="13895"/>
                </a:cubicBezTo>
                <a:cubicBezTo>
                  <a:pt x="15227" y="13895"/>
                  <a:pt x="15227" y="13895"/>
                  <a:pt x="15249" y="13704"/>
                </a:cubicBezTo>
                <a:cubicBezTo>
                  <a:pt x="15249" y="13704"/>
                  <a:pt x="15249" y="13703"/>
                  <a:pt x="15238" y="13694"/>
                </a:cubicBezTo>
                <a:cubicBezTo>
                  <a:pt x="15179" y="13721"/>
                  <a:pt x="15196" y="13677"/>
                  <a:pt x="15205" y="13666"/>
                </a:cubicBezTo>
                <a:cubicBezTo>
                  <a:pt x="15205" y="13666"/>
                  <a:pt x="15205" y="13667"/>
                  <a:pt x="15271" y="13608"/>
                </a:cubicBezTo>
                <a:cubicBezTo>
                  <a:pt x="15271" y="13608"/>
                  <a:pt x="15271" y="13607"/>
                  <a:pt x="15272" y="13513"/>
                </a:cubicBezTo>
                <a:cubicBezTo>
                  <a:pt x="15272" y="13513"/>
                  <a:pt x="15272" y="13512"/>
                  <a:pt x="15322" y="13497"/>
                </a:cubicBezTo>
                <a:cubicBezTo>
                  <a:pt x="15322" y="13497"/>
                  <a:pt x="15322" y="13497"/>
                  <a:pt x="15337" y="13338"/>
                </a:cubicBezTo>
                <a:cubicBezTo>
                  <a:pt x="15337" y="13338"/>
                  <a:pt x="15337" y="13338"/>
                  <a:pt x="15382" y="13281"/>
                </a:cubicBezTo>
                <a:cubicBezTo>
                  <a:pt x="15382" y="13281"/>
                  <a:pt x="15382" y="13281"/>
                  <a:pt x="15381" y="13166"/>
                </a:cubicBezTo>
                <a:cubicBezTo>
                  <a:pt x="15381" y="13166"/>
                  <a:pt x="15381" y="13166"/>
                  <a:pt x="15418" y="13121"/>
                </a:cubicBezTo>
                <a:cubicBezTo>
                  <a:pt x="15418" y="13121"/>
                  <a:pt x="15418" y="13122"/>
                  <a:pt x="15429" y="13131"/>
                </a:cubicBezTo>
                <a:cubicBezTo>
                  <a:pt x="15429" y="13131"/>
                  <a:pt x="15428" y="13130"/>
                  <a:pt x="15412" y="13173"/>
                </a:cubicBezTo>
                <a:cubicBezTo>
                  <a:pt x="15412" y="13173"/>
                  <a:pt x="15414" y="13173"/>
                  <a:pt x="15445" y="13181"/>
                </a:cubicBezTo>
                <a:cubicBezTo>
                  <a:pt x="15445" y="13181"/>
                  <a:pt x="15444" y="13181"/>
                  <a:pt x="15416" y="13216"/>
                </a:cubicBezTo>
                <a:cubicBezTo>
                  <a:pt x="15416" y="13216"/>
                  <a:pt x="15416" y="13216"/>
                  <a:pt x="15455" y="13191"/>
                </a:cubicBezTo>
                <a:cubicBezTo>
                  <a:pt x="15455" y="13191"/>
                  <a:pt x="15455" y="13190"/>
                  <a:pt x="15466" y="13200"/>
                </a:cubicBezTo>
                <a:cubicBezTo>
                  <a:pt x="15466" y="13200"/>
                  <a:pt x="15467" y="13201"/>
                  <a:pt x="15462" y="13254"/>
                </a:cubicBezTo>
                <a:cubicBezTo>
                  <a:pt x="15462" y="13254"/>
                  <a:pt x="15461" y="13253"/>
                  <a:pt x="15440" y="13255"/>
                </a:cubicBezTo>
                <a:cubicBezTo>
                  <a:pt x="15450" y="13244"/>
                  <a:pt x="15439" y="13235"/>
                  <a:pt x="15439" y="13235"/>
                </a:cubicBezTo>
                <a:lnTo>
                  <a:pt x="15426" y="13272"/>
                </a:lnTo>
                <a:lnTo>
                  <a:pt x="15428" y="13258"/>
                </a:lnTo>
                <a:cubicBezTo>
                  <a:pt x="15426" y="13250"/>
                  <a:pt x="15422" y="13244"/>
                  <a:pt x="15409" y="13248"/>
                </a:cubicBezTo>
                <a:cubicBezTo>
                  <a:pt x="15409" y="13248"/>
                  <a:pt x="15409" y="13248"/>
                  <a:pt x="15402" y="13280"/>
                </a:cubicBezTo>
                <a:cubicBezTo>
                  <a:pt x="15402" y="13280"/>
                  <a:pt x="15403" y="13279"/>
                  <a:pt x="15411" y="13278"/>
                </a:cubicBezTo>
                <a:lnTo>
                  <a:pt x="15425" y="13277"/>
                </a:lnTo>
                <a:lnTo>
                  <a:pt x="15463" y="13274"/>
                </a:lnTo>
                <a:cubicBezTo>
                  <a:pt x="15463" y="13274"/>
                  <a:pt x="15463" y="13274"/>
                  <a:pt x="15473" y="13377"/>
                </a:cubicBezTo>
                <a:cubicBezTo>
                  <a:pt x="15473" y="13377"/>
                  <a:pt x="15473" y="13378"/>
                  <a:pt x="15404" y="13395"/>
                </a:cubicBezTo>
                <a:cubicBezTo>
                  <a:pt x="15404" y="13395"/>
                  <a:pt x="15403" y="13396"/>
                  <a:pt x="15385" y="13533"/>
                </a:cubicBezTo>
                <a:cubicBezTo>
                  <a:pt x="15385" y="13533"/>
                  <a:pt x="15386" y="13532"/>
                  <a:pt x="15415" y="13519"/>
                </a:cubicBezTo>
                <a:cubicBezTo>
                  <a:pt x="15415" y="13519"/>
                  <a:pt x="15416" y="13519"/>
                  <a:pt x="15431" y="13570"/>
                </a:cubicBezTo>
                <a:cubicBezTo>
                  <a:pt x="15431" y="13570"/>
                  <a:pt x="15430" y="13571"/>
                  <a:pt x="15387" y="13649"/>
                </a:cubicBezTo>
                <a:cubicBezTo>
                  <a:pt x="15387" y="13649"/>
                  <a:pt x="15387" y="13647"/>
                  <a:pt x="15409" y="13666"/>
                </a:cubicBezTo>
                <a:cubicBezTo>
                  <a:pt x="15409" y="13666"/>
                  <a:pt x="15409" y="13666"/>
                  <a:pt x="15408" y="13761"/>
                </a:cubicBezTo>
                <a:cubicBezTo>
                  <a:pt x="15408" y="13761"/>
                  <a:pt x="15408" y="13762"/>
                  <a:pt x="15381" y="13796"/>
                </a:cubicBezTo>
                <a:cubicBezTo>
                  <a:pt x="15381" y="13796"/>
                  <a:pt x="15380" y="13794"/>
                  <a:pt x="15357" y="13870"/>
                </a:cubicBezTo>
                <a:cubicBezTo>
                  <a:pt x="15357" y="13870"/>
                  <a:pt x="15357" y="13871"/>
                  <a:pt x="15401" y="13908"/>
                </a:cubicBezTo>
                <a:cubicBezTo>
                  <a:pt x="15401" y="13908"/>
                  <a:pt x="15402" y="13908"/>
                  <a:pt x="15361" y="13912"/>
                </a:cubicBezTo>
                <a:lnTo>
                  <a:pt x="15371" y="13927"/>
                </a:lnTo>
                <a:lnTo>
                  <a:pt x="15373" y="13921"/>
                </a:lnTo>
                <a:cubicBezTo>
                  <a:pt x="15373" y="13921"/>
                  <a:pt x="15375" y="13929"/>
                  <a:pt x="15375" y="13931"/>
                </a:cubicBezTo>
                <a:lnTo>
                  <a:pt x="15371" y="13928"/>
                </a:lnTo>
                <a:cubicBezTo>
                  <a:pt x="15370" y="13935"/>
                  <a:pt x="15369" y="13949"/>
                  <a:pt x="15367" y="13975"/>
                </a:cubicBezTo>
                <a:cubicBezTo>
                  <a:pt x="15367" y="13975"/>
                  <a:pt x="15367" y="13974"/>
                  <a:pt x="15397" y="13961"/>
                </a:cubicBezTo>
                <a:cubicBezTo>
                  <a:pt x="15397" y="13961"/>
                  <a:pt x="15396" y="13962"/>
                  <a:pt x="15391" y="14014"/>
                </a:cubicBezTo>
                <a:cubicBezTo>
                  <a:pt x="15391" y="14014"/>
                  <a:pt x="15391" y="14014"/>
                  <a:pt x="15411" y="14012"/>
                </a:cubicBezTo>
                <a:cubicBezTo>
                  <a:pt x="15411" y="14012"/>
                  <a:pt x="15411" y="14012"/>
                  <a:pt x="15409" y="13991"/>
                </a:cubicBezTo>
                <a:cubicBezTo>
                  <a:pt x="15409" y="13991"/>
                  <a:pt x="15410" y="13991"/>
                  <a:pt x="15435" y="13936"/>
                </a:cubicBezTo>
                <a:cubicBezTo>
                  <a:pt x="15435" y="13936"/>
                  <a:pt x="15434" y="13937"/>
                  <a:pt x="15436" y="13958"/>
                </a:cubicBezTo>
                <a:cubicBezTo>
                  <a:pt x="15436" y="13958"/>
                  <a:pt x="15437" y="13957"/>
                  <a:pt x="15477" y="13953"/>
                </a:cubicBezTo>
                <a:cubicBezTo>
                  <a:pt x="15477" y="13953"/>
                  <a:pt x="15477" y="13953"/>
                  <a:pt x="15470" y="13985"/>
                </a:cubicBezTo>
                <a:cubicBezTo>
                  <a:pt x="15470" y="13985"/>
                  <a:pt x="15470" y="13986"/>
                  <a:pt x="15490" y="13984"/>
                </a:cubicBezTo>
                <a:cubicBezTo>
                  <a:pt x="15490" y="13984"/>
                  <a:pt x="15489" y="13983"/>
                  <a:pt x="15511" y="14001"/>
                </a:cubicBezTo>
                <a:cubicBezTo>
                  <a:pt x="15511" y="14001"/>
                  <a:pt x="15513" y="14001"/>
                  <a:pt x="15527" y="13937"/>
                </a:cubicBezTo>
                <a:cubicBezTo>
                  <a:pt x="15527" y="13937"/>
                  <a:pt x="15526" y="13937"/>
                  <a:pt x="15572" y="13996"/>
                </a:cubicBezTo>
                <a:cubicBezTo>
                  <a:pt x="15507" y="14054"/>
                  <a:pt x="15564" y="14008"/>
                  <a:pt x="15544" y="14010"/>
                </a:cubicBezTo>
                <a:cubicBezTo>
                  <a:pt x="15544" y="14010"/>
                  <a:pt x="15543" y="14010"/>
                  <a:pt x="15504" y="14035"/>
                </a:cubicBezTo>
                <a:cubicBezTo>
                  <a:pt x="15505" y="14074"/>
                  <a:pt x="15507" y="14104"/>
                  <a:pt x="15508" y="14127"/>
                </a:cubicBezTo>
                <a:lnTo>
                  <a:pt x="15510" y="14143"/>
                </a:lnTo>
                <a:lnTo>
                  <a:pt x="15517" y="14143"/>
                </a:lnTo>
                <a:cubicBezTo>
                  <a:pt x="15525" y="14167"/>
                  <a:pt x="15520" y="14215"/>
                  <a:pt x="15514" y="14175"/>
                </a:cubicBezTo>
                <a:lnTo>
                  <a:pt x="15510" y="14143"/>
                </a:lnTo>
                <a:lnTo>
                  <a:pt x="15494" y="14140"/>
                </a:lnTo>
                <a:cubicBezTo>
                  <a:pt x="15494" y="14140"/>
                  <a:pt x="15495" y="14140"/>
                  <a:pt x="15510" y="14191"/>
                </a:cubicBezTo>
                <a:cubicBezTo>
                  <a:pt x="15498" y="14391"/>
                  <a:pt x="15531" y="14210"/>
                  <a:pt x="15524" y="14242"/>
                </a:cubicBezTo>
                <a:cubicBezTo>
                  <a:pt x="15524" y="14242"/>
                  <a:pt x="15525" y="14241"/>
                  <a:pt x="15520" y="14294"/>
                </a:cubicBezTo>
                <a:cubicBezTo>
                  <a:pt x="15562" y="14311"/>
                  <a:pt x="15538" y="14272"/>
                  <a:pt x="15558" y="14270"/>
                </a:cubicBezTo>
                <a:cubicBezTo>
                  <a:pt x="15611" y="14296"/>
                  <a:pt x="15566" y="14258"/>
                  <a:pt x="15586" y="14256"/>
                </a:cubicBezTo>
                <a:cubicBezTo>
                  <a:pt x="15586" y="14256"/>
                  <a:pt x="15588" y="14256"/>
                  <a:pt x="15612" y="14296"/>
                </a:cubicBezTo>
                <a:cubicBezTo>
                  <a:pt x="15612" y="14296"/>
                  <a:pt x="15611" y="14296"/>
                  <a:pt x="15595" y="14340"/>
                </a:cubicBezTo>
                <a:cubicBezTo>
                  <a:pt x="15595" y="14340"/>
                  <a:pt x="15595" y="14339"/>
                  <a:pt x="15620" y="14494"/>
                </a:cubicBezTo>
                <a:cubicBezTo>
                  <a:pt x="15620" y="14494"/>
                  <a:pt x="15620" y="14494"/>
                  <a:pt x="15606" y="14558"/>
                </a:cubicBezTo>
                <a:cubicBezTo>
                  <a:pt x="15606" y="14558"/>
                  <a:pt x="15605" y="14558"/>
                  <a:pt x="15659" y="14584"/>
                </a:cubicBezTo>
                <a:cubicBezTo>
                  <a:pt x="15642" y="14628"/>
                  <a:pt x="15674" y="14635"/>
                  <a:pt x="15667" y="14668"/>
                </a:cubicBezTo>
                <a:cubicBezTo>
                  <a:pt x="15667" y="14668"/>
                  <a:pt x="15667" y="14667"/>
                  <a:pt x="15622" y="14724"/>
                </a:cubicBezTo>
                <a:cubicBezTo>
                  <a:pt x="15622" y="14724"/>
                  <a:pt x="15621" y="14724"/>
                  <a:pt x="15616" y="14777"/>
                </a:cubicBezTo>
                <a:cubicBezTo>
                  <a:pt x="15616" y="14777"/>
                  <a:pt x="15617" y="14777"/>
                  <a:pt x="15663" y="14835"/>
                </a:cubicBezTo>
                <a:cubicBezTo>
                  <a:pt x="15663" y="14835"/>
                  <a:pt x="15662" y="14835"/>
                  <a:pt x="15664" y="14856"/>
                </a:cubicBezTo>
                <a:cubicBezTo>
                  <a:pt x="15664" y="14856"/>
                  <a:pt x="15664" y="14857"/>
                  <a:pt x="15635" y="14870"/>
                </a:cubicBezTo>
                <a:cubicBezTo>
                  <a:pt x="15635" y="14870"/>
                  <a:pt x="15635" y="14870"/>
                  <a:pt x="15623" y="14955"/>
                </a:cubicBezTo>
                <a:cubicBezTo>
                  <a:pt x="15623" y="14955"/>
                  <a:pt x="15623" y="14955"/>
                  <a:pt x="15660" y="15025"/>
                </a:cubicBezTo>
                <a:cubicBezTo>
                  <a:pt x="15660" y="15025"/>
                  <a:pt x="15661" y="15024"/>
                  <a:pt x="15612" y="15154"/>
                </a:cubicBezTo>
                <a:cubicBezTo>
                  <a:pt x="15612" y="15154"/>
                  <a:pt x="15611" y="15154"/>
                  <a:pt x="15650" y="15245"/>
                </a:cubicBezTo>
                <a:cubicBezTo>
                  <a:pt x="15650" y="15245"/>
                  <a:pt x="15650" y="15245"/>
                  <a:pt x="15584" y="15398"/>
                </a:cubicBezTo>
                <a:cubicBezTo>
                  <a:pt x="15584" y="15398"/>
                  <a:pt x="15584" y="15398"/>
                  <a:pt x="15630" y="15456"/>
                </a:cubicBezTo>
                <a:cubicBezTo>
                  <a:pt x="15599" y="15449"/>
                  <a:pt x="15622" y="15489"/>
                  <a:pt x="15613" y="15500"/>
                </a:cubicBezTo>
                <a:cubicBezTo>
                  <a:pt x="15613" y="15500"/>
                  <a:pt x="15614" y="15500"/>
                  <a:pt x="15629" y="15551"/>
                </a:cubicBezTo>
                <a:cubicBezTo>
                  <a:pt x="15629" y="15551"/>
                  <a:pt x="15629" y="15552"/>
                  <a:pt x="15588" y="15650"/>
                </a:cubicBezTo>
                <a:cubicBezTo>
                  <a:pt x="15588" y="15650"/>
                  <a:pt x="15587" y="15649"/>
                  <a:pt x="15581" y="15634"/>
                </a:cubicBezTo>
                <a:lnTo>
                  <a:pt x="15554" y="15573"/>
                </a:lnTo>
                <a:lnTo>
                  <a:pt x="15550" y="15580"/>
                </a:lnTo>
                <a:cubicBezTo>
                  <a:pt x="15550" y="15580"/>
                  <a:pt x="15550" y="15579"/>
                  <a:pt x="15540" y="15685"/>
                </a:cubicBezTo>
                <a:cubicBezTo>
                  <a:pt x="15540" y="15685"/>
                  <a:pt x="15540" y="15686"/>
                  <a:pt x="15483" y="15733"/>
                </a:cubicBezTo>
                <a:cubicBezTo>
                  <a:pt x="15483" y="15733"/>
                  <a:pt x="15483" y="15732"/>
                  <a:pt x="15440" y="15716"/>
                </a:cubicBezTo>
                <a:cubicBezTo>
                  <a:pt x="15440" y="15716"/>
                  <a:pt x="15441" y="15717"/>
                  <a:pt x="15443" y="15738"/>
                </a:cubicBezTo>
                <a:cubicBezTo>
                  <a:pt x="15443" y="15738"/>
                  <a:pt x="15444" y="15737"/>
                  <a:pt x="15455" y="15746"/>
                </a:cubicBezTo>
                <a:cubicBezTo>
                  <a:pt x="15524" y="15729"/>
                  <a:pt x="15508" y="15773"/>
                  <a:pt x="15499" y="15784"/>
                </a:cubicBezTo>
                <a:cubicBezTo>
                  <a:pt x="15559" y="15778"/>
                  <a:pt x="15552" y="15811"/>
                  <a:pt x="15542" y="15822"/>
                </a:cubicBezTo>
                <a:cubicBezTo>
                  <a:pt x="15573" y="15714"/>
                  <a:pt x="15563" y="15820"/>
                  <a:pt x="15584" y="15818"/>
                </a:cubicBezTo>
                <a:cubicBezTo>
                  <a:pt x="15584" y="15818"/>
                  <a:pt x="15582" y="15817"/>
                  <a:pt x="15601" y="15794"/>
                </a:cubicBezTo>
                <a:cubicBezTo>
                  <a:pt x="15601" y="15794"/>
                  <a:pt x="15601" y="15794"/>
                  <a:pt x="15687" y="15733"/>
                </a:cubicBezTo>
                <a:cubicBezTo>
                  <a:pt x="15687" y="15733"/>
                  <a:pt x="15688" y="15733"/>
                  <a:pt x="15695" y="15816"/>
                </a:cubicBezTo>
                <a:cubicBezTo>
                  <a:pt x="15695" y="15816"/>
                  <a:pt x="15694" y="15816"/>
                  <a:pt x="15755" y="15810"/>
                </a:cubicBezTo>
                <a:cubicBezTo>
                  <a:pt x="15755" y="15810"/>
                  <a:pt x="15756" y="15812"/>
                  <a:pt x="15758" y="15832"/>
                </a:cubicBezTo>
                <a:cubicBezTo>
                  <a:pt x="15684" y="15808"/>
                  <a:pt x="15737" y="15834"/>
                  <a:pt x="15728" y="15845"/>
                </a:cubicBezTo>
                <a:cubicBezTo>
                  <a:pt x="15728" y="15845"/>
                  <a:pt x="15729" y="15846"/>
                  <a:pt x="15744" y="15896"/>
                </a:cubicBezTo>
                <a:lnTo>
                  <a:pt x="15690" y="15920"/>
                </a:lnTo>
                <a:lnTo>
                  <a:pt x="15687" y="15927"/>
                </a:lnTo>
                <a:cubicBezTo>
                  <a:pt x="15672" y="15937"/>
                  <a:pt x="15647" y="15942"/>
                  <a:pt x="15669" y="15930"/>
                </a:cubicBezTo>
                <a:lnTo>
                  <a:pt x="15690" y="15920"/>
                </a:lnTo>
                <a:lnTo>
                  <a:pt x="15694" y="15911"/>
                </a:lnTo>
                <a:cubicBezTo>
                  <a:pt x="15694" y="15911"/>
                  <a:pt x="15693" y="15911"/>
                  <a:pt x="15678" y="15860"/>
                </a:cubicBezTo>
                <a:cubicBezTo>
                  <a:pt x="15678" y="15860"/>
                  <a:pt x="15679" y="15860"/>
                  <a:pt x="15650" y="15988"/>
                </a:cubicBezTo>
                <a:cubicBezTo>
                  <a:pt x="15650" y="15988"/>
                  <a:pt x="15650" y="15988"/>
                  <a:pt x="15718" y="15950"/>
                </a:cubicBezTo>
                <a:lnTo>
                  <a:pt x="15694" y="15993"/>
                </a:lnTo>
                <a:lnTo>
                  <a:pt x="15701" y="15994"/>
                </a:lnTo>
                <a:cubicBezTo>
                  <a:pt x="15701" y="15994"/>
                  <a:pt x="15702" y="15994"/>
                  <a:pt x="15710" y="16077"/>
                </a:cubicBezTo>
                <a:cubicBezTo>
                  <a:pt x="15710" y="16077"/>
                  <a:pt x="15709" y="16077"/>
                  <a:pt x="15680" y="16090"/>
                </a:cubicBezTo>
                <a:cubicBezTo>
                  <a:pt x="15680" y="16090"/>
                  <a:pt x="15681" y="16090"/>
                  <a:pt x="15683" y="16111"/>
                </a:cubicBezTo>
                <a:cubicBezTo>
                  <a:pt x="15683" y="16111"/>
                  <a:pt x="15683" y="16111"/>
                  <a:pt x="15657" y="16166"/>
                </a:cubicBezTo>
                <a:lnTo>
                  <a:pt x="15728" y="16169"/>
                </a:lnTo>
                <a:cubicBezTo>
                  <a:pt x="15728" y="16169"/>
                  <a:pt x="15728" y="16170"/>
                  <a:pt x="15783" y="16217"/>
                </a:cubicBezTo>
                <a:cubicBezTo>
                  <a:pt x="15783" y="16217"/>
                  <a:pt x="15784" y="16216"/>
                  <a:pt x="15810" y="16067"/>
                </a:cubicBezTo>
                <a:cubicBezTo>
                  <a:pt x="15810" y="16067"/>
                  <a:pt x="15810" y="16067"/>
                  <a:pt x="15819" y="16055"/>
                </a:cubicBezTo>
                <a:cubicBezTo>
                  <a:pt x="15819" y="16055"/>
                  <a:pt x="15820" y="16056"/>
                  <a:pt x="15858" y="15822"/>
                </a:cubicBezTo>
                <a:cubicBezTo>
                  <a:pt x="15858" y="15822"/>
                  <a:pt x="15859" y="15822"/>
                  <a:pt x="15846" y="15791"/>
                </a:cubicBezTo>
                <a:cubicBezTo>
                  <a:pt x="15846" y="15791"/>
                  <a:pt x="15845" y="15791"/>
                  <a:pt x="15868" y="15716"/>
                </a:cubicBezTo>
                <a:cubicBezTo>
                  <a:pt x="15868" y="15716"/>
                  <a:pt x="15869" y="15716"/>
                  <a:pt x="15836" y="15688"/>
                </a:cubicBezTo>
                <a:cubicBezTo>
                  <a:pt x="15923" y="15533"/>
                  <a:pt x="15825" y="15583"/>
                  <a:pt x="15861" y="15538"/>
                </a:cubicBezTo>
                <a:cubicBezTo>
                  <a:pt x="15861" y="15538"/>
                  <a:pt x="15861" y="15538"/>
                  <a:pt x="15830" y="15531"/>
                </a:cubicBezTo>
                <a:cubicBezTo>
                  <a:pt x="15830" y="15531"/>
                  <a:pt x="15830" y="15531"/>
                  <a:pt x="15810" y="15533"/>
                </a:cubicBezTo>
                <a:cubicBezTo>
                  <a:pt x="15810" y="15533"/>
                  <a:pt x="15811" y="15533"/>
                  <a:pt x="15865" y="15465"/>
                </a:cubicBezTo>
                <a:cubicBezTo>
                  <a:pt x="15865" y="15465"/>
                  <a:pt x="15865" y="15465"/>
                  <a:pt x="15843" y="15446"/>
                </a:cubicBezTo>
                <a:cubicBezTo>
                  <a:pt x="15854" y="15455"/>
                  <a:pt x="15852" y="15434"/>
                  <a:pt x="15861" y="15423"/>
                </a:cubicBezTo>
                <a:cubicBezTo>
                  <a:pt x="15890" y="15294"/>
                  <a:pt x="15883" y="15441"/>
                  <a:pt x="15906" y="15366"/>
                </a:cubicBezTo>
                <a:cubicBezTo>
                  <a:pt x="15906" y="15366"/>
                  <a:pt x="15907" y="15366"/>
                  <a:pt x="15899" y="15398"/>
                </a:cubicBezTo>
                <a:cubicBezTo>
                  <a:pt x="15899" y="15398"/>
                  <a:pt x="15899" y="15398"/>
                  <a:pt x="15905" y="15461"/>
                </a:cubicBezTo>
                <a:cubicBezTo>
                  <a:pt x="15905" y="15461"/>
                  <a:pt x="15905" y="15461"/>
                  <a:pt x="15925" y="15459"/>
                </a:cubicBezTo>
                <a:cubicBezTo>
                  <a:pt x="15925" y="15459"/>
                  <a:pt x="15926" y="15459"/>
                  <a:pt x="15939" y="15280"/>
                </a:cubicBezTo>
                <a:cubicBezTo>
                  <a:pt x="15941" y="15193"/>
                  <a:pt x="15942" y="15125"/>
                  <a:pt x="15943" y="15074"/>
                </a:cubicBezTo>
                <a:lnTo>
                  <a:pt x="15945" y="14994"/>
                </a:lnTo>
                <a:lnTo>
                  <a:pt x="15942" y="14996"/>
                </a:lnTo>
                <a:lnTo>
                  <a:pt x="15932" y="14979"/>
                </a:lnTo>
                <a:lnTo>
                  <a:pt x="15923" y="15030"/>
                </a:lnTo>
                <a:lnTo>
                  <a:pt x="15926" y="15039"/>
                </a:lnTo>
                <a:lnTo>
                  <a:pt x="15921" y="15047"/>
                </a:lnTo>
                <a:lnTo>
                  <a:pt x="15912" y="15074"/>
                </a:lnTo>
                <a:cubicBezTo>
                  <a:pt x="15908" y="15081"/>
                  <a:pt x="15904" y="15083"/>
                  <a:pt x="15899" y="15074"/>
                </a:cubicBezTo>
                <a:cubicBezTo>
                  <a:pt x="15899" y="15074"/>
                  <a:pt x="15899" y="15074"/>
                  <a:pt x="15902" y="15070"/>
                </a:cubicBezTo>
                <a:lnTo>
                  <a:pt x="15921" y="15047"/>
                </a:lnTo>
                <a:lnTo>
                  <a:pt x="15923" y="15038"/>
                </a:lnTo>
                <a:lnTo>
                  <a:pt x="15923" y="15030"/>
                </a:lnTo>
                <a:cubicBezTo>
                  <a:pt x="15921" y="15022"/>
                  <a:pt x="15918" y="15004"/>
                  <a:pt x="15909" y="14968"/>
                </a:cubicBezTo>
                <a:cubicBezTo>
                  <a:pt x="15909" y="14968"/>
                  <a:pt x="15909" y="14968"/>
                  <a:pt x="15918" y="14956"/>
                </a:cubicBezTo>
                <a:lnTo>
                  <a:pt x="15932" y="14979"/>
                </a:lnTo>
                <a:lnTo>
                  <a:pt x="15939" y="14943"/>
                </a:lnTo>
                <a:lnTo>
                  <a:pt x="15942" y="14931"/>
                </a:lnTo>
                <a:lnTo>
                  <a:pt x="15935" y="14914"/>
                </a:lnTo>
                <a:cubicBezTo>
                  <a:pt x="15935" y="14914"/>
                  <a:pt x="15934" y="14914"/>
                  <a:pt x="15957" y="14838"/>
                </a:cubicBezTo>
                <a:cubicBezTo>
                  <a:pt x="15957" y="14838"/>
                  <a:pt x="15958" y="14838"/>
                  <a:pt x="15936" y="14819"/>
                </a:cubicBezTo>
                <a:cubicBezTo>
                  <a:pt x="15936" y="14819"/>
                  <a:pt x="15935" y="14819"/>
                  <a:pt x="15915" y="14821"/>
                </a:cubicBezTo>
                <a:cubicBezTo>
                  <a:pt x="15915" y="14821"/>
                  <a:pt x="15916" y="14820"/>
                  <a:pt x="15841" y="14891"/>
                </a:cubicBezTo>
                <a:cubicBezTo>
                  <a:pt x="15841" y="14891"/>
                  <a:pt x="15841" y="14891"/>
                  <a:pt x="15837" y="14850"/>
                </a:cubicBezTo>
                <a:cubicBezTo>
                  <a:pt x="15837" y="14850"/>
                  <a:pt x="15837" y="14849"/>
                  <a:pt x="15800" y="14895"/>
                </a:cubicBezTo>
                <a:cubicBezTo>
                  <a:pt x="15800" y="14895"/>
                  <a:pt x="15801" y="14895"/>
                  <a:pt x="15756" y="14857"/>
                </a:cubicBezTo>
                <a:cubicBezTo>
                  <a:pt x="15756" y="14857"/>
                  <a:pt x="15757" y="14858"/>
                  <a:pt x="15751" y="14796"/>
                </a:cubicBezTo>
                <a:cubicBezTo>
                  <a:pt x="15751" y="14796"/>
                  <a:pt x="15750" y="14795"/>
                  <a:pt x="15790" y="14791"/>
                </a:cubicBezTo>
                <a:cubicBezTo>
                  <a:pt x="15790" y="14791"/>
                  <a:pt x="15791" y="14792"/>
                  <a:pt x="15789" y="14771"/>
                </a:cubicBezTo>
                <a:cubicBezTo>
                  <a:pt x="15846" y="14839"/>
                  <a:pt x="15816" y="14736"/>
                  <a:pt x="15847" y="14743"/>
                </a:cubicBezTo>
                <a:cubicBezTo>
                  <a:pt x="15847" y="14743"/>
                  <a:pt x="15847" y="14743"/>
                  <a:pt x="15939" y="14745"/>
                </a:cubicBezTo>
                <a:cubicBezTo>
                  <a:pt x="15939" y="14745"/>
                  <a:pt x="15938" y="14744"/>
                  <a:pt x="15940" y="14765"/>
                </a:cubicBezTo>
                <a:cubicBezTo>
                  <a:pt x="15940" y="14765"/>
                  <a:pt x="15941" y="14766"/>
                  <a:pt x="15965" y="14691"/>
                </a:cubicBezTo>
                <a:cubicBezTo>
                  <a:pt x="15965" y="14691"/>
                  <a:pt x="15964" y="14690"/>
                  <a:pt x="16023" y="14663"/>
                </a:cubicBezTo>
                <a:cubicBezTo>
                  <a:pt x="16028" y="14715"/>
                  <a:pt x="16025" y="14724"/>
                  <a:pt x="16021" y="14720"/>
                </a:cubicBezTo>
                <a:lnTo>
                  <a:pt x="16051" y="14745"/>
                </a:lnTo>
                <a:cubicBezTo>
                  <a:pt x="16047" y="14703"/>
                  <a:pt x="16070" y="14743"/>
                  <a:pt x="16067" y="14701"/>
                </a:cubicBezTo>
                <a:cubicBezTo>
                  <a:pt x="16067" y="14701"/>
                  <a:pt x="16067" y="14702"/>
                  <a:pt x="16041" y="14641"/>
                </a:cubicBezTo>
                <a:cubicBezTo>
                  <a:pt x="16041" y="14641"/>
                  <a:pt x="16041" y="14640"/>
                  <a:pt x="16075" y="14574"/>
                </a:cubicBezTo>
                <a:cubicBezTo>
                  <a:pt x="16075" y="14574"/>
                  <a:pt x="16075" y="14574"/>
                  <a:pt x="16076" y="14479"/>
                </a:cubicBezTo>
                <a:cubicBezTo>
                  <a:pt x="16076" y="14479"/>
                  <a:pt x="16077" y="14481"/>
                  <a:pt x="16093" y="14437"/>
                </a:cubicBezTo>
                <a:lnTo>
                  <a:pt x="16045" y="14428"/>
                </a:lnTo>
                <a:lnTo>
                  <a:pt x="16061" y="14430"/>
                </a:lnTo>
                <a:cubicBezTo>
                  <a:pt x="16061" y="14430"/>
                  <a:pt x="16062" y="14430"/>
                  <a:pt x="16078" y="14386"/>
                </a:cubicBezTo>
                <a:cubicBezTo>
                  <a:pt x="16078" y="14386"/>
                  <a:pt x="16078" y="14385"/>
                  <a:pt x="16067" y="14376"/>
                </a:cubicBezTo>
                <a:cubicBezTo>
                  <a:pt x="16067" y="14376"/>
                  <a:pt x="16067" y="14376"/>
                  <a:pt x="16059" y="14293"/>
                </a:cubicBezTo>
                <a:cubicBezTo>
                  <a:pt x="16059" y="14293"/>
                  <a:pt x="16059" y="14293"/>
                  <a:pt x="16086" y="14259"/>
                </a:cubicBezTo>
                <a:cubicBezTo>
                  <a:pt x="16086" y="14259"/>
                  <a:pt x="16087" y="14260"/>
                  <a:pt x="16154" y="14221"/>
                </a:cubicBezTo>
                <a:cubicBezTo>
                  <a:pt x="16154" y="14221"/>
                  <a:pt x="16154" y="14221"/>
                  <a:pt x="16150" y="14179"/>
                </a:cubicBezTo>
                <a:cubicBezTo>
                  <a:pt x="16150" y="14179"/>
                  <a:pt x="16150" y="14180"/>
                  <a:pt x="16168" y="14157"/>
                </a:cubicBezTo>
                <a:cubicBezTo>
                  <a:pt x="16168" y="14157"/>
                  <a:pt x="16167" y="14157"/>
                  <a:pt x="16168" y="14063"/>
                </a:cubicBezTo>
                <a:cubicBezTo>
                  <a:pt x="16168" y="14063"/>
                  <a:pt x="16169" y="14062"/>
                  <a:pt x="16194" y="14007"/>
                </a:cubicBezTo>
                <a:cubicBezTo>
                  <a:pt x="16194" y="14007"/>
                  <a:pt x="16195" y="14008"/>
                  <a:pt x="16215" y="14006"/>
                </a:cubicBezTo>
                <a:cubicBezTo>
                  <a:pt x="16333" y="13858"/>
                  <a:pt x="16246" y="14013"/>
                  <a:pt x="16292" y="13956"/>
                </a:cubicBezTo>
                <a:cubicBezTo>
                  <a:pt x="16292" y="13956"/>
                  <a:pt x="16291" y="13957"/>
                  <a:pt x="16304" y="13987"/>
                </a:cubicBezTo>
                <a:cubicBezTo>
                  <a:pt x="16304" y="13987"/>
                  <a:pt x="16304" y="13986"/>
                  <a:pt x="16313" y="13975"/>
                </a:cubicBezTo>
                <a:cubicBezTo>
                  <a:pt x="16313" y="13975"/>
                  <a:pt x="16314" y="13974"/>
                  <a:pt x="16341" y="13940"/>
                </a:cubicBezTo>
                <a:cubicBezTo>
                  <a:pt x="16341" y="13940"/>
                  <a:pt x="16341" y="13940"/>
                  <a:pt x="16287" y="13914"/>
                </a:cubicBezTo>
                <a:cubicBezTo>
                  <a:pt x="16287" y="13914"/>
                  <a:pt x="16288" y="13914"/>
                  <a:pt x="16286" y="13893"/>
                </a:cubicBezTo>
                <a:cubicBezTo>
                  <a:pt x="16286" y="13893"/>
                  <a:pt x="16285" y="13894"/>
                  <a:pt x="16296" y="13904"/>
                </a:cubicBezTo>
                <a:cubicBezTo>
                  <a:pt x="16296" y="13904"/>
                  <a:pt x="16297" y="13903"/>
                  <a:pt x="16300" y="13829"/>
                </a:cubicBezTo>
                <a:cubicBezTo>
                  <a:pt x="16300" y="13829"/>
                  <a:pt x="16300" y="13829"/>
                  <a:pt x="16377" y="13780"/>
                </a:cubicBezTo>
                <a:lnTo>
                  <a:pt x="16347" y="13735"/>
                </a:lnTo>
                <a:lnTo>
                  <a:pt x="16343" y="13752"/>
                </a:lnTo>
                <a:cubicBezTo>
                  <a:pt x="16358" y="13751"/>
                  <a:pt x="16322" y="13695"/>
                  <a:pt x="16338" y="13721"/>
                </a:cubicBezTo>
                <a:lnTo>
                  <a:pt x="16347" y="13735"/>
                </a:lnTo>
                <a:lnTo>
                  <a:pt x="16348" y="13730"/>
                </a:lnTo>
                <a:cubicBezTo>
                  <a:pt x="16354" y="13709"/>
                  <a:pt x="16366" y="13666"/>
                  <a:pt x="16388" y="13580"/>
                </a:cubicBezTo>
                <a:cubicBezTo>
                  <a:pt x="16388" y="13580"/>
                  <a:pt x="16387" y="13580"/>
                  <a:pt x="16442" y="13512"/>
                </a:cubicBezTo>
                <a:lnTo>
                  <a:pt x="16423" y="13485"/>
                </a:lnTo>
                <a:lnTo>
                  <a:pt x="16421" y="13493"/>
                </a:lnTo>
                <a:cubicBezTo>
                  <a:pt x="16431" y="13492"/>
                  <a:pt x="16422" y="13480"/>
                  <a:pt x="16418" y="13477"/>
                </a:cubicBezTo>
                <a:lnTo>
                  <a:pt x="16423" y="13485"/>
                </a:lnTo>
                <a:lnTo>
                  <a:pt x="16425" y="13484"/>
                </a:lnTo>
                <a:cubicBezTo>
                  <a:pt x="16429" y="13476"/>
                  <a:pt x="16437" y="13460"/>
                  <a:pt x="16455" y="13427"/>
                </a:cubicBezTo>
                <a:cubicBezTo>
                  <a:pt x="16455" y="13427"/>
                  <a:pt x="16455" y="13427"/>
                  <a:pt x="16496" y="13423"/>
                </a:cubicBezTo>
                <a:cubicBezTo>
                  <a:pt x="16496" y="13423"/>
                  <a:pt x="16495" y="13422"/>
                  <a:pt x="16491" y="13380"/>
                </a:cubicBezTo>
                <a:cubicBezTo>
                  <a:pt x="16491" y="13380"/>
                  <a:pt x="16491" y="13382"/>
                  <a:pt x="16507" y="13338"/>
                </a:cubicBezTo>
                <a:cubicBezTo>
                  <a:pt x="16507" y="13338"/>
                  <a:pt x="16507" y="13337"/>
                  <a:pt x="16557" y="13322"/>
                </a:cubicBezTo>
                <a:cubicBezTo>
                  <a:pt x="16557" y="13322"/>
                  <a:pt x="16556" y="13323"/>
                  <a:pt x="16569" y="13353"/>
                </a:cubicBezTo>
                <a:cubicBezTo>
                  <a:pt x="16569" y="13353"/>
                  <a:pt x="16570" y="13352"/>
                  <a:pt x="16579" y="13341"/>
                </a:cubicBezTo>
                <a:cubicBezTo>
                  <a:pt x="16567" y="13216"/>
                  <a:pt x="16583" y="13172"/>
                  <a:pt x="16634" y="13178"/>
                </a:cubicBezTo>
                <a:cubicBezTo>
                  <a:pt x="16634" y="13178"/>
                  <a:pt x="16635" y="13179"/>
                  <a:pt x="16646" y="13188"/>
                </a:cubicBezTo>
                <a:cubicBezTo>
                  <a:pt x="16600" y="13245"/>
                  <a:pt x="16631" y="13252"/>
                  <a:pt x="16629" y="13232"/>
                </a:cubicBezTo>
                <a:cubicBezTo>
                  <a:pt x="16640" y="13241"/>
                  <a:pt x="16690" y="13226"/>
                  <a:pt x="16683" y="13258"/>
                </a:cubicBezTo>
                <a:cubicBezTo>
                  <a:pt x="16650" y="13299"/>
                  <a:pt x="16624" y="13331"/>
                  <a:pt x="16605" y="13356"/>
                </a:cubicBezTo>
                <a:lnTo>
                  <a:pt x="16579" y="13388"/>
                </a:lnTo>
                <a:lnTo>
                  <a:pt x="16617" y="13398"/>
                </a:lnTo>
                <a:cubicBezTo>
                  <a:pt x="16625" y="13400"/>
                  <a:pt x="16625" y="13399"/>
                  <a:pt x="16625" y="13399"/>
                </a:cubicBezTo>
                <a:cubicBezTo>
                  <a:pt x="16623" y="13384"/>
                  <a:pt x="16610" y="13388"/>
                  <a:pt x="16595" y="13398"/>
                </a:cubicBezTo>
                <a:lnTo>
                  <a:pt x="16562" y="13421"/>
                </a:lnTo>
                <a:lnTo>
                  <a:pt x="16589" y="13444"/>
                </a:lnTo>
                <a:cubicBezTo>
                  <a:pt x="16498" y="13501"/>
                  <a:pt x="16492" y="13506"/>
                  <a:pt x="16504" y="13497"/>
                </a:cubicBezTo>
                <a:cubicBezTo>
                  <a:pt x="16506" y="13497"/>
                  <a:pt x="16505" y="13497"/>
                  <a:pt x="16544" y="13501"/>
                </a:cubicBezTo>
                <a:cubicBezTo>
                  <a:pt x="16544" y="13501"/>
                  <a:pt x="16543" y="13502"/>
                  <a:pt x="16535" y="13514"/>
                </a:cubicBezTo>
                <a:lnTo>
                  <a:pt x="16527" y="13528"/>
                </a:lnTo>
                <a:lnTo>
                  <a:pt x="16538" y="13538"/>
                </a:lnTo>
                <a:cubicBezTo>
                  <a:pt x="16541" y="13557"/>
                  <a:pt x="16541" y="13585"/>
                  <a:pt x="16576" y="13529"/>
                </a:cubicBezTo>
                <a:cubicBezTo>
                  <a:pt x="16576" y="13529"/>
                  <a:pt x="16577" y="13530"/>
                  <a:pt x="16588" y="13539"/>
                </a:cubicBezTo>
                <a:cubicBezTo>
                  <a:pt x="16588" y="13539"/>
                  <a:pt x="16588" y="13540"/>
                  <a:pt x="16548" y="13659"/>
                </a:cubicBezTo>
                <a:cubicBezTo>
                  <a:pt x="16555" y="13627"/>
                  <a:pt x="16525" y="13640"/>
                  <a:pt x="16525" y="13640"/>
                </a:cubicBezTo>
                <a:cubicBezTo>
                  <a:pt x="16525" y="13640"/>
                  <a:pt x="16526" y="13639"/>
                  <a:pt x="16498" y="13673"/>
                </a:cubicBezTo>
                <a:cubicBezTo>
                  <a:pt x="16499" y="13673"/>
                  <a:pt x="16498" y="13673"/>
                  <a:pt x="16531" y="13701"/>
                </a:cubicBezTo>
                <a:cubicBezTo>
                  <a:pt x="16531" y="13701"/>
                  <a:pt x="16532" y="13701"/>
                  <a:pt x="16470" y="13802"/>
                </a:cubicBezTo>
                <a:cubicBezTo>
                  <a:pt x="16470" y="13802"/>
                  <a:pt x="16470" y="13802"/>
                  <a:pt x="16398" y="13799"/>
                </a:cubicBezTo>
                <a:cubicBezTo>
                  <a:pt x="16398" y="13799"/>
                  <a:pt x="16399" y="13798"/>
                  <a:pt x="16401" y="13819"/>
                </a:cubicBezTo>
                <a:cubicBezTo>
                  <a:pt x="16401" y="13819"/>
                  <a:pt x="16400" y="13820"/>
                  <a:pt x="16440" y="13816"/>
                </a:cubicBezTo>
                <a:cubicBezTo>
                  <a:pt x="16440" y="13816"/>
                  <a:pt x="16422" y="13840"/>
                  <a:pt x="16381" y="13891"/>
                </a:cubicBezTo>
                <a:cubicBezTo>
                  <a:pt x="16387" y="13890"/>
                  <a:pt x="16393" y="13889"/>
                  <a:pt x="16398" y="13893"/>
                </a:cubicBezTo>
                <a:cubicBezTo>
                  <a:pt x="16398" y="13893"/>
                  <a:pt x="16398" y="13893"/>
                  <a:pt x="16372" y="13947"/>
                </a:cubicBezTo>
                <a:cubicBezTo>
                  <a:pt x="16372" y="13947"/>
                  <a:pt x="16371" y="13948"/>
                  <a:pt x="16439" y="13909"/>
                </a:cubicBezTo>
                <a:cubicBezTo>
                  <a:pt x="16439" y="13909"/>
                  <a:pt x="16440" y="13910"/>
                  <a:pt x="16538" y="13764"/>
                </a:cubicBezTo>
                <a:cubicBezTo>
                  <a:pt x="16538" y="13764"/>
                  <a:pt x="16537" y="13764"/>
                  <a:pt x="16559" y="13783"/>
                </a:cubicBezTo>
                <a:cubicBezTo>
                  <a:pt x="16559" y="13783"/>
                  <a:pt x="16559" y="13783"/>
                  <a:pt x="16558" y="13877"/>
                </a:cubicBezTo>
                <a:cubicBezTo>
                  <a:pt x="16558" y="13877"/>
                  <a:pt x="16559" y="13877"/>
                  <a:pt x="16632" y="13786"/>
                </a:cubicBezTo>
                <a:lnTo>
                  <a:pt x="16632" y="13828"/>
                </a:lnTo>
                <a:lnTo>
                  <a:pt x="16613" y="13842"/>
                </a:lnTo>
                <a:lnTo>
                  <a:pt x="16603" y="13899"/>
                </a:lnTo>
                <a:lnTo>
                  <a:pt x="16606" y="13889"/>
                </a:lnTo>
                <a:cubicBezTo>
                  <a:pt x="16610" y="13883"/>
                  <a:pt x="16616" y="13882"/>
                  <a:pt x="16622" y="13892"/>
                </a:cubicBezTo>
                <a:cubicBezTo>
                  <a:pt x="16622" y="13892"/>
                  <a:pt x="16622" y="13893"/>
                  <a:pt x="16596" y="13947"/>
                </a:cubicBezTo>
                <a:cubicBezTo>
                  <a:pt x="16596" y="13947"/>
                  <a:pt x="16596" y="13947"/>
                  <a:pt x="16643" y="13911"/>
                </a:cubicBezTo>
                <a:cubicBezTo>
                  <a:pt x="16579" y="14034"/>
                  <a:pt x="16578" y="14040"/>
                  <a:pt x="16588" y="14029"/>
                </a:cubicBezTo>
                <a:lnTo>
                  <a:pt x="16593" y="14026"/>
                </a:lnTo>
                <a:lnTo>
                  <a:pt x="16608" y="14007"/>
                </a:lnTo>
                <a:cubicBezTo>
                  <a:pt x="16616" y="13998"/>
                  <a:pt x="16623" y="13994"/>
                  <a:pt x="16622" y="14007"/>
                </a:cubicBezTo>
                <a:cubicBezTo>
                  <a:pt x="16622" y="14007"/>
                  <a:pt x="16622" y="14007"/>
                  <a:pt x="16617" y="14010"/>
                </a:cubicBezTo>
                <a:lnTo>
                  <a:pt x="16593" y="14026"/>
                </a:lnTo>
                <a:lnTo>
                  <a:pt x="16586" y="14033"/>
                </a:lnTo>
                <a:lnTo>
                  <a:pt x="16616" y="14060"/>
                </a:lnTo>
                <a:cubicBezTo>
                  <a:pt x="16616" y="14060"/>
                  <a:pt x="16616" y="14060"/>
                  <a:pt x="16691" y="13990"/>
                </a:cubicBezTo>
                <a:cubicBezTo>
                  <a:pt x="16691" y="13990"/>
                  <a:pt x="16692" y="13989"/>
                  <a:pt x="16656" y="14035"/>
                </a:cubicBezTo>
                <a:cubicBezTo>
                  <a:pt x="16656" y="14035"/>
                  <a:pt x="16655" y="14034"/>
                  <a:pt x="16681" y="14095"/>
                </a:cubicBezTo>
                <a:cubicBezTo>
                  <a:pt x="16681" y="14095"/>
                  <a:pt x="16681" y="14095"/>
                  <a:pt x="16633" y="14131"/>
                </a:cubicBezTo>
                <a:cubicBezTo>
                  <a:pt x="16633" y="14131"/>
                  <a:pt x="16633" y="14132"/>
                  <a:pt x="16644" y="14141"/>
                </a:cubicBezTo>
                <a:cubicBezTo>
                  <a:pt x="16644" y="14141"/>
                  <a:pt x="16645" y="14141"/>
                  <a:pt x="16642" y="14214"/>
                </a:cubicBezTo>
                <a:cubicBezTo>
                  <a:pt x="16642" y="14214"/>
                  <a:pt x="16641" y="14215"/>
                  <a:pt x="16661" y="14213"/>
                </a:cubicBezTo>
                <a:cubicBezTo>
                  <a:pt x="16661" y="14213"/>
                  <a:pt x="16661" y="14213"/>
                  <a:pt x="16654" y="14245"/>
                </a:cubicBezTo>
                <a:cubicBezTo>
                  <a:pt x="16654" y="14245"/>
                  <a:pt x="16655" y="14245"/>
                  <a:pt x="16646" y="14256"/>
                </a:cubicBezTo>
                <a:cubicBezTo>
                  <a:pt x="16619" y="14291"/>
                  <a:pt x="16701" y="14303"/>
                  <a:pt x="16633" y="14341"/>
                </a:cubicBezTo>
                <a:cubicBezTo>
                  <a:pt x="16633" y="14341"/>
                  <a:pt x="16634" y="14341"/>
                  <a:pt x="16656" y="14360"/>
                </a:cubicBezTo>
                <a:cubicBezTo>
                  <a:pt x="16634" y="14341"/>
                  <a:pt x="16664" y="14349"/>
                  <a:pt x="16653" y="14340"/>
                </a:cubicBezTo>
                <a:cubicBezTo>
                  <a:pt x="16653" y="14340"/>
                  <a:pt x="16653" y="14338"/>
                  <a:pt x="16683" y="14325"/>
                </a:cubicBezTo>
                <a:cubicBezTo>
                  <a:pt x="16683" y="14325"/>
                  <a:pt x="16683" y="14326"/>
                  <a:pt x="16748" y="14361"/>
                </a:cubicBezTo>
                <a:lnTo>
                  <a:pt x="16704" y="14446"/>
                </a:lnTo>
                <a:lnTo>
                  <a:pt x="16724" y="14437"/>
                </a:lnTo>
                <a:cubicBezTo>
                  <a:pt x="16724" y="14437"/>
                  <a:pt x="16724" y="14436"/>
                  <a:pt x="16691" y="14523"/>
                </a:cubicBezTo>
                <a:cubicBezTo>
                  <a:pt x="16691" y="14523"/>
                  <a:pt x="16691" y="14524"/>
                  <a:pt x="16711" y="14522"/>
                </a:cubicBezTo>
                <a:cubicBezTo>
                  <a:pt x="16711" y="14522"/>
                  <a:pt x="16711" y="14522"/>
                  <a:pt x="16735" y="14561"/>
                </a:cubicBezTo>
                <a:cubicBezTo>
                  <a:pt x="16735" y="14561"/>
                  <a:pt x="16735" y="14561"/>
                  <a:pt x="16752" y="14633"/>
                </a:cubicBezTo>
                <a:cubicBezTo>
                  <a:pt x="16752" y="14633"/>
                  <a:pt x="16753" y="14633"/>
                  <a:pt x="16758" y="14580"/>
                </a:cubicBezTo>
                <a:cubicBezTo>
                  <a:pt x="16758" y="14580"/>
                  <a:pt x="16758" y="14580"/>
                  <a:pt x="16772" y="14516"/>
                </a:cubicBezTo>
                <a:cubicBezTo>
                  <a:pt x="16772" y="14516"/>
                  <a:pt x="16772" y="14516"/>
                  <a:pt x="16803" y="14523"/>
                </a:cubicBezTo>
                <a:cubicBezTo>
                  <a:pt x="16803" y="14523"/>
                  <a:pt x="16803" y="14524"/>
                  <a:pt x="16878" y="14453"/>
                </a:cubicBezTo>
                <a:cubicBezTo>
                  <a:pt x="16878" y="14453"/>
                  <a:pt x="16877" y="14453"/>
                  <a:pt x="16908" y="14345"/>
                </a:cubicBezTo>
                <a:cubicBezTo>
                  <a:pt x="16908" y="14345"/>
                  <a:pt x="16909" y="14346"/>
                  <a:pt x="16953" y="14383"/>
                </a:cubicBezTo>
                <a:cubicBezTo>
                  <a:pt x="16990" y="14338"/>
                  <a:pt x="16915" y="14313"/>
                  <a:pt x="16964" y="14297"/>
                </a:cubicBezTo>
                <a:cubicBezTo>
                  <a:pt x="16964" y="14297"/>
                  <a:pt x="16965" y="14297"/>
                  <a:pt x="17058" y="14204"/>
                </a:cubicBezTo>
                <a:cubicBezTo>
                  <a:pt x="17058" y="14204"/>
                  <a:pt x="17059" y="14204"/>
                  <a:pt x="17057" y="14184"/>
                </a:cubicBezTo>
                <a:cubicBezTo>
                  <a:pt x="17057" y="14184"/>
                  <a:pt x="17055" y="14184"/>
                  <a:pt x="17035" y="14186"/>
                </a:cubicBezTo>
                <a:cubicBezTo>
                  <a:pt x="17035" y="14186"/>
                  <a:pt x="17036" y="14186"/>
                  <a:pt x="17000" y="14232"/>
                </a:cubicBezTo>
                <a:cubicBezTo>
                  <a:pt x="17000" y="14232"/>
                  <a:pt x="17000" y="14231"/>
                  <a:pt x="16989" y="14221"/>
                </a:cubicBezTo>
                <a:cubicBezTo>
                  <a:pt x="16957" y="14099"/>
                  <a:pt x="17041" y="14133"/>
                  <a:pt x="17021" y="14135"/>
                </a:cubicBezTo>
                <a:cubicBezTo>
                  <a:pt x="17021" y="14135"/>
                  <a:pt x="17020" y="14135"/>
                  <a:pt x="17037" y="14092"/>
                </a:cubicBezTo>
                <a:cubicBezTo>
                  <a:pt x="17037" y="14092"/>
                  <a:pt x="17037" y="14091"/>
                  <a:pt x="16987" y="14106"/>
                </a:cubicBezTo>
                <a:cubicBezTo>
                  <a:pt x="16987" y="14106"/>
                  <a:pt x="16988" y="14107"/>
                  <a:pt x="16972" y="14150"/>
                </a:cubicBezTo>
                <a:cubicBezTo>
                  <a:pt x="16972" y="14150"/>
                  <a:pt x="16972" y="14151"/>
                  <a:pt x="16945" y="14185"/>
                </a:cubicBezTo>
                <a:cubicBezTo>
                  <a:pt x="16945" y="14185"/>
                  <a:pt x="16944" y="14184"/>
                  <a:pt x="16950" y="14246"/>
                </a:cubicBezTo>
                <a:cubicBezTo>
                  <a:pt x="16950" y="14246"/>
                  <a:pt x="16950" y="14246"/>
                  <a:pt x="16895" y="14315"/>
                </a:cubicBezTo>
                <a:cubicBezTo>
                  <a:pt x="16895" y="14315"/>
                  <a:pt x="16896" y="14315"/>
                  <a:pt x="16855" y="14319"/>
                </a:cubicBezTo>
                <a:cubicBezTo>
                  <a:pt x="16855" y="14319"/>
                  <a:pt x="16855" y="14319"/>
                  <a:pt x="16833" y="14300"/>
                </a:cubicBezTo>
                <a:cubicBezTo>
                  <a:pt x="16833" y="14300"/>
                  <a:pt x="16833" y="14300"/>
                  <a:pt x="16851" y="14277"/>
                </a:cubicBezTo>
                <a:cubicBezTo>
                  <a:pt x="16851" y="14277"/>
                  <a:pt x="16852" y="14278"/>
                  <a:pt x="16930" y="14249"/>
                </a:cubicBezTo>
                <a:lnTo>
                  <a:pt x="16928" y="14227"/>
                </a:lnTo>
                <a:lnTo>
                  <a:pt x="16885" y="14223"/>
                </a:lnTo>
                <a:cubicBezTo>
                  <a:pt x="16880" y="14235"/>
                  <a:pt x="16880" y="14254"/>
                  <a:pt x="16870" y="14255"/>
                </a:cubicBezTo>
                <a:cubicBezTo>
                  <a:pt x="16870" y="14255"/>
                  <a:pt x="16869" y="14255"/>
                  <a:pt x="16840" y="14268"/>
                </a:cubicBezTo>
                <a:cubicBezTo>
                  <a:pt x="16840" y="14268"/>
                  <a:pt x="16841" y="14268"/>
                  <a:pt x="16819" y="14249"/>
                </a:cubicBezTo>
                <a:cubicBezTo>
                  <a:pt x="16819" y="14249"/>
                  <a:pt x="16818" y="14249"/>
                  <a:pt x="16796" y="14230"/>
                </a:cubicBezTo>
                <a:cubicBezTo>
                  <a:pt x="16796" y="14230"/>
                  <a:pt x="16796" y="14231"/>
                  <a:pt x="16770" y="14286"/>
                </a:cubicBezTo>
                <a:cubicBezTo>
                  <a:pt x="16770" y="14286"/>
                  <a:pt x="16770" y="14286"/>
                  <a:pt x="16691" y="14315"/>
                </a:cubicBezTo>
                <a:lnTo>
                  <a:pt x="16678" y="14268"/>
                </a:lnTo>
                <a:lnTo>
                  <a:pt x="16685" y="14280"/>
                </a:lnTo>
                <a:cubicBezTo>
                  <a:pt x="16689" y="14281"/>
                  <a:pt x="16693" y="14277"/>
                  <a:pt x="16697" y="14261"/>
                </a:cubicBezTo>
                <a:cubicBezTo>
                  <a:pt x="16697" y="14261"/>
                  <a:pt x="16696" y="14261"/>
                  <a:pt x="16717" y="14259"/>
                </a:cubicBezTo>
                <a:cubicBezTo>
                  <a:pt x="16717" y="14259"/>
                  <a:pt x="16716" y="14260"/>
                  <a:pt x="16674" y="14243"/>
                </a:cubicBezTo>
                <a:cubicBezTo>
                  <a:pt x="16705" y="14251"/>
                  <a:pt x="16683" y="14211"/>
                  <a:pt x="16714" y="14219"/>
                </a:cubicBezTo>
                <a:cubicBezTo>
                  <a:pt x="16714" y="14219"/>
                  <a:pt x="16714" y="14218"/>
                  <a:pt x="16685" y="14137"/>
                </a:cubicBezTo>
                <a:cubicBezTo>
                  <a:pt x="16685" y="14137"/>
                  <a:pt x="16686" y="14136"/>
                  <a:pt x="16704" y="14114"/>
                </a:cubicBezTo>
                <a:cubicBezTo>
                  <a:pt x="16704" y="14114"/>
                  <a:pt x="16703" y="14114"/>
                  <a:pt x="16762" y="14087"/>
                </a:cubicBezTo>
                <a:cubicBezTo>
                  <a:pt x="16762" y="14087"/>
                  <a:pt x="16762" y="14087"/>
                  <a:pt x="16795" y="14000"/>
                </a:cubicBezTo>
                <a:cubicBezTo>
                  <a:pt x="16795" y="14000"/>
                  <a:pt x="16794" y="14000"/>
                  <a:pt x="16847" y="14026"/>
                </a:cubicBezTo>
                <a:cubicBezTo>
                  <a:pt x="16845" y="14005"/>
                  <a:pt x="16864" y="13983"/>
                  <a:pt x="16882" y="13961"/>
                </a:cubicBezTo>
                <a:cubicBezTo>
                  <a:pt x="16847" y="13912"/>
                  <a:pt x="16886" y="13886"/>
                  <a:pt x="16915" y="13873"/>
                </a:cubicBezTo>
                <a:cubicBezTo>
                  <a:pt x="16915" y="13873"/>
                  <a:pt x="16915" y="13873"/>
                  <a:pt x="16891" y="13834"/>
                </a:cubicBezTo>
                <a:cubicBezTo>
                  <a:pt x="16968" y="13784"/>
                  <a:pt x="16950" y="13827"/>
                  <a:pt x="16983" y="13740"/>
                </a:cubicBezTo>
                <a:cubicBezTo>
                  <a:pt x="16946" y="13671"/>
                  <a:pt x="17040" y="13693"/>
                  <a:pt x="17034" y="13631"/>
                </a:cubicBezTo>
                <a:cubicBezTo>
                  <a:pt x="17034" y="13631"/>
                  <a:pt x="17034" y="13630"/>
                  <a:pt x="17045" y="13640"/>
                </a:cubicBezTo>
                <a:cubicBezTo>
                  <a:pt x="17045" y="13640"/>
                  <a:pt x="17045" y="13641"/>
                  <a:pt x="17003" y="13834"/>
                </a:cubicBezTo>
                <a:cubicBezTo>
                  <a:pt x="17003" y="13834"/>
                  <a:pt x="17002" y="13833"/>
                  <a:pt x="17030" y="13914"/>
                </a:cubicBezTo>
                <a:cubicBezTo>
                  <a:pt x="17030" y="13914"/>
                  <a:pt x="17030" y="13913"/>
                  <a:pt x="17010" y="13915"/>
                </a:cubicBezTo>
                <a:cubicBezTo>
                  <a:pt x="17010" y="13915"/>
                  <a:pt x="17011" y="13916"/>
                  <a:pt x="17013" y="13937"/>
                </a:cubicBezTo>
                <a:cubicBezTo>
                  <a:pt x="17013" y="13937"/>
                  <a:pt x="17012" y="13937"/>
                  <a:pt x="16957" y="14006"/>
                </a:cubicBezTo>
                <a:cubicBezTo>
                  <a:pt x="16957" y="14006"/>
                  <a:pt x="16957" y="14005"/>
                  <a:pt x="16994" y="14074"/>
                </a:cubicBezTo>
                <a:cubicBezTo>
                  <a:pt x="16994" y="14074"/>
                  <a:pt x="16995" y="14074"/>
                  <a:pt x="17018" y="13998"/>
                </a:cubicBezTo>
                <a:cubicBezTo>
                  <a:pt x="17018" y="13998"/>
                  <a:pt x="17018" y="13999"/>
                  <a:pt x="17091" y="13908"/>
                </a:cubicBezTo>
                <a:cubicBezTo>
                  <a:pt x="17002" y="13833"/>
                  <a:pt x="17108" y="13885"/>
                  <a:pt x="17093" y="13834"/>
                </a:cubicBezTo>
                <a:cubicBezTo>
                  <a:pt x="17093" y="13834"/>
                  <a:pt x="17093" y="13834"/>
                  <a:pt x="17100" y="13802"/>
                </a:cubicBezTo>
                <a:cubicBezTo>
                  <a:pt x="17100" y="13802"/>
                  <a:pt x="17102" y="13802"/>
                  <a:pt x="17122" y="13800"/>
                </a:cubicBezTo>
                <a:cubicBezTo>
                  <a:pt x="17168" y="13801"/>
                  <a:pt x="17183" y="13805"/>
                  <a:pt x="17187" y="13803"/>
                </a:cubicBezTo>
                <a:cubicBezTo>
                  <a:pt x="17190" y="13801"/>
                  <a:pt x="17182" y="13795"/>
                  <a:pt x="17180" y="13774"/>
                </a:cubicBezTo>
                <a:cubicBezTo>
                  <a:pt x="17180" y="13774"/>
                  <a:pt x="17180" y="13773"/>
                  <a:pt x="17191" y="13783"/>
                </a:cubicBezTo>
                <a:cubicBezTo>
                  <a:pt x="17185" y="13850"/>
                  <a:pt x="17186" y="13816"/>
                  <a:pt x="17187" y="13803"/>
                </a:cubicBezTo>
                <a:cubicBezTo>
                  <a:pt x="17187" y="13796"/>
                  <a:pt x="17187" y="13811"/>
                  <a:pt x="17184" y="13815"/>
                </a:cubicBezTo>
                <a:cubicBezTo>
                  <a:pt x="17020" y="14020"/>
                  <a:pt x="17167" y="13859"/>
                  <a:pt x="17149" y="13882"/>
                </a:cubicBezTo>
                <a:cubicBezTo>
                  <a:pt x="17092" y="13929"/>
                  <a:pt x="17041" y="14018"/>
                  <a:pt x="17085" y="14055"/>
                </a:cubicBezTo>
                <a:cubicBezTo>
                  <a:pt x="17085" y="14055"/>
                  <a:pt x="17084" y="14055"/>
                  <a:pt x="17057" y="14089"/>
                </a:cubicBezTo>
                <a:lnTo>
                  <a:pt x="17091" y="14118"/>
                </a:lnTo>
                <a:cubicBezTo>
                  <a:pt x="17111" y="14092"/>
                  <a:pt x="17133" y="14143"/>
                  <a:pt x="17105" y="14130"/>
                </a:cubicBezTo>
                <a:lnTo>
                  <a:pt x="17091" y="14118"/>
                </a:lnTo>
                <a:lnTo>
                  <a:pt x="17092" y="14138"/>
                </a:lnTo>
                <a:cubicBezTo>
                  <a:pt x="17092" y="14138"/>
                  <a:pt x="17093" y="14138"/>
                  <a:pt x="17064" y="14151"/>
                </a:cubicBezTo>
                <a:cubicBezTo>
                  <a:pt x="17064" y="14151"/>
                  <a:pt x="17063" y="14152"/>
                  <a:pt x="17085" y="14170"/>
                </a:cubicBezTo>
                <a:cubicBezTo>
                  <a:pt x="17114" y="14157"/>
                  <a:pt x="17144" y="14144"/>
                  <a:pt x="17129" y="14093"/>
                </a:cubicBezTo>
                <a:cubicBezTo>
                  <a:pt x="17129" y="14093"/>
                  <a:pt x="17129" y="14092"/>
                  <a:pt x="17378" y="13826"/>
                </a:cubicBezTo>
                <a:cubicBezTo>
                  <a:pt x="17378" y="13826"/>
                  <a:pt x="17378" y="13827"/>
                  <a:pt x="17372" y="13765"/>
                </a:cubicBezTo>
                <a:cubicBezTo>
                  <a:pt x="17372" y="13765"/>
                  <a:pt x="17372" y="13764"/>
                  <a:pt x="17438" y="13705"/>
                </a:cubicBezTo>
                <a:cubicBezTo>
                  <a:pt x="17438" y="13705"/>
                  <a:pt x="17438" y="13705"/>
                  <a:pt x="17455" y="13777"/>
                </a:cubicBezTo>
                <a:cubicBezTo>
                  <a:pt x="17455" y="13777"/>
                  <a:pt x="17455" y="13778"/>
                  <a:pt x="17402" y="13867"/>
                </a:cubicBezTo>
                <a:cubicBezTo>
                  <a:pt x="17402" y="13867"/>
                  <a:pt x="17402" y="13866"/>
                  <a:pt x="17415" y="13896"/>
                </a:cubicBezTo>
                <a:cubicBezTo>
                  <a:pt x="17415" y="13896"/>
                  <a:pt x="17415" y="13897"/>
                  <a:pt x="17413" y="13876"/>
                </a:cubicBezTo>
                <a:cubicBezTo>
                  <a:pt x="17413" y="13876"/>
                  <a:pt x="17413" y="13876"/>
                  <a:pt x="17464" y="13882"/>
                </a:cubicBezTo>
                <a:cubicBezTo>
                  <a:pt x="17464" y="13882"/>
                  <a:pt x="17464" y="13881"/>
                  <a:pt x="17477" y="13911"/>
                </a:cubicBezTo>
                <a:cubicBezTo>
                  <a:pt x="17477" y="13911"/>
                  <a:pt x="17477" y="13912"/>
                  <a:pt x="17520" y="13928"/>
                </a:cubicBezTo>
                <a:cubicBezTo>
                  <a:pt x="17527" y="13896"/>
                  <a:pt x="17566" y="13871"/>
                  <a:pt x="17582" y="13828"/>
                </a:cubicBezTo>
                <a:cubicBezTo>
                  <a:pt x="17582" y="13828"/>
                  <a:pt x="17582" y="13828"/>
                  <a:pt x="17602" y="13826"/>
                </a:cubicBezTo>
                <a:cubicBezTo>
                  <a:pt x="17602" y="13826"/>
                  <a:pt x="17602" y="13826"/>
                  <a:pt x="17613" y="13835"/>
                </a:cubicBezTo>
                <a:cubicBezTo>
                  <a:pt x="17613" y="13835"/>
                  <a:pt x="17613" y="13836"/>
                  <a:pt x="17671" y="13809"/>
                </a:cubicBezTo>
                <a:cubicBezTo>
                  <a:pt x="17671" y="13809"/>
                  <a:pt x="17672" y="13808"/>
                  <a:pt x="17651" y="13810"/>
                </a:cubicBezTo>
                <a:cubicBezTo>
                  <a:pt x="17651" y="13810"/>
                  <a:pt x="17652" y="13810"/>
                  <a:pt x="17639" y="13780"/>
                </a:cubicBezTo>
                <a:cubicBezTo>
                  <a:pt x="17639" y="13780"/>
                  <a:pt x="17638" y="13781"/>
                  <a:pt x="17777" y="13536"/>
                </a:cubicBezTo>
                <a:cubicBezTo>
                  <a:pt x="17777" y="13536"/>
                  <a:pt x="17779" y="13536"/>
                  <a:pt x="17782" y="13462"/>
                </a:cubicBezTo>
                <a:cubicBezTo>
                  <a:pt x="17690" y="13461"/>
                  <a:pt x="17783" y="13482"/>
                  <a:pt x="17745" y="13507"/>
                </a:cubicBezTo>
                <a:cubicBezTo>
                  <a:pt x="17745" y="13507"/>
                  <a:pt x="17745" y="13507"/>
                  <a:pt x="17700" y="13564"/>
                </a:cubicBezTo>
                <a:cubicBezTo>
                  <a:pt x="17700" y="13564"/>
                  <a:pt x="17699" y="13565"/>
                  <a:pt x="17602" y="13616"/>
                </a:cubicBezTo>
                <a:cubicBezTo>
                  <a:pt x="17602" y="13616"/>
                  <a:pt x="17602" y="13616"/>
                  <a:pt x="17582" y="13618"/>
                </a:cubicBezTo>
                <a:cubicBezTo>
                  <a:pt x="17582" y="13618"/>
                  <a:pt x="17582" y="13618"/>
                  <a:pt x="17565" y="13547"/>
                </a:cubicBezTo>
                <a:cubicBezTo>
                  <a:pt x="17565" y="13547"/>
                  <a:pt x="17565" y="13547"/>
                  <a:pt x="17633" y="13509"/>
                </a:cubicBezTo>
                <a:cubicBezTo>
                  <a:pt x="17633" y="13509"/>
                  <a:pt x="17632" y="13508"/>
                  <a:pt x="17656" y="13433"/>
                </a:cubicBezTo>
                <a:cubicBezTo>
                  <a:pt x="17656" y="13433"/>
                  <a:pt x="17657" y="13433"/>
                  <a:pt x="17627" y="13446"/>
                </a:cubicBezTo>
                <a:cubicBezTo>
                  <a:pt x="17581" y="13388"/>
                  <a:pt x="17637" y="13340"/>
                  <a:pt x="17626" y="13331"/>
                </a:cubicBezTo>
                <a:cubicBezTo>
                  <a:pt x="17626" y="13331"/>
                  <a:pt x="17626" y="13331"/>
                  <a:pt x="17657" y="13338"/>
                </a:cubicBezTo>
                <a:cubicBezTo>
                  <a:pt x="17657" y="13338"/>
                  <a:pt x="17657" y="13339"/>
                  <a:pt x="17622" y="13290"/>
                </a:cubicBezTo>
                <a:cubicBezTo>
                  <a:pt x="17622" y="13290"/>
                  <a:pt x="17623" y="13290"/>
                  <a:pt x="17668" y="13233"/>
                </a:cubicBezTo>
                <a:cubicBezTo>
                  <a:pt x="17668" y="13233"/>
                  <a:pt x="17668" y="13232"/>
                  <a:pt x="17634" y="13204"/>
                </a:cubicBezTo>
                <a:cubicBezTo>
                  <a:pt x="17634" y="13204"/>
                  <a:pt x="17635" y="13205"/>
                  <a:pt x="17658" y="13130"/>
                </a:cubicBezTo>
                <a:cubicBezTo>
                  <a:pt x="17798" y="13095"/>
                  <a:pt x="17679" y="13148"/>
                  <a:pt x="17700" y="13146"/>
                </a:cubicBezTo>
                <a:cubicBezTo>
                  <a:pt x="17700" y="13146"/>
                  <a:pt x="17700" y="13146"/>
                  <a:pt x="17768" y="13108"/>
                </a:cubicBezTo>
                <a:cubicBezTo>
                  <a:pt x="17768" y="13108"/>
                  <a:pt x="17768" y="13107"/>
                  <a:pt x="17793" y="13052"/>
                </a:cubicBezTo>
                <a:cubicBezTo>
                  <a:pt x="17793" y="13052"/>
                  <a:pt x="17793" y="13052"/>
                  <a:pt x="17756" y="13098"/>
                </a:cubicBezTo>
                <a:cubicBezTo>
                  <a:pt x="17756" y="13098"/>
                  <a:pt x="17756" y="13098"/>
                  <a:pt x="17687" y="13115"/>
                </a:cubicBezTo>
                <a:cubicBezTo>
                  <a:pt x="17719" y="13028"/>
                  <a:pt x="17740" y="13026"/>
                  <a:pt x="17700" y="13030"/>
                </a:cubicBezTo>
                <a:cubicBezTo>
                  <a:pt x="17700" y="13030"/>
                  <a:pt x="17699" y="13030"/>
                  <a:pt x="17760" y="12930"/>
                </a:cubicBezTo>
                <a:cubicBezTo>
                  <a:pt x="17760" y="12930"/>
                  <a:pt x="17761" y="12929"/>
                  <a:pt x="17755" y="12867"/>
                </a:cubicBezTo>
                <a:cubicBezTo>
                  <a:pt x="17755" y="12867"/>
                  <a:pt x="17756" y="12868"/>
                  <a:pt x="17783" y="12834"/>
                </a:cubicBezTo>
                <a:cubicBezTo>
                  <a:pt x="17783" y="12834"/>
                  <a:pt x="17782" y="12833"/>
                  <a:pt x="17823" y="12829"/>
                </a:cubicBezTo>
                <a:cubicBezTo>
                  <a:pt x="17823" y="12829"/>
                  <a:pt x="17823" y="12830"/>
                  <a:pt x="17843" y="12713"/>
                </a:cubicBezTo>
                <a:cubicBezTo>
                  <a:pt x="17843" y="12713"/>
                  <a:pt x="17843" y="12713"/>
                  <a:pt x="17826" y="12641"/>
                </a:cubicBezTo>
                <a:cubicBezTo>
                  <a:pt x="17826" y="12641"/>
                  <a:pt x="17826" y="12641"/>
                  <a:pt x="17858" y="12554"/>
                </a:cubicBezTo>
                <a:cubicBezTo>
                  <a:pt x="17858" y="12554"/>
                  <a:pt x="17858" y="12554"/>
                  <a:pt x="17841" y="12482"/>
                </a:cubicBezTo>
                <a:cubicBezTo>
                  <a:pt x="17841" y="12482"/>
                  <a:pt x="17840" y="12483"/>
                  <a:pt x="17877" y="12437"/>
                </a:cubicBezTo>
                <a:cubicBezTo>
                  <a:pt x="17877" y="12437"/>
                  <a:pt x="17876" y="12436"/>
                  <a:pt x="17872" y="12395"/>
                </a:cubicBezTo>
                <a:cubicBezTo>
                  <a:pt x="17872" y="12395"/>
                  <a:pt x="17872" y="12396"/>
                  <a:pt x="17943" y="12284"/>
                </a:cubicBezTo>
                <a:cubicBezTo>
                  <a:pt x="17943" y="12284"/>
                  <a:pt x="17944" y="12283"/>
                  <a:pt x="17909" y="12235"/>
                </a:cubicBezTo>
                <a:lnTo>
                  <a:pt x="17928" y="12207"/>
                </a:lnTo>
                <a:lnTo>
                  <a:pt x="17929" y="12200"/>
                </a:lnTo>
                <a:cubicBezTo>
                  <a:pt x="17932" y="12188"/>
                  <a:pt x="17938" y="12163"/>
                  <a:pt x="17949" y="12115"/>
                </a:cubicBezTo>
                <a:cubicBezTo>
                  <a:pt x="17949" y="12115"/>
                  <a:pt x="17948" y="12116"/>
                  <a:pt x="17969" y="12114"/>
                </a:cubicBezTo>
                <a:cubicBezTo>
                  <a:pt x="17969" y="12114"/>
                  <a:pt x="17969" y="12114"/>
                  <a:pt x="18013" y="12036"/>
                </a:cubicBezTo>
                <a:cubicBezTo>
                  <a:pt x="18013" y="12036"/>
                  <a:pt x="18012" y="12036"/>
                  <a:pt x="18027" y="11972"/>
                </a:cubicBezTo>
                <a:cubicBezTo>
                  <a:pt x="18027" y="11972"/>
                  <a:pt x="18025" y="11972"/>
                  <a:pt x="18075" y="11956"/>
                </a:cubicBezTo>
                <a:cubicBezTo>
                  <a:pt x="18075" y="11956"/>
                  <a:pt x="18075" y="11957"/>
                  <a:pt x="18081" y="11904"/>
                </a:cubicBezTo>
                <a:cubicBezTo>
                  <a:pt x="18081" y="11904"/>
                  <a:pt x="18080" y="11903"/>
                  <a:pt x="18100" y="11901"/>
                </a:cubicBezTo>
                <a:cubicBezTo>
                  <a:pt x="18100" y="11901"/>
                  <a:pt x="18101" y="11902"/>
                  <a:pt x="18126" y="11847"/>
                </a:cubicBezTo>
                <a:cubicBezTo>
                  <a:pt x="18064" y="11947"/>
                  <a:pt x="18062" y="11811"/>
                  <a:pt x="18049" y="11896"/>
                </a:cubicBezTo>
                <a:cubicBezTo>
                  <a:pt x="18049" y="11896"/>
                  <a:pt x="18050" y="11897"/>
                  <a:pt x="18048" y="11876"/>
                </a:cubicBezTo>
                <a:cubicBezTo>
                  <a:pt x="18048" y="11876"/>
                  <a:pt x="18048" y="11875"/>
                  <a:pt x="18112" y="11796"/>
                </a:cubicBezTo>
                <a:cubicBezTo>
                  <a:pt x="18112" y="11796"/>
                  <a:pt x="18111" y="11795"/>
                  <a:pt x="18083" y="11714"/>
                </a:cubicBezTo>
                <a:cubicBezTo>
                  <a:pt x="18083" y="11714"/>
                  <a:pt x="18083" y="11715"/>
                  <a:pt x="18103" y="11713"/>
                </a:cubicBezTo>
                <a:lnTo>
                  <a:pt x="18100" y="11667"/>
                </a:lnTo>
                <a:lnTo>
                  <a:pt x="18099" y="11670"/>
                </a:lnTo>
                <a:cubicBezTo>
                  <a:pt x="18092" y="11679"/>
                  <a:pt x="18097" y="11622"/>
                  <a:pt x="18100" y="11650"/>
                </a:cubicBezTo>
                <a:lnTo>
                  <a:pt x="18100" y="11667"/>
                </a:lnTo>
                <a:lnTo>
                  <a:pt x="18103" y="11663"/>
                </a:lnTo>
                <a:cubicBezTo>
                  <a:pt x="18108" y="11655"/>
                  <a:pt x="18117" y="11638"/>
                  <a:pt x="18134" y="11605"/>
                </a:cubicBezTo>
                <a:cubicBezTo>
                  <a:pt x="18134" y="11605"/>
                  <a:pt x="18133" y="11605"/>
                  <a:pt x="18146" y="11520"/>
                </a:cubicBezTo>
                <a:cubicBezTo>
                  <a:pt x="18146" y="11520"/>
                  <a:pt x="18146" y="11520"/>
                  <a:pt x="18177" y="11528"/>
                </a:cubicBezTo>
                <a:cubicBezTo>
                  <a:pt x="18177" y="11528"/>
                  <a:pt x="18177" y="11527"/>
                  <a:pt x="18171" y="11465"/>
                </a:cubicBezTo>
                <a:cubicBezTo>
                  <a:pt x="18171" y="11465"/>
                  <a:pt x="18171" y="11466"/>
                  <a:pt x="18221" y="11450"/>
                </a:cubicBezTo>
                <a:cubicBezTo>
                  <a:pt x="18221" y="11450"/>
                  <a:pt x="18221" y="11449"/>
                  <a:pt x="18228" y="11417"/>
                </a:cubicBezTo>
                <a:cubicBezTo>
                  <a:pt x="18228" y="11417"/>
                  <a:pt x="18228" y="11417"/>
                  <a:pt x="18195" y="11389"/>
                </a:cubicBezTo>
                <a:cubicBezTo>
                  <a:pt x="18195" y="11389"/>
                  <a:pt x="18194" y="11389"/>
                  <a:pt x="18195" y="11294"/>
                </a:cubicBezTo>
                <a:cubicBezTo>
                  <a:pt x="18195" y="11294"/>
                  <a:pt x="18196" y="11295"/>
                  <a:pt x="18239" y="11217"/>
                </a:cubicBezTo>
                <a:cubicBezTo>
                  <a:pt x="18239" y="11217"/>
                  <a:pt x="18240" y="11217"/>
                  <a:pt x="18232" y="11134"/>
                </a:cubicBezTo>
                <a:lnTo>
                  <a:pt x="18273" y="11111"/>
                </a:lnTo>
                <a:lnTo>
                  <a:pt x="18275" y="11057"/>
                </a:lnTo>
                <a:cubicBezTo>
                  <a:pt x="18275" y="11057"/>
                  <a:pt x="18275" y="11056"/>
                  <a:pt x="18324" y="11041"/>
                </a:cubicBezTo>
                <a:cubicBezTo>
                  <a:pt x="18324" y="11041"/>
                  <a:pt x="18325" y="11041"/>
                  <a:pt x="18337" y="10956"/>
                </a:cubicBezTo>
                <a:cubicBezTo>
                  <a:pt x="18337" y="10956"/>
                  <a:pt x="18337" y="10956"/>
                  <a:pt x="18399" y="10971"/>
                </a:cubicBezTo>
                <a:cubicBezTo>
                  <a:pt x="18399" y="10971"/>
                  <a:pt x="18400" y="10971"/>
                  <a:pt x="18398" y="10950"/>
                </a:cubicBezTo>
                <a:cubicBezTo>
                  <a:pt x="18398" y="10950"/>
                  <a:pt x="18397" y="10950"/>
                  <a:pt x="18335" y="10841"/>
                </a:cubicBezTo>
                <a:cubicBezTo>
                  <a:pt x="18335" y="10841"/>
                  <a:pt x="18335" y="10841"/>
                  <a:pt x="18374" y="10816"/>
                </a:cubicBezTo>
                <a:cubicBezTo>
                  <a:pt x="18374" y="10816"/>
                  <a:pt x="18374" y="10816"/>
                  <a:pt x="18396" y="10835"/>
                </a:cubicBezTo>
                <a:cubicBezTo>
                  <a:pt x="18396" y="10835"/>
                  <a:pt x="18397" y="10835"/>
                  <a:pt x="18419" y="10854"/>
                </a:cubicBezTo>
                <a:cubicBezTo>
                  <a:pt x="18431" y="10874"/>
                  <a:pt x="18429" y="10882"/>
                  <a:pt x="18425" y="10888"/>
                </a:cubicBezTo>
                <a:cubicBezTo>
                  <a:pt x="18427" y="10884"/>
                  <a:pt x="18424" y="10888"/>
                  <a:pt x="18466" y="10818"/>
                </a:cubicBezTo>
                <a:cubicBezTo>
                  <a:pt x="18466" y="10818"/>
                  <a:pt x="18466" y="10817"/>
                  <a:pt x="18484" y="10794"/>
                </a:cubicBezTo>
                <a:cubicBezTo>
                  <a:pt x="18460" y="10755"/>
                  <a:pt x="18451" y="10766"/>
                  <a:pt x="18422" y="10780"/>
                </a:cubicBezTo>
                <a:cubicBezTo>
                  <a:pt x="18422" y="10780"/>
                  <a:pt x="18422" y="10780"/>
                  <a:pt x="18459" y="10525"/>
                </a:cubicBezTo>
                <a:cubicBezTo>
                  <a:pt x="18474" y="10480"/>
                  <a:pt x="18484" y="10446"/>
                  <a:pt x="18493" y="10420"/>
                </a:cubicBezTo>
                <a:lnTo>
                  <a:pt x="18500" y="10399"/>
                </a:lnTo>
                <a:lnTo>
                  <a:pt x="18494" y="10408"/>
                </a:lnTo>
                <a:cubicBezTo>
                  <a:pt x="18489" y="10418"/>
                  <a:pt x="18488" y="10417"/>
                  <a:pt x="18488" y="10417"/>
                </a:cubicBezTo>
                <a:cubicBezTo>
                  <a:pt x="18479" y="10428"/>
                  <a:pt x="18480" y="10428"/>
                  <a:pt x="18480" y="10428"/>
                </a:cubicBezTo>
                <a:cubicBezTo>
                  <a:pt x="18468" y="10461"/>
                  <a:pt x="18529" y="10299"/>
                  <a:pt x="18510" y="10366"/>
                </a:cubicBezTo>
                <a:lnTo>
                  <a:pt x="18500" y="10399"/>
                </a:lnTo>
                <a:lnTo>
                  <a:pt x="18532" y="10339"/>
                </a:lnTo>
                <a:cubicBezTo>
                  <a:pt x="18532" y="10339"/>
                  <a:pt x="18533" y="10339"/>
                  <a:pt x="18612" y="10310"/>
                </a:cubicBezTo>
                <a:cubicBezTo>
                  <a:pt x="18612" y="10310"/>
                  <a:pt x="18611" y="10311"/>
                  <a:pt x="18615" y="10237"/>
                </a:cubicBezTo>
                <a:cubicBezTo>
                  <a:pt x="18615" y="10237"/>
                  <a:pt x="18614" y="10238"/>
                  <a:pt x="18565" y="10253"/>
                </a:cubicBezTo>
                <a:cubicBezTo>
                  <a:pt x="18614" y="10123"/>
                  <a:pt x="18583" y="10230"/>
                  <a:pt x="18592" y="10218"/>
                </a:cubicBezTo>
                <a:cubicBezTo>
                  <a:pt x="18592" y="10218"/>
                  <a:pt x="18592" y="10218"/>
                  <a:pt x="18668" y="10169"/>
                </a:cubicBezTo>
                <a:cubicBezTo>
                  <a:pt x="18668" y="10169"/>
                  <a:pt x="18669" y="10170"/>
                  <a:pt x="18680" y="10179"/>
                </a:cubicBezTo>
                <a:cubicBezTo>
                  <a:pt x="18680" y="10179"/>
                  <a:pt x="18680" y="10178"/>
                  <a:pt x="18654" y="10118"/>
                </a:cubicBezTo>
                <a:cubicBezTo>
                  <a:pt x="18654" y="10118"/>
                  <a:pt x="18654" y="10119"/>
                  <a:pt x="18619" y="10070"/>
                </a:cubicBezTo>
                <a:cubicBezTo>
                  <a:pt x="18619" y="10070"/>
                  <a:pt x="18619" y="10069"/>
                  <a:pt x="18682" y="9990"/>
                </a:cubicBezTo>
                <a:cubicBezTo>
                  <a:pt x="18584" y="10020"/>
                  <a:pt x="18639" y="9952"/>
                  <a:pt x="18646" y="9920"/>
                </a:cubicBezTo>
                <a:cubicBezTo>
                  <a:pt x="18693" y="9884"/>
                  <a:pt x="18637" y="9837"/>
                  <a:pt x="18695" y="9810"/>
                </a:cubicBezTo>
                <a:cubicBezTo>
                  <a:pt x="18695" y="9810"/>
                  <a:pt x="18696" y="9811"/>
                  <a:pt x="18724" y="9777"/>
                </a:cubicBezTo>
                <a:cubicBezTo>
                  <a:pt x="18724" y="9777"/>
                  <a:pt x="18723" y="9776"/>
                  <a:pt x="18735" y="9691"/>
                </a:cubicBezTo>
                <a:cubicBezTo>
                  <a:pt x="18735" y="9691"/>
                  <a:pt x="18736" y="9691"/>
                  <a:pt x="18780" y="9729"/>
                </a:cubicBezTo>
                <a:cubicBezTo>
                  <a:pt x="18780" y="9729"/>
                  <a:pt x="18780" y="9729"/>
                  <a:pt x="18807" y="9695"/>
                </a:cubicBezTo>
                <a:cubicBezTo>
                  <a:pt x="18807" y="9695"/>
                  <a:pt x="18807" y="9695"/>
                  <a:pt x="18818" y="9704"/>
                </a:cubicBezTo>
                <a:cubicBezTo>
                  <a:pt x="18818" y="9704"/>
                  <a:pt x="18818" y="9703"/>
                  <a:pt x="18906" y="9663"/>
                </a:cubicBezTo>
                <a:cubicBezTo>
                  <a:pt x="18906" y="9663"/>
                  <a:pt x="18905" y="9663"/>
                  <a:pt x="18928" y="9682"/>
                </a:cubicBezTo>
                <a:cubicBezTo>
                  <a:pt x="18928" y="9682"/>
                  <a:pt x="18928" y="9683"/>
                  <a:pt x="18984" y="9635"/>
                </a:cubicBezTo>
                <a:cubicBezTo>
                  <a:pt x="18984" y="9635"/>
                  <a:pt x="18984" y="9636"/>
                  <a:pt x="18960" y="9596"/>
                </a:cubicBezTo>
                <a:cubicBezTo>
                  <a:pt x="18960" y="9596"/>
                  <a:pt x="18960" y="9595"/>
                  <a:pt x="18987" y="9561"/>
                </a:cubicBezTo>
                <a:cubicBezTo>
                  <a:pt x="18987" y="9561"/>
                  <a:pt x="18988" y="9561"/>
                  <a:pt x="19003" y="9612"/>
                </a:cubicBezTo>
                <a:cubicBezTo>
                  <a:pt x="19032" y="9599"/>
                  <a:pt x="19017" y="9549"/>
                  <a:pt x="19059" y="9565"/>
                </a:cubicBezTo>
                <a:cubicBezTo>
                  <a:pt x="19059" y="9565"/>
                  <a:pt x="19059" y="9564"/>
                  <a:pt x="19035" y="9640"/>
                </a:cubicBezTo>
                <a:cubicBezTo>
                  <a:pt x="19035" y="9640"/>
                  <a:pt x="19036" y="9641"/>
                  <a:pt x="18977" y="9667"/>
                </a:cubicBezTo>
                <a:cubicBezTo>
                  <a:pt x="18969" y="9718"/>
                  <a:pt x="18968" y="9747"/>
                  <a:pt x="18970" y="9764"/>
                </a:cubicBezTo>
                <a:lnTo>
                  <a:pt x="18976" y="9772"/>
                </a:lnTo>
                <a:lnTo>
                  <a:pt x="18979" y="9764"/>
                </a:lnTo>
                <a:cubicBezTo>
                  <a:pt x="18985" y="9750"/>
                  <a:pt x="18986" y="9751"/>
                  <a:pt x="18986" y="9751"/>
                </a:cubicBezTo>
                <a:cubicBezTo>
                  <a:pt x="19000" y="9744"/>
                  <a:pt x="18990" y="9774"/>
                  <a:pt x="18980" y="9780"/>
                </a:cubicBezTo>
                <a:lnTo>
                  <a:pt x="18976" y="9772"/>
                </a:lnTo>
                <a:lnTo>
                  <a:pt x="18964" y="9797"/>
                </a:lnTo>
                <a:cubicBezTo>
                  <a:pt x="18957" y="9813"/>
                  <a:pt x="18947" y="9832"/>
                  <a:pt x="18935" y="9860"/>
                </a:cubicBezTo>
                <a:cubicBezTo>
                  <a:pt x="18935" y="9860"/>
                  <a:pt x="18934" y="9860"/>
                  <a:pt x="18990" y="9907"/>
                </a:cubicBezTo>
                <a:cubicBezTo>
                  <a:pt x="18990" y="9907"/>
                  <a:pt x="18990" y="9907"/>
                  <a:pt x="19028" y="9882"/>
                </a:cubicBezTo>
                <a:cubicBezTo>
                  <a:pt x="19028" y="9882"/>
                  <a:pt x="19028" y="9882"/>
                  <a:pt x="19041" y="9912"/>
                </a:cubicBezTo>
                <a:lnTo>
                  <a:pt x="19065" y="9952"/>
                </a:lnTo>
                <a:lnTo>
                  <a:pt x="19054" y="9958"/>
                </a:lnTo>
                <a:cubicBezTo>
                  <a:pt x="19041" y="9964"/>
                  <a:pt x="19017" y="9977"/>
                  <a:pt x="18969" y="10003"/>
                </a:cubicBezTo>
                <a:cubicBezTo>
                  <a:pt x="18969" y="10003"/>
                  <a:pt x="18968" y="10003"/>
                  <a:pt x="19058" y="9984"/>
                </a:cubicBezTo>
                <a:cubicBezTo>
                  <a:pt x="19058" y="9984"/>
                  <a:pt x="19059" y="9984"/>
                  <a:pt x="19065" y="10046"/>
                </a:cubicBezTo>
                <a:cubicBezTo>
                  <a:pt x="19065" y="10046"/>
                  <a:pt x="19065" y="10046"/>
                  <a:pt x="19141" y="9997"/>
                </a:cubicBezTo>
                <a:cubicBezTo>
                  <a:pt x="19141" y="9997"/>
                  <a:pt x="19141" y="9996"/>
                  <a:pt x="19221" y="9873"/>
                </a:cubicBezTo>
                <a:cubicBezTo>
                  <a:pt x="19252" y="9880"/>
                  <a:pt x="19212" y="9885"/>
                  <a:pt x="19232" y="9883"/>
                </a:cubicBezTo>
                <a:cubicBezTo>
                  <a:pt x="19283" y="9889"/>
                  <a:pt x="19268" y="9837"/>
                  <a:pt x="19296" y="9803"/>
                </a:cubicBezTo>
                <a:cubicBezTo>
                  <a:pt x="19296" y="9803"/>
                  <a:pt x="19295" y="9804"/>
                  <a:pt x="19316" y="9802"/>
                </a:cubicBezTo>
                <a:cubicBezTo>
                  <a:pt x="19316" y="9802"/>
                  <a:pt x="19316" y="9801"/>
                  <a:pt x="19340" y="9841"/>
                </a:cubicBezTo>
                <a:cubicBezTo>
                  <a:pt x="19340" y="9841"/>
                  <a:pt x="19339" y="9840"/>
                  <a:pt x="19327" y="9925"/>
                </a:cubicBezTo>
                <a:cubicBezTo>
                  <a:pt x="19327" y="9925"/>
                  <a:pt x="19328" y="9925"/>
                  <a:pt x="19337" y="9914"/>
                </a:cubicBezTo>
                <a:cubicBezTo>
                  <a:pt x="19337" y="9914"/>
                  <a:pt x="19337" y="9914"/>
                  <a:pt x="19357" y="9797"/>
                </a:cubicBezTo>
                <a:cubicBezTo>
                  <a:pt x="19357" y="9797"/>
                  <a:pt x="19356" y="9797"/>
                  <a:pt x="19454" y="9651"/>
                </a:cubicBezTo>
                <a:cubicBezTo>
                  <a:pt x="19454" y="9651"/>
                  <a:pt x="19454" y="9651"/>
                  <a:pt x="19446" y="9568"/>
                </a:cubicBezTo>
                <a:cubicBezTo>
                  <a:pt x="19446" y="9568"/>
                  <a:pt x="19447" y="9568"/>
                  <a:pt x="19488" y="9469"/>
                </a:cubicBezTo>
                <a:lnTo>
                  <a:pt x="19495" y="9498"/>
                </a:lnTo>
                <a:lnTo>
                  <a:pt x="19493" y="9516"/>
                </a:lnTo>
                <a:cubicBezTo>
                  <a:pt x="19492" y="9534"/>
                  <a:pt x="19495" y="9553"/>
                  <a:pt x="19515" y="9551"/>
                </a:cubicBezTo>
                <a:cubicBezTo>
                  <a:pt x="19515" y="9551"/>
                  <a:pt x="19516" y="9551"/>
                  <a:pt x="19552" y="9506"/>
                </a:cubicBezTo>
                <a:cubicBezTo>
                  <a:pt x="19572" y="9504"/>
                  <a:pt x="19563" y="9515"/>
                  <a:pt x="19554" y="9526"/>
                </a:cubicBezTo>
                <a:cubicBezTo>
                  <a:pt x="19554" y="9526"/>
                  <a:pt x="19555" y="9527"/>
                  <a:pt x="19613" y="9500"/>
                </a:cubicBezTo>
                <a:cubicBezTo>
                  <a:pt x="19613" y="9500"/>
                  <a:pt x="19612" y="9500"/>
                  <a:pt x="19620" y="9583"/>
                </a:cubicBezTo>
                <a:cubicBezTo>
                  <a:pt x="19620" y="9583"/>
                  <a:pt x="19620" y="9583"/>
                  <a:pt x="19575" y="9640"/>
                </a:cubicBezTo>
                <a:cubicBezTo>
                  <a:pt x="19575" y="9640"/>
                  <a:pt x="19575" y="9639"/>
                  <a:pt x="19562" y="9609"/>
                </a:cubicBezTo>
                <a:cubicBezTo>
                  <a:pt x="19538" y="9570"/>
                  <a:pt x="19537" y="9664"/>
                  <a:pt x="19548" y="9673"/>
                </a:cubicBezTo>
                <a:cubicBezTo>
                  <a:pt x="19548" y="9673"/>
                  <a:pt x="19549" y="9674"/>
                  <a:pt x="19532" y="9717"/>
                </a:cubicBezTo>
                <a:cubicBezTo>
                  <a:pt x="19532" y="9717"/>
                  <a:pt x="19532" y="9717"/>
                  <a:pt x="19571" y="9692"/>
                </a:cubicBezTo>
                <a:cubicBezTo>
                  <a:pt x="19571" y="9692"/>
                  <a:pt x="19570" y="9692"/>
                  <a:pt x="19572" y="9713"/>
                </a:cubicBezTo>
                <a:cubicBezTo>
                  <a:pt x="19572" y="9713"/>
                  <a:pt x="19572" y="9712"/>
                  <a:pt x="19551" y="9809"/>
                </a:cubicBezTo>
                <a:cubicBezTo>
                  <a:pt x="19551" y="9809"/>
                  <a:pt x="19550" y="9809"/>
                  <a:pt x="19510" y="9813"/>
                </a:cubicBezTo>
                <a:cubicBezTo>
                  <a:pt x="19510" y="9813"/>
                  <a:pt x="19510" y="9813"/>
                  <a:pt x="19511" y="9928"/>
                </a:cubicBezTo>
                <a:cubicBezTo>
                  <a:pt x="19511" y="9928"/>
                  <a:pt x="19511" y="9929"/>
                  <a:pt x="19538" y="9895"/>
                </a:cubicBezTo>
                <a:cubicBezTo>
                  <a:pt x="19538" y="9895"/>
                  <a:pt x="19538" y="9894"/>
                  <a:pt x="19619" y="9886"/>
                </a:cubicBezTo>
                <a:cubicBezTo>
                  <a:pt x="19619" y="9886"/>
                  <a:pt x="19620" y="9886"/>
                  <a:pt x="19622" y="9907"/>
                </a:cubicBezTo>
                <a:cubicBezTo>
                  <a:pt x="19622" y="9907"/>
                  <a:pt x="19621" y="9906"/>
                  <a:pt x="19653" y="9914"/>
                </a:cubicBezTo>
                <a:cubicBezTo>
                  <a:pt x="19657" y="9955"/>
                  <a:pt x="19616" y="9960"/>
                  <a:pt x="19620" y="10001"/>
                </a:cubicBezTo>
                <a:cubicBezTo>
                  <a:pt x="19694" y="10025"/>
                  <a:pt x="19635" y="10053"/>
                  <a:pt x="19626" y="10064"/>
                </a:cubicBezTo>
                <a:cubicBezTo>
                  <a:pt x="19626" y="10064"/>
                  <a:pt x="19626" y="10064"/>
                  <a:pt x="19736" y="10042"/>
                </a:cubicBezTo>
                <a:cubicBezTo>
                  <a:pt x="19736" y="10042"/>
                  <a:pt x="19735" y="10042"/>
                  <a:pt x="19682" y="10131"/>
                </a:cubicBezTo>
                <a:cubicBezTo>
                  <a:pt x="19682" y="10131"/>
                  <a:pt x="19683" y="10131"/>
                  <a:pt x="19735" y="10137"/>
                </a:cubicBezTo>
                <a:cubicBezTo>
                  <a:pt x="19735" y="10137"/>
                  <a:pt x="19735" y="10136"/>
                  <a:pt x="19724" y="10127"/>
                </a:cubicBezTo>
                <a:lnTo>
                  <a:pt x="19756" y="10060"/>
                </a:lnTo>
                <a:lnTo>
                  <a:pt x="19745" y="10054"/>
                </a:lnTo>
                <a:lnTo>
                  <a:pt x="19752" y="10046"/>
                </a:lnTo>
                <a:lnTo>
                  <a:pt x="19745" y="10030"/>
                </a:lnTo>
                <a:lnTo>
                  <a:pt x="19790" y="10038"/>
                </a:lnTo>
                <a:cubicBezTo>
                  <a:pt x="19793" y="10036"/>
                  <a:pt x="19795" y="10034"/>
                  <a:pt x="19799" y="10035"/>
                </a:cubicBezTo>
                <a:lnTo>
                  <a:pt x="19806" y="10025"/>
                </a:lnTo>
                <a:cubicBezTo>
                  <a:pt x="19806" y="10025"/>
                  <a:pt x="19805" y="10025"/>
                  <a:pt x="19810" y="9972"/>
                </a:cubicBezTo>
                <a:cubicBezTo>
                  <a:pt x="19810" y="9972"/>
                  <a:pt x="19810" y="9972"/>
                  <a:pt x="19835" y="9917"/>
                </a:cubicBezTo>
                <a:cubicBezTo>
                  <a:pt x="19835" y="9917"/>
                  <a:pt x="19836" y="9917"/>
                  <a:pt x="19902" y="9858"/>
                </a:cubicBezTo>
                <a:cubicBezTo>
                  <a:pt x="19902" y="9858"/>
                  <a:pt x="19901" y="9858"/>
                  <a:pt x="19927" y="9918"/>
                </a:cubicBezTo>
                <a:cubicBezTo>
                  <a:pt x="19927" y="9918"/>
                  <a:pt x="19927" y="9919"/>
                  <a:pt x="19879" y="9955"/>
                </a:cubicBezTo>
                <a:cubicBezTo>
                  <a:pt x="19879" y="9955"/>
                  <a:pt x="19880" y="9955"/>
                  <a:pt x="19893" y="9985"/>
                </a:cubicBezTo>
                <a:cubicBezTo>
                  <a:pt x="19893" y="9985"/>
                  <a:pt x="19893" y="9984"/>
                  <a:pt x="19920" y="9950"/>
                </a:cubicBezTo>
                <a:cubicBezTo>
                  <a:pt x="19920" y="9950"/>
                  <a:pt x="19921" y="9951"/>
                  <a:pt x="19932" y="9960"/>
                </a:cubicBezTo>
                <a:cubicBezTo>
                  <a:pt x="19993" y="9860"/>
                  <a:pt x="20001" y="9942"/>
                  <a:pt x="20012" y="9952"/>
                </a:cubicBezTo>
                <a:cubicBezTo>
                  <a:pt x="20012" y="9952"/>
                  <a:pt x="20011" y="9952"/>
                  <a:pt x="20001" y="10058"/>
                </a:cubicBezTo>
                <a:cubicBezTo>
                  <a:pt x="20001" y="10058"/>
                  <a:pt x="20002" y="10057"/>
                  <a:pt x="20015" y="10087"/>
                </a:cubicBezTo>
                <a:cubicBezTo>
                  <a:pt x="20015" y="10087"/>
                  <a:pt x="20015" y="10087"/>
                  <a:pt x="20045" y="9979"/>
                </a:cubicBezTo>
                <a:cubicBezTo>
                  <a:pt x="20045" y="9979"/>
                  <a:pt x="20045" y="9980"/>
                  <a:pt x="20010" y="9931"/>
                </a:cubicBezTo>
                <a:cubicBezTo>
                  <a:pt x="20010" y="9931"/>
                  <a:pt x="20009" y="9931"/>
                  <a:pt x="20048" y="9907"/>
                </a:cubicBezTo>
                <a:cubicBezTo>
                  <a:pt x="20048" y="9907"/>
                  <a:pt x="20049" y="9907"/>
                  <a:pt x="20102" y="9818"/>
                </a:cubicBezTo>
                <a:cubicBezTo>
                  <a:pt x="20102" y="9818"/>
                  <a:pt x="20101" y="9817"/>
                  <a:pt x="20072" y="9831"/>
                </a:cubicBezTo>
                <a:cubicBezTo>
                  <a:pt x="20072" y="9831"/>
                  <a:pt x="20071" y="9831"/>
                  <a:pt x="20069" y="9810"/>
                </a:cubicBezTo>
                <a:cubicBezTo>
                  <a:pt x="20069" y="9810"/>
                  <a:pt x="20070" y="9810"/>
                  <a:pt x="20109" y="9786"/>
                </a:cubicBezTo>
                <a:cubicBezTo>
                  <a:pt x="20109" y="9786"/>
                  <a:pt x="20108" y="9785"/>
                  <a:pt x="20124" y="9742"/>
                </a:cubicBezTo>
                <a:cubicBezTo>
                  <a:pt x="20093" y="9734"/>
                  <a:pt x="20120" y="9700"/>
                  <a:pt x="20127" y="9667"/>
                </a:cubicBezTo>
                <a:cubicBezTo>
                  <a:pt x="20127" y="9667"/>
                  <a:pt x="20127" y="9668"/>
                  <a:pt x="20109" y="9691"/>
                </a:cubicBezTo>
                <a:cubicBezTo>
                  <a:pt x="20109" y="9691"/>
                  <a:pt x="20109" y="9690"/>
                  <a:pt x="20096" y="9660"/>
                </a:cubicBezTo>
                <a:cubicBezTo>
                  <a:pt x="20138" y="9677"/>
                  <a:pt x="20137" y="9657"/>
                  <a:pt x="20137" y="9657"/>
                </a:cubicBezTo>
                <a:cubicBezTo>
                  <a:pt x="20171" y="9586"/>
                  <a:pt x="20196" y="9539"/>
                  <a:pt x="20214" y="9511"/>
                </a:cubicBezTo>
                <a:lnTo>
                  <a:pt x="20240" y="9482"/>
                </a:lnTo>
                <a:lnTo>
                  <a:pt x="20242" y="9478"/>
                </a:lnTo>
                <a:cubicBezTo>
                  <a:pt x="20242" y="9478"/>
                  <a:pt x="20242" y="9478"/>
                  <a:pt x="20218" y="9439"/>
                </a:cubicBezTo>
                <a:cubicBezTo>
                  <a:pt x="20218" y="9439"/>
                  <a:pt x="20218" y="9439"/>
                  <a:pt x="20255" y="9393"/>
                </a:cubicBezTo>
                <a:cubicBezTo>
                  <a:pt x="20255" y="9393"/>
                  <a:pt x="20254" y="9394"/>
                  <a:pt x="20306" y="9399"/>
                </a:cubicBezTo>
                <a:lnTo>
                  <a:pt x="20293" y="9372"/>
                </a:lnTo>
                <a:lnTo>
                  <a:pt x="20283" y="9380"/>
                </a:lnTo>
                <a:cubicBezTo>
                  <a:pt x="20289" y="9385"/>
                  <a:pt x="20288" y="9369"/>
                  <a:pt x="20289" y="9363"/>
                </a:cubicBezTo>
                <a:lnTo>
                  <a:pt x="20293" y="9372"/>
                </a:lnTo>
                <a:lnTo>
                  <a:pt x="20325" y="9341"/>
                </a:lnTo>
                <a:cubicBezTo>
                  <a:pt x="20337" y="9325"/>
                  <a:pt x="20338" y="9316"/>
                  <a:pt x="20340" y="9313"/>
                </a:cubicBezTo>
                <a:cubicBezTo>
                  <a:pt x="20335" y="9309"/>
                  <a:pt x="20340" y="9314"/>
                  <a:pt x="20327" y="9303"/>
                </a:cubicBezTo>
                <a:cubicBezTo>
                  <a:pt x="20327" y="9303"/>
                  <a:pt x="20327" y="9303"/>
                  <a:pt x="20393" y="9150"/>
                </a:cubicBezTo>
                <a:cubicBezTo>
                  <a:pt x="20393" y="9150"/>
                  <a:pt x="20394" y="9149"/>
                  <a:pt x="20423" y="9135"/>
                </a:cubicBezTo>
                <a:cubicBezTo>
                  <a:pt x="20423" y="9135"/>
                  <a:pt x="20423" y="9137"/>
                  <a:pt x="20427" y="9143"/>
                </a:cubicBezTo>
                <a:lnTo>
                  <a:pt x="20437" y="9156"/>
                </a:lnTo>
                <a:lnTo>
                  <a:pt x="20454" y="9143"/>
                </a:lnTo>
                <a:cubicBezTo>
                  <a:pt x="20454" y="9143"/>
                  <a:pt x="20454" y="9143"/>
                  <a:pt x="20488" y="9077"/>
                </a:cubicBezTo>
                <a:cubicBezTo>
                  <a:pt x="20562" y="8892"/>
                  <a:pt x="20583" y="8876"/>
                  <a:pt x="20585" y="8904"/>
                </a:cubicBezTo>
                <a:lnTo>
                  <a:pt x="20582" y="8924"/>
                </a:lnTo>
                <a:lnTo>
                  <a:pt x="20629" y="8839"/>
                </a:lnTo>
                <a:cubicBezTo>
                  <a:pt x="20652" y="8797"/>
                  <a:pt x="20684" y="8741"/>
                  <a:pt x="20725" y="8666"/>
                </a:cubicBezTo>
                <a:cubicBezTo>
                  <a:pt x="20725" y="8666"/>
                  <a:pt x="20725" y="8666"/>
                  <a:pt x="20732" y="8634"/>
                </a:cubicBezTo>
                <a:cubicBezTo>
                  <a:pt x="20732" y="8634"/>
                  <a:pt x="20732" y="8633"/>
                  <a:pt x="20803" y="8522"/>
                </a:cubicBezTo>
                <a:cubicBezTo>
                  <a:pt x="20803" y="8522"/>
                  <a:pt x="20803" y="8522"/>
                  <a:pt x="20767" y="8474"/>
                </a:cubicBezTo>
                <a:cubicBezTo>
                  <a:pt x="20767" y="8474"/>
                  <a:pt x="20768" y="8473"/>
                  <a:pt x="20670" y="8619"/>
                </a:cubicBezTo>
                <a:cubicBezTo>
                  <a:pt x="20670" y="8619"/>
                  <a:pt x="20668" y="8619"/>
                  <a:pt x="20647" y="8716"/>
                </a:cubicBezTo>
                <a:cubicBezTo>
                  <a:pt x="20647" y="8716"/>
                  <a:pt x="20648" y="8715"/>
                  <a:pt x="20619" y="8729"/>
                </a:cubicBezTo>
                <a:cubicBezTo>
                  <a:pt x="20619" y="8729"/>
                  <a:pt x="20618" y="8728"/>
                  <a:pt x="20620" y="8749"/>
                </a:cubicBezTo>
                <a:cubicBezTo>
                  <a:pt x="20547" y="9050"/>
                  <a:pt x="20584" y="8795"/>
                  <a:pt x="20566" y="8818"/>
                </a:cubicBezTo>
                <a:cubicBezTo>
                  <a:pt x="20566" y="8818"/>
                  <a:pt x="20566" y="8818"/>
                  <a:pt x="20548" y="8841"/>
                </a:cubicBezTo>
                <a:cubicBezTo>
                  <a:pt x="20548" y="8841"/>
                  <a:pt x="20547" y="8841"/>
                  <a:pt x="20542" y="8893"/>
                </a:cubicBezTo>
                <a:cubicBezTo>
                  <a:pt x="20542" y="8893"/>
                  <a:pt x="20542" y="8893"/>
                  <a:pt x="20504" y="8918"/>
                </a:cubicBezTo>
                <a:cubicBezTo>
                  <a:pt x="20504" y="8918"/>
                  <a:pt x="20504" y="8919"/>
                  <a:pt x="20478" y="8974"/>
                </a:cubicBezTo>
                <a:cubicBezTo>
                  <a:pt x="20478" y="8974"/>
                  <a:pt x="20478" y="8973"/>
                  <a:pt x="20450" y="8892"/>
                </a:cubicBezTo>
                <a:cubicBezTo>
                  <a:pt x="20548" y="8746"/>
                  <a:pt x="20366" y="8858"/>
                  <a:pt x="20450" y="8777"/>
                </a:cubicBezTo>
                <a:cubicBezTo>
                  <a:pt x="20450" y="8777"/>
                  <a:pt x="20450" y="8777"/>
                  <a:pt x="20382" y="8700"/>
                </a:cubicBezTo>
                <a:cubicBezTo>
                  <a:pt x="20382" y="8700"/>
                  <a:pt x="20382" y="8700"/>
                  <a:pt x="20409" y="8666"/>
                </a:cubicBezTo>
                <a:cubicBezTo>
                  <a:pt x="20409" y="8666"/>
                  <a:pt x="20408" y="8666"/>
                  <a:pt x="20449" y="8662"/>
                </a:cubicBezTo>
                <a:cubicBezTo>
                  <a:pt x="20449" y="8662"/>
                  <a:pt x="20450" y="8663"/>
                  <a:pt x="20476" y="8723"/>
                </a:cubicBezTo>
                <a:cubicBezTo>
                  <a:pt x="20476" y="8723"/>
                  <a:pt x="20475" y="8722"/>
                  <a:pt x="20481" y="8784"/>
                </a:cubicBezTo>
                <a:cubicBezTo>
                  <a:pt x="20540" y="8757"/>
                  <a:pt x="20491" y="8774"/>
                  <a:pt x="20500" y="8762"/>
                </a:cubicBezTo>
                <a:cubicBezTo>
                  <a:pt x="20500" y="8762"/>
                  <a:pt x="20500" y="8762"/>
                  <a:pt x="20525" y="8707"/>
                </a:cubicBezTo>
                <a:cubicBezTo>
                  <a:pt x="20525" y="8707"/>
                  <a:pt x="20524" y="8707"/>
                  <a:pt x="20592" y="8669"/>
                </a:cubicBezTo>
                <a:cubicBezTo>
                  <a:pt x="20592" y="8669"/>
                  <a:pt x="20592" y="8669"/>
                  <a:pt x="20606" y="8605"/>
                </a:cubicBezTo>
                <a:cubicBezTo>
                  <a:pt x="20606" y="8605"/>
                  <a:pt x="20606" y="8605"/>
                  <a:pt x="20644" y="8580"/>
                </a:cubicBezTo>
                <a:cubicBezTo>
                  <a:pt x="20644" y="8580"/>
                  <a:pt x="20645" y="8580"/>
                  <a:pt x="20630" y="8529"/>
                </a:cubicBezTo>
                <a:cubicBezTo>
                  <a:pt x="20630" y="8529"/>
                  <a:pt x="20629" y="8529"/>
                  <a:pt x="20646" y="8485"/>
                </a:cubicBezTo>
                <a:cubicBezTo>
                  <a:pt x="20646" y="8485"/>
                  <a:pt x="20646" y="8486"/>
                  <a:pt x="20651" y="8433"/>
                </a:cubicBezTo>
                <a:cubicBezTo>
                  <a:pt x="20796" y="8460"/>
                  <a:pt x="20659" y="8401"/>
                  <a:pt x="20719" y="8395"/>
                </a:cubicBezTo>
                <a:cubicBezTo>
                  <a:pt x="20719" y="8395"/>
                  <a:pt x="20719" y="8395"/>
                  <a:pt x="20697" y="8376"/>
                </a:cubicBezTo>
                <a:cubicBezTo>
                  <a:pt x="20697" y="8376"/>
                  <a:pt x="20696" y="8375"/>
                  <a:pt x="20723" y="8341"/>
                </a:cubicBezTo>
                <a:cubicBezTo>
                  <a:pt x="20723" y="8341"/>
                  <a:pt x="20724" y="8341"/>
                  <a:pt x="20722" y="8321"/>
                </a:cubicBezTo>
                <a:cubicBezTo>
                  <a:pt x="20722" y="8321"/>
                  <a:pt x="20721" y="8320"/>
                  <a:pt x="20769" y="8284"/>
                </a:cubicBezTo>
                <a:cubicBezTo>
                  <a:pt x="20769" y="8284"/>
                  <a:pt x="20769" y="8284"/>
                  <a:pt x="20791" y="8303"/>
                </a:cubicBezTo>
                <a:cubicBezTo>
                  <a:pt x="20791" y="8303"/>
                  <a:pt x="20792" y="8303"/>
                  <a:pt x="20790" y="8283"/>
                </a:cubicBezTo>
                <a:cubicBezTo>
                  <a:pt x="20790" y="8283"/>
                  <a:pt x="20789" y="8283"/>
                  <a:pt x="20825" y="8237"/>
                </a:cubicBezTo>
                <a:cubicBezTo>
                  <a:pt x="20785" y="8241"/>
                  <a:pt x="20823" y="8195"/>
                  <a:pt x="20823" y="8195"/>
                </a:cubicBezTo>
                <a:cubicBezTo>
                  <a:pt x="20823" y="8195"/>
                  <a:pt x="20822" y="8195"/>
                  <a:pt x="20851" y="8182"/>
                </a:cubicBezTo>
                <a:cubicBezTo>
                  <a:pt x="20788" y="8167"/>
                  <a:pt x="20865" y="8118"/>
                  <a:pt x="20841" y="8079"/>
                </a:cubicBezTo>
                <a:cubicBezTo>
                  <a:pt x="20841" y="8079"/>
                  <a:pt x="20841" y="8078"/>
                  <a:pt x="20872" y="8086"/>
                </a:cubicBezTo>
                <a:cubicBezTo>
                  <a:pt x="20872" y="8086"/>
                  <a:pt x="20872" y="8085"/>
                  <a:pt x="20883" y="8095"/>
                </a:cubicBezTo>
                <a:cubicBezTo>
                  <a:pt x="20883" y="8095"/>
                  <a:pt x="20884" y="8096"/>
                  <a:pt x="20932" y="8060"/>
                </a:cubicBezTo>
                <a:cubicBezTo>
                  <a:pt x="20932" y="8060"/>
                  <a:pt x="20932" y="8059"/>
                  <a:pt x="20865" y="8003"/>
                </a:cubicBezTo>
                <a:cubicBezTo>
                  <a:pt x="20865" y="8003"/>
                  <a:pt x="20865" y="8002"/>
                  <a:pt x="20883" y="7979"/>
                </a:cubicBezTo>
                <a:cubicBezTo>
                  <a:pt x="20883" y="7979"/>
                  <a:pt x="20883" y="7981"/>
                  <a:pt x="20968" y="7920"/>
                </a:cubicBezTo>
                <a:cubicBezTo>
                  <a:pt x="20949" y="7894"/>
                  <a:pt x="20942" y="7876"/>
                  <a:pt x="20939" y="7864"/>
                </a:cubicBezTo>
                <a:cubicBezTo>
                  <a:pt x="20936" y="7866"/>
                  <a:pt x="20937" y="7868"/>
                  <a:pt x="20933" y="7870"/>
                </a:cubicBezTo>
                <a:cubicBezTo>
                  <a:pt x="20933" y="7870"/>
                  <a:pt x="20934" y="7870"/>
                  <a:pt x="20905" y="7883"/>
                </a:cubicBezTo>
                <a:cubicBezTo>
                  <a:pt x="20905" y="7883"/>
                  <a:pt x="20905" y="7884"/>
                  <a:pt x="20872" y="7971"/>
                </a:cubicBezTo>
                <a:cubicBezTo>
                  <a:pt x="20872" y="7971"/>
                  <a:pt x="20872" y="7971"/>
                  <a:pt x="20861" y="7962"/>
                </a:cubicBezTo>
                <a:cubicBezTo>
                  <a:pt x="20861" y="7962"/>
                  <a:pt x="20861" y="7962"/>
                  <a:pt x="20794" y="8115"/>
                </a:cubicBezTo>
                <a:cubicBezTo>
                  <a:pt x="20794" y="8115"/>
                  <a:pt x="20794" y="8114"/>
                  <a:pt x="20738" y="8162"/>
                </a:cubicBezTo>
                <a:cubicBezTo>
                  <a:pt x="20729" y="8288"/>
                  <a:pt x="20751" y="8192"/>
                  <a:pt x="20762" y="8201"/>
                </a:cubicBezTo>
                <a:cubicBezTo>
                  <a:pt x="20762" y="8201"/>
                  <a:pt x="20761" y="8202"/>
                  <a:pt x="20756" y="8255"/>
                </a:cubicBezTo>
                <a:cubicBezTo>
                  <a:pt x="20756" y="8255"/>
                  <a:pt x="20756" y="8254"/>
                  <a:pt x="20714" y="8237"/>
                </a:cubicBezTo>
                <a:cubicBezTo>
                  <a:pt x="20714" y="8237"/>
                  <a:pt x="20713" y="8238"/>
                  <a:pt x="20650" y="8318"/>
                </a:cubicBezTo>
                <a:cubicBezTo>
                  <a:pt x="20650" y="8318"/>
                  <a:pt x="20650" y="8318"/>
                  <a:pt x="20619" y="8310"/>
                </a:cubicBezTo>
                <a:cubicBezTo>
                  <a:pt x="20619" y="8310"/>
                  <a:pt x="20619" y="8310"/>
                  <a:pt x="20623" y="8351"/>
                </a:cubicBezTo>
                <a:cubicBezTo>
                  <a:pt x="20623" y="8351"/>
                  <a:pt x="20623" y="8351"/>
                  <a:pt x="20585" y="8376"/>
                </a:cubicBezTo>
                <a:cubicBezTo>
                  <a:pt x="20585" y="8376"/>
                  <a:pt x="20585" y="8377"/>
                  <a:pt x="20596" y="8386"/>
                </a:cubicBezTo>
                <a:cubicBezTo>
                  <a:pt x="20596" y="8386"/>
                  <a:pt x="20596" y="8386"/>
                  <a:pt x="20627" y="8393"/>
                </a:cubicBezTo>
                <a:cubicBezTo>
                  <a:pt x="20627" y="8393"/>
                  <a:pt x="20626" y="8394"/>
                  <a:pt x="20610" y="8437"/>
                </a:cubicBezTo>
                <a:cubicBezTo>
                  <a:pt x="20610" y="8437"/>
                  <a:pt x="20611" y="8436"/>
                  <a:pt x="20563" y="8472"/>
                </a:cubicBezTo>
                <a:cubicBezTo>
                  <a:pt x="20563" y="8472"/>
                  <a:pt x="20563" y="8473"/>
                  <a:pt x="20500" y="8552"/>
                </a:cubicBezTo>
                <a:cubicBezTo>
                  <a:pt x="20500" y="8552"/>
                  <a:pt x="20500" y="8552"/>
                  <a:pt x="20511" y="8561"/>
                </a:cubicBezTo>
                <a:cubicBezTo>
                  <a:pt x="20511" y="8561"/>
                  <a:pt x="20511" y="8562"/>
                  <a:pt x="20453" y="8589"/>
                </a:cubicBezTo>
                <a:cubicBezTo>
                  <a:pt x="20579" y="8524"/>
                  <a:pt x="20474" y="8608"/>
                  <a:pt x="20505" y="8615"/>
                </a:cubicBezTo>
                <a:cubicBezTo>
                  <a:pt x="20492" y="8585"/>
                  <a:pt x="20488" y="8638"/>
                  <a:pt x="20490" y="8659"/>
                </a:cubicBezTo>
                <a:cubicBezTo>
                  <a:pt x="20490" y="8659"/>
                  <a:pt x="20490" y="8658"/>
                  <a:pt x="20470" y="8660"/>
                </a:cubicBezTo>
                <a:cubicBezTo>
                  <a:pt x="20470" y="8660"/>
                  <a:pt x="20470" y="8659"/>
                  <a:pt x="20459" y="8650"/>
                </a:cubicBezTo>
                <a:cubicBezTo>
                  <a:pt x="20459" y="8650"/>
                  <a:pt x="20459" y="8651"/>
                  <a:pt x="20446" y="8621"/>
                </a:cubicBezTo>
                <a:cubicBezTo>
                  <a:pt x="20446" y="8621"/>
                  <a:pt x="20445" y="8620"/>
                  <a:pt x="20386" y="8647"/>
                </a:cubicBezTo>
                <a:cubicBezTo>
                  <a:pt x="20386" y="8647"/>
                  <a:pt x="20387" y="8647"/>
                  <a:pt x="20385" y="8627"/>
                </a:cubicBezTo>
                <a:cubicBezTo>
                  <a:pt x="20385" y="8627"/>
                  <a:pt x="20385" y="8626"/>
                  <a:pt x="20318" y="8570"/>
                </a:cubicBezTo>
                <a:cubicBezTo>
                  <a:pt x="20318" y="8570"/>
                  <a:pt x="20318" y="8571"/>
                  <a:pt x="20379" y="8471"/>
                </a:cubicBezTo>
                <a:cubicBezTo>
                  <a:pt x="20379" y="8471"/>
                  <a:pt x="20380" y="8470"/>
                  <a:pt x="20427" y="8434"/>
                </a:cubicBezTo>
                <a:lnTo>
                  <a:pt x="20430" y="8389"/>
                </a:lnTo>
                <a:lnTo>
                  <a:pt x="20423" y="8392"/>
                </a:lnTo>
                <a:cubicBezTo>
                  <a:pt x="20410" y="8409"/>
                  <a:pt x="20429" y="8347"/>
                  <a:pt x="20432" y="8373"/>
                </a:cubicBezTo>
                <a:lnTo>
                  <a:pt x="20430" y="8389"/>
                </a:lnTo>
                <a:cubicBezTo>
                  <a:pt x="20438" y="8386"/>
                  <a:pt x="20452" y="8379"/>
                  <a:pt x="20481" y="8366"/>
                </a:cubicBezTo>
                <a:cubicBezTo>
                  <a:pt x="20481" y="8366"/>
                  <a:pt x="20482" y="8365"/>
                  <a:pt x="20484" y="8386"/>
                </a:cubicBezTo>
                <a:cubicBezTo>
                  <a:pt x="20484" y="8386"/>
                  <a:pt x="20483" y="8386"/>
                  <a:pt x="20436" y="8423"/>
                </a:cubicBezTo>
                <a:cubicBezTo>
                  <a:pt x="20456" y="8421"/>
                  <a:pt x="20439" y="8444"/>
                  <a:pt x="20450" y="8453"/>
                </a:cubicBezTo>
                <a:cubicBezTo>
                  <a:pt x="20450" y="8453"/>
                  <a:pt x="20449" y="8453"/>
                  <a:pt x="20389" y="8574"/>
                </a:cubicBezTo>
                <a:cubicBezTo>
                  <a:pt x="20389" y="8574"/>
                  <a:pt x="20389" y="8574"/>
                  <a:pt x="20413" y="8614"/>
                </a:cubicBezTo>
                <a:cubicBezTo>
                  <a:pt x="20413" y="8614"/>
                  <a:pt x="20414" y="8614"/>
                  <a:pt x="20467" y="8525"/>
                </a:cubicBezTo>
                <a:cubicBezTo>
                  <a:pt x="20467" y="8525"/>
                  <a:pt x="20467" y="8524"/>
                  <a:pt x="20452" y="8474"/>
                </a:cubicBezTo>
                <a:cubicBezTo>
                  <a:pt x="20452" y="8474"/>
                  <a:pt x="20451" y="8473"/>
                  <a:pt x="20471" y="8471"/>
                </a:cubicBezTo>
                <a:cubicBezTo>
                  <a:pt x="20471" y="8471"/>
                  <a:pt x="20472" y="8471"/>
                  <a:pt x="20593" y="8249"/>
                </a:cubicBezTo>
                <a:cubicBezTo>
                  <a:pt x="20593" y="8249"/>
                  <a:pt x="20594" y="8249"/>
                  <a:pt x="20592" y="8229"/>
                </a:cubicBezTo>
                <a:cubicBezTo>
                  <a:pt x="20592" y="8229"/>
                  <a:pt x="20592" y="8229"/>
                  <a:pt x="20542" y="8245"/>
                </a:cubicBezTo>
                <a:cubicBezTo>
                  <a:pt x="20542" y="8245"/>
                  <a:pt x="20542" y="8244"/>
                  <a:pt x="20531" y="8235"/>
                </a:cubicBezTo>
                <a:cubicBezTo>
                  <a:pt x="20651" y="8107"/>
                  <a:pt x="20559" y="8222"/>
                  <a:pt x="20578" y="8200"/>
                </a:cubicBezTo>
                <a:cubicBezTo>
                  <a:pt x="20578" y="8200"/>
                  <a:pt x="20578" y="8199"/>
                  <a:pt x="20620" y="8216"/>
                </a:cubicBezTo>
                <a:cubicBezTo>
                  <a:pt x="20620" y="8216"/>
                  <a:pt x="20620" y="8215"/>
                  <a:pt x="20638" y="8192"/>
                </a:cubicBezTo>
                <a:cubicBezTo>
                  <a:pt x="20638" y="8192"/>
                  <a:pt x="20639" y="8193"/>
                  <a:pt x="20637" y="8172"/>
                </a:cubicBezTo>
                <a:cubicBezTo>
                  <a:pt x="20637" y="8172"/>
                  <a:pt x="20637" y="8172"/>
                  <a:pt x="20626" y="8163"/>
                </a:cubicBezTo>
                <a:cubicBezTo>
                  <a:pt x="20626" y="8163"/>
                  <a:pt x="20625" y="8162"/>
                  <a:pt x="20646" y="8160"/>
                </a:cubicBezTo>
                <a:cubicBezTo>
                  <a:pt x="20646" y="8160"/>
                  <a:pt x="20646" y="8161"/>
                  <a:pt x="20663" y="8118"/>
                </a:cubicBezTo>
                <a:cubicBezTo>
                  <a:pt x="20740" y="8183"/>
                  <a:pt x="20677" y="8054"/>
                  <a:pt x="20732" y="8100"/>
                </a:cubicBezTo>
                <a:cubicBezTo>
                  <a:pt x="20732" y="8100"/>
                  <a:pt x="20732" y="8100"/>
                  <a:pt x="20739" y="8068"/>
                </a:cubicBezTo>
                <a:cubicBezTo>
                  <a:pt x="20739" y="8068"/>
                  <a:pt x="20739" y="8068"/>
                  <a:pt x="20709" y="8081"/>
                </a:cubicBezTo>
                <a:cubicBezTo>
                  <a:pt x="20709" y="8081"/>
                  <a:pt x="20709" y="8081"/>
                  <a:pt x="20694" y="8030"/>
                </a:cubicBezTo>
                <a:cubicBezTo>
                  <a:pt x="20694" y="8030"/>
                  <a:pt x="20694" y="8030"/>
                  <a:pt x="20712" y="8007"/>
                </a:cubicBezTo>
                <a:cubicBezTo>
                  <a:pt x="20712" y="8007"/>
                  <a:pt x="20713" y="8008"/>
                  <a:pt x="20718" y="7955"/>
                </a:cubicBezTo>
                <a:cubicBezTo>
                  <a:pt x="20718" y="7955"/>
                  <a:pt x="20718" y="7955"/>
                  <a:pt x="20749" y="7962"/>
                </a:cubicBezTo>
                <a:lnTo>
                  <a:pt x="20773" y="7918"/>
                </a:lnTo>
                <a:lnTo>
                  <a:pt x="20755" y="7909"/>
                </a:lnTo>
                <a:cubicBezTo>
                  <a:pt x="20755" y="7909"/>
                  <a:pt x="20754" y="7908"/>
                  <a:pt x="20797" y="7831"/>
                </a:cubicBezTo>
                <a:cubicBezTo>
                  <a:pt x="20797" y="7831"/>
                  <a:pt x="20798" y="7831"/>
                  <a:pt x="20818" y="7829"/>
                </a:cubicBezTo>
                <a:cubicBezTo>
                  <a:pt x="20818" y="7829"/>
                  <a:pt x="20817" y="7830"/>
                  <a:pt x="20790" y="7864"/>
                </a:cubicBezTo>
                <a:cubicBezTo>
                  <a:pt x="20790" y="7864"/>
                  <a:pt x="20790" y="7864"/>
                  <a:pt x="20840" y="7848"/>
                </a:cubicBezTo>
                <a:cubicBezTo>
                  <a:pt x="20840" y="7848"/>
                  <a:pt x="20840" y="7848"/>
                  <a:pt x="20864" y="7888"/>
                </a:cubicBezTo>
                <a:cubicBezTo>
                  <a:pt x="20828" y="7839"/>
                  <a:pt x="20872" y="7855"/>
                  <a:pt x="20881" y="7844"/>
                </a:cubicBezTo>
                <a:cubicBezTo>
                  <a:pt x="20881" y="7844"/>
                  <a:pt x="20881" y="7844"/>
                  <a:pt x="20927" y="7746"/>
                </a:cubicBezTo>
                <a:lnTo>
                  <a:pt x="20946" y="7705"/>
                </a:lnTo>
                <a:lnTo>
                  <a:pt x="20871" y="7740"/>
                </a:lnTo>
                <a:cubicBezTo>
                  <a:pt x="20891" y="7738"/>
                  <a:pt x="20877" y="7708"/>
                  <a:pt x="20886" y="7697"/>
                </a:cubicBezTo>
                <a:cubicBezTo>
                  <a:pt x="20886" y="7697"/>
                  <a:pt x="20886" y="7697"/>
                  <a:pt x="20906" y="7695"/>
                </a:cubicBezTo>
                <a:cubicBezTo>
                  <a:pt x="20906" y="7695"/>
                  <a:pt x="20907" y="7695"/>
                  <a:pt x="20967" y="7574"/>
                </a:cubicBezTo>
                <a:cubicBezTo>
                  <a:pt x="21052" y="7608"/>
                  <a:pt x="21059" y="7597"/>
                  <a:pt x="21051" y="7584"/>
                </a:cubicBezTo>
                <a:lnTo>
                  <a:pt x="21038" y="7574"/>
                </a:lnTo>
                <a:cubicBezTo>
                  <a:pt x="21029" y="7588"/>
                  <a:pt x="21029" y="7589"/>
                  <a:pt x="21029" y="7589"/>
                </a:cubicBezTo>
                <a:cubicBezTo>
                  <a:pt x="21023" y="7574"/>
                  <a:pt x="21026" y="7569"/>
                  <a:pt x="21032" y="7570"/>
                </a:cubicBezTo>
                <a:lnTo>
                  <a:pt x="21038" y="7574"/>
                </a:lnTo>
                <a:lnTo>
                  <a:pt x="21059" y="7541"/>
                </a:lnTo>
                <a:cubicBezTo>
                  <a:pt x="21069" y="7525"/>
                  <a:pt x="21082" y="7504"/>
                  <a:pt x="21100" y="7476"/>
                </a:cubicBezTo>
                <a:cubicBezTo>
                  <a:pt x="21100" y="7476"/>
                  <a:pt x="21099" y="7477"/>
                  <a:pt x="21188" y="7342"/>
                </a:cubicBezTo>
                <a:cubicBezTo>
                  <a:pt x="21188" y="7342"/>
                  <a:pt x="21189" y="7342"/>
                  <a:pt x="21204" y="7278"/>
                </a:cubicBezTo>
                <a:cubicBezTo>
                  <a:pt x="21204" y="7278"/>
                  <a:pt x="21203" y="7277"/>
                  <a:pt x="21161" y="7261"/>
                </a:cubicBezTo>
                <a:cubicBezTo>
                  <a:pt x="21161" y="7261"/>
                  <a:pt x="21161" y="7262"/>
                  <a:pt x="21170" y="7251"/>
                </a:cubicBezTo>
                <a:cubicBezTo>
                  <a:pt x="21170" y="7251"/>
                  <a:pt x="21170" y="7249"/>
                  <a:pt x="21199" y="7236"/>
                </a:cubicBezTo>
                <a:cubicBezTo>
                  <a:pt x="21199" y="7236"/>
                  <a:pt x="21198" y="7236"/>
                  <a:pt x="21221" y="7255"/>
                </a:cubicBezTo>
                <a:cubicBezTo>
                  <a:pt x="21221" y="7255"/>
                  <a:pt x="21221" y="7255"/>
                  <a:pt x="21257" y="7210"/>
                </a:cubicBezTo>
                <a:cubicBezTo>
                  <a:pt x="21289" y="7217"/>
                  <a:pt x="21343" y="7148"/>
                  <a:pt x="21321" y="7130"/>
                </a:cubicBezTo>
                <a:cubicBezTo>
                  <a:pt x="21321" y="7130"/>
                  <a:pt x="21322" y="7130"/>
                  <a:pt x="21351" y="7116"/>
                </a:cubicBezTo>
                <a:cubicBezTo>
                  <a:pt x="21351" y="7116"/>
                  <a:pt x="21351" y="7117"/>
                  <a:pt x="21376" y="7062"/>
                </a:cubicBezTo>
                <a:cubicBezTo>
                  <a:pt x="21376" y="7062"/>
                  <a:pt x="21375" y="7062"/>
                  <a:pt x="21235" y="7191"/>
                </a:cubicBezTo>
                <a:cubicBezTo>
                  <a:pt x="21235" y="7191"/>
                  <a:pt x="21236" y="7191"/>
                  <a:pt x="21194" y="7175"/>
                </a:cubicBezTo>
                <a:cubicBezTo>
                  <a:pt x="21194" y="7175"/>
                  <a:pt x="21194" y="7175"/>
                  <a:pt x="21170" y="7135"/>
                </a:cubicBezTo>
                <a:cubicBezTo>
                  <a:pt x="21170" y="7135"/>
                  <a:pt x="21169" y="7134"/>
                  <a:pt x="21229" y="7013"/>
                </a:cubicBezTo>
                <a:cubicBezTo>
                  <a:pt x="21229" y="7013"/>
                  <a:pt x="21229" y="7014"/>
                  <a:pt x="21262" y="6927"/>
                </a:cubicBezTo>
                <a:cubicBezTo>
                  <a:pt x="21262" y="6927"/>
                  <a:pt x="21262" y="6926"/>
                  <a:pt x="21357" y="6854"/>
                </a:cubicBezTo>
                <a:cubicBezTo>
                  <a:pt x="21357" y="6854"/>
                  <a:pt x="21356" y="6854"/>
                  <a:pt x="21420" y="6889"/>
                </a:cubicBezTo>
                <a:cubicBezTo>
                  <a:pt x="21420" y="6889"/>
                  <a:pt x="21420" y="6889"/>
                  <a:pt x="21466" y="6832"/>
                </a:cubicBezTo>
                <a:cubicBezTo>
                  <a:pt x="21466" y="6832"/>
                  <a:pt x="21466" y="6833"/>
                  <a:pt x="21483" y="6790"/>
                </a:cubicBezTo>
                <a:cubicBezTo>
                  <a:pt x="21545" y="6805"/>
                  <a:pt x="21482" y="6789"/>
                  <a:pt x="21502" y="6787"/>
                </a:cubicBezTo>
                <a:cubicBezTo>
                  <a:pt x="21502" y="6787"/>
                  <a:pt x="21502" y="6787"/>
                  <a:pt x="21534" y="6794"/>
                </a:cubicBezTo>
                <a:cubicBezTo>
                  <a:pt x="21564" y="6686"/>
                  <a:pt x="21599" y="6736"/>
                  <a:pt x="21593" y="6673"/>
                </a:cubicBezTo>
                <a:cubicBezTo>
                  <a:pt x="21593" y="6673"/>
                  <a:pt x="21594" y="6674"/>
                  <a:pt x="21553" y="6678"/>
                </a:cubicBezTo>
                <a:cubicBezTo>
                  <a:pt x="21553" y="6678"/>
                  <a:pt x="21553" y="6678"/>
                  <a:pt x="21519" y="6650"/>
                </a:cubicBezTo>
                <a:cubicBezTo>
                  <a:pt x="21519" y="6650"/>
                  <a:pt x="21519" y="6649"/>
                  <a:pt x="21439" y="6657"/>
                </a:cubicBezTo>
                <a:cubicBezTo>
                  <a:pt x="21439" y="6657"/>
                  <a:pt x="21439" y="6658"/>
                  <a:pt x="21437" y="6637"/>
                </a:cubicBezTo>
                <a:cubicBezTo>
                  <a:pt x="21437" y="6637"/>
                  <a:pt x="21436" y="6637"/>
                  <a:pt x="21442" y="6584"/>
                </a:cubicBezTo>
                <a:lnTo>
                  <a:pt x="21493" y="6557"/>
                </a:lnTo>
                <a:lnTo>
                  <a:pt x="21510" y="6546"/>
                </a:lnTo>
                <a:lnTo>
                  <a:pt x="21536" y="6511"/>
                </a:lnTo>
                <a:cubicBezTo>
                  <a:pt x="21536" y="6511"/>
                  <a:pt x="21537" y="6511"/>
                  <a:pt x="21477" y="6517"/>
                </a:cubicBezTo>
                <a:lnTo>
                  <a:pt x="21483" y="6459"/>
                </a:lnTo>
                <a:lnTo>
                  <a:pt x="21461" y="6481"/>
                </a:lnTo>
                <a:cubicBezTo>
                  <a:pt x="21448" y="6494"/>
                  <a:pt x="21431" y="6512"/>
                  <a:pt x="21408" y="6535"/>
                </a:cubicBezTo>
                <a:cubicBezTo>
                  <a:pt x="21408" y="6535"/>
                  <a:pt x="21407" y="6535"/>
                  <a:pt x="21301" y="6597"/>
                </a:cubicBezTo>
                <a:cubicBezTo>
                  <a:pt x="21301" y="6597"/>
                  <a:pt x="21301" y="6598"/>
                  <a:pt x="21290" y="6589"/>
                </a:cubicBezTo>
                <a:cubicBezTo>
                  <a:pt x="21290" y="6589"/>
                  <a:pt x="21290" y="6588"/>
                  <a:pt x="21272" y="6611"/>
                </a:cubicBezTo>
                <a:cubicBezTo>
                  <a:pt x="21272" y="6611"/>
                  <a:pt x="21272" y="6611"/>
                  <a:pt x="21294" y="6630"/>
                </a:cubicBezTo>
                <a:lnTo>
                  <a:pt x="21273" y="6676"/>
                </a:lnTo>
                <a:lnTo>
                  <a:pt x="21277" y="6673"/>
                </a:lnTo>
                <a:cubicBezTo>
                  <a:pt x="21284" y="6665"/>
                  <a:pt x="21262" y="6707"/>
                  <a:pt x="21272" y="6682"/>
                </a:cubicBezTo>
                <a:lnTo>
                  <a:pt x="21273" y="6676"/>
                </a:lnTo>
                <a:lnTo>
                  <a:pt x="21269" y="6679"/>
                </a:lnTo>
                <a:cubicBezTo>
                  <a:pt x="21259" y="6685"/>
                  <a:pt x="21239" y="6698"/>
                  <a:pt x="21201" y="6723"/>
                </a:cubicBezTo>
                <a:cubicBezTo>
                  <a:pt x="21201" y="6723"/>
                  <a:pt x="21201" y="6723"/>
                  <a:pt x="21178" y="6799"/>
                </a:cubicBezTo>
                <a:cubicBezTo>
                  <a:pt x="21178" y="6799"/>
                  <a:pt x="21178" y="6799"/>
                  <a:pt x="21167" y="6790"/>
                </a:cubicBezTo>
                <a:cubicBezTo>
                  <a:pt x="21167" y="6790"/>
                  <a:pt x="21167" y="6790"/>
                  <a:pt x="21160" y="6822"/>
                </a:cubicBezTo>
                <a:cubicBezTo>
                  <a:pt x="21160" y="6822"/>
                  <a:pt x="21160" y="6821"/>
                  <a:pt x="21157" y="6895"/>
                </a:cubicBezTo>
                <a:cubicBezTo>
                  <a:pt x="21115" y="6878"/>
                  <a:pt x="21185" y="6881"/>
                  <a:pt x="21143" y="6864"/>
                </a:cubicBezTo>
                <a:lnTo>
                  <a:pt x="21119" y="6888"/>
                </a:lnTo>
                <a:lnTo>
                  <a:pt x="21126" y="6888"/>
                </a:lnTo>
                <a:cubicBezTo>
                  <a:pt x="21126" y="6888"/>
                  <a:pt x="21126" y="6888"/>
                  <a:pt x="21100" y="6943"/>
                </a:cubicBezTo>
                <a:cubicBezTo>
                  <a:pt x="21100" y="6943"/>
                  <a:pt x="21100" y="6942"/>
                  <a:pt x="21112" y="6952"/>
                </a:cubicBezTo>
                <a:cubicBezTo>
                  <a:pt x="21112" y="6952"/>
                  <a:pt x="21111" y="6951"/>
                  <a:pt x="21113" y="6972"/>
                </a:cubicBezTo>
                <a:cubicBezTo>
                  <a:pt x="21113" y="6972"/>
                  <a:pt x="21113" y="6973"/>
                  <a:pt x="21056" y="7020"/>
                </a:cubicBezTo>
                <a:cubicBezTo>
                  <a:pt x="21056" y="7020"/>
                  <a:pt x="21056" y="7020"/>
                  <a:pt x="21058" y="7041"/>
                </a:cubicBezTo>
                <a:cubicBezTo>
                  <a:pt x="21058" y="7041"/>
                  <a:pt x="21058" y="7041"/>
                  <a:pt x="20978" y="7165"/>
                </a:cubicBezTo>
                <a:cubicBezTo>
                  <a:pt x="20976" y="7144"/>
                  <a:pt x="20963" y="7113"/>
                  <a:pt x="20981" y="7090"/>
                </a:cubicBezTo>
                <a:cubicBezTo>
                  <a:pt x="20981" y="7090"/>
                  <a:pt x="20982" y="7090"/>
                  <a:pt x="20960" y="7071"/>
                </a:cubicBezTo>
                <a:cubicBezTo>
                  <a:pt x="20960" y="7071"/>
                  <a:pt x="20960" y="7071"/>
                  <a:pt x="20929" y="7064"/>
                </a:cubicBezTo>
                <a:cubicBezTo>
                  <a:pt x="20927" y="7043"/>
                  <a:pt x="20953" y="7010"/>
                  <a:pt x="20940" y="6979"/>
                </a:cubicBezTo>
                <a:cubicBezTo>
                  <a:pt x="20905" y="7140"/>
                  <a:pt x="20951" y="6989"/>
                  <a:pt x="20895" y="7036"/>
                </a:cubicBezTo>
                <a:cubicBezTo>
                  <a:pt x="20895" y="7036"/>
                  <a:pt x="20895" y="7037"/>
                  <a:pt x="20908" y="7067"/>
                </a:cubicBezTo>
                <a:cubicBezTo>
                  <a:pt x="20908" y="7067"/>
                  <a:pt x="20909" y="7067"/>
                  <a:pt x="20879" y="7080"/>
                </a:cubicBezTo>
                <a:cubicBezTo>
                  <a:pt x="20879" y="7080"/>
                  <a:pt x="20878" y="7080"/>
                  <a:pt x="20893" y="7131"/>
                </a:cubicBezTo>
                <a:cubicBezTo>
                  <a:pt x="20893" y="7131"/>
                  <a:pt x="20894" y="7130"/>
                  <a:pt x="20821" y="7221"/>
                </a:cubicBezTo>
                <a:cubicBezTo>
                  <a:pt x="20821" y="7221"/>
                  <a:pt x="20821" y="7222"/>
                  <a:pt x="20779" y="7205"/>
                </a:cubicBezTo>
                <a:cubicBezTo>
                  <a:pt x="20779" y="7205"/>
                  <a:pt x="20779" y="7205"/>
                  <a:pt x="20731" y="7335"/>
                </a:cubicBezTo>
                <a:cubicBezTo>
                  <a:pt x="20731" y="7335"/>
                  <a:pt x="20730" y="7335"/>
                  <a:pt x="20663" y="7373"/>
                </a:cubicBezTo>
                <a:cubicBezTo>
                  <a:pt x="20663" y="7373"/>
                  <a:pt x="20662" y="7374"/>
                  <a:pt x="20695" y="7402"/>
                </a:cubicBezTo>
                <a:cubicBezTo>
                  <a:pt x="20695" y="7402"/>
                  <a:pt x="20696" y="7402"/>
                  <a:pt x="20629" y="7440"/>
                </a:cubicBezTo>
                <a:lnTo>
                  <a:pt x="20631" y="7507"/>
                </a:lnTo>
                <a:lnTo>
                  <a:pt x="20643" y="7491"/>
                </a:lnTo>
                <a:cubicBezTo>
                  <a:pt x="20639" y="7507"/>
                  <a:pt x="20636" y="7518"/>
                  <a:pt x="20633" y="7513"/>
                </a:cubicBezTo>
                <a:lnTo>
                  <a:pt x="20631" y="7507"/>
                </a:lnTo>
                <a:lnTo>
                  <a:pt x="20599" y="7555"/>
                </a:lnTo>
                <a:lnTo>
                  <a:pt x="20578" y="7577"/>
                </a:lnTo>
                <a:lnTo>
                  <a:pt x="20592" y="7600"/>
                </a:lnTo>
                <a:cubicBezTo>
                  <a:pt x="20592" y="7600"/>
                  <a:pt x="20593" y="7600"/>
                  <a:pt x="20518" y="7670"/>
                </a:cubicBezTo>
                <a:cubicBezTo>
                  <a:pt x="20518" y="7670"/>
                  <a:pt x="20518" y="7671"/>
                  <a:pt x="20494" y="7631"/>
                </a:cubicBezTo>
                <a:cubicBezTo>
                  <a:pt x="20494" y="7631"/>
                  <a:pt x="20494" y="7631"/>
                  <a:pt x="20442" y="7720"/>
                </a:cubicBezTo>
                <a:cubicBezTo>
                  <a:pt x="20367" y="7790"/>
                  <a:pt x="20419" y="7702"/>
                  <a:pt x="20408" y="7692"/>
                </a:cubicBezTo>
                <a:cubicBezTo>
                  <a:pt x="20408" y="7692"/>
                  <a:pt x="20407" y="7692"/>
                  <a:pt x="20255" y="7907"/>
                </a:cubicBezTo>
                <a:cubicBezTo>
                  <a:pt x="20138" y="7960"/>
                  <a:pt x="20280" y="7946"/>
                  <a:pt x="20212" y="7984"/>
                </a:cubicBezTo>
                <a:cubicBezTo>
                  <a:pt x="20212" y="7984"/>
                  <a:pt x="20211" y="7985"/>
                  <a:pt x="20184" y="8019"/>
                </a:cubicBezTo>
                <a:cubicBezTo>
                  <a:pt x="20184" y="8019"/>
                  <a:pt x="20184" y="8018"/>
                  <a:pt x="20158" y="8073"/>
                </a:cubicBezTo>
                <a:cubicBezTo>
                  <a:pt x="20158" y="8073"/>
                  <a:pt x="20159" y="8074"/>
                  <a:pt x="20131" y="8108"/>
                </a:cubicBezTo>
                <a:cubicBezTo>
                  <a:pt x="20131" y="8108"/>
                  <a:pt x="20132" y="8107"/>
                  <a:pt x="20127" y="8160"/>
                </a:cubicBezTo>
                <a:cubicBezTo>
                  <a:pt x="20127" y="8160"/>
                  <a:pt x="20126" y="8160"/>
                  <a:pt x="20068" y="8186"/>
                </a:cubicBezTo>
                <a:cubicBezTo>
                  <a:pt x="20068" y="8186"/>
                  <a:pt x="20068" y="8187"/>
                  <a:pt x="20042" y="8242"/>
                </a:cubicBezTo>
                <a:cubicBezTo>
                  <a:pt x="20042" y="8242"/>
                  <a:pt x="20043" y="8242"/>
                  <a:pt x="19988" y="8310"/>
                </a:cubicBezTo>
                <a:cubicBezTo>
                  <a:pt x="19988" y="8310"/>
                  <a:pt x="19988" y="8311"/>
                  <a:pt x="19971" y="8354"/>
                </a:cubicBezTo>
                <a:cubicBezTo>
                  <a:pt x="19971" y="8354"/>
                  <a:pt x="19972" y="8354"/>
                  <a:pt x="19867" y="8532"/>
                </a:cubicBezTo>
                <a:cubicBezTo>
                  <a:pt x="19867" y="8532"/>
                  <a:pt x="19867" y="8532"/>
                  <a:pt x="19762" y="8710"/>
                </a:cubicBezTo>
                <a:cubicBezTo>
                  <a:pt x="19762" y="8710"/>
                  <a:pt x="19761" y="8709"/>
                  <a:pt x="19688" y="8800"/>
                </a:cubicBezTo>
                <a:cubicBezTo>
                  <a:pt x="19688" y="8800"/>
                  <a:pt x="19689" y="8801"/>
                  <a:pt x="19678" y="8791"/>
                </a:cubicBezTo>
                <a:cubicBezTo>
                  <a:pt x="19678" y="8791"/>
                  <a:pt x="19678" y="8791"/>
                  <a:pt x="19758" y="8667"/>
                </a:cubicBezTo>
                <a:cubicBezTo>
                  <a:pt x="19758" y="8667"/>
                  <a:pt x="19757" y="8668"/>
                  <a:pt x="19772" y="8603"/>
                </a:cubicBezTo>
                <a:cubicBezTo>
                  <a:pt x="19772" y="8603"/>
                  <a:pt x="19771" y="8604"/>
                  <a:pt x="19760" y="8595"/>
                </a:cubicBezTo>
                <a:cubicBezTo>
                  <a:pt x="19760" y="8595"/>
                  <a:pt x="19760" y="8595"/>
                  <a:pt x="19774" y="8530"/>
                </a:cubicBezTo>
                <a:cubicBezTo>
                  <a:pt x="19774" y="8530"/>
                  <a:pt x="19774" y="8530"/>
                  <a:pt x="19806" y="8538"/>
                </a:cubicBezTo>
                <a:cubicBezTo>
                  <a:pt x="19806" y="8538"/>
                  <a:pt x="19806" y="8537"/>
                  <a:pt x="19810" y="8579"/>
                </a:cubicBezTo>
                <a:cubicBezTo>
                  <a:pt x="19920" y="8348"/>
                  <a:pt x="19759" y="8574"/>
                  <a:pt x="19837" y="8430"/>
                </a:cubicBezTo>
                <a:cubicBezTo>
                  <a:pt x="19929" y="8431"/>
                  <a:pt x="19844" y="8398"/>
                  <a:pt x="19874" y="8385"/>
                </a:cubicBezTo>
                <a:cubicBezTo>
                  <a:pt x="19874" y="8385"/>
                  <a:pt x="19874" y="8385"/>
                  <a:pt x="19857" y="8313"/>
                </a:cubicBezTo>
                <a:cubicBezTo>
                  <a:pt x="19857" y="8313"/>
                  <a:pt x="19856" y="8313"/>
                  <a:pt x="19910" y="8245"/>
                </a:cubicBezTo>
                <a:cubicBezTo>
                  <a:pt x="19910" y="8245"/>
                  <a:pt x="19911" y="8244"/>
                  <a:pt x="19913" y="8265"/>
                </a:cubicBezTo>
                <a:cubicBezTo>
                  <a:pt x="19913" y="8265"/>
                  <a:pt x="19913" y="8264"/>
                  <a:pt x="19947" y="8198"/>
                </a:cubicBezTo>
                <a:cubicBezTo>
                  <a:pt x="19891" y="8246"/>
                  <a:pt x="19927" y="8201"/>
                  <a:pt x="19927" y="8201"/>
                </a:cubicBezTo>
                <a:cubicBezTo>
                  <a:pt x="19927" y="8201"/>
                  <a:pt x="19927" y="8200"/>
                  <a:pt x="19923" y="8159"/>
                </a:cubicBezTo>
                <a:cubicBezTo>
                  <a:pt x="19923" y="8159"/>
                  <a:pt x="19923" y="8159"/>
                  <a:pt x="20042" y="7917"/>
                </a:cubicBezTo>
                <a:cubicBezTo>
                  <a:pt x="20042" y="7917"/>
                  <a:pt x="20042" y="7916"/>
                  <a:pt x="20113" y="7804"/>
                </a:cubicBezTo>
                <a:cubicBezTo>
                  <a:pt x="20113" y="7804"/>
                  <a:pt x="20113" y="7805"/>
                  <a:pt x="20157" y="7727"/>
                </a:cubicBezTo>
                <a:cubicBezTo>
                  <a:pt x="20219" y="7742"/>
                  <a:pt x="20231" y="7657"/>
                  <a:pt x="20248" y="7614"/>
                </a:cubicBezTo>
                <a:cubicBezTo>
                  <a:pt x="20248" y="7614"/>
                  <a:pt x="20248" y="7614"/>
                  <a:pt x="20259" y="7624"/>
                </a:cubicBezTo>
                <a:cubicBezTo>
                  <a:pt x="20259" y="7624"/>
                  <a:pt x="20258" y="7623"/>
                  <a:pt x="20253" y="7676"/>
                </a:cubicBezTo>
                <a:cubicBezTo>
                  <a:pt x="20253" y="7676"/>
                  <a:pt x="20254" y="7676"/>
                  <a:pt x="20233" y="7678"/>
                </a:cubicBezTo>
                <a:cubicBezTo>
                  <a:pt x="20233" y="7678"/>
                  <a:pt x="20234" y="7678"/>
                  <a:pt x="20238" y="7720"/>
                </a:cubicBezTo>
                <a:cubicBezTo>
                  <a:pt x="20238" y="7720"/>
                  <a:pt x="20237" y="7720"/>
                  <a:pt x="20284" y="7683"/>
                </a:cubicBezTo>
                <a:cubicBezTo>
                  <a:pt x="20284" y="7683"/>
                  <a:pt x="20285" y="7683"/>
                  <a:pt x="20301" y="7640"/>
                </a:cubicBezTo>
                <a:cubicBezTo>
                  <a:pt x="20301" y="7640"/>
                  <a:pt x="20300" y="7639"/>
                  <a:pt x="20280" y="7641"/>
                </a:cubicBezTo>
                <a:cubicBezTo>
                  <a:pt x="20280" y="7641"/>
                  <a:pt x="20281" y="7633"/>
                  <a:pt x="20291" y="7561"/>
                </a:cubicBezTo>
                <a:cubicBezTo>
                  <a:pt x="20243" y="7659"/>
                  <a:pt x="20292" y="7559"/>
                  <a:pt x="20266" y="7592"/>
                </a:cubicBezTo>
                <a:cubicBezTo>
                  <a:pt x="20255" y="7582"/>
                  <a:pt x="20232" y="7563"/>
                  <a:pt x="20262" y="7549"/>
                </a:cubicBezTo>
                <a:cubicBezTo>
                  <a:pt x="20278" y="7558"/>
                  <a:pt x="20287" y="7562"/>
                  <a:pt x="20291" y="7561"/>
                </a:cubicBezTo>
                <a:cubicBezTo>
                  <a:pt x="20293" y="7558"/>
                  <a:pt x="20291" y="7561"/>
                  <a:pt x="20293" y="7558"/>
                </a:cubicBezTo>
                <a:cubicBezTo>
                  <a:pt x="20293" y="7557"/>
                  <a:pt x="20293" y="7558"/>
                  <a:pt x="20293" y="7557"/>
                </a:cubicBezTo>
                <a:cubicBezTo>
                  <a:pt x="20298" y="7549"/>
                  <a:pt x="20283" y="7523"/>
                  <a:pt x="20289" y="7516"/>
                </a:cubicBezTo>
                <a:cubicBezTo>
                  <a:pt x="20289" y="7516"/>
                  <a:pt x="20289" y="7516"/>
                  <a:pt x="20375" y="7455"/>
                </a:cubicBezTo>
                <a:cubicBezTo>
                  <a:pt x="20375" y="7455"/>
                  <a:pt x="20375" y="7455"/>
                  <a:pt x="20368" y="7487"/>
                </a:cubicBezTo>
                <a:cubicBezTo>
                  <a:pt x="20368" y="7487"/>
                  <a:pt x="20368" y="7486"/>
                  <a:pt x="20393" y="7431"/>
                </a:cubicBezTo>
                <a:cubicBezTo>
                  <a:pt x="20393" y="7431"/>
                  <a:pt x="20393" y="7432"/>
                  <a:pt x="20344" y="7447"/>
                </a:cubicBezTo>
                <a:cubicBezTo>
                  <a:pt x="20344" y="7447"/>
                  <a:pt x="20344" y="7447"/>
                  <a:pt x="20358" y="7383"/>
                </a:cubicBezTo>
                <a:cubicBezTo>
                  <a:pt x="20358" y="7383"/>
                  <a:pt x="20358" y="7383"/>
                  <a:pt x="20410" y="7294"/>
                </a:cubicBezTo>
                <a:cubicBezTo>
                  <a:pt x="20410" y="7294"/>
                  <a:pt x="20410" y="7294"/>
                  <a:pt x="20442" y="7302"/>
                </a:cubicBezTo>
                <a:cubicBezTo>
                  <a:pt x="20442" y="7302"/>
                  <a:pt x="20441" y="7301"/>
                  <a:pt x="20430" y="7291"/>
                </a:cubicBezTo>
                <a:cubicBezTo>
                  <a:pt x="20430" y="7291"/>
                  <a:pt x="20431" y="7292"/>
                  <a:pt x="20418" y="7262"/>
                </a:cubicBezTo>
                <a:cubicBezTo>
                  <a:pt x="20418" y="7262"/>
                  <a:pt x="20417" y="7262"/>
                  <a:pt x="20487" y="7245"/>
                </a:cubicBezTo>
                <a:cubicBezTo>
                  <a:pt x="20487" y="7245"/>
                  <a:pt x="20487" y="7244"/>
                  <a:pt x="20569" y="7141"/>
                </a:cubicBezTo>
                <a:cubicBezTo>
                  <a:pt x="20569" y="7141"/>
                  <a:pt x="20569" y="7142"/>
                  <a:pt x="20570" y="7163"/>
                </a:cubicBezTo>
                <a:cubicBezTo>
                  <a:pt x="20649" y="7134"/>
                  <a:pt x="20623" y="7074"/>
                  <a:pt x="20648" y="7019"/>
                </a:cubicBezTo>
                <a:cubicBezTo>
                  <a:pt x="20790" y="7005"/>
                  <a:pt x="20641" y="6936"/>
                  <a:pt x="20722" y="6928"/>
                </a:cubicBezTo>
                <a:cubicBezTo>
                  <a:pt x="20722" y="6928"/>
                  <a:pt x="20722" y="6927"/>
                  <a:pt x="20698" y="6888"/>
                </a:cubicBezTo>
                <a:cubicBezTo>
                  <a:pt x="20682" y="6884"/>
                  <a:pt x="20694" y="6886"/>
                  <a:pt x="20712" y="6885"/>
                </a:cubicBezTo>
                <a:lnTo>
                  <a:pt x="20718" y="6882"/>
                </a:lnTo>
                <a:lnTo>
                  <a:pt x="20716" y="6866"/>
                </a:lnTo>
                <a:cubicBezTo>
                  <a:pt x="20699" y="6794"/>
                  <a:pt x="20750" y="6800"/>
                  <a:pt x="20766" y="6756"/>
                </a:cubicBezTo>
                <a:cubicBezTo>
                  <a:pt x="20766" y="6756"/>
                  <a:pt x="20766" y="6756"/>
                  <a:pt x="20760" y="6694"/>
                </a:cubicBezTo>
                <a:cubicBezTo>
                  <a:pt x="20760" y="6694"/>
                  <a:pt x="20761" y="6693"/>
                  <a:pt x="20825" y="6729"/>
                </a:cubicBezTo>
                <a:cubicBezTo>
                  <a:pt x="20825" y="6729"/>
                  <a:pt x="20826" y="6728"/>
                  <a:pt x="20820" y="6666"/>
                </a:cubicBezTo>
                <a:cubicBezTo>
                  <a:pt x="20820" y="6666"/>
                  <a:pt x="20819" y="6667"/>
                  <a:pt x="20828" y="6656"/>
                </a:cubicBezTo>
                <a:cubicBezTo>
                  <a:pt x="20828" y="6656"/>
                  <a:pt x="20828" y="6656"/>
                  <a:pt x="20859" y="6663"/>
                </a:cubicBezTo>
                <a:lnTo>
                  <a:pt x="20848" y="6622"/>
                </a:lnTo>
                <a:lnTo>
                  <a:pt x="20835" y="6624"/>
                </a:lnTo>
                <a:cubicBezTo>
                  <a:pt x="20835" y="6624"/>
                  <a:pt x="20835" y="6623"/>
                  <a:pt x="20876" y="6525"/>
                </a:cubicBezTo>
                <a:cubicBezTo>
                  <a:pt x="20876" y="6525"/>
                  <a:pt x="20876" y="6525"/>
                  <a:pt x="20971" y="6453"/>
                </a:cubicBezTo>
                <a:cubicBezTo>
                  <a:pt x="20971" y="6453"/>
                  <a:pt x="20972" y="6452"/>
                  <a:pt x="20970" y="6431"/>
                </a:cubicBezTo>
                <a:cubicBezTo>
                  <a:pt x="20970" y="6431"/>
                  <a:pt x="20969" y="6432"/>
                  <a:pt x="21194" y="6221"/>
                </a:cubicBezTo>
                <a:cubicBezTo>
                  <a:pt x="21266" y="6015"/>
                  <a:pt x="21232" y="6197"/>
                  <a:pt x="21230" y="6176"/>
                </a:cubicBezTo>
                <a:cubicBezTo>
                  <a:pt x="21231" y="6176"/>
                  <a:pt x="21231" y="6175"/>
                  <a:pt x="21289" y="6033"/>
                </a:cubicBezTo>
                <a:cubicBezTo>
                  <a:pt x="21289" y="6033"/>
                  <a:pt x="21288" y="6034"/>
                  <a:pt x="21270" y="6057"/>
                </a:cubicBezTo>
                <a:cubicBezTo>
                  <a:pt x="21270" y="6057"/>
                  <a:pt x="21270" y="6056"/>
                  <a:pt x="21226" y="6134"/>
                </a:cubicBezTo>
                <a:cubicBezTo>
                  <a:pt x="21226" y="6134"/>
                  <a:pt x="21226" y="6134"/>
                  <a:pt x="21158" y="6172"/>
                </a:cubicBezTo>
                <a:cubicBezTo>
                  <a:pt x="21158" y="6172"/>
                  <a:pt x="21159" y="6173"/>
                  <a:pt x="21146" y="6143"/>
                </a:cubicBezTo>
                <a:cubicBezTo>
                  <a:pt x="21146" y="6143"/>
                  <a:pt x="21145" y="6143"/>
                  <a:pt x="21177" y="6150"/>
                </a:cubicBezTo>
                <a:cubicBezTo>
                  <a:pt x="21177" y="6150"/>
                  <a:pt x="21177" y="6150"/>
                  <a:pt x="21191" y="6086"/>
                </a:cubicBezTo>
                <a:cubicBezTo>
                  <a:pt x="21162" y="6099"/>
                  <a:pt x="21154" y="6130"/>
                  <a:pt x="21165" y="6140"/>
                </a:cubicBezTo>
                <a:cubicBezTo>
                  <a:pt x="21165" y="6140"/>
                  <a:pt x="21165" y="6140"/>
                  <a:pt x="21134" y="6132"/>
                </a:cubicBezTo>
                <a:cubicBezTo>
                  <a:pt x="21134" y="6132"/>
                  <a:pt x="21134" y="6133"/>
                  <a:pt x="20980" y="6326"/>
                </a:cubicBezTo>
                <a:cubicBezTo>
                  <a:pt x="20980" y="6326"/>
                  <a:pt x="20980" y="6326"/>
                  <a:pt x="20922" y="6353"/>
                </a:cubicBezTo>
                <a:cubicBezTo>
                  <a:pt x="20922" y="6353"/>
                  <a:pt x="20922" y="6352"/>
                  <a:pt x="20869" y="6441"/>
                </a:cubicBezTo>
                <a:cubicBezTo>
                  <a:pt x="20869" y="6441"/>
                  <a:pt x="20869" y="6441"/>
                  <a:pt x="20801" y="6479"/>
                </a:cubicBezTo>
                <a:lnTo>
                  <a:pt x="20803" y="6412"/>
                </a:lnTo>
                <a:cubicBezTo>
                  <a:pt x="20806" y="6418"/>
                  <a:pt x="20813" y="6418"/>
                  <a:pt x="20824" y="6404"/>
                </a:cubicBezTo>
                <a:cubicBezTo>
                  <a:pt x="20804" y="6377"/>
                  <a:pt x="20790" y="6365"/>
                  <a:pt x="20780" y="6361"/>
                </a:cubicBezTo>
                <a:lnTo>
                  <a:pt x="20770" y="6366"/>
                </a:lnTo>
                <a:lnTo>
                  <a:pt x="20773" y="6393"/>
                </a:lnTo>
                <a:cubicBezTo>
                  <a:pt x="20774" y="6399"/>
                  <a:pt x="20773" y="6399"/>
                  <a:pt x="20773" y="6399"/>
                </a:cubicBezTo>
                <a:cubicBezTo>
                  <a:pt x="20764" y="6411"/>
                  <a:pt x="20757" y="6385"/>
                  <a:pt x="20762" y="6370"/>
                </a:cubicBezTo>
                <a:lnTo>
                  <a:pt x="20770" y="6366"/>
                </a:lnTo>
                <a:lnTo>
                  <a:pt x="20769" y="6357"/>
                </a:lnTo>
                <a:cubicBezTo>
                  <a:pt x="20688" y="6365"/>
                  <a:pt x="20724" y="6414"/>
                  <a:pt x="20708" y="6458"/>
                </a:cubicBezTo>
                <a:cubicBezTo>
                  <a:pt x="20708" y="6458"/>
                  <a:pt x="20708" y="6458"/>
                  <a:pt x="20607" y="6468"/>
                </a:cubicBezTo>
                <a:cubicBezTo>
                  <a:pt x="20607" y="6468"/>
                  <a:pt x="20606" y="6467"/>
                  <a:pt x="20624" y="6444"/>
                </a:cubicBezTo>
                <a:cubicBezTo>
                  <a:pt x="20624" y="6444"/>
                  <a:pt x="20625" y="6445"/>
                  <a:pt x="20614" y="6436"/>
                </a:cubicBezTo>
                <a:cubicBezTo>
                  <a:pt x="20614" y="6436"/>
                  <a:pt x="20613" y="6436"/>
                  <a:pt x="20572" y="6535"/>
                </a:cubicBezTo>
                <a:cubicBezTo>
                  <a:pt x="20572" y="6535"/>
                  <a:pt x="20572" y="6534"/>
                  <a:pt x="20507" y="6593"/>
                </a:cubicBezTo>
                <a:cubicBezTo>
                  <a:pt x="20507" y="6593"/>
                  <a:pt x="20507" y="6592"/>
                  <a:pt x="20457" y="6608"/>
                </a:cubicBezTo>
                <a:lnTo>
                  <a:pt x="20436" y="6560"/>
                </a:lnTo>
                <a:lnTo>
                  <a:pt x="20425" y="6580"/>
                </a:lnTo>
                <a:cubicBezTo>
                  <a:pt x="20396" y="6599"/>
                  <a:pt x="20403" y="6520"/>
                  <a:pt x="20427" y="6544"/>
                </a:cubicBezTo>
                <a:lnTo>
                  <a:pt x="20436" y="6560"/>
                </a:lnTo>
                <a:lnTo>
                  <a:pt x="20460" y="6514"/>
                </a:lnTo>
                <a:lnTo>
                  <a:pt x="20459" y="6514"/>
                </a:lnTo>
                <a:cubicBezTo>
                  <a:pt x="20459" y="6514"/>
                  <a:pt x="20459" y="6514"/>
                  <a:pt x="20473" y="6450"/>
                </a:cubicBezTo>
                <a:cubicBezTo>
                  <a:pt x="20473" y="6450"/>
                  <a:pt x="20473" y="6450"/>
                  <a:pt x="20534" y="6444"/>
                </a:cubicBezTo>
                <a:cubicBezTo>
                  <a:pt x="20534" y="6444"/>
                  <a:pt x="20534" y="6443"/>
                  <a:pt x="20541" y="6411"/>
                </a:cubicBezTo>
                <a:cubicBezTo>
                  <a:pt x="20541" y="6411"/>
                  <a:pt x="20540" y="6411"/>
                  <a:pt x="20569" y="6398"/>
                </a:cubicBezTo>
                <a:cubicBezTo>
                  <a:pt x="20569" y="6398"/>
                  <a:pt x="20569" y="6398"/>
                  <a:pt x="20704" y="6207"/>
                </a:cubicBezTo>
                <a:cubicBezTo>
                  <a:pt x="20704" y="6207"/>
                  <a:pt x="20703" y="6207"/>
                  <a:pt x="20749" y="6150"/>
                </a:cubicBezTo>
                <a:cubicBezTo>
                  <a:pt x="20749" y="6150"/>
                  <a:pt x="20750" y="6149"/>
                  <a:pt x="20738" y="6234"/>
                </a:cubicBezTo>
                <a:cubicBezTo>
                  <a:pt x="20738" y="6234"/>
                  <a:pt x="20737" y="6236"/>
                  <a:pt x="20732" y="6288"/>
                </a:cubicBezTo>
                <a:cubicBezTo>
                  <a:pt x="20732" y="6288"/>
                  <a:pt x="20732" y="6288"/>
                  <a:pt x="20752" y="6286"/>
                </a:cubicBezTo>
                <a:cubicBezTo>
                  <a:pt x="20752" y="6286"/>
                  <a:pt x="20752" y="6286"/>
                  <a:pt x="20756" y="6328"/>
                </a:cubicBezTo>
                <a:cubicBezTo>
                  <a:pt x="20796" y="6209"/>
                  <a:pt x="20764" y="6295"/>
                  <a:pt x="20773" y="6284"/>
                </a:cubicBezTo>
                <a:cubicBezTo>
                  <a:pt x="20773" y="6284"/>
                  <a:pt x="20773" y="6283"/>
                  <a:pt x="20793" y="6281"/>
                </a:cubicBezTo>
                <a:cubicBezTo>
                  <a:pt x="20793" y="6281"/>
                  <a:pt x="20793" y="6282"/>
                  <a:pt x="20789" y="6240"/>
                </a:cubicBezTo>
                <a:cubicBezTo>
                  <a:pt x="20858" y="6223"/>
                  <a:pt x="20823" y="6174"/>
                  <a:pt x="20841" y="6151"/>
                </a:cubicBezTo>
                <a:cubicBezTo>
                  <a:pt x="20841" y="6151"/>
                  <a:pt x="20841" y="6151"/>
                  <a:pt x="20875" y="6084"/>
                </a:cubicBezTo>
                <a:cubicBezTo>
                  <a:pt x="20875" y="6084"/>
                  <a:pt x="20876" y="6085"/>
                  <a:pt x="20879" y="6011"/>
                </a:cubicBezTo>
                <a:cubicBezTo>
                  <a:pt x="20879" y="6011"/>
                  <a:pt x="20879" y="6012"/>
                  <a:pt x="20970" y="5898"/>
                </a:cubicBezTo>
                <a:cubicBezTo>
                  <a:pt x="20970" y="5898"/>
                  <a:pt x="20969" y="5898"/>
                  <a:pt x="20916" y="5872"/>
                </a:cubicBezTo>
                <a:cubicBezTo>
                  <a:pt x="20916" y="5872"/>
                  <a:pt x="20916" y="5872"/>
                  <a:pt x="20930" y="5807"/>
                </a:cubicBezTo>
                <a:cubicBezTo>
                  <a:pt x="20930" y="5807"/>
                  <a:pt x="20931" y="5808"/>
                  <a:pt x="20967" y="5762"/>
                </a:cubicBezTo>
                <a:cubicBezTo>
                  <a:pt x="20967" y="5762"/>
                  <a:pt x="20967" y="5762"/>
                  <a:pt x="20944" y="5743"/>
                </a:cubicBezTo>
                <a:cubicBezTo>
                  <a:pt x="20944" y="5743"/>
                  <a:pt x="20945" y="5743"/>
                  <a:pt x="20925" y="5745"/>
                </a:cubicBezTo>
                <a:cubicBezTo>
                  <a:pt x="20925" y="5745"/>
                  <a:pt x="20925" y="5745"/>
                  <a:pt x="20923" y="5724"/>
                </a:cubicBezTo>
                <a:cubicBezTo>
                  <a:pt x="20923" y="5724"/>
                  <a:pt x="20922" y="5724"/>
                  <a:pt x="20895" y="5758"/>
                </a:cubicBezTo>
                <a:cubicBezTo>
                  <a:pt x="20895" y="5758"/>
                  <a:pt x="20896" y="5758"/>
                  <a:pt x="20920" y="5797"/>
                </a:cubicBezTo>
                <a:cubicBezTo>
                  <a:pt x="20920" y="5797"/>
                  <a:pt x="20919" y="5798"/>
                  <a:pt x="20892" y="5832"/>
                </a:cubicBezTo>
                <a:cubicBezTo>
                  <a:pt x="20892" y="5832"/>
                  <a:pt x="20892" y="5831"/>
                  <a:pt x="20842" y="5847"/>
                </a:cubicBezTo>
                <a:cubicBezTo>
                  <a:pt x="20842" y="5847"/>
                  <a:pt x="20844" y="5848"/>
                  <a:pt x="20755" y="5982"/>
                </a:cubicBezTo>
                <a:cubicBezTo>
                  <a:pt x="20755" y="5982"/>
                  <a:pt x="20753" y="5982"/>
                  <a:pt x="20684" y="6000"/>
                </a:cubicBezTo>
                <a:cubicBezTo>
                  <a:pt x="20684" y="6000"/>
                  <a:pt x="20685" y="5999"/>
                  <a:pt x="20687" y="6020"/>
                </a:cubicBezTo>
                <a:cubicBezTo>
                  <a:pt x="20687" y="6020"/>
                  <a:pt x="20686" y="6020"/>
                  <a:pt x="20638" y="6057"/>
                </a:cubicBezTo>
                <a:cubicBezTo>
                  <a:pt x="20638" y="6057"/>
                  <a:pt x="20639" y="6056"/>
                  <a:pt x="20648" y="6160"/>
                </a:cubicBezTo>
                <a:cubicBezTo>
                  <a:pt x="20648" y="6160"/>
                  <a:pt x="20649" y="6160"/>
                  <a:pt x="20609" y="6165"/>
                </a:cubicBezTo>
                <a:cubicBezTo>
                  <a:pt x="20609" y="6165"/>
                  <a:pt x="20608" y="6164"/>
                  <a:pt x="20586" y="6146"/>
                </a:cubicBezTo>
                <a:cubicBezTo>
                  <a:pt x="20586" y="6146"/>
                  <a:pt x="20587" y="6146"/>
                  <a:pt x="20539" y="6182"/>
                </a:cubicBezTo>
                <a:cubicBezTo>
                  <a:pt x="20539" y="6182"/>
                  <a:pt x="20539" y="6181"/>
                  <a:pt x="20477" y="6281"/>
                </a:cubicBezTo>
                <a:cubicBezTo>
                  <a:pt x="20477" y="6281"/>
                  <a:pt x="20477" y="6281"/>
                  <a:pt x="20386" y="6395"/>
                </a:cubicBezTo>
                <a:cubicBezTo>
                  <a:pt x="20386" y="6395"/>
                  <a:pt x="20386" y="6395"/>
                  <a:pt x="20379" y="6427"/>
                </a:cubicBezTo>
                <a:cubicBezTo>
                  <a:pt x="20379" y="6427"/>
                  <a:pt x="20378" y="6427"/>
                  <a:pt x="20408" y="6414"/>
                </a:cubicBezTo>
                <a:cubicBezTo>
                  <a:pt x="20498" y="6185"/>
                  <a:pt x="20458" y="6399"/>
                  <a:pt x="20443" y="6348"/>
                </a:cubicBezTo>
                <a:cubicBezTo>
                  <a:pt x="20436" y="6380"/>
                  <a:pt x="20471" y="6429"/>
                  <a:pt x="20423" y="6465"/>
                </a:cubicBezTo>
                <a:cubicBezTo>
                  <a:pt x="20286" y="6520"/>
                  <a:pt x="20396" y="6500"/>
                  <a:pt x="20389" y="6532"/>
                </a:cubicBezTo>
                <a:cubicBezTo>
                  <a:pt x="20389" y="6532"/>
                  <a:pt x="20389" y="6532"/>
                  <a:pt x="20359" y="6545"/>
                </a:cubicBezTo>
                <a:cubicBezTo>
                  <a:pt x="20358" y="6639"/>
                  <a:pt x="20328" y="6632"/>
                  <a:pt x="20306" y="6613"/>
                </a:cubicBezTo>
                <a:cubicBezTo>
                  <a:pt x="20306" y="6613"/>
                  <a:pt x="20305" y="6613"/>
                  <a:pt x="20283" y="6595"/>
                </a:cubicBezTo>
                <a:cubicBezTo>
                  <a:pt x="20427" y="6507"/>
                  <a:pt x="20251" y="6472"/>
                  <a:pt x="20361" y="6450"/>
                </a:cubicBezTo>
                <a:cubicBezTo>
                  <a:pt x="20361" y="6450"/>
                  <a:pt x="20361" y="6451"/>
                  <a:pt x="20280" y="6459"/>
                </a:cubicBezTo>
                <a:cubicBezTo>
                  <a:pt x="20280" y="6459"/>
                  <a:pt x="20280" y="6458"/>
                  <a:pt x="20306" y="6404"/>
                </a:cubicBezTo>
                <a:cubicBezTo>
                  <a:pt x="20234" y="6400"/>
                  <a:pt x="20290" y="6353"/>
                  <a:pt x="20297" y="6320"/>
                </a:cubicBezTo>
                <a:cubicBezTo>
                  <a:pt x="20297" y="6320"/>
                  <a:pt x="20298" y="6321"/>
                  <a:pt x="20327" y="6307"/>
                </a:cubicBezTo>
                <a:cubicBezTo>
                  <a:pt x="20327" y="6307"/>
                  <a:pt x="20327" y="6308"/>
                  <a:pt x="20303" y="6268"/>
                </a:cubicBezTo>
                <a:cubicBezTo>
                  <a:pt x="20303" y="6268"/>
                  <a:pt x="20303" y="6268"/>
                  <a:pt x="20379" y="6218"/>
                </a:cubicBezTo>
                <a:cubicBezTo>
                  <a:pt x="20379" y="6218"/>
                  <a:pt x="20380" y="6218"/>
                  <a:pt x="20358" y="6199"/>
                </a:cubicBezTo>
                <a:cubicBezTo>
                  <a:pt x="20358" y="6199"/>
                  <a:pt x="20357" y="6200"/>
                  <a:pt x="20348" y="6211"/>
                </a:cubicBezTo>
                <a:cubicBezTo>
                  <a:pt x="20281" y="6249"/>
                  <a:pt x="20277" y="6322"/>
                  <a:pt x="20260" y="6251"/>
                </a:cubicBezTo>
                <a:cubicBezTo>
                  <a:pt x="20310" y="6235"/>
                  <a:pt x="20279" y="6228"/>
                  <a:pt x="20277" y="6207"/>
                </a:cubicBezTo>
                <a:cubicBezTo>
                  <a:pt x="20277" y="6207"/>
                  <a:pt x="20276" y="6207"/>
                  <a:pt x="20396" y="6080"/>
                </a:cubicBezTo>
                <a:cubicBezTo>
                  <a:pt x="20396" y="6080"/>
                  <a:pt x="20396" y="6080"/>
                  <a:pt x="20576" y="5832"/>
                </a:cubicBezTo>
                <a:cubicBezTo>
                  <a:pt x="20576" y="5832"/>
                  <a:pt x="20577" y="5832"/>
                  <a:pt x="20592" y="5768"/>
                </a:cubicBezTo>
                <a:cubicBezTo>
                  <a:pt x="20592" y="5768"/>
                  <a:pt x="20592" y="5767"/>
                  <a:pt x="20566" y="5822"/>
                </a:cubicBezTo>
                <a:cubicBezTo>
                  <a:pt x="20566" y="5822"/>
                  <a:pt x="20566" y="5822"/>
                  <a:pt x="20528" y="5847"/>
                </a:cubicBezTo>
                <a:cubicBezTo>
                  <a:pt x="20528" y="5847"/>
                  <a:pt x="20528" y="5847"/>
                  <a:pt x="20464" y="5927"/>
                </a:cubicBezTo>
                <a:lnTo>
                  <a:pt x="20405" y="5915"/>
                </a:lnTo>
                <a:lnTo>
                  <a:pt x="20412" y="5921"/>
                </a:lnTo>
                <a:cubicBezTo>
                  <a:pt x="20412" y="5921"/>
                  <a:pt x="20412" y="5921"/>
                  <a:pt x="20335" y="5971"/>
                </a:cubicBezTo>
                <a:lnTo>
                  <a:pt x="20311" y="6042"/>
                </a:lnTo>
                <a:lnTo>
                  <a:pt x="20317" y="6030"/>
                </a:lnTo>
                <a:cubicBezTo>
                  <a:pt x="20322" y="6025"/>
                  <a:pt x="20328" y="6027"/>
                  <a:pt x="20333" y="6045"/>
                </a:cubicBezTo>
                <a:cubicBezTo>
                  <a:pt x="20333" y="6045"/>
                  <a:pt x="20333" y="6045"/>
                  <a:pt x="20256" y="6095"/>
                </a:cubicBezTo>
                <a:cubicBezTo>
                  <a:pt x="20256" y="6095"/>
                  <a:pt x="20255" y="6095"/>
                  <a:pt x="20232" y="6170"/>
                </a:cubicBezTo>
                <a:cubicBezTo>
                  <a:pt x="20232" y="6170"/>
                  <a:pt x="20232" y="6170"/>
                  <a:pt x="20182" y="6185"/>
                </a:cubicBezTo>
                <a:cubicBezTo>
                  <a:pt x="20182" y="6185"/>
                  <a:pt x="20183" y="6185"/>
                  <a:pt x="20167" y="6229"/>
                </a:cubicBezTo>
                <a:cubicBezTo>
                  <a:pt x="20167" y="6229"/>
                  <a:pt x="20166" y="6229"/>
                  <a:pt x="20073" y="6322"/>
                </a:cubicBezTo>
                <a:cubicBezTo>
                  <a:pt x="20073" y="6322"/>
                  <a:pt x="20074" y="6322"/>
                  <a:pt x="20052" y="6303"/>
                </a:cubicBezTo>
                <a:cubicBezTo>
                  <a:pt x="20085" y="6216"/>
                  <a:pt x="20090" y="6279"/>
                  <a:pt x="20079" y="6269"/>
                </a:cubicBezTo>
                <a:cubicBezTo>
                  <a:pt x="20079" y="6269"/>
                  <a:pt x="20079" y="6269"/>
                  <a:pt x="20105" y="6214"/>
                </a:cubicBezTo>
                <a:cubicBezTo>
                  <a:pt x="20105" y="6214"/>
                  <a:pt x="20104" y="6215"/>
                  <a:pt x="20177" y="6124"/>
                </a:cubicBezTo>
                <a:cubicBezTo>
                  <a:pt x="20177" y="6124"/>
                  <a:pt x="20178" y="6123"/>
                  <a:pt x="20148" y="6137"/>
                </a:cubicBezTo>
                <a:lnTo>
                  <a:pt x="20170" y="6044"/>
                </a:lnTo>
                <a:lnTo>
                  <a:pt x="20167" y="6019"/>
                </a:lnTo>
                <a:cubicBezTo>
                  <a:pt x="20167" y="6019"/>
                  <a:pt x="20167" y="6019"/>
                  <a:pt x="20204" y="5974"/>
                </a:cubicBezTo>
                <a:cubicBezTo>
                  <a:pt x="20204" y="5974"/>
                  <a:pt x="20203" y="5974"/>
                  <a:pt x="20192" y="5965"/>
                </a:cubicBezTo>
                <a:cubicBezTo>
                  <a:pt x="20192" y="5965"/>
                  <a:pt x="20192" y="5964"/>
                  <a:pt x="20265" y="5873"/>
                </a:cubicBezTo>
                <a:cubicBezTo>
                  <a:pt x="20265" y="5873"/>
                  <a:pt x="20266" y="5873"/>
                  <a:pt x="20318" y="5784"/>
                </a:cubicBezTo>
                <a:lnTo>
                  <a:pt x="20331" y="5686"/>
                </a:lnTo>
                <a:lnTo>
                  <a:pt x="20301" y="5713"/>
                </a:lnTo>
                <a:cubicBezTo>
                  <a:pt x="20301" y="5713"/>
                  <a:pt x="20301" y="5712"/>
                  <a:pt x="20286" y="5662"/>
                </a:cubicBezTo>
                <a:cubicBezTo>
                  <a:pt x="20286" y="5662"/>
                  <a:pt x="20286" y="5662"/>
                  <a:pt x="20253" y="5634"/>
                </a:cubicBezTo>
                <a:cubicBezTo>
                  <a:pt x="20233" y="5636"/>
                  <a:pt x="20237" y="5677"/>
                  <a:pt x="20216" y="5679"/>
                </a:cubicBezTo>
                <a:cubicBezTo>
                  <a:pt x="20216" y="5679"/>
                  <a:pt x="20216" y="5679"/>
                  <a:pt x="20163" y="5653"/>
                </a:cubicBezTo>
                <a:cubicBezTo>
                  <a:pt x="20163" y="5653"/>
                  <a:pt x="20163" y="5653"/>
                  <a:pt x="20180" y="5609"/>
                </a:cubicBezTo>
                <a:cubicBezTo>
                  <a:pt x="20180" y="5609"/>
                  <a:pt x="20180" y="5609"/>
                  <a:pt x="20141" y="5634"/>
                </a:cubicBezTo>
                <a:cubicBezTo>
                  <a:pt x="20141" y="5634"/>
                  <a:pt x="20141" y="5635"/>
                  <a:pt x="20099" y="5618"/>
                </a:cubicBezTo>
                <a:cubicBezTo>
                  <a:pt x="20099" y="5618"/>
                  <a:pt x="20099" y="5617"/>
                  <a:pt x="20170" y="5506"/>
                </a:cubicBezTo>
                <a:cubicBezTo>
                  <a:pt x="20170" y="5506"/>
                  <a:pt x="20169" y="5506"/>
                  <a:pt x="20229" y="5500"/>
                </a:cubicBezTo>
                <a:cubicBezTo>
                  <a:pt x="20141" y="5425"/>
                  <a:pt x="20225" y="5458"/>
                  <a:pt x="20216" y="5469"/>
                </a:cubicBezTo>
                <a:cubicBezTo>
                  <a:pt x="20216" y="5469"/>
                  <a:pt x="20216" y="5470"/>
                  <a:pt x="20256" y="5351"/>
                </a:cubicBezTo>
                <a:cubicBezTo>
                  <a:pt x="20256" y="5351"/>
                  <a:pt x="20256" y="5351"/>
                  <a:pt x="20148" y="5509"/>
                </a:cubicBezTo>
                <a:cubicBezTo>
                  <a:pt x="20148" y="5509"/>
                  <a:pt x="20149" y="5507"/>
                  <a:pt x="20109" y="5511"/>
                </a:cubicBezTo>
                <a:cubicBezTo>
                  <a:pt x="20109" y="5511"/>
                  <a:pt x="20109" y="5512"/>
                  <a:pt x="20093" y="5555"/>
                </a:cubicBezTo>
                <a:cubicBezTo>
                  <a:pt x="20093" y="5555"/>
                  <a:pt x="20092" y="5555"/>
                  <a:pt x="20061" y="5548"/>
                </a:cubicBezTo>
                <a:lnTo>
                  <a:pt x="20076" y="5436"/>
                </a:lnTo>
                <a:lnTo>
                  <a:pt x="20073" y="5437"/>
                </a:lnTo>
                <a:cubicBezTo>
                  <a:pt x="20066" y="5443"/>
                  <a:pt x="20052" y="5454"/>
                  <a:pt x="20024" y="5478"/>
                </a:cubicBezTo>
                <a:cubicBezTo>
                  <a:pt x="20024" y="5478"/>
                  <a:pt x="20024" y="5478"/>
                  <a:pt x="20029" y="5425"/>
                </a:cubicBezTo>
                <a:cubicBezTo>
                  <a:pt x="20029" y="5425"/>
                  <a:pt x="20029" y="5425"/>
                  <a:pt x="19961" y="5463"/>
                </a:cubicBezTo>
                <a:cubicBezTo>
                  <a:pt x="19961" y="5463"/>
                  <a:pt x="19962" y="5463"/>
                  <a:pt x="19940" y="5444"/>
                </a:cubicBezTo>
                <a:cubicBezTo>
                  <a:pt x="19940" y="5444"/>
                  <a:pt x="19940" y="5445"/>
                  <a:pt x="19859" y="5453"/>
                </a:cubicBezTo>
                <a:cubicBezTo>
                  <a:pt x="19859" y="5453"/>
                  <a:pt x="19859" y="5453"/>
                  <a:pt x="19851" y="5370"/>
                </a:cubicBezTo>
                <a:cubicBezTo>
                  <a:pt x="19792" y="5397"/>
                  <a:pt x="19840" y="5360"/>
                  <a:pt x="19831" y="5371"/>
                </a:cubicBezTo>
                <a:cubicBezTo>
                  <a:pt x="19831" y="5371"/>
                  <a:pt x="19831" y="5372"/>
                  <a:pt x="19876" y="5315"/>
                </a:cubicBezTo>
                <a:cubicBezTo>
                  <a:pt x="19876" y="5315"/>
                  <a:pt x="19876" y="5314"/>
                  <a:pt x="19854" y="5296"/>
                </a:cubicBezTo>
                <a:cubicBezTo>
                  <a:pt x="19784" y="5313"/>
                  <a:pt x="19808" y="5238"/>
                  <a:pt x="19803" y="5291"/>
                </a:cubicBezTo>
                <a:cubicBezTo>
                  <a:pt x="19803" y="5291"/>
                  <a:pt x="19803" y="5291"/>
                  <a:pt x="19807" y="5332"/>
                </a:cubicBezTo>
                <a:cubicBezTo>
                  <a:pt x="19807" y="5332"/>
                  <a:pt x="19807" y="5332"/>
                  <a:pt x="19777" y="5345"/>
                </a:cubicBezTo>
                <a:cubicBezTo>
                  <a:pt x="19777" y="5345"/>
                  <a:pt x="19778" y="5346"/>
                  <a:pt x="19774" y="5420"/>
                </a:cubicBezTo>
                <a:cubicBezTo>
                  <a:pt x="19774" y="5420"/>
                  <a:pt x="19775" y="5420"/>
                  <a:pt x="19698" y="5469"/>
                </a:cubicBezTo>
                <a:cubicBezTo>
                  <a:pt x="19698" y="5469"/>
                  <a:pt x="19697" y="5469"/>
                  <a:pt x="19692" y="5522"/>
                </a:cubicBezTo>
                <a:cubicBezTo>
                  <a:pt x="19692" y="5522"/>
                  <a:pt x="19692" y="5522"/>
                  <a:pt x="19661" y="5514"/>
                </a:cubicBezTo>
                <a:cubicBezTo>
                  <a:pt x="19661" y="5514"/>
                  <a:pt x="19661" y="5515"/>
                  <a:pt x="19674" y="5545"/>
                </a:cubicBezTo>
                <a:cubicBezTo>
                  <a:pt x="19674" y="5545"/>
                  <a:pt x="19674" y="5545"/>
                  <a:pt x="19575" y="5576"/>
                </a:cubicBezTo>
                <a:cubicBezTo>
                  <a:pt x="19676" y="5681"/>
                  <a:pt x="19678" y="5471"/>
                  <a:pt x="19690" y="5596"/>
                </a:cubicBezTo>
                <a:cubicBezTo>
                  <a:pt x="19690" y="5596"/>
                  <a:pt x="19690" y="5595"/>
                  <a:pt x="19725" y="5644"/>
                </a:cubicBezTo>
                <a:cubicBezTo>
                  <a:pt x="19725" y="5644"/>
                  <a:pt x="19725" y="5644"/>
                  <a:pt x="19718" y="5676"/>
                </a:cubicBezTo>
                <a:cubicBezTo>
                  <a:pt x="19718" y="5676"/>
                  <a:pt x="19717" y="5676"/>
                  <a:pt x="19688" y="5689"/>
                </a:cubicBezTo>
                <a:cubicBezTo>
                  <a:pt x="19688" y="5689"/>
                  <a:pt x="19688" y="5689"/>
                  <a:pt x="19680" y="5606"/>
                </a:cubicBezTo>
                <a:cubicBezTo>
                  <a:pt x="19680" y="5606"/>
                  <a:pt x="19681" y="5607"/>
                  <a:pt x="19651" y="5621"/>
                </a:cubicBezTo>
                <a:cubicBezTo>
                  <a:pt x="19651" y="5621"/>
                  <a:pt x="19651" y="5620"/>
                  <a:pt x="19565" y="5681"/>
                </a:cubicBezTo>
                <a:cubicBezTo>
                  <a:pt x="19565" y="5681"/>
                  <a:pt x="19565" y="5681"/>
                  <a:pt x="19607" y="5698"/>
                </a:cubicBezTo>
                <a:cubicBezTo>
                  <a:pt x="19607" y="5698"/>
                  <a:pt x="19607" y="5698"/>
                  <a:pt x="19552" y="5767"/>
                </a:cubicBezTo>
                <a:cubicBezTo>
                  <a:pt x="19552" y="5767"/>
                  <a:pt x="19553" y="5766"/>
                  <a:pt x="19486" y="5804"/>
                </a:cubicBezTo>
                <a:cubicBezTo>
                  <a:pt x="19486" y="5804"/>
                  <a:pt x="19485" y="5804"/>
                  <a:pt x="19474" y="5794"/>
                </a:cubicBezTo>
                <a:cubicBezTo>
                  <a:pt x="19474" y="5794"/>
                  <a:pt x="19474" y="5794"/>
                  <a:pt x="19467" y="5826"/>
                </a:cubicBezTo>
                <a:cubicBezTo>
                  <a:pt x="19467" y="5826"/>
                  <a:pt x="19468" y="5827"/>
                  <a:pt x="19416" y="5822"/>
                </a:cubicBezTo>
                <a:cubicBezTo>
                  <a:pt x="19416" y="5822"/>
                  <a:pt x="19415" y="5822"/>
                  <a:pt x="19292" y="6023"/>
                </a:cubicBezTo>
                <a:cubicBezTo>
                  <a:pt x="19292" y="6023"/>
                  <a:pt x="19293" y="6022"/>
                  <a:pt x="19306" y="6052"/>
                </a:cubicBezTo>
                <a:cubicBezTo>
                  <a:pt x="19306" y="6052"/>
                  <a:pt x="19305" y="6053"/>
                  <a:pt x="19287" y="6076"/>
                </a:cubicBezTo>
                <a:cubicBezTo>
                  <a:pt x="19287" y="6076"/>
                  <a:pt x="19288" y="6076"/>
                  <a:pt x="19204" y="6157"/>
                </a:cubicBezTo>
                <a:cubicBezTo>
                  <a:pt x="19193" y="6148"/>
                  <a:pt x="19201" y="6136"/>
                  <a:pt x="19190" y="6127"/>
                </a:cubicBezTo>
                <a:cubicBezTo>
                  <a:pt x="19181" y="6143"/>
                  <a:pt x="19175" y="6153"/>
                  <a:pt x="19171" y="6157"/>
                </a:cubicBezTo>
                <a:lnTo>
                  <a:pt x="19185" y="6179"/>
                </a:lnTo>
                <a:cubicBezTo>
                  <a:pt x="19185" y="6179"/>
                  <a:pt x="19186" y="6180"/>
                  <a:pt x="19197" y="6189"/>
                </a:cubicBezTo>
                <a:cubicBezTo>
                  <a:pt x="19197" y="6189"/>
                  <a:pt x="19196" y="6189"/>
                  <a:pt x="19153" y="6267"/>
                </a:cubicBezTo>
                <a:cubicBezTo>
                  <a:pt x="19153" y="6267"/>
                  <a:pt x="19152" y="6266"/>
                  <a:pt x="19085" y="6304"/>
                </a:cubicBezTo>
                <a:cubicBezTo>
                  <a:pt x="19083" y="6284"/>
                  <a:pt x="19078" y="6221"/>
                  <a:pt x="19078" y="6221"/>
                </a:cubicBezTo>
                <a:cubicBezTo>
                  <a:pt x="19078" y="6221"/>
                  <a:pt x="19078" y="6221"/>
                  <a:pt x="19116" y="6197"/>
                </a:cubicBezTo>
                <a:cubicBezTo>
                  <a:pt x="19116" y="6197"/>
                  <a:pt x="19115" y="6196"/>
                  <a:pt x="19093" y="6178"/>
                </a:cubicBezTo>
                <a:cubicBezTo>
                  <a:pt x="19093" y="6178"/>
                  <a:pt x="19094" y="6179"/>
                  <a:pt x="19163" y="6046"/>
                </a:cubicBezTo>
                <a:cubicBezTo>
                  <a:pt x="19163" y="6046"/>
                  <a:pt x="19162" y="6045"/>
                  <a:pt x="19167" y="5992"/>
                </a:cubicBezTo>
                <a:cubicBezTo>
                  <a:pt x="19211" y="6030"/>
                  <a:pt x="19178" y="6002"/>
                  <a:pt x="19198" y="6000"/>
                </a:cubicBezTo>
                <a:cubicBezTo>
                  <a:pt x="19198" y="6000"/>
                  <a:pt x="19199" y="6000"/>
                  <a:pt x="19197" y="5994"/>
                </a:cubicBezTo>
                <a:lnTo>
                  <a:pt x="19194" y="5982"/>
                </a:lnTo>
                <a:lnTo>
                  <a:pt x="19192" y="5984"/>
                </a:lnTo>
                <a:cubicBezTo>
                  <a:pt x="19165" y="6015"/>
                  <a:pt x="19188" y="5920"/>
                  <a:pt x="19181" y="5928"/>
                </a:cubicBezTo>
                <a:cubicBezTo>
                  <a:pt x="19181" y="5928"/>
                  <a:pt x="19181" y="5929"/>
                  <a:pt x="19148" y="6016"/>
                </a:cubicBezTo>
                <a:cubicBezTo>
                  <a:pt x="19148" y="6016"/>
                  <a:pt x="19149" y="6016"/>
                  <a:pt x="19120" y="6029"/>
                </a:cubicBezTo>
                <a:cubicBezTo>
                  <a:pt x="19132" y="5944"/>
                  <a:pt x="19166" y="5972"/>
                  <a:pt x="19141" y="5933"/>
                </a:cubicBezTo>
                <a:cubicBezTo>
                  <a:pt x="19141" y="5933"/>
                  <a:pt x="19141" y="5933"/>
                  <a:pt x="19180" y="5908"/>
                </a:cubicBezTo>
                <a:cubicBezTo>
                  <a:pt x="19180" y="5908"/>
                  <a:pt x="19179" y="5907"/>
                  <a:pt x="19182" y="5834"/>
                </a:cubicBezTo>
                <a:cubicBezTo>
                  <a:pt x="19142" y="5733"/>
                  <a:pt x="19167" y="5726"/>
                  <a:pt x="19188" y="5732"/>
                </a:cubicBezTo>
                <a:lnTo>
                  <a:pt x="19207" y="5739"/>
                </a:lnTo>
                <a:lnTo>
                  <a:pt x="19208" y="5740"/>
                </a:lnTo>
                <a:lnTo>
                  <a:pt x="19215" y="5748"/>
                </a:lnTo>
                <a:cubicBezTo>
                  <a:pt x="19215" y="5748"/>
                  <a:pt x="19215" y="5747"/>
                  <a:pt x="19241" y="5692"/>
                </a:cubicBezTo>
                <a:cubicBezTo>
                  <a:pt x="19241" y="5692"/>
                  <a:pt x="19241" y="5693"/>
                  <a:pt x="19290" y="5678"/>
                </a:cubicBezTo>
                <a:cubicBezTo>
                  <a:pt x="19290" y="5678"/>
                  <a:pt x="19290" y="5677"/>
                  <a:pt x="19307" y="5749"/>
                </a:cubicBezTo>
                <a:cubicBezTo>
                  <a:pt x="19307" y="5749"/>
                  <a:pt x="19318" y="5758"/>
                  <a:pt x="19327" y="5746"/>
                </a:cubicBezTo>
                <a:cubicBezTo>
                  <a:pt x="19327" y="5746"/>
                  <a:pt x="19327" y="5746"/>
                  <a:pt x="19310" y="5675"/>
                </a:cubicBezTo>
                <a:cubicBezTo>
                  <a:pt x="19310" y="5675"/>
                  <a:pt x="19310" y="5675"/>
                  <a:pt x="19338" y="5546"/>
                </a:cubicBezTo>
                <a:cubicBezTo>
                  <a:pt x="19338" y="5546"/>
                  <a:pt x="19338" y="5546"/>
                  <a:pt x="19357" y="5523"/>
                </a:cubicBezTo>
                <a:cubicBezTo>
                  <a:pt x="19357" y="5523"/>
                  <a:pt x="19357" y="5523"/>
                  <a:pt x="19341" y="5567"/>
                </a:cubicBezTo>
                <a:cubicBezTo>
                  <a:pt x="19341" y="5567"/>
                  <a:pt x="19340" y="5568"/>
                  <a:pt x="19389" y="5552"/>
                </a:cubicBezTo>
                <a:cubicBezTo>
                  <a:pt x="19389" y="5552"/>
                  <a:pt x="19389" y="5552"/>
                  <a:pt x="19413" y="5592"/>
                </a:cubicBezTo>
                <a:cubicBezTo>
                  <a:pt x="19413" y="5592"/>
                  <a:pt x="19415" y="5591"/>
                  <a:pt x="19396" y="5613"/>
                </a:cubicBezTo>
                <a:cubicBezTo>
                  <a:pt x="19396" y="5613"/>
                  <a:pt x="19395" y="5614"/>
                  <a:pt x="19406" y="5624"/>
                </a:cubicBezTo>
                <a:cubicBezTo>
                  <a:pt x="19430" y="5634"/>
                  <a:pt x="19444" y="5639"/>
                  <a:pt x="19452" y="5640"/>
                </a:cubicBezTo>
                <a:lnTo>
                  <a:pt x="19459" y="5634"/>
                </a:lnTo>
                <a:lnTo>
                  <a:pt x="19457" y="5616"/>
                </a:lnTo>
                <a:cubicBezTo>
                  <a:pt x="19458" y="5622"/>
                  <a:pt x="19459" y="5627"/>
                  <a:pt x="19460" y="5632"/>
                </a:cubicBezTo>
                <a:lnTo>
                  <a:pt x="19459" y="5634"/>
                </a:lnTo>
                <a:lnTo>
                  <a:pt x="19463" y="5670"/>
                </a:lnTo>
                <a:cubicBezTo>
                  <a:pt x="19463" y="5670"/>
                  <a:pt x="19463" y="5671"/>
                  <a:pt x="19444" y="5694"/>
                </a:cubicBezTo>
                <a:cubicBezTo>
                  <a:pt x="19444" y="5694"/>
                  <a:pt x="19444" y="5693"/>
                  <a:pt x="19443" y="5787"/>
                </a:cubicBezTo>
                <a:cubicBezTo>
                  <a:pt x="19443" y="5787"/>
                  <a:pt x="19443" y="5788"/>
                  <a:pt x="19463" y="5785"/>
                </a:cubicBezTo>
                <a:cubicBezTo>
                  <a:pt x="19470" y="5753"/>
                  <a:pt x="19439" y="5746"/>
                  <a:pt x="19457" y="5723"/>
                </a:cubicBezTo>
                <a:cubicBezTo>
                  <a:pt x="19457" y="5723"/>
                  <a:pt x="19458" y="5723"/>
                  <a:pt x="19487" y="5710"/>
                </a:cubicBezTo>
                <a:cubicBezTo>
                  <a:pt x="19487" y="5710"/>
                  <a:pt x="19486" y="5711"/>
                  <a:pt x="19497" y="5720"/>
                </a:cubicBezTo>
                <a:cubicBezTo>
                  <a:pt x="19497" y="5720"/>
                  <a:pt x="19497" y="5719"/>
                  <a:pt x="19488" y="5730"/>
                </a:cubicBezTo>
                <a:cubicBezTo>
                  <a:pt x="19488" y="5730"/>
                  <a:pt x="19488" y="5731"/>
                  <a:pt x="19521" y="5759"/>
                </a:cubicBezTo>
                <a:cubicBezTo>
                  <a:pt x="19521" y="5759"/>
                  <a:pt x="19521" y="5759"/>
                  <a:pt x="19535" y="5695"/>
                </a:cubicBezTo>
                <a:cubicBezTo>
                  <a:pt x="19535" y="5695"/>
                  <a:pt x="19536" y="5695"/>
                  <a:pt x="19483" y="5669"/>
                </a:cubicBezTo>
                <a:cubicBezTo>
                  <a:pt x="19440" y="5652"/>
                  <a:pt x="19515" y="5581"/>
                  <a:pt x="19473" y="5564"/>
                </a:cubicBezTo>
                <a:cubicBezTo>
                  <a:pt x="19473" y="5564"/>
                  <a:pt x="19473" y="5564"/>
                  <a:pt x="19511" y="5539"/>
                </a:cubicBezTo>
                <a:cubicBezTo>
                  <a:pt x="19512" y="5445"/>
                  <a:pt x="19451" y="5452"/>
                  <a:pt x="19528" y="5402"/>
                </a:cubicBezTo>
                <a:cubicBezTo>
                  <a:pt x="19528" y="5402"/>
                  <a:pt x="19529" y="5402"/>
                  <a:pt x="19507" y="5383"/>
                </a:cubicBezTo>
                <a:cubicBezTo>
                  <a:pt x="19507" y="5383"/>
                  <a:pt x="19506" y="5383"/>
                  <a:pt x="19470" y="5428"/>
                </a:cubicBezTo>
                <a:cubicBezTo>
                  <a:pt x="19470" y="5428"/>
                  <a:pt x="19470" y="5429"/>
                  <a:pt x="19435" y="5380"/>
                </a:cubicBezTo>
                <a:cubicBezTo>
                  <a:pt x="19414" y="5382"/>
                  <a:pt x="19483" y="5343"/>
                  <a:pt x="19440" y="5326"/>
                </a:cubicBezTo>
                <a:cubicBezTo>
                  <a:pt x="19440" y="5326"/>
                  <a:pt x="19440" y="5327"/>
                  <a:pt x="19460" y="5325"/>
                </a:cubicBezTo>
                <a:cubicBezTo>
                  <a:pt x="19460" y="5325"/>
                  <a:pt x="19460" y="5325"/>
                  <a:pt x="19505" y="5268"/>
                </a:cubicBezTo>
                <a:cubicBezTo>
                  <a:pt x="19505" y="5268"/>
                  <a:pt x="19505" y="5268"/>
                  <a:pt x="19490" y="5217"/>
                </a:cubicBezTo>
                <a:cubicBezTo>
                  <a:pt x="19490" y="5217"/>
                  <a:pt x="19491" y="5217"/>
                  <a:pt x="19549" y="5191"/>
                </a:cubicBezTo>
                <a:cubicBezTo>
                  <a:pt x="19549" y="5191"/>
                  <a:pt x="19549" y="5190"/>
                  <a:pt x="19545" y="5148"/>
                </a:cubicBezTo>
                <a:cubicBezTo>
                  <a:pt x="19545" y="5148"/>
                  <a:pt x="19545" y="5149"/>
                  <a:pt x="19596" y="5154"/>
                </a:cubicBezTo>
                <a:cubicBezTo>
                  <a:pt x="19596" y="5154"/>
                  <a:pt x="19596" y="5154"/>
                  <a:pt x="19641" y="5097"/>
                </a:cubicBezTo>
                <a:cubicBezTo>
                  <a:pt x="19641" y="5097"/>
                  <a:pt x="19642" y="5097"/>
                  <a:pt x="19565" y="5147"/>
                </a:cubicBezTo>
                <a:cubicBezTo>
                  <a:pt x="19565" y="5147"/>
                  <a:pt x="19565" y="5146"/>
                  <a:pt x="19568" y="5073"/>
                </a:cubicBezTo>
                <a:cubicBezTo>
                  <a:pt x="19568" y="5073"/>
                  <a:pt x="19569" y="5074"/>
                  <a:pt x="19546" y="5055"/>
                </a:cubicBezTo>
                <a:cubicBezTo>
                  <a:pt x="19710" y="4850"/>
                  <a:pt x="19535" y="5046"/>
                  <a:pt x="19576" y="4947"/>
                </a:cubicBezTo>
                <a:cubicBezTo>
                  <a:pt x="19576" y="4947"/>
                  <a:pt x="19576" y="4946"/>
                  <a:pt x="19558" y="4969"/>
                </a:cubicBezTo>
                <a:cubicBezTo>
                  <a:pt x="19558" y="4969"/>
                  <a:pt x="19558" y="4969"/>
                  <a:pt x="19542" y="5013"/>
                </a:cubicBezTo>
                <a:cubicBezTo>
                  <a:pt x="19542" y="5013"/>
                  <a:pt x="19542" y="5013"/>
                  <a:pt x="19459" y="5095"/>
                </a:cubicBezTo>
                <a:cubicBezTo>
                  <a:pt x="19459" y="5095"/>
                  <a:pt x="19458" y="5095"/>
                  <a:pt x="19416" y="5078"/>
                </a:cubicBezTo>
                <a:cubicBezTo>
                  <a:pt x="19349" y="5232"/>
                  <a:pt x="19407" y="5090"/>
                  <a:pt x="19348" y="5116"/>
                </a:cubicBezTo>
                <a:cubicBezTo>
                  <a:pt x="19348" y="5116"/>
                  <a:pt x="19349" y="5117"/>
                  <a:pt x="19371" y="5135"/>
                </a:cubicBezTo>
                <a:cubicBezTo>
                  <a:pt x="19371" y="5135"/>
                  <a:pt x="19370" y="5134"/>
                  <a:pt x="19292" y="5163"/>
                </a:cubicBezTo>
                <a:cubicBezTo>
                  <a:pt x="19292" y="5163"/>
                  <a:pt x="19292" y="5164"/>
                  <a:pt x="19294" y="5185"/>
                </a:cubicBezTo>
                <a:cubicBezTo>
                  <a:pt x="19294" y="5185"/>
                  <a:pt x="19293" y="5184"/>
                  <a:pt x="19235" y="5211"/>
                </a:cubicBezTo>
                <a:cubicBezTo>
                  <a:pt x="19235" y="5211"/>
                  <a:pt x="19236" y="5212"/>
                  <a:pt x="19256" y="5210"/>
                </a:cubicBezTo>
                <a:cubicBezTo>
                  <a:pt x="19256" y="5210"/>
                  <a:pt x="19256" y="5209"/>
                  <a:pt x="19231" y="5264"/>
                </a:cubicBezTo>
                <a:cubicBezTo>
                  <a:pt x="19231" y="5264"/>
                  <a:pt x="19231" y="5263"/>
                  <a:pt x="19255" y="5303"/>
                </a:cubicBezTo>
                <a:cubicBezTo>
                  <a:pt x="19255" y="5303"/>
                  <a:pt x="19254" y="5304"/>
                  <a:pt x="19236" y="5326"/>
                </a:cubicBezTo>
                <a:cubicBezTo>
                  <a:pt x="19236" y="5326"/>
                  <a:pt x="19236" y="5327"/>
                  <a:pt x="19187" y="5342"/>
                </a:cubicBezTo>
                <a:cubicBezTo>
                  <a:pt x="19160" y="5492"/>
                  <a:pt x="19180" y="5374"/>
                  <a:pt x="19180" y="5374"/>
                </a:cubicBezTo>
                <a:cubicBezTo>
                  <a:pt x="19180" y="5374"/>
                  <a:pt x="19179" y="5373"/>
                  <a:pt x="19131" y="5409"/>
                </a:cubicBezTo>
                <a:cubicBezTo>
                  <a:pt x="19131" y="5409"/>
                  <a:pt x="19133" y="5410"/>
                  <a:pt x="19143" y="5304"/>
                </a:cubicBezTo>
                <a:cubicBezTo>
                  <a:pt x="19104" y="5329"/>
                  <a:pt x="19134" y="5315"/>
                  <a:pt x="19123" y="5306"/>
                </a:cubicBezTo>
                <a:cubicBezTo>
                  <a:pt x="19123" y="5306"/>
                  <a:pt x="19123" y="5306"/>
                  <a:pt x="19090" y="5393"/>
                </a:cubicBezTo>
                <a:cubicBezTo>
                  <a:pt x="19090" y="5393"/>
                  <a:pt x="19090" y="5393"/>
                  <a:pt x="19092" y="5414"/>
                </a:cubicBezTo>
                <a:cubicBezTo>
                  <a:pt x="19092" y="5414"/>
                  <a:pt x="19092" y="5414"/>
                  <a:pt x="19073" y="5437"/>
                </a:cubicBezTo>
                <a:cubicBezTo>
                  <a:pt x="19073" y="5437"/>
                  <a:pt x="19074" y="5436"/>
                  <a:pt x="19085" y="5446"/>
                </a:cubicBezTo>
                <a:cubicBezTo>
                  <a:pt x="19085" y="5446"/>
                  <a:pt x="19085" y="5446"/>
                  <a:pt x="19039" y="5503"/>
                </a:cubicBezTo>
                <a:cubicBezTo>
                  <a:pt x="19039" y="5503"/>
                  <a:pt x="19039" y="5503"/>
                  <a:pt x="19008" y="5495"/>
                </a:cubicBezTo>
                <a:cubicBezTo>
                  <a:pt x="19008" y="5495"/>
                  <a:pt x="19008" y="5496"/>
                  <a:pt x="18966" y="5479"/>
                </a:cubicBezTo>
                <a:cubicBezTo>
                  <a:pt x="18966" y="5479"/>
                  <a:pt x="18965" y="5479"/>
                  <a:pt x="18993" y="5444"/>
                </a:cubicBezTo>
                <a:cubicBezTo>
                  <a:pt x="18993" y="5444"/>
                  <a:pt x="18993" y="5445"/>
                  <a:pt x="18980" y="5415"/>
                </a:cubicBezTo>
                <a:cubicBezTo>
                  <a:pt x="18980" y="5415"/>
                  <a:pt x="18981" y="5415"/>
                  <a:pt x="19035" y="5347"/>
                </a:cubicBezTo>
                <a:cubicBezTo>
                  <a:pt x="19035" y="5347"/>
                  <a:pt x="19034" y="5347"/>
                  <a:pt x="19102" y="5309"/>
                </a:cubicBezTo>
                <a:cubicBezTo>
                  <a:pt x="19102" y="5309"/>
                  <a:pt x="19102" y="5308"/>
                  <a:pt x="19130" y="5179"/>
                </a:cubicBezTo>
                <a:lnTo>
                  <a:pt x="19102" y="5147"/>
                </a:lnTo>
                <a:lnTo>
                  <a:pt x="19105" y="5119"/>
                </a:lnTo>
                <a:cubicBezTo>
                  <a:pt x="19105" y="5119"/>
                  <a:pt x="19105" y="5119"/>
                  <a:pt x="19123" y="5096"/>
                </a:cubicBezTo>
                <a:cubicBezTo>
                  <a:pt x="19123" y="5096"/>
                  <a:pt x="19122" y="5096"/>
                  <a:pt x="19134" y="5011"/>
                </a:cubicBezTo>
                <a:cubicBezTo>
                  <a:pt x="19134" y="5011"/>
                  <a:pt x="19134" y="5011"/>
                  <a:pt x="19167" y="4924"/>
                </a:cubicBezTo>
                <a:cubicBezTo>
                  <a:pt x="19167" y="4924"/>
                  <a:pt x="19167" y="4925"/>
                  <a:pt x="19102" y="4984"/>
                </a:cubicBezTo>
                <a:cubicBezTo>
                  <a:pt x="19102" y="4984"/>
                  <a:pt x="19102" y="4984"/>
                  <a:pt x="19109" y="4952"/>
                </a:cubicBezTo>
                <a:cubicBezTo>
                  <a:pt x="19109" y="4952"/>
                  <a:pt x="19110" y="4952"/>
                  <a:pt x="19133" y="4876"/>
                </a:cubicBezTo>
                <a:cubicBezTo>
                  <a:pt x="19133" y="4876"/>
                  <a:pt x="19133" y="4875"/>
                  <a:pt x="19083" y="4890"/>
                </a:cubicBezTo>
                <a:cubicBezTo>
                  <a:pt x="19083" y="4890"/>
                  <a:pt x="19083" y="4892"/>
                  <a:pt x="19106" y="4816"/>
                </a:cubicBezTo>
                <a:cubicBezTo>
                  <a:pt x="19097" y="4827"/>
                  <a:pt x="19058" y="4851"/>
                  <a:pt x="19073" y="4902"/>
                </a:cubicBezTo>
                <a:cubicBezTo>
                  <a:pt x="19073" y="4902"/>
                  <a:pt x="19073" y="4902"/>
                  <a:pt x="19042" y="4895"/>
                </a:cubicBezTo>
                <a:cubicBezTo>
                  <a:pt x="19042" y="4895"/>
                  <a:pt x="19043" y="4895"/>
                  <a:pt x="19041" y="4874"/>
                </a:cubicBezTo>
                <a:cubicBezTo>
                  <a:pt x="19041" y="4874"/>
                  <a:pt x="19040" y="4875"/>
                  <a:pt x="19052" y="4790"/>
                </a:cubicBezTo>
                <a:cubicBezTo>
                  <a:pt x="19052" y="4790"/>
                  <a:pt x="19052" y="4789"/>
                  <a:pt x="19039" y="4759"/>
                </a:cubicBezTo>
                <a:cubicBezTo>
                  <a:pt x="19039" y="4759"/>
                  <a:pt x="19039" y="4759"/>
                  <a:pt x="18964" y="4829"/>
                </a:cubicBezTo>
                <a:cubicBezTo>
                  <a:pt x="18964" y="4829"/>
                  <a:pt x="18966" y="4829"/>
                  <a:pt x="19014" y="4908"/>
                </a:cubicBezTo>
                <a:cubicBezTo>
                  <a:pt x="19014" y="4908"/>
                  <a:pt x="19013" y="4909"/>
                  <a:pt x="19054" y="4905"/>
                </a:cubicBezTo>
                <a:cubicBezTo>
                  <a:pt x="19054" y="4905"/>
                  <a:pt x="19054" y="4905"/>
                  <a:pt x="19008" y="4962"/>
                </a:cubicBezTo>
                <a:cubicBezTo>
                  <a:pt x="18915" y="4730"/>
                  <a:pt x="18995" y="4931"/>
                  <a:pt x="18973" y="4912"/>
                </a:cubicBezTo>
                <a:cubicBezTo>
                  <a:pt x="18973" y="4912"/>
                  <a:pt x="18973" y="4913"/>
                  <a:pt x="18947" y="4853"/>
                </a:cubicBezTo>
                <a:cubicBezTo>
                  <a:pt x="18947" y="4853"/>
                  <a:pt x="18946" y="4853"/>
                  <a:pt x="18901" y="4909"/>
                </a:cubicBezTo>
                <a:cubicBezTo>
                  <a:pt x="18901" y="4909"/>
                  <a:pt x="18901" y="4909"/>
                  <a:pt x="18943" y="4925"/>
                </a:cubicBezTo>
                <a:cubicBezTo>
                  <a:pt x="18943" y="4925"/>
                  <a:pt x="18944" y="4926"/>
                  <a:pt x="18926" y="4949"/>
                </a:cubicBezTo>
                <a:cubicBezTo>
                  <a:pt x="18926" y="4949"/>
                  <a:pt x="18926" y="4949"/>
                  <a:pt x="18809" y="5003"/>
                </a:cubicBezTo>
                <a:cubicBezTo>
                  <a:pt x="18809" y="5003"/>
                  <a:pt x="18808" y="5002"/>
                  <a:pt x="18775" y="4974"/>
                </a:cubicBezTo>
                <a:cubicBezTo>
                  <a:pt x="18775" y="4974"/>
                  <a:pt x="18776" y="4974"/>
                  <a:pt x="18726" y="4990"/>
                </a:cubicBezTo>
                <a:cubicBezTo>
                  <a:pt x="18726" y="4990"/>
                  <a:pt x="18726" y="4989"/>
                  <a:pt x="18704" y="4971"/>
                </a:cubicBezTo>
                <a:cubicBezTo>
                  <a:pt x="18704" y="4971"/>
                  <a:pt x="18704" y="4971"/>
                  <a:pt x="18708" y="5013"/>
                </a:cubicBezTo>
                <a:cubicBezTo>
                  <a:pt x="18708" y="5013"/>
                  <a:pt x="18707" y="5012"/>
                  <a:pt x="18677" y="5119"/>
                </a:cubicBezTo>
                <a:cubicBezTo>
                  <a:pt x="18677" y="5119"/>
                  <a:pt x="18677" y="5120"/>
                  <a:pt x="18681" y="5162"/>
                </a:cubicBezTo>
                <a:lnTo>
                  <a:pt x="18668" y="5156"/>
                </a:lnTo>
                <a:lnTo>
                  <a:pt x="18641" y="5234"/>
                </a:lnTo>
                <a:cubicBezTo>
                  <a:pt x="18635" y="5260"/>
                  <a:pt x="18632" y="5281"/>
                  <a:pt x="18633" y="5291"/>
                </a:cubicBezTo>
                <a:lnTo>
                  <a:pt x="18562" y="5320"/>
                </a:lnTo>
                <a:lnTo>
                  <a:pt x="18565" y="5331"/>
                </a:lnTo>
                <a:lnTo>
                  <a:pt x="18556" y="5323"/>
                </a:lnTo>
                <a:lnTo>
                  <a:pt x="18547" y="5328"/>
                </a:lnTo>
                <a:lnTo>
                  <a:pt x="18549" y="5312"/>
                </a:lnTo>
                <a:cubicBezTo>
                  <a:pt x="18553" y="5294"/>
                  <a:pt x="18555" y="5290"/>
                  <a:pt x="18556" y="5294"/>
                </a:cubicBezTo>
                <a:lnTo>
                  <a:pt x="18559" y="5313"/>
                </a:lnTo>
                <a:lnTo>
                  <a:pt x="18581" y="5287"/>
                </a:lnTo>
                <a:cubicBezTo>
                  <a:pt x="18581" y="5287"/>
                  <a:pt x="18581" y="5287"/>
                  <a:pt x="18581" y="5172"/>
                </a:cubicBezTo>
                <a:cubicBezTo>
                  <a:pt x="18581" y="5172"/>
                  <a:pt x="18580" y="5172"/>
                  <a:pt x="18551" y="5185"/>
                </a:cubicBezTo>
                <a:cubicBezTo>
                  <a:pt x="18551" y="5185"/>
                  <a:pt x="18551" y="5185"/>
                  <a:pt x="18549" y="5164"/>
                </a:cubicBezTo>
                <a:cubicBezTo>
                  <a:pt x="18549" y="5164"/>
                  <a:pt x="18550" y="5164"/>
                  <a:pt x="18575" y="5109"/>
                </a:cubicBezTo>
                <a:cubicBezTo>
                  <a:pt x="18575" y="5109"/>
                  <a:pt x="18575" y="5110"/>
                  <a:pt x="18578" y="5036"/>
                </a:cubicBezTo>
                <a:cubicBezTo>
                  <a:pt x="18578" y="5036"/>
                  <a:pt x="18577" y="5035"/>
                  <a:pt x="18630" y="4946"/>
                </a:cubicBezTo>
                <a:cubicBezTo>
                  <a:pt x="18630" y="4946"/>
                  <a:pt x="18631" y="4946"/>
                  <a:pt x="18643" y="4861"/>
                </a:cubicBezTo>
                <a:cubicBezTo>
                  <a:pt x="18643" y="4861"/>
                  <a:pt x="18642" y="4862"/>
                  <a:pt x="18622" y="4864"/>
                </a:cubicBezTo>
                <a:cubicBezTo>
                  <a:pt x="18622" y="4864"/>
                  <a:pt x="18622" y="4863"/>
                  <a:pt x="18613" y="4874"/>
                </a:cubicBezTo>
                <a:cubicBezTo>
                  <a:pt x="18613" y="4874"/>
                  <a:pt x="18613" y="4875"/>
                  <a:pt x="18607" y="4928"/>
                </a:cubicBezTo>
                <a:cubicBezTo>
                  <a:pt x="18607" y="4928"/>
                  <a:pt x="18608" y="4928"/>
                  <a:pt x="18573" y="4994"/>
                </a:cubicBezTo>
                <a:lnTo>
                  <a:pt x="18568" y="4978"/>
                </a:lnTo>
                <a:lnTo>
                  <a:pt x="18554" y="4995"/>
                </a:lnTo>
                <a:cubicBezTo>
                  <a:pt x="18554" y="4995"/>
                  <a:pt x="18553" y="4996"/>
                  <a:pt x="18542" y="4987"/>
                </a:cubicBezTo>
                <a:cubicBezTo>
                  <a:pt x="18542" y="4987"/>
                  <a:pt x="18543" y="4987"/>
                  <a:pt x="18524" y="4895"/>
                </a:cubicBezTo>
                <a:cubicBezTo>
                  <a:pt x="18524" y="4895"/>
                  <a:pt x="18523" y="4894"/>
                  <a:pt x="18541" y="4871"/>
                </a:cubicBezTo>
                <a:lnTo>
                  <a:pt x="18556" y="4807"/>
                </a:lnTo>
                <a:cubicBezTo>
                  <a:pt x="18556" y="4807"/>
                  <a:pt x="18555" y="4807"/>
                  <a:pt x="18588" y="4720"/>
                </a:cubicBezTo>
                <a:cubicBezTo>
                  <a:pt x="18588" y="4720"/>
                  <a:pt x="18589" y="4720"/>
                  <a:pt x="18535" y="4694"/>
                </a:cubicBezTo>
                <a:cubicBezTo>
                  <a:pt x="18557" y="4660"/>
                  <a:pt x="18572" y="4643"/>
                  <a:pt x="18581" y="4635"/>
                </a:cubicBezTo>
                <a:lnTo>
                  <a:pt x="18592" y="4634"/>
                </a:lnTo>
                <a:lnTo>
                  <a:pt x="18599" y="4615"/>
                </a:lnTo>
                <a:cubicBezTo>
                  <a:pt x="18599" y="4615"/>
                  <a:pt x="18599" y="4614"/>
                  <a:pt x="18610" y="4624"/>
                </a:cubicBezTo>
                <a:cubicBezTo>
                  <a:pt x="18610" y="4624"/>
                  <a:pt x="18610" y="4624"/>
                  <a:pt x="18593" y="4552"/>
                </a:cubicBezTo>
                <a:cubicBezTo>
                  <a:pt x="18593" y="4552"/>
                  <a:pt x="18592" y="4552"/>
                  <a:pt x="18572" y="4554"/>
                </a:cubicBezTo>
                <a:cubicBezTo>
                  <a:pt x="18572" y="4554"/>
                  <a:pt x="18573" y="4554"/>
                  <a:pt x="18578" y="4501"/>
                </a:cubicBezTo>
                <a:cubicBezTo>
                  <a:pt x="18578" y="4501"/>
                  <a:pt x="18578" y="4502"/>
                  <a:pt x="18544" y="4568"/>
                </a:cubicBezTo>
                <a:cubicBezTo>
                  <a:pt x="18544" y="4568"/>
                  <a:pt x="18544" y="4568"/>
                  <a:pt x="18498" y="4625"/>
                </a:cubicBezTo>
                <a:cubicBezTo>
                  <a:pt x="18498" y="4625"/>
                  <a:pt x="18497" y="4624"/>
                  <a:pt x="18510" y="4539"/>
                </a:cubicBezTo>
                <a:cubicBezTo>
                  <a:pt x="18510" y="4539"/>
                  <a:pt x="18509" y="4540"/>
                  <a:pt x="18530" y="4538"/>
                </a:cubicBezTo>
                <a:lnTo>
                  <a:pt x="18539" y="4490"/>
                </a:lnTo>
                <a:lnTo>
                  <a:pt x="18527" y="4495"/>
                </a:lnTo>
                <a:cubicBezTo>
                  <a:pt x="18528" y="4511"/>
                  <a:pt x="18546" y="4454"/>
                  <a:pt x="18542" y="4479"/>
                </a:cubicBezTo>
                <a:lnTo>
                  <a:pt x="18539" y="4490"/>
                </a:lnTo>
                <a:lnTo>
                  <a:pt x="18593" y="4465"/>
                </a:lnTo>
                <a:cubicBezTo>
                  <a:pt x="18605" y="4439"/>
                  <a:pt x="18609" y="4403"/>
                  <a:pt x="18617" y="4382"/>
                </a:cubicBezTo>
                <a:cubicBezTo>
                  <a:pt x="18617" y="4382"/>
                  <a:pt x="18617" y="4383"/>
                  <a:pt x="18657" y="4379"/>
                </a:cubicBezTo>
                <a:cubicBezTo>
                  <a:pt x="18657" y="4379"/>
                  <a:pt x="18658" y="4378"/>
                  <a:pt x="18632" y="4318"/>
                </a:cubicBezTo>
                <a:cubicBezTo>
                  <a:pt x="18632" y="4318"/>
                  <a:pt x="18631" y="4318"/>
                  <a:pt x="18646" y="4253"/>
                </a:cubicBezTo>
                <a:cubicBezTo>
                  <a:pt x="18745" y="4223"/>
                  <a:pt x="18640" y="4192"/>
                  <a:pt x="18678" y="4167"/>
                </a:cubicBezTo>
                <a:cubicBezTo>
                  <a:pt x="18678" y="4167"/>
                  <a:pt x="18677" y="4166"/>
                  <a:pt x="18644" y="4138"/>
                </a:cubicBezTo>
                <a:lnTo>
                  <a:pt x="18663" y="4118"/>
                </a:lnTo>
                <a:lnTo>
                  <a:pt x="18663" y="4116"/>
                </a:lnTo>
                <a:cubicBezTo>
                  <a:pt x="18663" y="4116"/>
                  <a:pt x="18663" y="4115"/>
                  <a:pt x="18699" y="4070"/>
                </a:cubicBezTo>
                <a:cubicBezTo>
                  <a:pt x="18711" y="4015"/>
                  <a:pt x="18719" y="3974"/>
                  <a:pt x="18724" y="3943"/>
                </a:cubicBezTo>
                <a:lnTo>
                  <a:pt x="18725" y="3921"/>
                </a:lnTo>
                <a:lnTo>
                  <a:pt x="18709" y="3940"/>
                </a:lnTo>
                <a:cubicBezTo>
                  <a:pt x="18683" y="3956"/>
                  <a:pt x="18729" y="3820"/>
                  <a:pt x="18729" y="3880"/>
                </a:cubicBezTo>
                <a:lnTo>
                  <a:pt x="18725" y="3921"/>
                </a:lnTo>
                <a:lnTo>
                  <a:pt x="18735" y="3909"/>
                </a:lnTo>
                <a:cubicBezTo>
                  <a:pt x="18735" y="3909"/>
                  <a:pt x="18735" y="3910"/>
                  <a:pt x="18738" y="3836"/>
                </a:cubicBezTo>
                <a:cubicBezTo>
                  <a:pt x="18738" y="3836"/>
                  <a:pt x="18738" y="3837"/>
                  <a:pt x="18759" y="3740"/>
                </a:cubicBezTo>
                <a:cubicBezTo>
                  <a:pt x="18759" y="3740"/>
                  <a:pt x="18760" y="3739"/>
                  <a:pt x="18750" y="3750"/>
                </a:cubicBezTo>
                <a:cubicBezTo>
                  <a:pt x="18750" y="3750"/>
                  <a:pt x="18750" y="3750"/>
                  <a:pt x="18742" y="3667"/>
                </a:cubicBezTo>
                <a:lnTo>
                  <a:pt x="18719" y="3727"/>
                </a:lnTo>
                <a:lnTo>
                  <a:pt x="18724" y="3711"/>
                </a:lnTo>
                <a:cubicBezTo>
                  <a:pt x="18724" y="3704"/>
                  <a:pt x="18722" y="3699"/>
                  <a:pt x="18715" y="3702"/>
                </a:cubicBezTo>
                <a:cubicBezTo>
                  <a:pt x="18715" y="3702"/>
                  <a:pt x="18715" y="3702"/>
                  <a:pt x="18711" y="3660"/>
                </a:cubicBezTo>
                <a:cubicBezTo>
                  <a:pt x="18711" y="3660"/>
                  <a:pt x="18711" y="3661"/>
                  <a:pt x="18684" y="3695"/>
                </a:cubicBezTo>
                <a:cubicBezTo>
                  <a:pt x="18684" y="3695"/>
                  <a:pt x="18684" y="3695"/>
                  <a:pt x="18708" y="3734"/>
                </a:cubicBezTo>
                <a:cubicBezTo>
                  <a:pt x="18708" y="3734"/>
                  <a:pt x="18708" y="3734"/>
                  <a:pt x="18712" y="3775"/>
                </a:cubicBezTo>
                <a:cubicBezTo>
                  <a:pt x="18712" y="3775"/>
                  <a:pt x="18711" y="3776"/>
                  <a:pt x="18671" y="3780"/>
                </a:cubicBezTo>
                <a:cubicBezTo>
                  <a:pt x="18671" y="3780"/>
                  <a:pt x="18672" y="3780"/>
                  <a:pt x="18716" y="3818"/>
                </a:cubicBezTo>
                <a:cubicBezTo>
                  <a:pt x="18697" y="3854"/>
                  <a:pt x="18683" y="3871"/>
                  <a:pt x="18674" y="3877"/>
                </a:cubicBezTo>
                <a:lnTo>
                  <a:pt x="18660" y="3871"/>
                </a:lnTo>
                <a:lnTo>
                  <a:pt x="18675" y="3864"/>
                </a:lnTo>
                <a:cubicBezTo>
                  <a:pt x="18679" y="3863"/>
                  <a:pt x="18680" y="3863"/>
                  <a:pt x="18680" y="3863"/>
                </a:cubicBezTo>
                <a:cubicBezTo>
                  <a:pt x="18667" y="3833"/>
                  <a:pt x="18656" y="3857"/>
                  <a:pt x="18658" y="3871"/>
                </a:cubicBezTo>
                <a:lnTo>
                  <a:pt x="18650" y="3876"/>
                </a:lnTo>
                <a:cubicBezTo>
                  <a:pt x="18650" y="3876"/>
                  <a:pt x="18650" y="3877"/>
                  <a:pt x="18647" y="3950"/>
                </a:cubicBezTo>
                <a:cubicBezTo>
                  <a:pt x="18647" y="3950"/>
                  <a:pt x="18648" y="3949"/>
                  <a:pt x="18569" y="3978"/>
                </a:cubicBezTo>
                <a:cubicBezTo>
                  <a:pt x="18569" y="3978"/>
                  <a:pt x="18569" y="3979"/>
                  <a:pt x="18595" y="4039"/>
                </a:cubicBezTo>
                <a:cubicBezTo>
                  <a:pt x="18595" y="4039"/>
                  <a:pt x="18594" y="4038"/>
                  <a:pt x="18576" y="4061"/>
                </a:cubicBezTo>
                <a:cubicBezTo>
                  <a:pt x="18576" y="4061"/>
                  <a:pt x="18577" y="4061"/>
                  <a:pt x="18467" y="4083"/>
                </a:cubicBezTo>
                <a:cubicBezTo>
                  <a:pt x="18467" y="4083"/>
                  <a:pt x="18467" y="4083"/>
                  <a:pt x="18403" y="4163"/>
                </a:cubicBezTo>
                <a:cubicBezTo>
                  <a:pt x="18343" y="4169"/>
                  <a:pt x="18359" y="4126"/>
                  <a:pt x="18379" y="4124"/>
                </a:cubicBezTo>
                <a:cubicBezTo>
                  <a:pt x="18379" y="4124"/>
                  <a:pt x="18378" y="4123"/>
                  <a:pt x="18411" y="4036"/>
                </a:cubicBezTo>
                <a:lnTo>
                  <a:pt x="18423" y="4067"/>
                </a:lnTo>
                <a:lnTo>
                  <a:pt x="18425" y="4067"/>
                </a:lnTo>
                <a:cubicBezTo>
                  <a:pt x="18414" y="4057"/>
                  <a:pt x="18433" y="4055"/>
                  <a:pt x="18433" y="4055"/>
                </a:cubicBezTo>
                <a:cubicBezTo>
                  <a:pt x="18433" y="4055"/>
                  <a:pt x="18433" y="4055"/>
                  <a:pt x="18490" y="4007"/>
                </a:cubicBezTo>
                <a:cubicBezTo>
                  <a:pt x="18490" y="4007"/>
                  <a:pt x="18490" y="4008"/>
                  <a:pt x="18503" y="4038"/>
                </a:cubicBezTo>
                <a:cubicBezTo>
                  <a:pt x="18515" y="4010"/>
                  <a:pt x="18522" y="3995"/>
                  <a:pt x="18524" y="3988"/>
                </a:cubicBezTo>
                <a:lnTo>
                  <a:pt x="18555" y="3949"/>
                </a:lnTo>
                <a:cubicBezTo>
                  <a:pt x="18555" y="3949"/>
                  <a:pt x="18555" y="3948"/>
                  <a:pt x="18588" y="3861"/>
                </a:cubicBezTo>
                <a:cubicBezTo>
                  <a:pt x="18588" y="3861"/>
                  <a:pt x="18588" y="3861"/>
                  <a:pt x="18602" y="3797"/>
                </a:cubicBezTo>
                <a:cubicBezTo>
                  <a:pt x="18602" y="3797"/>
                  <a:pt x="18602" y="3797"/>
                  <a:pt x="18680" y="3653"/>
                </a:cubicBezTo>
                <a:cubicBezTo>
                  <a:pt x="18680" y="3653"/>
                  <a:pt x="18680" y="3653"/>
                  <a:pt x="18656" y="3613"/>
                </a:cubicBezTo>
                <a:cubicBezTo>
                  <a:pt x="18656" y="3613"/>
                  <a:pt x="18655" y="3613"/>
                  <a:pt x="18701" y="3557"/>
                </a:cubicBezTo>
                <a:cubicBezTo>
                  <a:pt x="18701" y="3557"/>
                  <a:pt x="18702" y="3556"/>
                  <a:pt x="18697" y="3609"/>
                </a:cubicBezTo>
                <a:cubicBezTo>
                  <a:pt x="18697" y="3609"/>
                  <a:pt x="18697" y="3610"/>
                  <a:pt x="18715" y="3587"/>
                </a:cubicBezTo>
                <a:cubicBezTo>
                  <a:pt x="18715" y="3587"/>
                  <a:pt x="18714" y="3587"/>
                  <a:pt x="18724" y="3576"/>
                </a:cubicBezTo>
                <a:cubicBezTo>
                  <a:pt x="18724" y="3576"/>
                  <a:pt x="18723" y="3575"/>
                  <a:pt x="18725" y="3596"/>
                </a:cubicBezTo>
                <a:cubicBezTo>
                  <a:pt x="18776" y="3601"/>
                  <a:pt x="18789" y="3516"/>
                  <a:pt x="18826" y="3471"/>
                </a:cubicBezTo>
                <a:cubicBezTo>
                  <a:pt x="18826" y="3471"/>
                  <a:pt x="18826" y="3471"/>
                  <a:pt x="18801" y="3431"/>
                </a:cubicBezTo>
                <a:cubicBezTo>
                  <a:pt x="18801" y="3431"/>
                  <a:pt x="18801" y="3432"/>
                  <a:pt x="18745" y="3479"/>
                </a:cubicBezTo>
                <a:cubicBezTo>
                  <a:pt x="18745" y="3479"/>
                  <a:pt x="18745" y="3479"/>
                  <a:pt x="18769" y="3519"/>
                </a:cubicBezTo>
                <a:cubicBezTo>
                  <a:pt x="18769" y="3519"/>
                  <a:pt x="18769" y="3519"/>
                  <a:pt x="18719" y="3535"/>
                </a:cubicBezTo>
                <a:cubicBezTo>
                  <a:pt x="18719" y="3535"/>
                  <a:pt x="18719" y="3534"/>
                  <a:pt x="18708" y="3525"/>
                </a:cubicBezTo>
                <a:cubicBezTo>
                  <a:pt x="18708" y="3525"/>
                  <a:pt x="18708" y="3524"/>
                  <a:pt x="18664" y="3487"/>
                </a:cubicBezTo>
                <a:cubicBezTo>
                  <a:pt x="18664" y="3487"/>
                  <a:pt x="18665" y="3488"/>
                  <a:pt x="18681" y="3444"/>
                </a:cubicBezTo>
                <a:cubicBezTo>
                  <a:pt x="18681" y="3444"/>
                  <a:pt x="18681" y="3443"/>
                  <a:pt x="18701" y="3441"/>
                </a:cubicBezTo>
                <a:cubicBezTo>
                  <a:pt x="18701" y="3441"/>
                  <a:pt x="18700" y="3441"/>
                  <a:pt x="18678" y="3422"/>
                </a:cubicBezTo>
                <a:cubicBezTo>
                  <a:pt x="18678" y="3422"/>
                  <a:pt x="18679" y="3424"/>
                  <a:pt x="18688" y="3412"/>
                </a:cubicBezTo>
                <a:cubicBezTo>
                  <a:pt x="18688" y="3412"/>
                  <a:pt x="18688" y="3411"/>
                  <a:pt x="18753" y="3353"/>
                </a:cubicBezTo>
                <a:cubicBezTo>
                  <a:pt x="18753" y="3353"/>
                  <a:pt x="18753" y="3353"/>
                  <a:pt x="18818" y="3294"/>
                </a:cubicBezTo>
                <a:cubicBezTo>
                  <a:pt x="18818" y="3294"/>
                  <a:pt x="18819" y="3295"/>
                  <a:pt x="18817" y="3274"/>
                </a:cubicBezTo>
                <a:lnTo>
                  <a:pt x="18809" y="3284"/>
                </a:lnTo>
                <a:cubicBezTo>
                  <a:pt x="18809" y="3284"/>
                  <a:pt x="18808" y="3284"/>
                  <a:pt x="18709" y="3315"/>
                </a:cubicBezTo>
                <a:cubicBezTo>
                  <a:pt x="18709" y="3315"/>
                  <a:pt x="18709" y="3316"/>
                  <a:pt x="18641" y="3354"/>
                </a:cubicBezTo>
                <a:cubicBezTo>
                  <a:pt x="18606" y="3305"/>
                  <a:pt x="18660" y="3330"/>
                  <a:pt x="18647" y="3300"/>
                </a:cubicBezTo>
                <a:cubicBezTo>
                  <a:pt x="18647" y="3300"/>
                  <a:pt x="18647" y="3301"/>
                  <a:pt x="18705" y="3274"/>
                </a:cubicBezTo>
                <a:cubicBezTo>
                  <a:pt x="18705" y="3274"/>
                  <a:pt x="18706" y="3274"/>
                  <a:pt x="18704" y="3253"/>
                </a:cubicBezTo>
                <a:cubicBezTo>
                  <a:pt x="18704" y="3253"/>
                  <a:pt x="18704" y="3253"/>
                  <a:pt x="18766" y="3268"/>
                </a:cubicBezTo>
                <a:cubicBezTo>
                  <a:pt x="18766" y="3268"/>
                  <a:pt x="18765" y="3268"/>
                  <a:pt x="18759" y="3205"/>
                </a:cubicBezTo>
                <a:cubicBezTo>
                  <a:pt x="18759" y="3205"/>
                  <a:pt x="18760" y="3206"/>
                  <a:pt x="18719" y="3210"/>
                </a:cubicBezTo>
                <a:cubicBezTo>
                  <a:pt x="18719" y="3210"/>
                  <a:pt x="18720" y="3209"/>
                  <a:pt x="18707" y="3179"/>
                </a:cubicBezTo>
                <a:cubicBezTo>
                  <a:pt x="18707" y="3179"/>
                  <a:pt x="18706" y="3179"/>
                  <a:pt x="18776" y="3162"/>
                </a:cubicBezTo>
                <a:cubicBezTo>
                  <a:pt x="18776" y="3162"/>
                  <a:pt x="18777" y="3162"/>
                  <a:pt x="18775" y="3141"/>
                </a:cubicBezTo>
                <a:cubicBezTo>
                  <a:pt x="18775" y="3141"/>
                  <a:pt x="18774" y="3141"/>
                  <a:pt x="18834" y="3135"/>
                </a:cubicBezTo>
                <a:cubicBezTo>
                  <a:pt x="18980" y="3068"/>
                  <a:pt x="18834" y="3135"/>
                  <a:pt x="18879" y="3078"/>
                </a:cubicBezTo>
                <a:cubicBezTo>
                  <a:pt x="18879" y="3078"/>
                  <a:pt x="18880" y="3078"/>
                  <a:pt x="18851" y="3092"/>
                </a:cubicBezTo>
                <a:cubicBezTo>
                  <a:pt x="18851" y="3092"/>
                  <a:pt x="18851" y="3092"/>
                  <a:pt x="18892" y="2994"/>
                </a:cubicBezTo>
                <a:cubicBezTo>
                  <a:pt x="18892" y="2994"/>
                  <a:pt x="18893" y="2993"/>
                  <a:pt x="18860" y="2965"/>
                </a:cubicBezTo>
                <a:cubicBezTo>
                  <a:pt x="18860" y="2965"/>
                  <a:pt x="18859" y="2966"/>
                  <a:pt x="18868" y="2955"/>
                </a:cubicBezTo>
                <a:cubicBezTo>
                  <a:pt x="18868" y="2955"/>
                  <a:pt x="18868" y="2954"/>
                  <a:pt x="18918" y="2939"/>
                </a:cubicBezTo>
                <a:cubicBezTo>
                  <a:pt x="18918" y="2939"/>
                  <a:pt x="18918" y="2939"/>
                  <a:pt x="18930" y="2854"/>
                </a:cubicBezTo>
                <a:cubicBezTo>
                  <a:pt x="18930" y="2854"/>
                  <a:pt x="18930" y="2853"/>
                  <a:pt x="18919" y="2844"/>
                </a:cubicBezTo>
                <a:cubicBezTo>
                  <a:pt x="18919" y="2844"/>
                  <a:pt x="18919" y="2844"/>
                  <a:pt x="18915" y="2803"/>
                </a:cubicBezTo>
                <a:cubicBezTo>
                  <a:pt x="18915" y="2803"/>
                  <a:pt x="18914" y="2802"/>
                  <a:pt x="18963" y="2672"/>
                </a:cubicBezTo>
                <a:cubicBezTo>
                  <a:pt x="18959" y="2630"/>
                  <a:pt x="18943" y="2674"/>
                  <a:pt x="18932" y="2664"/>
                </a:cubicBezTo>
                <a:cubicBezTo>
                  <a:pt x="18932" y="2664"/>
                  <a:pt x="18932" y="2665"/>
                  <a:pt x="18920" y="2541"/>
                </a:cubicBezTo>
                <a:cubicBezTo>
                  <a:pt x="18920" y="2541"/>
                  <a:pt x="18921" y="2541"/>
                  <a:pt x="18950" y="2527"/>
                </a:cubicBezTo>
                <a:cubicBezTo>
                  <a:pt x="18950" y="2527"/>
                  <a:pt x="18950" y="2527"/>
                  <a:pt x="18935" y="2476"/>
                </a:cubicBezTo>
                <a:cubicBezTo>
                  <a:pt x="18935" y="2476"/>
                  <a:pt x="18935" y="2475"/>
                  <a:pt x="18971" y="2430"/>
                </a:cubicBezTo>
                <a:cubicBezTo>
                  <a:pt x="18971" y="2430"/>
                  <a:pt x="18972" y="2431"/>
                  <a:pt x="19021" y="2415"/>
                </a:cubicBezTo>
                <a:lnTo>
                  <a:pt x="18964" y="2369"/>
                </a:lnTo>
                <a:cubicBezTo>
                  <a:pt x="18964" y="2369"/>
                  <a:pt x="18965" y="2367"/>
                  <a:pt x="18879" y="2428"/>
                </a:cubicBezTo>
                <a:cubicBezTo>
                  <a:pt x="18879" y="2428"/>
                  <a:pt x="18879" y="2429"/>
                  <a:pt x="18851" y="2348"/>
                </a:cubicBezTo>
                <a:cubicBezTo>
                  <a:pt x="18851" y="2348"/>
                  <a:pt x="18851" y="2349"/>
                  <a:pt x="18833" y="2371"/>
                </a:cubicBezTo>
                <a:cubicBezTo>
                  <a:pt x="18833" y="2371"/>
                  <a:pt x="18833" y="2371"/>
                  <a:pt x="18857" y="2411"/>
                </a:cubicBezTo>
                <a:cubicBezTo>
                  <a:pt x="18857" y="2411"/>
                  <a:pt x="18857" y="2410"/>
                  <a:pt x="18854" y="2484"/>
                </a:cubicBezTo>
                <a:cubicBezTo>
                  <a:pt x="18854" y="2484"/>
                  <a:pt x="18853" y="2484"/>
                  <a:pt x="18837" y="2487"/>
                </a:cubicBezTo>
                <a:lnTo>
                  <a:pt x="18732" y="2506"/>
                </a:lnTo>
                <a:lnTo>
                  <a:pt x="18724" y="2560"/>
                </a:lnTo>
                <a:cubicBezTo>
                  <a:pt x="18705" y="2591"/>
                  <a:pt x="18667" y="2544"/>
                  <a:pt x="18670" y="2576"/>
                </a:cubicBezTo>
                <a:cubicBezTo>
                  <a:pt x="18670" y="2576"/>
                  <a:pt x="18669" y="2575"/>
                  <a:pt x="18694" y="2520"/>
                </a:cubicBezTo>
                <a:cubicBezTo>
                  <a:pt x="18642" y="2515"/>
                  <a:pt x="18638" y="2568"/>
                  <a:pt x="18623" y="2517"/>
                </a:cubicBezTo>
                <a:cubicBezTo>
                  <a:pt x="18623" y="2517"/>
                  <a:pt x="18623" y="2517"/>
                  <a:pt x="18596" y="2551"/>
                </a:cubicBezTo>
                <a:cubicBezTo>
                  <a:pt x="18596" y="2551"/>
                  <a:pt x="18595" y="2551"/>
                  <a:pt x="18586" y="2562"/>
                </a:cubicBezTo>
                <a:cubicBezTo>
                  <a:pt x="18586" y="2562"/>
                  <a:pt x="18586" y="2563"/>
                  <a:pt x="18573" y="2533"/>
                </a:cubicBezTo>
                <a:cubicBezTo>
                  <a:pt x="18573" y="2533"/>
                  <a:pt x="18574" y="2532"/>
                  <a:pt x="18565" y="2543"/>
                </a:cubicBezTo>
                <a:cubicBezTo>
                  <a:pt x="18452" y="2639"/>
                  <a:pt x="18556" y="2556"/>
                  <a:pt x="18515" y="2560"/>
                </a:cubicBezTo>
                <a:cubicBezTo>
                  <a:pt x="18515" y="2560"/>
                  <a:pt x="18515" y="2559"/>
                  <a:pt x="18508" y="2592"/>
                </a:cubicBezTo>
                <a:cubicBezTo>
                  <a:pt x="18508" y="2592"/>
                  <a:pt x="18508" y="2591"/>
                  <a:pt x="18442" y="2535"/>
                </a:cubicBezTo>
                <a:cubicBezTo>
                  <a:pt x="18442" y="2535"/>
                  <a:pt x="18441" y="2536"/>
                  <a:pt x="18436" y="2589"/>
                </a:cubicBezTo>
                <a:cubicBezTo>
                  <a:pt x="18436" y="2589"/>
                  <a:pt x="18437" y="2588"/>
                  <a:pt x="18396" y="2592"/>
                </a:cubicBezTo>
                <a:cubicBezTo>
                  <a:pt x="18396" y="2592"/>
                  <a:pt x="18395" y="2593"/>
                  <a:pt x="18382" y="2562"/>
                </a:cubicBezTo>
                <a:cubicBezTo>
                  <a:pt x="18382" y="2562"/>
                  <a:pt x="18383" y="2562"/>
                  <a:pt x="18331" y="2557"/>
                </a:cubicBezTo>
                <a:cubicBezTo>
                  <a:pt x="18331" y="2557"/>
                  <a:pt x="18331" y="2557"/>
                  <a:pt x="18338" y="2525"/>
                </a:cubicBezTo>
                <a:cubicBezTo>
                  <a:pt x="18338" y="2525"/>
                  <a:pt x="18338" y="2525"/>
                  <a:pt x="18327" y="2516"/>
                </a:cubicBezTo>
                <a:cubicBezTo>
                  <a:pt x="18327" y="2516"/>
                  <a:pt x="18328" y="2515"/>
                  <a:pt x="18355" y="2481"/>
                </a:cubicBezTo>
                <a:cubicBezTo>
                  <a:pt x="18355" y="2481"/>
                  <a:pt x="18354" y="2482"/>
                  <a:pt x="18341" y="2452"/>
                </a:cubicBezTo>
                <a:cubicBezTo>
                  <a:pt x="18341" y="2452"/>
                  <a:pt x="18342" y="2451"/>
                  <a:pt x="18286" y="2498"/>
                </a:cubicBezTo>
                <a:lnTo>
                  <a:pt x="18280" y="2491"/>
                </a:lnTo>
                <a:lnTo>
                  <a:pt x="18265" y="2495"/>
                </a:lnTo>
                <a:cubicBezTo>
                  <a:pt x="18260" y="2501"/>
                  <a:pt x="18262" y="2511"/>
                  <a:pt x="18279" y="2530"/>
                </a:cubicBezTo>
                <a:cubicBezTo>
                  <a:pt x="18279" y="2530"/>
                  <a:pt x="18278" y="2531"/>
                  <a:pt x="18226" y="2526"/>
                </a:cubicBezTo>
                <a:cubicBezTo>
                  <a:pt x="18226" y="2526"/>
                  <a:pt x="18227" y="2525"/>
                  <a:pt x="18224" y="2599"/>
                </a:cubicBezTo>
                <a:cubicBezTo>
                  <a:pt x="18224" y="2599"/>
                  <a:pt x="18223" y="2599"/>
                  <a:pt x="18243" y="2597"/>
                </a:cubicBezTo>
                <a:cubicBezTo>
                  <a:pt x="18243" y="2597"/>
                  <a:pt x="18244" y="2597"/>
                  <a:pt x="18239" y="2650"/>
                </a:cubicBezTo>
                <a:cubicBezTo>
                  <a:pt x="18239" y="2650"/>
                  <a:pt x="18239" y="2650"/>
                  <a:pt x="18209" y="2663"/>
                </a:cubicBezTo>
                <a:cubicBezTo>
                  <a:pt x="18209" y="2663"/>
                  <a:pt x="18209" y="2664"/>
                  <a:pt x="18153" y="2711"/>
                </a:cubicBezTo>
                <a:cubicBezTo>
                  <a:pt x="18153" y="2711"/>
                  <a:pt x="18152" y="2711"/>
                  <a:pt x="18144" y="2721"/>
                </a:cubicBezTo>
                <a:lnTo>
                  <a:pt x="18109" y="2767"/>
                </a:lnTo>
                <a:lnTo>
                  <a:pt x="18119" y="2777"/>
                </a:lnTo>
                <a:cubicBezTo>
                  <a:pt x="18119" y="2777"/>
                  <a:pt x="18118" y="2777"/>
                  <a:pt x="18115" y="2851"/>
                </a:cubicBezTo>
                <a:cubicBezTo>
                  <a:pt x="18115" y="2851"/>
                  <a:pt x="18116" y="2851"/>
                  <a:pt x="18048" y="2889"/>
                </a:cubicBezTo>
                <a:cubicBezTo>
                  <a:pt x="18048" y="2889"/>
                  <a:pt x="18047" y="2889"/>
                  <a:pt x="18007" y="2893"/>
                </a:cubicBezTo>
                <a:cubicBezTo>
                  <a:pt x="18007" y="2893"/>
                  <a:pt x="18007" y="2892"/>
                  <a:pt x="17983" y="3062"/>
                </a:cubicBezTo>
                <a:cubicBezTo>
                  <a:pt x="17983" y="3062"/>
                  <a:pt x="17983" y="3062"/>
                  <a:pt x="18022" y="2943"/>
                </a:cubicBezTo>
                <a:cubicBezTo>
                  <a:pt x="18022" y="2943"/>
                  <a:pt x="18023" y="2944"/>
                  <a:pt x="18079" y="2896"/>
                </a:cubicBezTo>
                <a:cubicBezTo>
                  <a:pt x="18079" y="2896"/>
                  <a:pt x="18079" y="2897"/>
                  <a:pt x="18092" y="2927"/>
                </a:cubicBezTo>
                <a:cubicBezTo>
                  <a:pt x="18092" y="2927"/>
                  <a:pt x="18091" y="2926"/>
                  <a:pt x="18079" y="3011"/>
                </a:cubicBezTo>
                <a:cubicBezTo>
                  <a:pt x="18079" y="3011"/>
                  <a:pt x="18080" y="3012"/>
                  <a:pt x="18116" y="2966"/>
                </a:cubicBezTo>
                <a:cubicBezTo>
                  <a:pt x="18116" y="2966"/>
                  <a:pt x="18116" y="2965"/>
                  <a:pt x="18112" y="2924"/>
                </a:cubicBezTo>
                <a:cubicBezTo>
                  <a:pt x="18112" y="2924"/>
                  <a:pt x="18112" y="2925"/>
                  <a:pt x="18161" y="2909"/>
                </a:cubicBezTo>
                <a:cubicBezTo>
                  <a:pt x="18161" y="2909"/>
                  <a:pt x="18162" y="2909"/>
                  <a:pt x="18132" y="3017"/>
                </a:cubicBezTo>
                <a:cubicBezTo>
                  <a:pt x="18132" y="3017"/>
                  <a:pt x="18130" y="3017"/>
                  <a:pt x="18156" y="2962"/>
                </a:cubicBezTo>
                <a:cubicBezTo>
                  <a:pt x="18176" y="2960"/>
                  <a:pt x="18160" y="3003"/>
                  <a:pt x="18190" y="2990"/>
                </a:cubicBezTo>
                <a:cubicBezTo>
                  <a:pt x="18190" y="2990"/>
                  <a:pt x="18190" y="2990"/>
                  <a:pt x="18124" y="3049"/>
                </a:cubicBezTo>
                <a:cubicBezTo>
                  <a:pt x="18124" y="3049"/>
                  <a:pt x="18124" y="3048"/>
                  <a:pt x="18168" y="3086"/>
                </a:cubicBezTo>
                <a:cubicBezTo>
                  <a:pt x="18168" y="3086"/>
                  <a:pt x="18167" y="3087"/>
                  <a:pt x="18095" y="3178"/>
                </a:cubicBezTo>
                <a:cubicBezTo>
                  <a:pt x="18095" y="3178"/>
                  <a:pt x="18096" y="3178"/>
                  <a:pt x="18117" y="3081"/>
                </a:cubicBezTo>
                <a:cubicBezTo>
                  <a:pt x="18117" y="3081"/>
                  <a:pt x="18117" y="3080"/>
                  <a:pt x="18100" y="3124"/>
                </a:cubicBezTo>
                <a:cubicBezTo>
                  <a:pt x="18100" y="3124"/>
                  <a:pt x="18101" y="3125"/>
                  <a:pt x="18073" y="3159"/>
                </a:cubicBezTo>
                <a:cubicBezTo>
                  <a:pt x="18073" y="3159"/>
                  <a:pt x="18073" y="3159"/>
                  <a:pt x="18028" y="3331"/>
                </a:cubicBezTo>
                <a:cubicBezTo>
                  <a:pt x="18028" y="3331"/>
                  <a:pt x="18028" y="3331"/>
                  <a:pt x="18010" y="3354"/>
                </a:cubicBezTo>
                <a:cubicBezTo>
                  <a:pt x="18010" y="3354"/>
                  <a:pt x="18010" y="3353"/>
                  <a:pt x="18021" y="3363"/>
                </a:cubicBezTo>
                <a:cubicBezTo>
                  <a:pt x="18021" y="3363"/>
                  <a:pt x="18022" y="3363"/>
                  <a:pt x="17998" y="3439"/>
                </a:cubicBezTo>
                <a:cubicBezTo>
                  <a:pt x="17998" y="3439"/>
                  <a:pt x="17999" y="3438"/>
                  <a:pt x="17979" y="3440"/>
                </a:cubicBezTo>
                <a:cubicBezTo>
                  <a:pt x="17979" y="3440"/>
                  <a:pt x="17977" y="3441"/>
                  <a:pt x="17988" y="3450"/>
                </a:cubicBezTo>
                <a:cubicBezTo>
                  <a:pt x="17988" y="3450"/>
                  <a:pt x="17989" y="3450"/>
                  <a:pt x="17953" y="3495"/>
                </a:cubicBezTo>
                <a:cubicBezTo>
                  <a:pt x="17953" y="3495"/>
                  <a:pt x="17952" y="3495"/>
                  <a:pt x="17956" y="3536"/>
                </a:cubicBezTo>
                <a:cubicBezTo>
                  <a:pt x="17956" y="3536"/>
                  <a:pt x="17957" y="3537"/>
                  <a:pt x="17977" y="3535"/>
                </a:cubicBezTo>
                <a:cubicBezTo>
                  <a:pt x="17977" y="3535"/>
                  <a:pt x="17976" y="3535"/>
                  <a:pt x="17991" y="3586"/>
                </a:cubicBezTo>
                <a:cubicBezTo>
                  <a:pt x="17991" y="3586"/>
                  <a:pt x="17992" y="3586"/>
                  <a:pt x="17963" y="3599"/>
                </a:cubicBezTo>
                <a:lnTo>
                  <a:pt x="17959" y="3581"/>
                </a:lnTo>
                <a:lnTo>
                  <a:pt x="17954" y="3595"/>
                </a:lnTo>
                <a:cubicBezTo>
                  <a:pt x="17948" y="3611"/>
                  <a:pt x="17936" y="3643"/>
                  <a:pt x="17912" y="3708"/>
                </a:cubicBezTo>
                <a:cubicBezTo>
                  <a:pt x="17812" y="3624"/>
                  <a:pt x="17883" y="3722"/>
                  <a:pt x="17862" y="3724"/>
                </a:cubicBezTo>
                <a:cubicBezTo>
                  <a:pt x="17862" y="3724"/>
                  <a:pt x="17862" y="3724"/>
                  <a:pt x="17902" y="3720"/>
                </a:cubicBezTo>
                <a:cubicBezTo>
                  <a:pt x="17902" y="3720"/>
                  <a:pt x="17903" y="3720"/>
                  <a:pt x="17885" y="3743"/>
                </a:cubicBezTo>
                <a:cubicBezTo>
                  <a:pt x="17885" y="3743"/>
                  <a:pt x="17884" y="3743"/>
                  <a:pt x="17878" y="3759"/>
                </a:cubicBezTo>
                <a:lnTo>
                  <a:pt x="17870" y="3784"/>
                </a:lnTo>
                <a:lnTo>
                  <a:pt x="17891" y="3804"/>
                </a:lnTo>
                <a:cubicBezTo>
                  <a:pt x="17891" y="3804"/>
                  <a:pt x="17890" y="3805"/>
                  <a:pt x="17888" y="3784"/>
                </a:cubicBezTo>
                <a:cubicBezTo>
                  <a:pt x="17888" y="3784"/>
                  <a:pt x="17889" y="3784"/>
                  <a:pt x="17896" y="3781"/>
                </a:cubicBezTo>
                <a:lnTo>
                  <a:pt x="17943" y="3759"/>
                </a:lnTo>
                <a:lnTo>
                  <a:pt x="17940" y="3755"/>
                </a:lnTo>
                <a:lnTo>
                  <a:pt x="17949" y="3740"/>
                </a:lnTo>
                <a:lnTo>
                  <a:pt x="17952" y="3705"/>
                </a:lnTo>
                <a:cubicBezTo>
                  <a:pt x="17952" y="3705"/>
                  <a:pt x="17953" y="3704"/>
                  <a:pt x="17973" y="3702"/>
                </a:cubicBezTo>
                <a:lnTo>
                  <a:pt x="17949" y="3740"/>
                </a:lnTo>
                <a:lnTo>
                  <a:pt x="17947" y="3750"/>
                </a:lnTo>
                <a:cubicBezTo>
                  <a:pt x="17947" y="3757"/>
                  <a:pt x="17947" y="3758"/>
                  <a:pt x="17947" y="3758"/>
                </a:cubicBezTo>
                <a:lnTo>
                  <a:pt x="17943" y="3759"/>
                </a:lnTo>
                <a:lnTo>
                  <a:pt x="17962" y="3809"/>
                </a:lnTo>
                <a:cubicBezTo>
                  <a:pt x="17809" y="4023"/>
                  <a:pt x="17919" y="4002"/>
                  <a:pt x="17879" y="4121"/>
                </a:cubicBezTo>
                <a:cubicBezTo>
                  <a:pt x="17879" y="4121"/>
                  <a:pt x="17880" y="4120"/>
                  <a:pt x="17860" y="4122"/>
                </a:cubicBezTo>
                <a:lnTo>
                  <a:pt x="17865" y="4108"/>
                </a:lnTo>
                <a:lnTo>
                  <a:pt x="17864" y="4106"/>
                </a:lnTo>
                <a:cubicBezTo>
                  <a:pt x="17858" y="4101"/>
                  <a:pt x="17846" y="4093"/>
                  <a:pt x="17824" y="4074"/>
                </a:cubicBezTo>
                <a:cubicBezTo>
                  <a:pt x="17824" y="4074"/>
                  <a:pt x="17825" y="4073"/>
                  <a:pt x="17874" y="3943"/>
                </a:cubicBezTo>
                <a:cubicBezTo>
                  <a:pt x="17874" y="3943"/>
                  <a:pt x="17873" y="3944"/>
                  <a:pt x="17870" y="3902"/>
                </a:cubicBezTo>
                <a:cubicBezTo>
                  <a:pt x="17870" y="3902"/>
                  <a:pt x="17869" y="3901"/>
                  <a:pt x="17821" y="3937"/>
                </a:cubicBezTo>
                <a:cubicBezTo>
                  <a:pt x="17821" y="3937"/>
                  <a:pt x="17822" y="3938"/>
                  <a:pt x="17838" y="3895"/>
                </a:cubicBezTo>
                <a:cubicBezTo>
                  <a:pt x="17838" y="3895"/>
                  <a:pt x="17838" y="3894"/>
                  <a:pt x="17726" y="4010"/>
                </a:cubicBezTo>
                <a:cubicBezTo>
                  <a:pt x="17726" y="4010"/>
                  <a:pt x="17727" y="4009"/>
                  <a:pt x="17714" y="3979"/>
                </a:cubicBezTo>
                <a:cubicBezTo>
                  <a:pt x="17714" y="3979"/>
                  <a:pt x="17714" y="3980"/>
                  <a:pt x="17732" y="3957"/>
                </a:cubicBezTo>
                <a:cubicBezTo>
                  <a:pt x="17732" y="3957"/>
                  <a:pt x="17732" y="3957"/>
                  <a:pt x="17804" y="3750"/>
                </a:cubicBezTo>
                <a:cubicBezTo>
                  <a:pt x="17804" y="3750"/>
                  <a:pt x="17804" y="3750"/>
                  <a:pt x="17813" y="3739"/>
                </a:cubicBezTo>
                <a:cubicBezTo>
                  <a:pt x="17813" y="3739"/>
                  <a:pt x="17812" y="3740"/>
                  <a:pt x="17790" y="3721"/>
                </a:cubicBezTo>
                <a:cubicBezTo>
                  <a:pt x="17790" y="3721"/>
                  <a:pt x="17791" y="3721"/>
                  <a:pt x="17877" y="3660"/>
                </a:cubicBezTo>
                <a:cubicBezTo>
                  <a:pt x="17877" y="3660"/>
                  <a:pt x="17877" y="3660"/>
                  <a:pt x="17875" y="3640"/>
                </a:cubicBezTo>
                <a:cubicBezTo>
                  <a:pt x="17875" y="3640"/>
                  <a:pt x="17875" y="3639"/>
                  <a:pt x="17864" y="3629"/>
                </a:cubicBezTo>
                <a:cubicBezTo>
                  <a:pt x="17864" y="3629"/>
                  <a:pt x="17864" y="3630"/>
                  <a:pt x="17901" y="3584"/>
                </a:cubicBezTo>
                <a:cubicBezTo>
                  <a:pt x="17901" y="3584"/>
                  <a:pt x="17900" y="3585"/>
                  <a:pt x="17867" y="3557"/>
                </a:cubicBezTo>
                <a:cubicBezTo>
                  <a:pt x="17788" y="3585"/>
                  <a:pt x="17871" y="3598"/>
                  <a:pt x="17844" y="3632"/>
                </a:cubicBezTo>
                <a:cubicBezTo>
                  <a:pt x="17844" y="3632"/>
                  <a:pt x="17843" y="3631"/>
                  <a:pt x="17803" y="3635"/>
                </a:cubicBezTo>
                <a:cubicBezTo>
                  <a:pt x="17803" y="3635"/>
                  <a:pt x="17804" y="3635"/>
                  <a:pt x="17796" y="3552"/>
                </a:cubicBezTo>
                <a:cubicBezTo>
                  <a:pt x="17862" y="3493"/>
                  <a:pt x="17804" y="3542"/>
                  <a:pt x="17804" y="3542"/>
                </a:cubicBezTo>
                <a:cubicBezTo>
                  <a:pt x="17870" y="3274"/>
                  <a:pt x="17841" y="3495"/>
                  <a:pt x="17848" y="3463"/>
                </a:cubicBezTo>
                <a:cubicBezTo>
                  <a:pt x="17848" y="3463"/>
                  <a:pt x="17848" y="3464"/>
                  <a:pt x="17874" y="3409"/>
                </a:cubicBezTo>
                <a:cubicBezTo>
                  <a:pt x="17874" y="3409"/>
                  <a:pt x="17874" y="3409"/>
                  <a:pt x="17912" y="3385"/>
                </a:cubicBezTo>
                <a:cubicBezTo>
                  <a:pt x="17867" y="3232"/>
                  <a:pt x="17923" y="3393"/>
                  <a:pt x="17946" y="3318"/>
                </a:cubicBezTo>
                <a:cubicBezTo>
                  <a:pt x="17921" y="3163"/>
                  <a:pt x="17956" y="3307"/>
                  <a:pt x="17921" y="3258"/>
                </a:cubicBezTo>
                <a:cubicBezTo>
                  <a:pt x="17921" y="3258"/>
                  <a:pt x="17920" y="3257"/>
                  <a:pt x="17929" y="3246"/>
                </a:cubicBezTo>
                <a:cubicBezTo>
                  <a:pt x="17929" y="3246"/>
                  <a:pt x="17928" y="3246"/>
                  <a:pt x="17945" y="3202"/>
                </a:cubicBezTo>
                <a:cubicBezTo>
                  <a:pt x="17945" y="3202"/>
                  <a:pt x="17945" y="3203"/>
                  <a:pt x="17928" y="3131"/>
                </a:cubicBezTo>
                <a:cubicBezTo>
                  <a:pt x="17928" y="3131"/>
                  <a:pt x="17928" y="3131"/>
                  <a:pt x="17881" y="3167"/>
                </a:cubicBezTo>
                <a:cubicBezTo>
                  <a:pt x="17881" y="3167"/>
                  <a:pt x="17880" y="3168"/>
                  <a:pt x="17840" y="3172"/>
                </a:cubicBezTo>
                <a:lnTo>
                  <a:pt x="17867" y="3124"/>
                </a:lnTo>
                <a:lnTo>
                  <a:pt x="17827" y="3141"/>
                </a:lnTo>
                <a:lnTo>
                  <a:pt x="17838" y="3054"/>
                </a:lnTo>
                <a:lnTo>
                  <a:pt x="17836" y="3052"/>
                </a:lnTo>
                <a:lnTo>
                  <a:pt x="17837" y="3030"/>
                </a:lnTo>
                <a:lnTo>
                  <a:pt x="17779" y="3062"/>
                </a:lnTo>
                <a:cubicBezTo>
                  <a:pt x="17779" y="3062"/>
                  <a:pt x="17779" y="3062"/>
                  <a:pt x="17766" y="3032"/>
                </a:cubicBezTo>
                <a:cubicBezTo>
                  <a:pt x="17793" y="3007"/>
                  <a:pt x="17812" y="2987"/>
                  <a:pt x="17827" y="2972"/>
                </a:cubicBezTo>
                <a:lnTo>
                  <a:pt x="17833" y="2966"/>
                </a:lnTo>
                <a:lnTo>
                  <a:pt x="17826" y="2956"/>
                </a:lnTo>
                <a:lnTo>
                  <a:pt x="17853" y="2928"/>
                </a:lnTo>
                <a:lnTo>
                  <a:pt x="17874" y="2874"/>
                </a:lnTo>
                <a:cubicBezTo>
                  <a:pt x="17874" y="2874"/>
                  <a:pt x="17873" y="2875"/>
                  <a:pt x="17833" y="2879"/>
                </a:cubicBezTo>
                <a:cubicBezTo>
                  <a:pt x="17833" y="2879"/>
                  <a:pt x="17833" y="2879"/>
                  <a:pt x="17840" y="2847"/>
                </a:cubicBezTo>
                <a:cubicBezTo>
                  <a:pt x="17862" y="2761"/>
                  <a:pt x="17871" y="2754"/>
                  <a:pt x="17877" y="2768"/>
                </a:cubicBezTo>
                <a:lnTo>
                  <a:pt x="17882" y="2796"/>
                </a:lnTo>
                <a:lnTo>
                  <a:pt x="17909" y="2768"/>
                </a:lnTo>
                <a:cubicBezTo>
                  <a:pt x="17925" y="2764"/>
                  <a:pt x="17897" y="2832"/>
                  <a:pt x="17921" y="2838"/>
                </a:cubicBezTo>
                <a:cubicBezTo>
                  <a:pt x="17921" y="2838"/>
                  <a:pt x="17921" y="2839"/>
                  <a:pt x="17938" y="2796"/>
                </a:cubicBezTo>
                <a:lnTo>
                  <a:pt x="17906" y="2740"/>
                </a:lnTo>
                <a:lnTo>
                  <a:pt x="17896" y="2753"/>
                </a:lnTo>
                <a:cubicBezTo>
                  <a:pt x="17893" y="2758"/>
                  <a:pt x="17892" y="2758"/>
                  <a:pt x="17892" y="2758"/>
                </a:cubicBezTo>
                <a:cubicBezTo>
                  <a:pt x="17900" y="2760"/>
                  <a:pt x="17901" y="2752"/>
                  <a:pt x="17899" y="2742"/>
                </a:cubicBezTo>
                <a:lnTo>
                  <a:pt x="17892" y="2721"/>
                </a:lnTo>
                <a:lnTo>
                  <a:pt x="17872" y="2759"/>
                </a:lnTo>
                <a:cubicBezTo>
                  <a:pt x="17872" y="2759"/>
                  <a:pt x="17873" y="2760"/>
                  <a:pt x="17833" y="2764"/>
                </a:cubicBezTo>
                <a:cubicBezTo>
                  <a:pt x="17833" y="2764"/>
                  <a:pt x="17832" y="2763"/>
                  <a:pt x="17867" y="2697"/>
                </a:cubicBezTo>
                <a:cubicBezTo>
                  <a:pt x="17867" y="2697"/>
                  <a:pt x="17866" y="2697"/>
                  <a:pt x="17826" y="2701"/>
                </a:cubicBezTo>
                <a:cubicBezTo>
                  <a:pt x="17881" y="2538"/>
                  <a:pt x="17867" y="2697"/>
                  <a:pt x="17874" y="2664"/>
                </a:cubicBezTo>
                <a:cubicBezTo>
                  <a:pt x="17874" y="2664"/>
                  <a:pt x="17874" y="2665"/>
                  <a:pt x="17879" y="2612"/>
                </a:cubicBezTo>
                <a:cubicBezTo>
                  <a:pt x="17879" y="2612"/>
                  <a:pt x="17879" y="2612"/>
                  <a:pt x="17796" y="2599"/>
                </a:cubicBezTo>
                <a:cubicBezTo>
                  <a:pt x="17796" y="2599"/>
                  <a:pt x="17796" y="2599"/>
                  <a:pt x="17817" y="2503"/>
                </a:cubicBezTo>
                <a:cubicBezTo>
                  <a:pt x="17817" y="2503"/>
                  <a:pt x="17817" y="2503"/>
                  <a:pt x="17887" y="2485"/>
                </a:cubicBezTo>
                <a:cubicBezTo>
                  <a:pt x="17887" y="2485"/>
                  <a:pt x="17888" y="2486"/>
                  <a:pt x="17877" y="2476"/>
                </a:cubicBezTo>
                <a:cubicBezTo>
                  <a:pt x="17877" y="2476"/>
                  <a:pt x="17875" y="2476"/>
                  <a:pt x="17894" y="2453"/>
                </a:cubicBezTo>
                <a:cubicBezTo>
                  <a:pt x="17894" y="2453"/>
                  <a:pt x="17894" y="2454"/>
                  <a:pt x="17912" y="2431"/>
                </a:cubicBezTo>
                <a:cubicBezTo>
                  <a:pt x="17912" y="2431"/>
                  <a:pt x="17912" y="2431"/>
                  <a:pt x="17916" y="2472"/>
                </a:cubicBezTo>
                <a:cubicBezTo>
                  <a:pt x="17916" y="2472"/>
                  <a:pt x="17916" y="2473"/>
                  <a:pt x="17935" y="2450"/>
                </a:cubicBezTo>
                <a:cubicBezTo>
                  <a:pt x="17935" y="2450"/>
                  <a:pt x="17935" y="2449"/>
                  <a:pt x="17957" y="2468"/>
                </a:cubicBezTo>
                <a:cubicBezTo>
                  <a:pt x="17957" y="2468"/>
                  <a:pt x="17957" y="2469"/>
                  <a:pt x="17987" y="2361"/>
                </a:cubicBezTo>
                <a:cubicBezTo>
                  <a:pt x="17987" y="2361"/>
                  <a:pt x="17988" y="2360"/>
                  <a:pt x="17923" y="2325"/>
                </a:cubicBezTo>
                <a:cubicBezTo>
                  <a:pt x="17923" y="2325"/>
                  <a:pt x="17922" y="2325"/>
                  <a:pt x="17990" y="2287"/>
                </a:cubicBezTo>
                <a:cubicBezTo>
                  <a:pt x="17990" y="2287"/>
                  <a:pt x="17990" y="2286"/>
                  <a:pt x="17977" y="2256"/>
                </a:cubicBezTo>
                <a:cubicBezTo>
                  <a:pt x="17977" y="2256"/>
                  <a:pt x="17977" y="2257"/>
                  <a:pt x="17940" y="2303"/>
                </a:cubicBezTo>
                <a:cubicBezTo>
                  <a:pt x="17940" y="2303"/>
                  <a:pt x="17941" y="2303"/>
                  <a:pt x="17843" y="2334"/>
                </a:cubicBezTo>
                <a:cubicBezTo>
                  <a:pt x="17843" y="2334"/>
                  <a:pt x="17842" y="2333"/>
                  <a:pt x="17834" y="2250"/>
                </a:cubicBezTo>
                <a:cubicBezTo>
                  <a:pt x="17834" y="2250"/>
                  <a:pt x="17835" y="2251"/>
                  <a:pt x="17871" y="2205"/>
                </a:cubicBezTo>
                <a:cubicBezTo>
                  <a:pt x="17871" y="2205"/>
                  <a:pt x="17871" y="2205"/>
                  <a:pt x="17810" y="2211"/>
                </a:cubicBezTo>
                <a:cubicBezTo>
                  <a:pt x="17810" y="2211"/>
                  <a:pt x="17811" y="2210"/>
                  <a:pt x="17809" y="2189"/>
                </a:cubicBezTo>
                <a:cubicBezTo>
                  <a:pt x="17809" y="2189"/>
                  <a:pt x="17808" y="2190"/>
                  <a:pt x="17772" y="2236"/>
                </a:cubicBezTo>
                <a:cubicBezTo>
                  <a:pt x="17743" y="2307"/>
                  <a:pt x="17731" y="2349"/>
                  <a:pt x="17728" y="2371"/>
                </a:cubicBezTo>
                <a:lnTo>
                  <a:pt x="17732" y="2379"/>
                </a:lnTo>
                <a:lnTo>
                  <a:pt x="17765" y="2336"/>
                </a:lnTo>
                <a:cubicBezTo>
                  <a:pt x="17770" y="2329"/>
                  <a:pt x="17770" y="2329"/>
                  <a:pt x="17770" y="2329"/>
                </a:cubicBezTo>
                <a:cubicBezTo>
                  <a:pt x="17786" y="2333"/>
                  <a:pt x="17757" y="2381"/>
                  <a:pt x="17739" y="2392"/>
                </a:cubicBezTo>
                <a:lnTo>
                  <a:pt x="17732" y="2379"/>
                </a:lnTo>
                <a:lnTo>
                  <a:pt x="17725" y="2386"/>
                </a:lnTo>
                <a:cubicBezTo>
                  <a:pt x="17725" y="2386"/>
                  <a:pt x="17725" y="2387"/>
                  <a:pt x="17695" y="2401"/>
                </a:cubicBezTo>
                <a:cubicBezTo>
                  <a:pt x="17701" y="2463"/>
                  <a:pt x="17698" y="2421"/>
                  <a:pt x="17698" y="2421"/>
                </a:cubicBezTo>
                <a:cubicBezTo>
                  <a:pt x="17698" y="2421"/>
                  <a:pt x="17698" y="2420"/>
                  <a:pt x="17717" y="2398"/>
                </a:cubicBezTo>
                <a:cubicBezTo>
                  <a:pt x="17713" y="2471"/>
                  <a:pt x="17738" y="2416"/>
                  <a:pt x="17749" y="2425"/>
                </a:cubicBezTo>
                <a:cubicBezTo>
                  <a:pt x="17700" y="2441"/>
                  <a:pt x="17746" y="2499"/>
                  <a:pt x="17748" y="2520"/>
                </a:cubicBezTo>
                <a:cubicBezTo>
                  <a:pt x="17748" y="2520"/>
                  <a:pt x="17748" y="2520"/>
                  <a:pt x="17725" y="2596"/>
                </a:cubicBezTo>
                <a:cubicBezTo>
                  <a:pt x="17725" y="2596"/>
                  <a:pt x="17724" y="2597"/>
                  <a:pt x="17735" y="2606"/>
                </a:cubicBezTo>
                <a:cubicBezTo>
                  <a:pt x="17735" y="2606"/>
                  <a:pt x="17736" y="2605"/>
                  <a:pt x="17719" y="2648"/>
                </a:cubicBezTo>
                <a:cubicBezTo>
                  <a:pt x="17719" y="2648"/>
                  <a:pt x="17720" y="2649"/>
                  <a:pt x="17749" y="2635"/>
                </a:cubicBezTo>
                <a:cubicBezTo>
                  <a:pt x="17749" y="2635"/>
                  <a:pt x="17749" y="2636"/>
                  <a:pt x="17702" y="2787"/>
                </a:cubicBezTo>
                <a:cubicBezTo>
                  <a:pt x="17702" y="2787"/>
                  <a:pt x="17702" y="2788"/>
                  <a:pt x="17691" y="2778"/>
                </a:cubicBezTo>
                <a:cubicBezTo>
                  <a:pt x="17691" y="2778"/>
                  <a:pt x="17691" y="2778"/>
                  <a:pt x="17623" y="2816"/>
                </a:cubicBezTo>
                <a:cubicBezTo>
                  <a:pt x="17646" y="2950"/>
                  <a:pt x="17642" y="2793"/>
                  <a:pt x="17677" y="2842"/>
                </a:cubicBezTo>
                <a:lnTo>
                  <a:pt x="17650" y="2876"/>
                </a:lnTo>
                <a:lnTo>
                  <a:pt x="17649" y="2879"/>
                </a:lnTo>
                <a:lnTo>
                  <a:pt x="17633" y="2899"/>
                </a:lnTo>
                <a:cubicBezTo>
                  <a:pt x="17627" y="2908"/>
                  <a:pt x="17629" y="2909"/>
                  <a:pt x="17633" y="2905"/>
                </a:cubicBezTo>
                <a:lnTo>
                  <a:pt x="17647" y="2888"/>
                </a:lnTo>
                <a:lnTo>
                  <a:pt x="17637" y="2960"/>
                </a:lnTo>
                <a:cubicBezTo>
                  <a:pt x="17637" y="2960"/>
                  <a:pt x="17637" y="2960"/>
                  <a:pt x="17585" y="3049"/>
                </a:cubicBezTo>
                <a:cubicBezTo>
                  <a:pt x="17585" y="3049"/>
                  <a:pt x="17585" y="3049"/>
                  <a:pt x="17600" y="3215"/>
                </a:cubicBezTo>
                <a:cubicBezTo>
                  <a:pt x="17600" y="3215"/>
                  <a:pt x="17601" y="3215"/>
                  <a:pt x="17555" y="3272"/>
                </a:cubicBezTo>
                <a:cubicBezTo>
                  <a:pt x="17555" y="3272"/>
                  <a:pt x="17555" y="3273"/>
                  <a:pt x="17561" y="3335"/>
                </a:cubicBezTo>
                <a:cubicBezTo>
                  <a:pt x="17561" y="3335"/>
                  <a:pt x="17561" y="3335"/>
                  <a:pt x="17521" y="3339"/>
                </a:cubicBezTo>
                <a:cubicBezTo>
                  <a:pt x="17521" y="3339"/>
                  <a:pt x="17520" y="3339"/>
                  <a:pt x="17483" y="3479"/>
                </a:cubicBezTo>
                <a:cubicBezTo>
                  <a:pt x="17483" y="3479"/>
                  <a:pt x="17483" y="3479"/>
                  <a:pt x="17388" y="3551"/>
                </a:cubicBezTo>
                <a:cubicBezTo>
                  <a:pt x="17388" y="3551"/>
                  <a:pt x="17388" y="3551"/>
                  <a:pt x="17384" y="3510"/>
                </a:cubicBezTo>
                <a:cubicBezTo>
                  <a:pt x="17384" y="3510"/>
                  <a:pt x="17384" y="3509"/>
                  <a:pt x="17357" y="3543"/>
                </a:cubicBezTo>
                <a:cubicBezTo>
                  <a:pt x="17357" y="3543"/>
                  <a:pt x="17357" y="3544"/>
                  <a:pt x="17345" y="3535"/>
                </a:cubicBezTo>
                <a:cubicBezTo>
                  <a:pt x="17345" y="3535"/>
                  <a:pt x="17345" y="3535"/>
                  <a:pt x="17358" y="3565"/>
                </a:cubicBezTo>
                <a:cubicBezTo>
                  <a:pt x="17358" y="3565"/>
                  <a:pt x="17358" y="3565"/>
                  <a:pt x="17309" y="3580"/>
                </a:cubicBezTo>
                <a:cubicBezTo>
                  <a:pt x="17309" y="3580"/>
                  <a:pt x="17309" y="3580"/>
                  <a:pt x="17238" y="3692"/>
                </a:cubicBezTo>
                <a:cubicBezTo>
                  <a:pt x="17238" y="3692"/>
                  <a:pt x="17239" y="3692"/>
                  <a:pt x="17171" y="3730"/>
                </a:cubicBezTo>
                <a:cubicBezTo>
                  <a:pt x="17171" y="3730"/>
                  <a:pt x="17171" y="3731"/>
                  <a:pt x="17069" y="3835"/>
                </a:cubicBezTo>
                <a:cubicBezTo>
                  <a:pt x="17069" y="3835"/>
                  <a:pt x="17068" y="3835"/>
                  <a:pt x="17010" y="3861"/>
                </a:cubicBezTo>
                <a:cubicBezTo>
                  <a:pt x="17048" y="3837"/>
                  <a:pt x="17006" y="3819"/>
                  <a:pt x="17035" y="3806"/>
                </a:cubicBezTo>
                <a:cubicBezTo>
                  <a:pt x="17035" y="3806"/>
                  <a:pt x="17036" y="3806"/>
                  <a:pt x="17103" y="3768"/>
                </a:cubicBezTo>
                <a:cubicBezTo>
                  <a:pt x="17103" y="3768"/>
                  <a:pt x="17103" y="3768"/>
                  <a:pt x="17072" y="3761"/>
                </a:cubicBezTo>
                <a:lnTo>
                  <a:pt x="17075" y="3759"/>
                </a:lnTo>
                <a:cubicBezTo>
                  <a:pt x="17075" y="3759"/>
                  <a:pt x="17075" y="3758"/>
                  <a:pt x="17075" y="3758"/>
                </a:cubicBezTo>
                <a:lnTo>
                  <a:pt x="17078" y="3749"/>
                </a:lnTo>
                <a:cubicBezTo>
                  <a:pt x="17088" y="3731"/>
                  <a:pt x="17101" y="3700"/>
                  <a:pt x="17057" y="3710"/>
                </a:cubicBezTo>
                <a:cubicBezTo>
                  <a:pt x="17057" y="3710"/>
                  <a:pt x="17044" y="3679"/>
                  <a:pt x="17074" y="3666"/>
                </a:cubicBezTo>
                <a:cubicBezTo>
                  <a:pt x="17074" y="3666"/>
                  <a:pt x="17073" y="3666"/>
                  <a:pt x="17102" y="3653"/>
                </a:cubicBezTo>
                <a:cubicBezTo>
                  <a:pt x="17102" y="3653"/>
                  <a:pt x="17103" y="3653"/>
                  <a:pt x="17116" y="3683"/>
                </a:cubicBezTo>
                <a:cubicBezTo>
                  <a:pt x="17116" y="3683"/>
                  <a:pt x="17116" y="3683"/>
                  <a:pt x="17143" y="3648"/>
                </a:cubicBezTo>
                <a:cubicBezTo>
                  <a:pt x="17143" y="3648"/>
                  <a:pt x="17142" y="3649"/>
                  <a:pt x="17078" y="3613"/>
                </a:cubicBezTo>
                <a:cubicBezTo>
                  <a:pt x="17078" y="3613"/>
                  <a:pt x="17079" y="3614"/>
                  <a:pt x="17075" y="3573"/>
                </a:cubicBezTo>
                <a:cubicBezTo>
                  <a:pt x="17075" y="3573"/>
                  <a:pt x="17074" y="3573"/>
                  <a:pt x="17105" y="3465"/>
                </a:cubicBezTo>
                <a:cubicBezTo>
                  <a:pt x="17105" y="3465"/>
                  <a:pt x="17106" y="3464"/>
                  <a:pt x="17161" y="3302"/>
                </a:cubicBezTo>
                <a:cubicBezTo>
                  <a:pt x="17161" y="3302"/>
                  <a:pt x="17161" y="3302"/>
                  <a:pt x="17207" y="3245"/>
                </a:cubicBezTo>
                <a:cubicBezTo>
                  <a:pt x="17207" y="3245"/>
                  <a:pt x="17206" y="3245"/>
                  <a:pt x="17241" y="3179"/>
                </a:cubicBezTo>
                <a:cubicBezTo>
                  <a:pt x="17241" y="3179"/>
                  <a:pt x="17241" y="3178"/>
                  <a:pt x="17239" y="3157"/>
                </a:cubicBezTo>
                <a:cubicBezTo>
                  <a:pt x="17239" y="3157"/>
                  <a:pt x="17238" y="3158"/>
                  <a:pt x="17166" y="3249"/>
                </a:cubicBezTo>
                <a:cubicBezTo>
                  <a:pt x="17111" y="3108"/>
                  <a:pt x="17204" y="3223"/>
                  <a:pt x="17185" y="3131"/>
                </a:cubicBezTo>
                <a:cubicBezTo>
                  <a:pt x="17185" y="3131"/>
                  <a:pt x="17186" y="3131"/>
                  <a:pt x="17215" y="3118"/>
                </a:cubicBezTo>
                <a:cubicBezTo>
                  <a:pt x="17215" y="3118"/>
                  <a:pt x="17215" y="3118"/>
                  <a:pt x="17193" y="3099"/>
                </a:cubicBezTo>
                <a:cubicBezTo>
                  <a:pt x="17193" y="3099"/>
                  <a:pt x="17192" y="3099"/>
                  <a:pt x="17221" y="2971"/>
                </a:cubicBezTo>
                <a:cubicBezTo>
                  <a:pt x="17221" y="2971"/>
                  <a:pt x="17221" y="2971"/>
                  <a:pt x="17226" y="2918"/>
                </a:cubicBezTo>
                <a:cubicBezTo>
                  <a:pt x="17226" y="2918"/>
                  <a:pt x="17226" y="2917"/>
                  <a:pt x="17275" y="2787"/>
                </a:cubicBezTo>
                <a:cubicBezTo>
                  <a:pt x="17275" y="2787"/>
                  <a:pt x="17275" y="2788"/>
                  <a:pt x="17293" y="2765"/>
                </a:cubicBezTo>
                <a:lnTo>
                  <a:pt x="17270" y="2746"/>
                </a:lnTo>
                <a:cubicBezTo>
                  <a:pt x="17270" y="2746"/>
                  <a:pt x="17271" y="2745"/>
                  <a:pt x="17320" y="2730"/>
                </a:cubicBezTo>
                <a:cubicBezTo>
                  <a:pt x="17320" y="2730"/>
                  <a:pt x="17320" y="2730"/>
                  <a:pt x="17326" y="2678"/>
                </a:cubicBezTo>
                <a:cubicBezTo>
                  <a:pt x="17326" y="2678"/>
                  <a:pt x="17325" y="2677"/>
                  <a:pt x="17273" y="2672"/>
                </a:cubicBezTo>
                <a:cubicBezTo>
                  <a:pt x="17273" y="2672"/>
                  <a:pt x="17274" y="2672"/>
                  <a:pt x="17310" y="2627"/>
                </a:cubicBezTo>
                <a:cubicBezTo>
                  <a:pt x="17310" y="2627"/>
                  <a:pt x="17311" y="2627"/>
                  <a:pt x="17270" y="2631"/>
                </a:cubicBezTo>
                <a:cubicBezTo>
                  <a:pt x="17270" y="2631"/>
                  <a:pt x="17270" y="2631"/>
                  <a:pt x="17300" y="2523"/>
                </a:cubicBezTo>
                <a:cubicBezTo>
                  <a:pt x="17300" y="2523"/>
                  <a:pt x="17301" y="2523"/>
                  <a:pt x="17292" y="2535"/>
                </a:cubicBezTo>
                <a:cubicBezTo>
                  <a:pt x="17256" y="2486"/>
                  <a:pt x="17290" y="2514"/>
                  <a:pt x="17299" y="2503"/>
                </a:cubicBezTo>
                <a:cubicBezTo>
                  <a:pt x="17299" y="2503"/>
                  <a:pt x="17299" y="2503"/>
                  <a:pt x="17337" y="2478"/>
                </a:cubicBezTo>
                <a:cubicBezTo>
                  <a:pt x="17337" y="2478"/>
                  <a:pt x="17337" y="2478"/>
                  <a:pt x="17313" y="2439"/>
                </a:cubicBezTo>
                <a:cubicBezTo>
                  <a:pt x="17313" y="2439"/>
                  <a:pt x="17313" y="2438"/>
                  <a:pt x="17343" y="2215"/>
                </a:cubicBezTo>
                <a:cubicBezTo>
                  <a:pt x="17343" y="2215"/>
                  <a:pt x="17343" y="2216"/>
                  <a:pt x="17364" y="2119"/>
                </a:cubicBezTo>
                <a:cubicBezTo>
                  <a:pt x="17364" y="2119"/>
                  <a:pt x="17364" y="2119"/>
                  <a:pt x="17351" y="2089"/>
                </a:cubicBezTo>
                <a:cubicBezTo>
                  <a:pt x="17351" y="2089"/>
                  <a:pt x="17351" y="2089"/>
                  <a:pt x="17378" y="2055"/>
                </a:cubicBezTo>
                <a:cubicBezTo>
                  <a:pt x="17378" y="2055"/>
                  <a:pt x="17378" y="2055"/>
                  <a:pt x="17372" y="1992"/>
                </a:cubicBezTo>
                <a:cubicBezTo>
                  <a:pt x="17434" y="1892"/>
                  <a:pt x="17429" y="1850"/>
                  <a:pt x="17381" y="1771"/>
                </a:cubicBezTo>
                <a:cubicBezTo>
                  <a:pt x="17381" y="1771"/>
                  <a:pt x="17381" y="1772"/>
                  <a:pt x="17413" y="1685"/>
                </a:cubicBezTo>
                <a:cubicBezTo>
                  <a:pt x="17413" y="1685"/>
                  <a:pt x="17414" y="1685"/>
                  <a:pt x="17382" y="1678"/>
                </a:cubicBezTo>
                <a:cubicBezTo>
                  <a:pt x="17382" y="1678"/>
                  <a:pt x="17382" y="1677"/>
                  <a:pt x="17364" y="1699"/>
                </a:cubicBezTo>
                <a:cubicBezTo>
                  <a:pt x="17311" y="1673"/>
                  <a:pt x="17383" y="1677"/>
                  <a:pt x="17368" y="1627"/>
                </a:cubicBezTo>
                <a:cubicBezTo>
                  <a:pt x="17368" y="1627"/>
                  <a:pt x="17368" y="1626"/>
                  <a:pt x="17345" y="1608"/>
                </a:cubicBezTo>
                <a:cubicBezTo>
                  <a:pt x="17228" y="1661"/>
                  <a:pt x="17352" y="1575"/>
                  <a:pt x="17292" y="1581"/>
                </a:cubicBezTo>
                <a:cubicBezTo>
                  <a:pt x="17256" y="1532"/>
                  <a:pt x="17234" y="1609"/>
                  <a:pt x="17214" y="1611"/>
                </a:cubicBezTo>
                <a:cubicBezTo>
                  <a:pt x="17214" y="1611"/>
                  <a:pt x="17213" y="1610"/>
                  <a:pt x="17234" y="1608"/>
                </a:cubicBezTo>
                <a:cubicBezTo>
                  <a:pt x="17234" y="1608"/>
                  <a:pt x="17233" y="1608"/>
                  <a:pt x="17246" y="1638"/>
                </a:cubicBezTo>
                <a:cubicBezTo>
                  <a:pt x="17246" y="1638"/>
                  <a:pt x="17247" y="1638"/>
                  <a:pt x="17276" y="1625"/>
                </a:cubicBezTo>
                <a:cubicBezTo>
                  <a:pt x="17276" y="1625"/>
                  <a:pt x="17276" y="1624"/>
                  <a:pt x="17311" y="1673"/>
                </a:cubicBezTo>
                <a:cubicBezTo>
                  <a:pt x="17311" y="1673"/>
                  <a:pt x="17312" y="1674"/>
                  <a:pt x="17316" y="1715"/>
                </a:cubicBezTo>
                <a:cubicBezTo>
                  <a:pt x="17316" y="1715"/>
                  <a:pt x="17315" y="1715"/>
                  <a:pt x="17280" y="1781"/>
                </a:cubicBezTo>
                <a:cubicBezTo>
                  <a:pt x="17280" y="1781"/>
                  <a:pt x="17281" y="1782"/>
                  <a:pt x="17268" y="1752"/>
                </a:cubicBezTo>
                <a:cubicBezTo>
                  <a:pt x="17268" y="1752"/>
                  <a:pt x="17268" y="1751"/>
                  <a:pt x="17248" y="1753"/>
                </a:cubicBezTo>
                <a:cubicBezTo>
                  <a:pt x="17248" y="1753"/>
                  <a:pt x="17247" y="1753"/>
                  <a:pt x="17249" y="1774"/>
                </a:cubicBezTo>
                <a:cubicBezTo>
                  <a:pt x="17249" y="1774"/>
                  <a:pt x="17250" y="1774"/>
                  <a:pt x="17221" y="1787"/>
                </a:cubicBezTo>
                <a:cubicBezTo>
                  <a:pt x="17221" y="1787"/>
                  <a:pt x="17220" y="1787"/>
                  <a:pt x="17126" y="1765"/>
                </a:cubicBezTo>
                <a:cubicBezTo>
                  <a:pt x="17126" y="1765"/>
                  <a:pt x="17127" y="1766"/>
                  <a:pt x="17123" y="1724"/>
                </a:cubicBezTo>
                <a:cubicBezTo>
                  <a:pt x="17123" y="1724"/>
                  <a:pt x="17123" y="1724"/>
                  <a:pt x="17093" y="1737"/>
                </a:cubicBezTo>
                <a:cubicBezTo>
                  <a:pt x="17093" y="1737"/>
                  <a:pt x="17094" y="1738"/>
                  <a:pt x="17078" y="1781"/>
                </a:cubicBezTo>
                <a:cubicBezTo>
                  <a:pt x="17050" y="1815"/>
                  <a:pt x="17057" y="1783"/>
                  <a:pt x="17057" y="1783"/>
                </a:cubicBezTo>
                <a:cubicBezTo>
                  <a:pt x="17057" y="1783"/>
                  <a:pt x="17057" y="1782"/>
                  <a:pt x="17079" y="1592"/>
                </a:cubicBezTo>
                <a:cubicBezTo>
                  <a:pt x="17079" y="1592"/>
                  <a:pt x="17079" y="1592"/>
                  <a:pt x="17038" y="1481"/>
                </a:cubicBezTo>
                <a:cubicBezTo>
                  <a:pt x="17038" y="1481"/>
                  <a:pt x="17039" y="1481"/>
                  <a:pt x="17075" y="1436"/>
                </a:cubicBezTo>
                <a:cubicBezTo>
                  <a:pt x="17075" y="1436"/>
                  <a:pt x="17074" y="1435"/>
                  <a:pt x="17115" y="1431"/>
                </a:cubicBezTo>
                <a:cubicBezTo>
                  <a:pt x="17115" y="1431"/>
                  <a:pt x="17115" y="1431"/>
                  <a:pt x="17115" y="1316"/>
                </a:cubicBezTo>
                <a:cubicBezTo>
                  <a:pt x="17115" y="1316"/>
                  <a:pt x="17115" y="1316"/>
                  <a:pt x="17095" y="1318"/>
                </a:cubicBezTo>
                <a:cubicBezTo>
                  <a:pt x="17131" y="1482"/>
                  <a:pt x="17096" y="1339"/>
                  <a:pt x="17089" y="1371"/>
                </a:cubicBezTo>
                <a:cubicBezTo>
                  <a:pt x="17089" y="1371"/>
                  <a:pt x="17089" y="1371"/>
                  <a:pt x="17071" y="1393"/>
                </a:cubicBezTo>
                <a:cubicBezTo>
                  <a:pt x="17071" y="1393"/>
                  <a:pt x="17071" y="1394"/>
                  <a:pt x="17024" y="1430"/>
                </a:cubicBezTo>
                <a:cubicBezTo>
                  <a:pt x="17024" y="1430"/>
                  <a:pt x="17023" y="1430"/>
                  <a:pt x="17001" y="1411"/>
                </a:cubicBezTo>
                <a:cubicBezTo>
                  <a:pt x="16964" y="1446"/>
                  <a:pt x="16944" y="1469"/>
                  <a:pt x="16933" y="1484"/>
                </a:cubicBezTo>
                <a:lnTo>
                  <a:pt x="16930" y="1491"/>
                </a:lnTo>
                <a:lnTo>
                  <a:pt x="16953" y="1490"/>
                </a:lnTo>
                <a:cubicBezTo>
                  <a:pt x="16958" y="1489"/>
                  <a:pt x="16957" y="1490"/>
                  <a:pt x="16957" y="1490"/>
                </a:cubicBezTo>
                <a:cubicBezTo>
                  <a:pt x="16963" y="1494"/>
                  <a:pt x="16937" y="1509"/>
                  <a:pt x="16928" y="1506"/>
                </a:cubicBezTo>
                <a:lnTo>
                  <a:pt x="16930" y="1491"/>
                </a:lnTo>
                <a:lnTo>
                  <a:pt x="16918" y="1492"/>
                </a:lnTo>
                <a:cubicBezTo>
                  <a:pt x="16918" y="1492"/>
                  <a:pt x="16918" y="1492"/>
                  <a:pt x="16895" y="1358"/>
                </a:cubicBezTo>
                <a:cubicBezTo>
                  <a:pt x="16895" y="1358"/>
                  <a:pt x="16895" y="1359"/>
                  <a:pt x="16877" y="1382"/>
                </a:cubicBezTo>
                <a:cubicBezTo>
                  <a:pt x="16877" y="1382"/>
                  <a:pt x="16876" y="1381"/>
                  <a:pt x="16848" y="1415"/>
                </a:cubicBezTo>
                <a:cubicBezTo>
                  <a:pt x="16848" y="1415"/>
                  <a:pt x="16849" y="1416"/>
                  <a:pt x="16829" y="1418"/>
                </a:cubicBezTo>
                <a:cubicBezTo>
                  <a:pt x="16829" y="1418"/>
                  <a:pt x="16829" y="1418"/>
                  <a:pt x="16809" y="1420"/>
                </a:cubicBezTo>
                <a:cubicBezTo>
                  <a:pt x="16809" y="1420"/>
                  <a:pt x="16808" y="1419"/>
                  <a:pt x="16793" y="1369"/>
                </a:cubicBezTo>
                <a:cubicBezTo>
                  <a:pt x="16793" y="1369"/>
                  <a:pt x="16794" y="1369"/>
                  <a:pt x="16708" y="1430"/>
                </a:cubicBezTo>
                <a:lnTo>
                  <a:pt x="16666" y="1404"/>
                </a:lnTo>
                <a:lnTo>
                  <a:pt x="16660" y="1415"/>
                </a:lnTo>
                <a:cubicBezTo>
                  <a:pt x="16653" y="1431"/>
                  <a:pt x="16644" y="1452"/>
                  <a:pt x="16632" y="1479"/>
                </a:cubicBezTo>
                <a:cubicBezTo>
                  <a:pt x="16632" y="1479"/>
                  <a:pt x="16631" y="1479"/>
                  <a:pt x="16571" y="1485"/>
                </a:cubicBezTo>
                <a:cubicBezTo>
                  <a:pt x="16571" y="1485"/>
                  <a:pt x="16570" y="1486"/>
                  <a:pt x="16566" y="1444"/>
                </a:cubicBezTo>
                <a:cubicBezTo>
                  <a:pt x="16598" y="1452"/>
                  <a:pt x="16573" y="1411"/>
                  <a:pt x="16600" y="1377"/>
                </a:cubicBezTo>
                <a:cubicBezTo>
                  <a:pt x="16600" y="1377"/>
                  <a:pt x="16601" y="1378"/>
                  <a:pt x="16592" y="1389"/>
                </a:cubicBezTo>
                <a:cubicBezTo>
                  <a:pt x="16592" y="1389"/>
                  <a:pt x="16593" y="1389"/>
                  <a:pt x="16574" y="1297"/>
                </a:cubicBezTo>
                <a:cubicBezTo>
                  <a:pt x="16574" y="1297"/>
                  <a:pt x="16573" y="1296"/>
                  <a:pt x="16585" y="1211"/>
                </a:cubicBezTo>
                <a:cubicBezTo>
                  <a:pt x="16585" y="1211"/>
                  <a:pt x="16585" y="1212"/>
                  <a:pt x="16566" y="1119"/>
                </a:cubicBezTo>
                <a:cubicBezTo>
                  <a:pt x="16566" y="1119"/>
                  <a:pt x="16566" y="1119"/>
                  <a:pt x="16589" y="1043"/>
                </a:cubicBezTo>
                <a:cubicBezTo>
                  <a:pt x="16589" y="1043"/>
                  <a:pt x="16590" y="1044"/>
                  <a:pt x="16626" y="998"/>
                </a:cubicBezTo>
                <a:cubicBezTo>
                  <a:pt x="16626" y="998"/>
                  <a:pt x="16626" y="998"/>
                  <a:pt x="16630" y="1004"/>
                </a:cubicBezTo>
                <a:lnTo>
                  <a:pt x="16637" y="1013"/>
                </a:lnTo>
                <a:lnTo>
                  <a:pt x="16643" y="994"/>
                </a:lnTo>
                <a:cubicBezTo>
                  <a:pt x="16659" y="979"/>
                  <a:pt x="16690" y="966"/>
                  <a:pt x="16681" y="930"/>
                </a:cubicBezTo>
                <a:cubicBezTo>
                  <a:pt x="16681" y="930"/>
                  <a:pt x="16681" y="930"/>
                  <a:pt x="16704" y="854"/>
                </a:cubicBezTo>
                <a:cubicBezTo>
                  <a:pt x="16704" y="854"/>
                  <a:pt x="16703" y="854"/>
                  <a:pt x="16636" y="892"/>
                </a:cubicBezTo>
                <a:cubicBezTo>
                  <a:pt x="16636" y="892"/>
                  <a:pt x="16637" y="892"/>
                  <a:pt x="16626" y="883"/>
                </a:cubicBezTo>
                <a:cubicBezTo>
                  <a:pt x="16624" y="862"/>
                  <a:pt x="16634" y="871"/>
                  <a:pt x="16643" y="860"/>
                </a:cubicBezTo>
                <a:cubicBezTo>
                  <a:pt x="16643" y="860"/>
                  <a:pt x="16643" y="860"/>
                  <a:pt x="16656" y="775"/>
                </a:cubicBezTo>
                <a:lnTo>
                  <a:pt x="16632" y="838"/>
                </a:lnTo>
                <a:lnTo>
                  <a:pt x="16630" y="831"/>
                </a:lnTo>
                <a:cubicBezTo>
                  <a:pt x="16630" y="831"/>
                  <a:pt x="16630" y="830"/>
                  <a:pt x="16600" y="844"/>
                </a:cubicBezTo>
                <a:cubicBezTo>
                  <a:pt x="16531" y="861"/>
                  <a:pt x="16588" y="813"/>
                  <a:pt x="16568" y="815"/>
                </a:cubicBezTo>
                <a:cubicBezTo>
                  <a:pt x="16568" y="815"/>
                  <a:pt x="16568" y="815"/>
                  <a:pt x="16595" y="781"/>
                </a:cubicBezTo>
                <a:cubicBezTo>
                  <a:pt x="16595" y="781"/>
                  <a:pt x="16595" y="781"/>
                  <a:pt x="16596" y="686"/>
                </a:cubicBezTo>
                <a:cubicBezTo>
                  <a:pt x="16596" y="686"/>
                  <a:pt x="16597" y="687"/>
                  <a:pt x="16647" y="577"/>
                </a:cubicBezTo>
                <a:cubicBezTo>
                  <a:pt x="16607" y="552"/>
                  <a:pt x="16584" y="534"/>
                  <a:pt x="16574" y="519"/>
                </a:cubicBezTo>
                <a:lnTo>
                  <a:pt x="16574" y="506"/>
                </a:lnTo>
                <a:lnTo>
                  <a:pt x="16569" y="511"/>
                </a:lnTo>
                <a:cubicBezTo>
                  <a:pt x="16569" y="511"/>
                  <a:pt x="16569" y="512"/>
                  <a:pt x="16599" y="613"/>
                </a:cubicBezTo>
                <a:cubicBezTo>
                  <a:pt x="16599" y="613"/>
                  <a:pt x="16599" y="613"/>
                  <a:pt x="16572" y="647"/>
                </a:cubicBezTo>
                <a:cubicBezTo>
                  <a:pt x="16572" y="647"/>
                  <a:pt x="16573" y="647"/>
                  <a:pt x="16575" y="667"/>
                </a:cubicBezTo>
                <a:cubicBezTo>
                  <a:pt x="16575" y="667"/>
                  <a:pt x="16574" y="668"/>
                  <a:pt x="16540" y="734"/>
                </a:cubicBezTo>
                <a:cubicBezTo>
                  <a:pt x="16540" y="734"/>
                  <a:pt x="16540" y="734"/>
                  <a:pt x="16518" y="715"/>
                </a:cubicBezTo>
                <a:cubicBezTo>
                  <a:pt x="16518" y="715"/>
                  <a:pt x="16518" y="715"/>
                  <a:pt x="16527" y="704"/>
                </a:cubicBezTo>
                <a:cubicBezTo>
                  <a:pt x="16527" y="704"/>
                  <a:pt x="16526" y="704"/>
                  <a:pt x="16511" y="653"/>
                </a:cubicBezTo>
                <a:cubicBezTo>
                  <a:pt x="16554" y="670"/>
                  <a:pt x="16532" y="651"/>
                  <a:pt x="16541" y="640"/>
                </a:cubicBezTo>
                <a:cubicBezTo>
                  <a:pt x="16541" y="640"/>
                  <a:pt x="16542" y="640"/>
                  <a:pt x="16508" y="612"/>
                </a:cubicBezTo>
                <a:cubicBezTo>
                  <a:pt x="16508" y="612"/>
                  <a:pt x="16507" y="612"/>
                  <a:pt x="16527" y="495"/>
                </a:cubicBezTo>
                <a:cubicBezTo>
                  <a:pt x="16527" y="495"/>
                  <a:pt x="16527" y="495"/>
                  <a:pt x="16558" y="503"/>
                </a:cubicBezTo>
                <a:cubicBezTo>
                  <a:pt x="16558" y="503"/>
                  <a:pt x="16559" y="502"/>
                  <a:pt x="16562" y="428"/>
                </a:cubicBezTo>
                <a:cubicBezTo>
                  <a:pt x="16562" y="428"/>
                  <a:pt x="16561" y="428"/>
                  <a:pt x="16472" y="447"/>
                </a:cubicBezTo>
                <a:cubicBezTo>
                  <a:pt x="16472" y="447"/>
                  <a:pt x="16472" y="447"/>
                  <a:pt x="16457" y="396"/>
                </a:cubicBezTo>
                <a:cubicBezTo>
                  <a:pt x="16457" y="396"/>
                  <a:pt x="16458" y="396"/>
                  <a:pt x="16402" y="350"/>
                </a:cubicBezTo>
                <a:cubicBezTo>
                  <a:pt x="16402" y="350"/>
                  <a:pt x="16402" y="350"/>
                  <a:pt x="16448" y="293"/>
                </a:cubicBezTo>
                <a:cubicBezTo>
                  <a:pt x="16555" y="251"/>
                  <a:pt x="16425" y="275"/>
                  <a:pt x="16482" y="227"/>
                </a:cubicBezTo>
                <a:cubicBezTo>
                  <a:pt x="16482" y="227"/>
                  <a:pt x="16481" y="226"/>
                  <a:pt x="16439" y="210"/>
                </a:cubicBezTo>
                <a:cubicBezTo>
                  <a:pt x="16439" y="210"/>
                  <a:pt x="16440" y="210"/>
                  <a:pt x="16361" y="239"/>
                </a:cubicBezTo>
                <a:cubicBezTo>
                  <a:pt x="16361" y="239"/>
                  <a:pt x="16361" y="239"/>
                  <a:pt x="16368" y="207"/>
                </a:cubicBezTo>
                <a:cubicBezTo>
                  <a:pt x="16368" y="207"/>
                  <a:pt x="16368" y="207"/>
                  <a:pt x="16357" y="198"/>
                </a:cubicBezTo>
                <a:cubicBezTo>
                  <a:pt x="16357" y="198"/>
                  <a:pt x="16357" y="197"/>
                  <a:pt x="16337" y="199"/>
                </a:cubicBezTo>
                <a:cubicBezTo>
                  <a:pt x="16337" y="199"/>
                  <a:pt x="16337" y="199"/>
                  <a:pt x="16307" y="213"/>
                </a:cubicBezTo>
                <a:cubicBezTo>
                  <a:pt x="16307" y="213"/>
                  <a:pt x="16308" y="213"/>
                  <a:pt x="16312" y="255"/>
                </a:cubicBezTo>
                <a:cubicBezTo>
                  <a:pt x="16312" y="255"/>
                  <a:pt x="16310" y="254"/>
                  <a:pt x="16321" y="264"/>
                </a:cubicBezTo>
                <a:cubicBezTo>
                  <a:pt x="16321" y="264"/>
                  <a:pt x="16321" y="264"/>
                  <a:pt x="16314" y="296"/>
                </a:cubicBezTo>
                <a:cubicBezTo>
                  <a:pt x="16314" y="296"/>
                  <a:pt x="16315" y="296"/>
                  <a:pt x="16337" y="315"/>
                </a:cubicBezTo>
                <a:cubicBezTo>
                  <a:pt x="16337" y="315"/>
                  <a:pt x="16338" y="315"/>
                  <a:pt x="16346" y="398"/>
                </a:cubicBezTo>
                <a:cubicBezTo>
                  <a:pt x="16346" y="398"/>
                  <a:pt x="16345" y="398"/>
                  <a:pt x="16358" y="428"/>
                </a:cubicBezTo>
                <a:cubicBezTo>
                  <a:pt x="16358" y="428"/>
                  <a:pt x="16358" y="427"/>
                  <a:pt x="16365" y="438"/>
                </a:cubicBezTo>
                <a:lnTo>
                  <a:pt x="16368" y="443"/>
                </a:lnTo>
                <a:lnTo>
                  <a:pt x="16378" y="440"/>
                </a:lnTo>
                <a:cubicBezTo>
                  <a:pt x="16384" y="437"/>
                  <a:pt x="16387" y="436"/>
                  <a:pt x="16381" y="441"/>
                </a:cubicBezTo>
                <a:lnTo>
                  <a:pt x="16372" y="449"/>
                </a:lnTo>
                <a:lnTo>
                  <a:pt x="16418" y="516"/>
                </a:lnTo>
                <a:cubicBezTo>
                  <a:pt x="16418" y="516"/>
                  <a:pt x="16418" y="516"/>
                  <a:pt x="16456" y="491"/>
                </a:cubicBezTo>
                <a:cubicBezTo>
                  <a:pt x="16456" y="491"/>
                  <a:pt x="16456" y="491"/>
                  <a:pt x="16431" y="546"/>
                </a:cubicBezTo>
                <a:cubicBezTo>
                  <a:pt x="16481" y="599"/>
                  <a:pt x="16481" y="622"/>
                  <a:pt x="16472" y="628"/>
                </a:cubicBezTo>
                <a:lnTo>
                  <a:pt x="16465" y="618"/>
                </a:lnTo>
                <a:lnTo>
                  <a:pt x="16457" y="622"/>
                </a:lnTo>
                <a:cubicBezTo>
                  <a:pt x="16448" y="628"/>
                  <a:pt x="16429" y="641"/>
                  <a:pt x="16391" y="666"/>
                </a:cubicBezTo>
                <a:cubicBezTo>
                  <a:pt x="16345" y="608"/>
                  <a:pt x="16389" y="645"/>
                  <a:pt x="16398" y="634"/>
                </a:cubicBezTo>
                <a:cubicBezTo>
                  <a:pt x="16398" y="634"/>
                  <a:pt x="16399" y="633"/>
                  <a:pt x="16365" y="605"/>
                </a:cubicBezTo>
                <a:cubicBezTo>
                  <a:pt x="16365" y="605"/>
                  <a:pt x="16365" y="606"/>
                  <a:pt x="16367" y="627"/>
                </a:cubicBezTo>
                <a:cubicBezTo>
                  <a:pt x="16367" y="627"/>
                  <a:pt x="16366" y="626"/>
                  <a:pt x="16299" y="664"/>
                </a:cubicBezTo>
                <a:cubicBezTo>
                  <a:pt x="16299" y="664"/>
                  <a:pt x="16300" y="664"/>
                  <a:pt x="16302" y="685"/>
                </a:cubicBezTo>
                <a:cubicBezTo>
                  <a:pt x="16302" y="685"/>
                  <a:pt x="16301" y="684"/>
                  <a:pt x="16372" y="688"/>
                </a:cubicBezTo>
                <a:cubicBezTo>
                  <a:pt x="16372" y="688"/>
                  <a:pt x="16372" y="687"/>
                  <a:pt x="16329" y="765"/>
                </a:cubicBezTo>
                <a:cubicBezTo>
                  <a:pt x="16329" y="765"/>
                  <a:pt x="16329" y="765"/>
                  <a:pt x="16273" y="718"/>
                </a:cubicBezTo>
                <a:cubicBezTo>
                  <a:pt x="16193" y="517"/>
                  <a:pt x="16240" y="691"/>
                  <a:pt x="16229" y="682"/>
                </a:cubicBezTo>
                <a:cubicBezTo>
                  <a:pt x="16229" y="682"/>
                  <a:pt x="16229" y="681"/>
                  <a:pt x="16225" y="640"/>
                </a:cubicBezTo>
                <a:cubicBezTo>
                  <a:pt x="16225" y="640"/>
                  <a:pt x="16225" y="641"/>
                  <a:pt x="16205" y="643"/>
                </a:cubicBezTo>
                <a:cubicBezTo>
                  <a:pt x="16205" y="643"/>
                  <a:pt x="16206" y="642"/>
                  <a:pt x="16207" y="548"/>
                </a:cubicBezTo>
                <a:cubicBezTo>
                  <a:pt x="16207" y="548"/>
                  <a:pt x="16206" y="548"/>
                  <a:pt x="16170" y="593"/>
                </a:cubicBezTo>
                <a:cubicBezTo>
                  <a:pt x="16170" y="593"/>
                  <a:pt x="16170" y="594"/>
                  <a:pt x="16159" y="584"/>
                </a:cubicBezTo>
                <a:cubicBezTo>
                  <a:pt x="16085" y="560"/>
                  <a:pt x="16155" y="542"/>
                  <a:pt x="16142" y="511"/>
                </a:cubicBezTo>
                <a:cubicBezTo>
                  <a:pt x="16142" y="511"/>
                  <a:pt x="16142" y="512"/>
                  <a:pt x="16109" y="484"/>
                </a:cubicBezTo>
                <a:lnTo>
                  <a:pt x="16108" y="466"/>
                </a:lnTo>
                <a:lnTo>
                  <a:pt x="16102" y="481"/>
                </a:lnTo>
                <a:cubicBezTo>
                  <a:pt x="16080" y="540"/>
                  <a:pt x="16112" y="405"/>
                  <a:pt x="16084" y="424"/>
                </a:cubicBezTo>
                <a:cubicBezTo>
                  <a:pt x="16084" y="424"/>
                  <a:pt x="16083" y="424"/>
                  <a:pt x="16061" y="405"/>
                </a:cubicBezTo>
                <a:cubicBezTo>
                  <a:pt x="16061" y="405"/>
                  <a:pt x="16061" y="405"/>
                  <a:pt x="16059" y="385"/>
                </a:cubicBezTo>
                <a:cubicBezTo>
                  <a:pt x="16059" y="385"/>
                  <a:pt x="16058" y="383"/>
                  <a:pt x="16095" y="338"/>
                </a:cubicBezTo>
                <a:cubicBezTo>
                  <a:pt x="16095" y="338"/>
                  <a:pt x="16095" y="339"/>
                  <a:pt x="16028" y="283"/>
                </a:cubicBezTo>
                <a:cubicBezTo>
                  <a:pt x="16028" y="283"/>
                  <a:pt x="16029" y="282"/>
                  <a:pt x="15969" y="288"/>
                </a:cubicBezTo>
                <a:cubicBezTo>
                  <a:pt x="15969" y="288"/>
                  <a:pt x="15968" y="289"/>
                  <a:pt x="16010" y="191"/>
                </a:cubicBezTo>
                <a:cubicBezTo>
                  <a:pt x="16041" y="198"/>
                  <a:pt x="16044" y="124"/>
                  <a:pt x="16042" y="103"/>
                </a:cubicBezTo>
                <a:cubicBezTo>
                  <a:pt x="16042" y="103"/>
                  <a:pt x="16042" y="102"/>
                  <a:pt x="16024" y="125"/>
                </a:cubicBezTo>
                <a:cubicBezTo>
                  <a:pt x="16024" y="125"/>
                  <a:pt x="16024" y="126"/>
                  <a:pt x="16011" y="96"/>
                </a:cubicBezTo>
                <a:cubicBezTo>
                  <a:pt x="16011" y="96"/>
                  <a:pt x="16011" y="95"/>
                  <a:pt x="15969" y="78"/>
                </a:cubicBezTo>
                <a:cubicBezTo>
                  <a:pt x="15969" y="124"/>
                  <a:pt x="15970" y="160"/>
                  <a:pt x="15970" y="186"/>
                </a:cubicBezTo>
                <a:lnTo>
                  <a:pt x="15972" y="221"/>
                </a:lnTo>
                <a:lnTo>
                  <a:pt x="15983" y="186"/>
                </a:lnTo>
                <a:cubicBezTo>
                  <a:pt x="15988" y="171"/>
                  <a:pt x="15987" y="172"/>
                  <a:pt x="15987" y="172"/>
                </a:cubicBezTo>
                <a:cubicBezTo>
                  <a:pt x="15977" y="149"/>
                  <a:pt x="15975" y="314"/>
                  <a:pt x="15972" y="243"/>
                </a:cubicBezTo>
                <a:lnTo>
                  <a:pt x="15972" y="221"/>
                </a:lnTo>
                <a:cubicBezTo>
                  <a:pt x="15966" y="238"/>
                  <a:pt x="15957" y="260"/>
                  <a:pt x="15948" y="290"/>
                </a:cubicBezTo>
                <a:cubicBezTo>
                  <a:pt x="15948" y="290"/>
                  <a:pt x="15948" y="290"/>
                  <a:pt x="15963" y="341"/>
                </a:cubicBezTo>
                <a:cubicBezTo>
                  <a:pt x="15963" y="341"/>
                  <a:pt x="15963" y="342"/>
                  <a:pt x="15943" y="344"/>
                </a:cubicBezTo>
                <a:cubicBezTo>
                  <a:pt x="15943" y="344"/>
                  <a:pt x="15942" y="344"/>
                  <a:pt x="15950" y="427"/>
                </a:cubicBezTo>
                <a:cubicBezTo>
                  <a:pt x="15950" y="427"/>
                  <a:pt x="15950" y="426"/>
                  <a:pt x="15894" y="473"/>
                </a:cubicBezTo>
                <a:cubicBezTo>
                  <a:pt x="15894" y="473"/>
                  <a:pt x="15894" y="474"/>
                  <a:pt x="15898" y="516"/>
                </a:cubicBezTo>
                <a:cubicBezTo>
                  <a:pt x="15889" y="527"/>
                  <a:pt x="15851" y="552"/>
                  <a:pt x="15884" y="580"/>
                </a:cubicBezTo>
                <a:cubicBezTo>
                  <a:pt x="15884" y="580"/>
                  <a:pt x="15884" y="579"/>
                  <a:pt x="15804" y="702"/>
                </a:cubicBezTo>
                <a:cubicBezTo>
                  <a:pt x="15751" y="676"/>
                  <a:pt x="15793" y="693"/>
                  <a:pt x="15782" y="683"/>
                </a:cubicBezTo>
                <a:cubicBezTo>
                  <a:pt x="15782" y="683"/>
                  <a:pt x="15782" y="684"/>
                  <a:pt x="15807" y="629"/>
                </a:cubicBezTo>
                <a:cubicBezTo>
                  <a:pt x="15807" y="629"/>
                  <a:pt x="15807" y="629"/>
                  <a:pt x="15741" y="573"/>
                </a:cubicBezTo>
                <a:cubicBezTo>
                  <a:pt x="15741" y="573"/>
                  <a:pt x="15741" y="573"/>
                  <a:pt x="15778" y="527"/>
                </a:cubicBezTo>
                <a:cubicBezTo>
                  <a:pt x="15778" y="527"/>
                  <a:pt x="15777" y="527"/>
                  <a:pt x="15766" y="517"/>
                </a:cubicBezTo>
                <a:cubicBezTo>
                  <a:pt x="15766" y="517"/>
                  <a:pt x="15767" y="517"/>
                  <a:pt x="15683" y="599"/>
                </a:cubicBezTo>
                <a:cubicBezTo>
                  <a:pt x="15683" y="599"/>
                  <a:pt x="15682" y="599"/>
                  <a:pt x="15688" y="452"/>
                </a:cubicBezTo>
                <a:cubicBezTo>
                  <a:pt x="15688" y="452"/>
                  <a:pt x="15689" y="452"/>
                  <a:pt x="15718" y="438"/>
                </a:cubicBezTo>
                <a:cubicBezTo>
                  <a:pt x="15718" y="438"/>
                  <a:pt x="15718" y="439"/>
                  <a:pt x="15714" y="398"/>
                </a:cubicBezTo>
                <a:cubicBezTo>
                  <a:pt x="15714" y="398"/>
                  <a:pt x="15714" y="397"/>
                  <a:pt x="15687" y="431"/>
                </a:cubicBezTo>
                <a:cubicBezTo>
                  <a:pt x="15661" y="371"/>
                  <a:pt x="15676" y="422"/>
                  <a:pt x="15676" y="422"/>
                </a:cubicBezTo>
                <a:cubicBezTo>
                  <a:pt x="15676" y="422"/>
                  <a:pt x="15676" y="423"/>
                  <a:pt x="15644" y="415"/>
                </a:cubicBezTo>
                <a:cubicBezTo>
                  <a:pt x="15644" y="415"/>
                  <a:pt x="15644" y="415"/>
                  <a:pt x="15653" y="404"/>
                </a:cubicBezTo>
                <a:cubicBezTo>
                  <a:pt x="15653" y="404"/>
                  <a:pt x="15653" y="404"/>
                  <a:pt x="15697" y="326"/>
                </a:cubicBezTo>
                <a:cubicBezTo>
                  <a:pt x="15697" y="326"/>
                  <a:pt x="15697" y="325"/>
                  <a:pt x="15640" y="373"/>
                </a:cubicBezTo>
                <a:cubicBezTo>
                  <a:pt x="15640" y="373"/>
                  <a:pt x="15640" y="373"/>
                  <a:pt x="15647" y="341"/>
                </a:cubicBezTo>
                <a:cubicBezTo>
                  <a:pt x="15572" y="296"/>
                  <a:pt x="15563" y="308"/>
                  <a:pt x="15576" y="338"/>
                </a:cubicBezTo>
                <a:cubicBezTo>
                  <a:pt x="15576" y="338"/>
                  <a:pt x="15576" y="338"/>
                  <a:pt x="15559" y="266"/>
                </a:cubicBezTo>
                <a:cubicBezTo>
                  <a:pt x="15472" y="97"/>
                  <a:pt x="15537" y="248"/>
                  <a:pt x="15497" y="252"/>
                </a:cubicBezTo>
                <a:cubicBezTo>
                  <a:pt x="15497" y="252"/>
                  <a:pt x="15497" y="252"/>
                  <a:pt x="15474" y="233"/>
                </a:cubicBezTo>
                <a:cubicBezTo>
                  <a:pt x="15474" y="233"/>
                  <a:pt x="15474" y="233"/>
                  <a:pt x="15520" y="176"/>
                </a:cubicBezTo>
                <a:cubicBezTo>
                  <a:pt x="15373" y="128"/>
                  <a:pt x="15532" y="186"/>
                  <a:pt x="15442" y="205"/>
                </a:cubicBezTo>
                <a:cubicBezTo>
                  <a:pt x="15442" y="205"/>
                  <a:pt x="15442" y="204"/>
                  <a:pt x="15431" y="195"/>
                </a:cubicBezTo>
                <a:cubicBezTo>
                  <a:pt x="15431" y="195"/>
                  <a:pt x="15431" y="195"/>
                  <a:pt x="15438" y="163"/>
                </a:cubicBezTo>
                <a:cubicBezTo>
                  <a:pt x="15411" y="150"/>
                  <a:pt x="15392" y="147"/>
                  <a:pt x="15380" y="150"/>
                </a:cubicBezTo>
                <a:lnTo>
                  <a:pt x="15364" y="163"/>
                </a:lnTo>
                <a:lnTo>
                  <a:pt x="15365" y="169"/>
                </a:lnTo>
                <a:cubicBezTo>
                  <a:pt x="15368" y="180"/>
                  <a:pt x="15368" y="180"/>
                  <a:pt x="15368" y="180"/>
                </a:cubicBezTo>
                <a:cubicBezTo>
                  <a:pt x="15360" y="202"/>
                  <a:pt x="15351" y="185"/>
                  <a:pt x="15357" y="169"/>
                </a:cubicBezTo>
                <a:lnTo>
                  <a:pt x="15364" y="163"/>
                </a:lnTo>
                <a:lnTo>
                  <a:pt x="15348" y="89"/>
                </a:lnTo>
                <a:cubicBezTo>
                  <a:pt x="15348" y="89"/>
                  <a:pt x="15349" y="88"/>
                  <a:pt x="15320" y="102"/>
                </a:cubicBezTo>
                <a:cubicBezTo>
                  <a:pt x="15320" y="102"/>
                  <a:pt x="15320" y="101"/>
                  <a:pt x="15316" y="59"/>
                </a:cubicBezTo>
                <a:cubicBezTo>
                  <a:pt x="15316" y="59"/>
                  <a:pt x="15315" y="60"/>
                  <a:pt x="15289" y="0"/>
                </a:cubicBezTo>
                <a:close/>
                <a:moveTo>
                  <a:pt x="16465" y="618"/>
                </a:moveTo>
                <a:lnTo>
                  <a:pt x="16467" y="616"/>
                </a:lnTo>
                <a:cubicBezTo>
                  <a:pt x="16456" y="607"/>
                  <a:pt x="16456" y="606"/>
                  <a:pt x="16456" y="606"/>
                </a:cubicBezTo>
                <a:lnTo>
                  <a:pt x="16465" y="618"/>
                </a:lnTo>
                <a:close/>
                <a:moveTo>
                  <a:pt x="16372" y="449"/>
                </a:moveTo>
                <a:lnTo>
                  <a:pt x="16368" y="443"/>
                </a:lnTo>
                <a:lnTo>
                  <a:pt x="16360" y="446"/>
                </a:lnTo>
                <a:cubicBezTo>
                  <a:pt x="16354" y="445"/>
                  <a:pt x="16352" y="442"/>
                  <a:pt x="16358" y="428"/>
                </a:cubicBezTo>
                <a:lnTo>
                  <a:pt x="16346" y="472"/>
                </a:lnTo>
                <a:lnTo>
                  <a:pt x="16372" y="449"/>
                </a:lnTo>
                <a:close/>
                <a:moveTo>
                  <a:pt x="16574" y="506"/>
                </a:moveTo>
                <a:lnTo>
                  <a:pt x="16616" y="434"/>
                </a:lnTo>
                <a:cubicBezTo>
                  <a:pt x="16623" y="423"/>
                  <a:pt x="16622" y="422"/>
                  <a:pt x="16622" y="422"/>
                </a:cubicBezTo>
                <a:cubicBezTo>
                  <a:pt x="16619" y="449"/>
                  <a:pt x="16586" y="463"/>
                  <a:pt x="16572" y="482"/>
                </a:cubicBezTo>
                <a:lnTo>
                  <a:pt x="16574" y="506"/>
                </a:lnTo>
                <a:close/>
                <a:moveTo>
                  <a:pt x="16637" y="1013"/>
                </a:moveTo>
                <a:lnTo>
                  <a:pt x="16634" y="1020"/>
                </a:lnTo>
                <a:lnTo>
                  <a:pt x="16656" y="1041"/>
                </a:lnTo>
                <a:lnTo>
                  <a:pt x="16637" y="1013"/>
                </a:lnTo>
                <a:close/>
                <a:moveTo>
                  <a:pt x="16666" y="1404"/>
                </a:moveTo>
                <a:lnTo>
                  <a:pt x="16673" y="1389"/>
                </a:lnTo>
                <a:lnTo>
                  <a:pt x="16647" y="1383"/>
                </a:lnTo>
                <a:cubicBezTo>
                  <a:pt x="16642" y="1384"/>
                  <a:pt x="16642" y="1386"/>
                  <a:pt x="16650" y="1393"/>
                </a:cubicBezTo>
                <a:lnTo>
                  <a:pt x="16666" y="1404"/>
                </a:lnTo>
                <a:close/>
                <a:moveTo>
                  <a:pt x="16673" y="1389"/>
                </a:moveTo>
                <a:lnTo>
                  <a:pt x="16684" y="1390"/>
                </a:lnTo>
                <a:cubicBezTo>
                  <a:pt x="16684" y="1390"/>
                  <a:pt x="16684" y="1391"/>
                  <a:pt x="16704" y="1389"/>
                </a:cubicBezTo>
                <a:cubicBezTo>
                  <a:pt x="16704" y="1389"/>
                  <a:pt x="16705" y="1389"/>
                  <a:pt x="16759" y="1320"/>
                </a:cubicBezTo>
                <a:cubicBezTo>
                  <a:pt x="16759" y="1320"/>
                  <a:pt x="16759" y="1320"/>
                  <a:pt x="16736" y="1301"/>
                </a:cubicBezTo>
                <a:cubicBezTo>
                  <a:pt x="16736" y="1301"/>
                  <a:pt x="16736" y="1302"/>
                  <a:pt x="16745" y="1297"/>
                </a:cubicBezTo>
                <a:lnTo>
                  <a:pt x="16763" y="1285"/>
                </a:lnTo>
                <a:lnTo>
                  <a:pt x="16738" y="1268"/>
                </a:lnTo>
                <a:cubicBezTo>
                  <a:pt x="16729" y="1266"/>
                  <a:pt x="16718" y="1272"/>
                  <a:pt x="16705" y="1294"/>
                </a:cubicBezTo>
                <a:cubicBezTo>
                  <a:pt x="16705" y="1294"/>
                  <a:pt x="16705" y="1294"/>
                  <a:pt x="16728" y="1218"/>
                </a:cubicBezTo>
                <a:cubicBezTo>
                  <a:pt x="16702" y="1237"/>
                  <a:pt x="16683" y="1251"/>
                  <a:pt x="16668" y="1262"/>
                </a:cubicBezTo>
                <a:lnTo>
                  <a:pt x="16666" y="1264"/>
                </a:lnTo>
                <a:lnTo>
                  <a:pt x="16673" y="1272"/>
                </a:lnTo>
                <a:lnTo>
                  <a:pt x="16657" y="1284"/>
                </a:lnTo>
                <a:lnTo>
                  <a:pt x="16649" y="1341"/>
                </a:lnTo>
                <a:cubicBezTo>
                  <a:pt x="16649" y="1341"/>
                  <a:pt x="16649" y="1342"/>
                  <a:pt x="16629" y="1344"/>
                </a:cubicBezTo>
                <a:cubicBezTo>
                  <a:pt x="16629" y="1344"/>
                  <a:pt x="16628" y="1344"/>
                  <a:pt x="16681" y="1370"/>
                </a:cubicBezTo>
                <a:cubicBezTo>
                  <a:pt x="16681" y="1370"/>
                  <a:pt x="16682" y="1369"/>
                  <a:pt x="16676" y="1383"/>
                </a:cubicBezTo>
                <a:lnTo>
                  <a:pt x="16673" y="1389"/>
                </a:lnTo>
                <a:close/>
                <a:moveTo>
                  <a:pt x="16657" y="1284"/>
                </a:moveTo>
                <a:lnTo>
                  <a:pt x="16659" y="1269"/>
                </a:lnTo>
                <a:lnTo>
                  <a:pt x="16639" y="1287"/>
                </a:lnTo>
                <a:cubicBezTo>
                  <a:pt x="16628" y="1298"/>
                  <a:pt x="16634" y="1298"/>
                  <a:pt x="16643" y="1294"/>
                </a:cubicBezTo>
                <a:lnTo>
                  <a:pt x="16657" y="1284"/>
                </a:lnTo>
                <a:close/>
                <a:moveTo>
                  <a:pt x="16659" y="1269"/>
                </a:moveTo>
                <a:lnTo>
                  <a:pt x="16666" y="1264"/>
                </a:lnTo>
                <a:lnTo>
                  <a:pt x="16661" y="1256"/>
                </a:lnTo>
                <a:cubicBezTo>
                  <a:pt x="16661" y="1256"/>
                  <a:pt x="16661" y="1256"/>
                  <a:pt x="16660" y="1266"/>
                </a:cubicBezTo>
                <a:lnTo>
                  <a:pt x="16659" y="1269"/>
                </a:lnTo>
                <a:close/>
                <a:moveTo>
                  <a:pt x="16763" y="1285"/>
                </a:moveTo>
                <a:lnTo>
                  <a:pt x="16765" y="1287"/>
                </a:lnTo>
                <a:cubicBezTo>
                  <a:pt x="16774" y="1295"/>
                  <a:pt x="16784" y="1301"/>
                  <a:pt x="16796" y="1296"/>
                </a:cubicBezTo>
                <a:lnTo>
                  <a:pt x="16813" y="1274"/>
                </a:lnTo>
                <a:lnTo>
                  <a:pt x="16804" y="1264"/>
                </a:lnTo>
                <a:lnTo>
                  <a:pt x="16763" y="1285"/>
                </a:lnTo>
                <a:close/>
                <a:moveTo>
                  <a:pt x="16813" y="1274"/>
                </a:moveTo>
                <a:lnTo>
                  <a:pt x="16814" y="1274"/>
                </a:lnTo>
                <a:cubicBezTo>
                  <a:pt x="16824" y="1285"/>
                  <a:pt x="16844" y="1306"/>
                  <a:pt x="16884" y="1350"/>
                </a:cubicBezTo>
                <a:cubicBezTo>
                  <a:pt x="16906" y="1368"/>
                  <a:pt x="16904" y="1347"/>
                  <a:pt x="16902" y="1326"/>
                </a:cubicBezTo>
                <a:cubicBezTo>
                  <a:pt x="16902" y="1326"/>
                  <a:pt x="16902" y="1326"/>
                  <a:pt x="16894" y="1243"/>
                </a:cubicBezTo>
                <a:cubicBezTo>
                  <a:pt x="16894" y="1243"/>
                  <a:pt x="16893" y="1244"/>
                  <a:pt x="16875" y="1266"/>
                </a:cubicBezTo>
                <a:cubicBezTo>
                  <a:pt x="16799" y="1316"/>
                  <a:pt x="16834" y="1250"/>
                  <a:pt x="16843" y="1239"/>
                </a:cubicBezTo>
                <a:lnTo>
                  <a:pt x="16813" y="1274"/>
                </a:lnTo>
                <a:close/>
                <a:moveTo>
                  <a:pt x="17585" y="3049"/>
                </a:moveTo>
                <a:cubicBezTo>
                  <a:pt x="17585" y="3049"/>
                  <a:pt x="17584" y="3050"/>
                  <a:pt x="17544" y="3054"/>
                </a:cubicBezTo>
                <a:lnTo>
                  <a:pt x="17535" y="3065"/>
                </a:lnTo>
                <a:cubicBezTo>
                  <a:pt x="17535" y="3065"/>
                  <a:pt x="17535" y="3065"/>
                  <a:pt x="17504" y="3058"/>
                </a:cubicBezTo>
                <a:cubicBezTo>
                  <a:pt x="17504" y="3058"/>
                  <a:pt x="17504" y="3057"/>
                  <a:pt x="17515" y="3067"/>
                </a:cubicBezTo>
                <a:cubicBezTo>
                  <a:pt x="17515" y="3067"/>
                  <a:pt x="17515" y="3068"/>
                  <a:pt x="17517" y="3089"/>
                </a:cubicBezTo>
                <a:cubicBezTo>
                  <a:pt x="17517" y="3089"/>
                  <a:pt x="17518" y="3088"/>
                  <a:pt x="17439" y="3116"/>
                </a:cubicBezTo>
                <a:cubicBezTo>
                  <a:pt x="17439" y="3116"/>
                  <a:pt x="17439" y="3117"/>
                  <a:pt x="17421" y="3140"/>
                </a:cubicBezTo>
                <a:cubicBezTo>
                  <a:pt x="17421" y="3140"/>
                  <a:pt x="17420" y="3139"/>
                  <a:pt x="17498" y="3111"/>
                </a:cubicBezTo>
                <a:cubicBezTo>
                  <a:pt x="17498" y="3111"/>
                  <a:pt x="17498" y="3110"/>
                  <a:pt x="17530" y="3118"/>
                </a:cubicBezTo>
                <a:cubicBezTo>
                  <a:pt x="17530" y="3118"/>
                  <a:pt x="17530" y="3118"/>
                  <a:pt x="17566" y="3073"/>
                </a:cubicBezTo>
                <a:cubicBezTo>
                  <a:pt x="17566" y="3073"/>
                  <a:pt x="17567" y="3072"/>
                  <a:pt x="17585" y="3049"/>
                </a:cubicBezTo>
                <a:close/>
                <a:moveTo>
                  <a:pt x="17892" y="2721"/>
                </a:moveTo>
                <a:lnTo>
                  <a:pt x="17894" y="2717"/>
                </a:lnTo>
                <a:lnTo>
                  <a:pt x="17892" y="2714"/>
                </a:lnTo>
                <a:cubicBezTo>
                  <a:pt x="17886" y="2703"/>
                  <a:pt x="17887" y="2706"/>
                  <a:pt x="17889" y="2713"/>
                </a:cubicBezTo>
                <a:lnTo>
                  <a:pt x="17892" y="2721"/>
                </a:lnTo>
                <a:close/>
                <a:moveTo>
                  <a:pt x="17894" y="2717"/>
                </a:moveTo>
                <a:lnTo>
                  <a:pt x="17906" y="2740"/>
                </a:lnTo>
                <a:lnTo>
                  <a:pt x="17921" y="2723"/>
                </a:lnTo>
                <a:cubicBezTo>
                  <a:pt x="17921" y="2723"/>
                  <a:pt x="17919" y="2724"/>
                  <a:pt x="17906" y="2694"/>
                </a:cubicBezTo>
                <a:cubicBezTo>
                  <a:pt x="17906" y="2694"/>
                  <a:pt x="17906" y="2693"/>
                  <a:pt x="17902" y="2701"/>
                </a:cubicBezTo>
                <a:lnTo>
                  <a:pt x="17894" y="2717"/>
                </a:lnTo>
                <a:close/>
                <a:moveTo>
                  <a:pt x="17853" y="2928"/>
                </a:moveTo>
                <a:lnTo>
                  <a:pt x="17845" y="2950"/>
                </a:lnTo>
                <a:lnTo>
                  <a:pt x="17857" y="2939"/>
                </a:lnTo>
                <a:cubicBezTo>
                  <a:pt x="17868" y="2924"/>
                  <a:pt x="17863" y="2923"/>
                  <a:pt x="17854" y="2928"/>
                </a:cubicBezTo>
                <a:lnTo>
                  <a:pt x="17853" y="2928"/>
                </a:lnTo>
                <a:close/>
                <a:moveTo>
                  <a:pt x="17833" y="2966"/>
                </a:moveTo>
                <a:lnTo>
                  <a:pt x="17843" y="2982"/>
                </a:lnTo>
                <a:lnTo>
                  <a:pt x="17843" y="2957"/>
                </a:lnTo>
                <a:lnTo>
                  <a:pt x="17841" y="2962"/>
                </a:lnTo>
                <a:lnTo>
                  <a:pt x="17840" y="2957"/>
                </a:lnTo>
                <a:lnTo>
                  <a:pt x="17833" y="2966"/>
                </a:lnTo>
                <a:close/>
                <a:moveTo>
                  <a:pt x="17840" y="2957"/>
                </a:moveTo>
                <a:lnTo>
                  <a:pt x="17843" y="2955"/>
                </a:lnTo>
                <a:lnTo>
                  <a:pt x="17843" y="2950"/>
                </a:lnTo>
                <a:cubicBezTo>
                  <a:pt x="17842" y="2946"/>
                  <a:pt x="17841" y="2946"/>
                  <a:pt x="17840" y="2949"/>
                </a:cubicBezTo>
                <a:lnTo>
                  <a:pt x="17840" y="2957"/>
                </a:lnTo>
                <a:close/>
                <a:moveTo>
                  <a:pt x="17837" y="3030"/>
                </a:moveTo>
                <a:lnTo>
                  <a:pt x="17841" y="3029"/>
                </a:lnTo>
                <a:lnTo>
                  <a:pt x="17841" y="3025"/>
                </a:lnTo>
                <a:cubicBezTo>
                  <a:pt x="17842" y="3007"/>
                  <a:pt x="17840" y="3009"/>
                  <a:pt x="17838" y="3017"/>
                </a:cubicBezTo>
                <a:lnTo>
                  <a:pt x="17837" y="3030"/>
                </a:lnTo>
                <a:close/>
                <a:moveTo>
                  <a:pt x="17841" y="3029"/>
                </a:moveTo>
                <a:lnTo>
                  <a:pt x="17838" y="3054"/>
                </a:lnTo>
                <a:lnTo>
                  <a:pt x="17851" y="3065"/>
                </a:lnTo>
                <a:cubicBezTo>
                  <a:pt x="17851" y="3065"/>
                  <a:pt x="17850" y="3065"/>
                  <a:pt x="17904" y="3092"/>
                </a:cubicBezTo>
                <a:cubicBezTo>
                  <a:pt x="17904" y="3092"/>
                  <a:pt x="17903" y="3092"/>
                  <a:pt x="17918" y="3027"/>
                </a:cubicBezTo>
                <a:cubicBezTo>
                  <a:pt x="17918" y="3027"/>
                  <a:pt x="17918" y="3027"/>
                  <a:pt x="17898" y="3029"/>
                </a:cubicBezTo>
                <a:cubicBezTo>
                  <a:pt x="17898" y="3029"/>
                  <a:pt x="17899" y="3029"/>
                  <a:pt x="17877" y="3010"/>
                </a:cubicBezTo>
                <a:cubicBezTo>
                  <a:pt x="17877" y="3010"/>
                  <a:pt x="17876" y="3011"/>
                  <a:pt x="17864" y="3017"/>
                </a:cubicBezTo>
                <a:lnTo>
                  <a:pt x="17841" y="3029"/>
                </a:lnTo>
                <a:close/>
                <a:moveTo>
                  <a:pt x="17867" y="3124"/>
                </a:moveTo>
                <a:lnTo>
                  <a:pt x="17877" y="3119"/>
                </a:lnTo>
                <a:lnTo>
                  <a:pt x="17878" y="3111"/>
                </a:lnTo>
                <a:cubicBezTo>
                  <a:pt x="17879" y="3105"/>
                  <a:pt x="17878" y="3104"/>
                  <a:pt x="17872" y="3112"/>
                </a:cubicBezTo>
                <a:lnTo>
                  <a:pt x="17867" y="3124"/>
                </a:lnTo>
                <a:close/>
                <a:moveTo>
                  <a:pt x="17877" y="3119"/>
                </a:moveTo>
                <a:lnTo>
                  <a:pt x="17874" y="3132"/>
                </a:lnTo>
                <a:cubicBezTo>
                  <a:pt x="17873" y="3140"/>
                  <a:pt x="17874" y="3147"/>
                  <a:pt x="17879" y="3147"/>
                </a:cubicBezTo>
                <a:cubicBezTo>
                  <a:pt x="17879" y="3147"/>
                  <a:pt x="17879" y="3147"/>
                  <a:pt x="17887" y="3115"/>
                </a:cubicBezTo>
                <a:cubicBezTo>
                  <a:pt x="17887" y="3115"/>
                  <a:pt x="17885" y="3114"/>
                  <a:pt x="17878" y="3118"/>
                </a:cubicBezTo>
                <a:lnTo>
                  <a:pt x="17877" y="3119"/>
                </a:lnTo>
                <a:close/>
                <a:moveTo>
                  <a:pt x="17865" y="4108"/>
                </a:moveTo>
                <a:lnTo>
                  <a:pt x="17868" y="4111"/>
                </a:lnTo>
                <a:cubicBezTo>
                  <a:pt x="17876" y="4118"/>
                  <a:pt x="17881" y="4079"/>
                  <a:pt x="17872" y="4090"/>
                </a:cubicBezTo>
                <a:lnTo>
                  <a:pt x="17865" y="4108"/>
                </a:lnTo>
                <a:close/>
                <a:moveTo>
                  <a:pt x="17870" y="3784"/>
                </a:moveTo>
                <a:lnTo>
                  <a:pt x="17867" y="3783"/>
                </a:lnTo>
                <a:cubicBezTo>
                  <a:pt x="17862" y="3780"/>
                  <a:pt x="17858" y="3781"/>
                  <a:pt x="17854" y="3793"/>
                </a:cubicBezTo>
                <a:lnTo>
                  <a:pt x="17847" y="3842"/>
                </a:lnTo>
                <a:lnTo>
                  <a:pt x="17864" y="3799"/>
                </a:lnTo>
                <a:lnTo>
                  <a:pt x="17870" y="3784"/>
                </a:lnTo>
                <a:close/>
                <a:moveTo>
                  <a:pt x="17847" y="3842"/>
                </a:moveTo>
                <a:lnTo>
                  <a:pt x="17836" y="3873"/>
                </a:lnTo>
                <a:cubicBezTo>
                  <a:pt x="17836" y="3873"/>
                  <a:pt x="17836" y="3873"/>
                  <a:pt x="17845" y="3861"/>
                </a:cubicBezTo>
                <a:lnTo>
                  <a:pt x="17847" y="3842"/>
                </a:lnTo>
                <a:close/>
                <a:moveTo>
                  <a:pt x="17959" y="3581"/>
                </a:moveTo>
                <a:lnTo>
                  <a:pt x="17960" y="3578"/>
                </a:lnTo>
                <a:cubicBezTo>
                  <a:pt x="17960" y="3578"/>
                  <a:pt x="17956" y="3565"/>
                  <a:pt x="17954" y="3561"/>
                </a:cubicBezTo>
                <a:lnTo>
                  <a:pt x="17959" y="3581"/>
                </a:lnTo>
                <a:close/>
                <a:moveTo>
                  <a:pt x="18109" y="2767"/>
                </a:moveTo>
                <a:lnTo>
                  <a:pt x="18106" y="2764"/>
                </a:lnTo>
                <a:cubicBezTo>
                  <a:pt x="18104" y="2760"/>
                  <a:pt x="18102" y="2762"/>
                  <a:pt x="18089" y="2790"/>
                </a:cubicBezTo>
                <a:lnTo>
                  <a:pt x="18109" y="2767"/>
                </a:lnTo>
                <a:close/>
                <a:moveTo>
                  <a:pt x="18280" y="2491"/>
                </a:moveTo>
                <a:lnTo>
                  <a:pt x="18289" y="2488"/>
                </a:lnTo>
                <a:cubicBezTo>
                  <a:pt x="18296" y="2487"/>
                  <a:pt x="18300" y="2487"/>
                  <a:pt x="18290" y="2482"/>
                </a:cubicBezTo>
                <a:lnTo>
                  <a:pt x="18269" y="2475"/>
                </a:lnTo>
                <a:lnTo>
                  <a:pt x="18280" y="2491"/>
                </a:lnTo>
                <a:close/>
                <a:moveTo>
                  <a:pt x="18269" y="2475"/>
                </a:moveTo>
                <a:lnTo>
                  <a:pt x="18222" y="2408"/>
                </a:lnTo>
                <a:lnTo>
                  <a:pt x="18209" y="2453"/>
                </a:lnTo>
                <a:lnTo>
                  <a:pt x="18269" y="2475"/>
                </a:lnTo>
                <a:close/>
                <a:moveTo>
                  <a:pt x="18222" y="2408"/>
                </a:moveTo>
                <a:lnTo>
                  <a:pt x="18234" y="2369"/>
                </a:lnTo>
                <a:lnTo>
                  <a:pt x="18224" y="2367"/>
                </a:lnTo>
                <a:cubicBezTo>
                  <a:pt x="18213" y="2369"/>
                  <a:pt x="18206" y="2377"/>
                  <a:pt x="18214" y="2396"/>
                </a:cubicBezTo>
                <a:lnTo>
                  <a:pt x="18222" y="2408"/>
                </a:lnTo>
                <a:close/>
                <a:moveTo>
                  <a:pt x="18234" y="2369"/>
                </a:moveTo>
                <a:lnTo>
                  <a:pt x="18260" y="2373"/>
                </a:lnTo>
                <a:cubicBezTo>
                  <a:pt x="18272" y="2376"/>
                  <a:pt x="18279" y="2379"/>
                  <a:pt x="18273" y="2374"/>
                </a:cubicBezTo>
                <a:cubicBezTo>
                  <a:pt x="18273" y="2374"/>
                  <a:pt x="18274" y="2374"/>
                  <a:pt x="18276" y="2395"/>
                </a:cubicBezTo>
                <a:cubicBezTo>
                  <a:pt x="18276" y="2395"/>
                  <a:pt x="18275" y="2394"/>
                  <a:pt x="18293" y="2371"/>
                </a:cubicBezTo>
                <a:lnTo>
                  <a:pt x="18297" y="2355"/>
                </a:lnTo>
                <a:lnTo>
                  <a:pt x="18286" y="2361"/>
                </a:lnTo>
                <a:cubicBezTo>
                  <a:pt x="18293" y="2360"/>
                  <a:pt x="18301" y="2337"/>
                  <a:pt x="18300" y="2345"/>
                </a:cubicBezTo>
                <a:lnTo>
                  <a:pt x="18297" y="2355"/>
                </a:lnTo>
                <a:lnTo>
                  <a:pt x="18311" y="2350"/>
                </a:lnTo>
                <a:cubicBezTo>
                  <a:pt x="18311" y="2350"/>
                  <a:pt x="18311" y="2350"/>
                  <a:pt x="18333" y="2253"/>
                </a:cubicBezTo>
                <a:cubicBezTo>
                  <a:pt x="18333" y="2253"/>
                  <a:pt x="18334" y="2253"/>
                  <a:pt x="18304" y="2267"/>
                </a:cubicBezTo>
                <a:cubicBezTo>
                  <a:pt x="18304" y="2267"/>
                  <a:pt x="18303" y="2267"/>
                  <a:pt x="18302" y="2246"/>
                </a:cubicBezTo>
                <a:cubicBezTo>
                  <a:pt x="18382" y="2238"/>
                  <a:pt x="18320" y="2222"/>
                  <a:pt x="18331" y="2232"/>
                </a:cubicBezTo>
                <a:cubicBezTo>
                  <a:pt x="18331" y="2232"/>
                  <a:pt x="18331" y="2233"/>
                  <a:pt x="18326" y="2170"/>
                </a:cubicBezTo>
                <a:cubicBezTo>
                  <a:pt x="18326" y="2170"/>
                  <a:pt x="18325" y="2169"/>
                  <a:pt x="18391" y="2111"/>
                </a:cubicBezTo>
                <a:cubicBezTo>
                  <a:pt x="18391" y="2111"/>
                  <a:pt x="18391" y="2111"/>
                  <a:pt x="18388" y="1975"/>
                </a:cubicBezTo>
                <a:cubicBezTo>
                  <a:pt x="18388" y="1975"/>
                  <a:pt x="18388" y="1975"/>
                  <a:pt x="18457" y="1957"/>
                </a:cubicBezTo>
                <a:cubicBezTo>
                  <a:pt x="18457" y="1957"/>
                  <a:pt x="18458" y="1958"/>
                  <a:pt x="18425" y="1930"/>
                </a:cubicBezTo>
                <a:cubicBezTo>
                  <a:pt x="18425" y="1930"/>
                  <a:pt x="18424" y="1929"/>
                  <a:pt x="18433" y="1918"/>
                </a:cubicBezTo>
                <a:cubicBezTo>
                  <a:pt x="18433" y="1918"/>
                  <a:pt x="18433" y="1918"/>
                  <a:pt x="18371" y="1904"/>
                </a:cubicBezTo>
                <a:cubicBezTo>
                  <a:pt x="18371" y="1904"/>
                  <a:pt x="18372" y="1903"/>
                  <a:pt x="18367" y="1956"/>
                </a:cubicBezTo>
                <a:cubicBezTo>
                  <a:pt x="18367" y="1956"/>
                  <a:pt x="18366" y="1956"/>
                  <a:pt x="18260" y="2019"/>
                </a:cubicBezTo>
                <a:cubicBezTo>
                  <a:pt x="18260" y="2019"/>
                  <a:pt x="18260" y="2019"/>
                  <a:pt x="18218" y="2003"/>
                </a:cubicBezTo>
                <a:cubicBezTo>
                  <a:pt x="18218" y="2003"/>
                  <a:pt x="18218" y="2003"/>
                  <a:pt x="18248" y="1990"/>
                </a:cubicBezTo>
                <a:cubicBezTo>
                  <a:pt x="18248" y="1990"/>
                  <a:pt x="18247" y="1989"/>
                  <a:pt x="18236" y="1979"/>
                </a:cubicBezTo>
                <a:cubicBezTo>
                  <a:pt x="18236" y="1979"/>
                  <a:pt x="18237" y="1979"/>
                  <a:pt x="18160" y="2029"/>
                </a:cubicBezTo>
                <a:cubicBezTo>
                  <a:pt x="18160" y="2029"/>
                  <a:pt x="18159" y="2029"/>
                  <a:pt x="18143" y="2073"/>
                </a:cubicBezTo>
                <a:cubicBezTo>
                  <a:pt x="18143" y="2073"/>
                  <a:pt x="18143" y="2072"/>
                  <a:pt x="18123" y="2074"/>
                </a:cubicBezTo>
                <a:cubicBezTo>
                  <a:pt x="18123" y="2074"/>
                  <a:pt x="18123" y="2075"/>
                  <a:pt x="18110" y="2160"/>
                </a:cubicBezTo>
                <a:cubicBezTo>
                  <a:pt x="18145" y="2209"/>
                  <a:pt x="18151" y="2155"/>
                  <a:pt x="18160" y="2144"/>
                </a:cubicBezTo>
                <a:cubicBezTo>
                  <a:pt x="18160" y="2144"/>
                  <a:pt x="18161" y="2145"/>
                  <a:pt x="18194" y="2173"/>
                </a:cubicBezTo>
                <a:cubicBezTo>
                  <a:pt x="18194" y="2173"/>
                  <a:pt x="18193" y="2172"/>
                  <a:pt x="18207" y="2318"/>
                </a:cubicBezTo>
                <a:cubicBezTo>
                  <a:pt x="18207" y="2318"/>
                  <a:pt x="18208" y="2318"/>
                  <a:pt x="18235" y="2284"/>
                </a:cubicBezTo>
                <a:cubicBezTo>
                  <a:pt x="18235" y="2284"/>
                  <a:pt x="18234" y="2284"/>
                  <a:pt x="18258" y="2208"/>
                </a:cubicBezTo>
                <a:cubicBezTo>
                  <a:pt x="18258" y="2208"/>
                  <a:pt x="18257" y="2208"/>
                  <a:pt x="18276" y="2300"/>
                </a:cubicBezTo>
                <a:cubicBezTo>
                  <a:pt x="18276" y="2300"/>
                  <a:pt x="18277" y="2300"/>
                  <a:pt x="18241" y="2345"/>
                </a:cubicBezTo>
                <a:cubicBezTo>
                  <a:pt x="18241" y="2345"/>
                  <a:pt x="18240" y="2346"/>
                  <a:pt x="18236" y="2360"/>
                </a:cubicBezTo>
                <a:lnTo>
                  <a:pt x="18234" y="2369"/>
                </a:lnTo>
                <a:close/>
                <a:moveTo>
                  <a:pt x="18433" y="1918"/>
                </a:moveTo>
                <a:cubicBezTo>
                  <a:pt x="18433" y="1918"/>
                  <a:pt x="18433" y="1919"/>
                  <a:pt x="18514" y="1911"/>
                </a:cubicBezTo>
                <a:cubicBezTo>
                  <a:pt x="18514" y="1911"/>
                  <a:pt x="18514" y="1910"/>
                  <a:pt x="18503" y="1901"/>
                </a:cubicBezTo>
                <a:cubicBezTo>
                  <a:pt x="18477" y="1840"/>
                  <a:pt x="18483" y="1902"/>
                  <a:pt x="18452" y="1895"/>
                </a:cubicBezTo>
                <a:cubicBezTo>
                  <a:pt x="18452" y="1895"/>
                  <a:pt x="18451" y="1895"/>
                  <a:pt x="18433" y="1918"/>
                </a:cubicBezTo>
                <a:close/>
                <a:moveTo>
                  <a:pt x="18732" y="2506"/>
                </a:moveTo>
                <a:lnTo>
                  <a:pt x="18733" y="2495"/>
                </a:lnTo>
                <a:cubicBezTo>
                  <a:pt x="18724" y="2507"/>
                  <a:pt x="18724" y="2507"/>
                  <a:pt x="18724" y="2507"/>
                </a:cubicBezTo>
                <a:lnTo>
                  <a:pt x="18732" y="2506"/>
                </a:lnTo>
                <a:close/>
                <a:moveTo>
                  <a:pt x="19021" y="2415"/>
                </a:moveTo>
                <a:cubicBezTo>
                  <a:pt x="19021" y="2415"/>
                  <a:pt x="19020" y="2415"/>
                  <a:pt x="19013" y="2447"/>
                </a:cubicBezTo>
                <a:cubicBezTo>
                  <a:pt x="19013" y="2447"/>
                  <a:pt x="19013" y="2447"/>
                  <a:pt x="19031" y="2424"/>
                </a:cubicBezTo>
                <a:cubicBezTo>
                  <a:pt x="19031" y="2424"/>
                  <a:pt x="19031" y="2424"/>
                  <a:pt x="19022" y="2417"/>
                </a:cubicBezTo>
                <a:lnTo>
                  <a:pt x="19021" y="2415"/>
                </a:lnTo>
                <a:close/>
                <a:moveTo>
                  <a:pt x="18950" y="2527"/>
                </a:moveTo>
                <a:cubicBezTo>
                  <a:pt x="18950" y="2527"/>
                  <a:pt x="18949" y="2527"/>
                  <a:pt x="19015" y="2583"/>
                </a:cubicBezTo>
                <a:cubicBezTo>
                  <a:pt x="19015" y="2583"/>
                  <a:pt x="19017" y="2583"/>
                  <a:pt x="19110" y="2605"/>
                </a:cubicBezTo>
                <a:cubicBezTo>
                  <a:pt x="19110" y="2605"/>
                  <a:pt x="19109" y="2605"/>
                  <a:pt x="19144" y="2654"/>
                </a:cubicBezTo>
                <a:cubicBezTo>
                  <a:pt x="19144" y="2654"/>
                  <a:pt x="19145" y="2655"/>
                  <a:pt x="19174" y="2641"/>
                </a:cubicBezTo>
                <a:cubicBezTo>
                  <a:pt x="19174" y="2641"/>
                  <a:pt x="19173" y="2641"/>
                  <a:pt x="19151" y="2622"/>
                </a:cubicBezTo>
                <a:cubicBezTo>
                  <a:pt x="19151" y="2622"/>
                  <a:pt x="19152" y="2622"/>
                  <a:pt x="19139" y="2592"/>
                </a:cubicBezTo>
                <a:cubicBezTo>
                  <a:pt x="19139" y="2592"/>
                  <a:pt x="19139" y="2592"/>
                  <a:pt x="19157" y="2570"/>
                </a:cubicBezTo>
                <a:cubicBezTo>
                  <a:pt x="19157" y="2570"/>
                  <a:pt x="19157" y="2570"/>
                  <a:pt x="19188" y="2577"/>
                </a:cubicBezTo>
                <a:cubicBezTo>
                  <a:pt x="19188" y="2577"/>
                  <a:pt x="19188" y="2577"/>
                  <a:pt x="19195" y="2545"/>
                </a:cubicBezTo>
                <a:cubicBezTo>
                  <a:pt x="19195" y="2545"/>
                  <a:pt x="19196" y="2544"/>
                  <a:pt x="19107" y="2469"/>
                </a:cubicBezTo>
                <a:cubicBezTo>
                  <a:pt x="19107" y="2469"/>
                  <a:pt x="19108" y="2470"/>
                  <a:pt x="18950" y="2527"/>
                </a:cubicBezTo>
                <a:close/>
                <a:moveTo>
                  <a:pt x="18423" y="4067"/>
                </a:moveTo>
                <a:lnTo>
                  <a:pt x="18415" y="4077"/>
                </a:lnTo>
                <a:cubicBezTo>
                  <a:pt x="18405" y="4078"/>
                  <a:pt x="18420" y="4101"/>
                  <a:pt x="18429" y="4106"/>
                </a:cubicBezTo>
                <a:cubicBezTo>
                  <a:pt x="18434" y="4109"/>
                  <a:pt x="18438" y="4108"/>
                  <a:pt x="18436" y="4097"/>
                </a:cubicBezTo>
                <a:lnTo>
                  <a:pt x="18423" y="4067"/>
                </a:lnTo>
                <a:close/>
                <a:moveTo>
                  <a:pt x="18663" y="4118"/>
                </a:moveTo>
                <a:lnTo>
                  <a:pt x="18666" y="4137"/>
                </a:lnTo>
                <a:cubicBezTo>
                  <a:pt x="18666" y="4137"/>
                  <a:pt x="18679" y="4106"/>
                  <a:pt x="18667" y="4115"/>
                </a:cubicBezTo>
                <a:lnTo>
                  <a:pt x="18663" y="4118"/>
                </a:lnTo>
                <a:close/>
                <a:moveTo>
                  <a:pt x="18592" y="4634"/>
                </a:moveTo>
                <a:lnTo>
                  <a:pt x="18585" y="4653"/>
                </a:lnTo>
                <a:cubicBezTo>
                  <a:pt x="18583" y="4658"/>
                  <a:pt x="18582" y="4659"/>
                  <a:pt x="18582" y="4659"/>
                </a:cubicBezTo>
                <a:cubicBezTo>
                  <a:pt x="18582" y="4664"/>
                  <a:pt x="18585" y="4659"/>
                  <a:pt x="18588" y="4653"/>
                </a:cubicBezTo>
                <a:cubicBezTo>
                  <a:pt x="18590" y="4647"/>
                  <a:pt x="18594" y="4639"/>
                  <a:pt x="18593" y="4634"/>
                </a:cubicBezTo>
                <a:lnTo>
                  <a:pt x="18592" y="4634"/>
                </a:lnTo>
                <a:close/>
                <a:moveTo>
                  <a:pt x="18568" y="4978"/>
                </a:moveTo>
                <a:lnTo>
                  <a:pt x="18569" y="4976"/>
                </a:lnTo>
                <a:cubicBezTo>
                  <a:pt x="18571" y="4974"/>
                  <a:pt x="18572" y="4974"/>
                  <a:pt x="18572" y="4974"/>
                </a:cubicBezTo>
                <a:lnTo>
                  <a:pt x="18561" y="4956"/>
                </a:lnTo>
                <a:lnTo>
                  <a:pt x="18568" y="4978"/>
                </a:lnTo>
                <a:close/>
                <a:moveTo>
                  <a:pt x="18561" y="4956"/>
                </a:moveTo>
                <a:lnTo>
                  <a:pt x="18559" y="4950"/>
                </a:lnTo>
                <a:cubicBezTo>
                  <a:pt x="18557" y="4944"/>
                  <a:pt x="18557" y="4946"/>
                  <a:pt x="18558" y="4950"/>
                </a:cubicBezTo>
                <a:lnTo>
                  <a:pt x="18561" y="4956"/>
                </a:lnTo>
                <a:close/>
                <a:moveTo>
                  <a:pt x="18559" y="5313"/>
                </a:moveTo>
                <a:lnTo>
                  <a:pt x="18556" y="5316"/>
                </a:lnTo>
                <a:cubicBezTo>
                  <a:pt x="18553" y="5320"/>
                  <a:pt x="18554" y="5320"/>
                  <a:pt x="18554" y="5320"/>
                </a:cubicBezTo>
                <a:lnTo>
                  <a:pt x="18556" y="5323"/>
                </a:lnTo>
                <a:lnTo>
                  <a:pt x="18562" y="5320"/>
                </a:lnTo>
                <a:lnTo>
                  <a:pt x="18561" y="5318"/>
                </a:lnTo>
                <a:lnTo>
                  <a:pt x="18559" y="5313"/>
                </a:lnTo>
                <a:close/>
                <a:moveTo>
                  <a:pt x="18668" y="5156"/>
                </a:moveTo>
                <a:lnTo>
                  <a:pt x="18670" y="5151"/>
                </a:lnTo>
                <a:cubicBezTo>
                  <a:pt x="18670" y="5151"/>
                  <a:pt x="18655" y="5148"/>
                  <a:pt x="18649" y="5147"/>
                </a:cubicBezTo>
                <a:lnTo>
                  <a:pt x="18668" y="5156"/>
                </a:lnTo>
                <a:close/>
                <a:moveTo>
                  <a:pt x="19194" y="5982"/>
                </a:moveTo>
                <a:lnTo>
                  <a:pt x="19224" y="5930"/>
                </a:lnTo>
                <a:lnTo>
                  <a:pt x="19221" y="5931"/>
                </a:lnTo>
                <a:cubicBezTo>
                  <a:pt x="19212" y="5936"/>
                  <a:pt x="19212" y="5936"/>
                  <a:pt x="19212" y="5936"/>
                </a:cubicBezTo>
                <a:cubicBezTo>
                  <a:pt x="19183" y="5949"/>
                  <a:pt x="19184" y="5949"/>
                  <a:pt x="19184" y="5949"/>
                </a:cubicBezTo>
                <a:lnTo>
                  <a:pt x="19194" y="5982"/>
                </a:lnTo>
                <a:close/>
                <a:moveTo>
                  <a:pt x="19224" y="5930"/>
                </a:moveTo>
                <a:lnTo>
                  <a:pt x="19263" y="5908"/>
                </a:lnTo>
                <a:lnTo>
                  <a:pt x="19241" y="5902"/>
                </a:lnTo>
                <a:lnTo>
                  <a:pt x="19224" y="5930"/>
                </a:lnTo>
                <a:close/>
                <a:moveTo>
                  <a:pt x="19263" y="5908"/>
                </a:moveTo>
                <a:lnTo>
                  <a:pt x="19272" y="5909"/>
                </a:lnTo>
                <a:lnTo>
                  <a:pt x="19272" y="5904"/>
                </a:lnTo>
                <a:lnTo>
                  <a:pt x="19263" y="5908"/>
                </a:lnTo>
                <a:close/>
                <a:moveTo>
                  <a:pt x="19272" y="5904"/>
                </a:moveTo>
                <a:lnTo>
                  <a:pt x="19280" y="5898"/>
                </a:lnTo>
                <a:cubicBezTo>
                  <a:pt x="19280" y="5898"/>
                  <a:pt x="19280" y="5898"/>
                  <a:pt x="19300" y="5896"/>
                </a:cubicBezTo>
                <a:cubicBezTo>
                  <a:pt x="19300" y="5896"/>
                  <a:pt x="19300" y="5896"/>
                  <a:pt x="19304" y="5937"/>
                </a:cubicBezTo>
                <a:cubicBezTo>
                  <a:pt x="19304" y="5937"/>
                  <a:pt x="19305" y="5938"/>
                  <a:pt x="19300" y="5781"/>
                </a:cubicBezTo>
                <a:cubicBezTo>
                  <a:pt x="19300" y="5781"/>
                  <a:pt x="19300" y="5781"/>
                  <a:pt x="19294" y="5834"/>
                </a:cubicBezTo>
                <a:cubicBezTo>
                  <a:pt x="19294" y="5834"/>
                  <a:pt x="19295" y="5833"/>
                  <a:pt x="19275" y="5835"/>
                </a:cubicBezTo>
                <a:cubicBezTo>
                  <a:pt x="19275" y="5835"/>
                  <a:pt x="19275" y="5836"/>
                  <a:pt x="19275" y="5845"/>
                </a:cubicBezTo>
                <a:lnTo>
                  <a:pt x="19272" y="5904"/>
                </a:lnTo>
                <a:close/>
                <a:moveTo>
                  <a:pt x="19171" y="6157"/>
                </a:moveTo>
                <a:lnTo>
                  <a:pt x="19161" y="6140"/>
                </a:lnTo>
                <a:cubicBezTo>
                  <a:pt x="19161" y="6140"/>
                  <a:pt x="19160" y="6154"/>
                  <a:pt x="19163" y="6159"/>
                </a:cubicBezTo>
                <a:lnTo>
                  <a:pt x="19171" y="6157"/>
                </a:lnTo>
                <a:close/>
                <a:moveTo>
                  <a:pt x="20076" y="5436"/>
                </a:moveTo>
                <a:lnTo>
                  <a:pt x="20079" y="5433"/>
                </a:lnTo>
                <a:lnTo>
                  <a:pt x="20079" y="5415"/>
                </a:lnTo>
                <a:cubicBezTo>
                  <a:pt x="20079" y="5406"/>
                  <a:pt x="20080" y="5404"/>
                  <a:pt x="20078" y="5423"/>
                </a:cubicBezTo>
                <a:lnTo>
                  <a:pt x="20076" y="5436"/>
                </a:lnTo>
                <a:close/>
                <a:moveTo>
                  <a:pt x="20079" y="5433"/>
                </a:moveTo>
                <a:lnTo>
                  <a:pt x="20078" y="5455"/>
                </a:lnTo>
                <a:cubicBezTo>
                  <a:pt x="20078" y="5468"/>
                  <a:pt x="20080" y="5478"/>
                  <a:pt x="20085" y="5472"/>
                </a:cubicBezTo>
                <a:cubicBezTo>
                  <a:pt x="20085" y="5472"/>
                  <a:pt x="20084" y="5473"/>
                  <a:pt x="20080" y="5431"/>
                </a:cubicBezTo>
                <a:lnTo>
                  <a:pt x="20079" y="5433"/>
                </a:lnTo>
                <a:close/>
                <a:moveTo>
                  <a:pt x="20331" y="5686"/>
                </a:moveTo>
                <a:lnTo>
                  <a:pt x="20355" y="5665"/>
                </a:lnTo>
                <a:lnTo>
                  <a:pt x="20354" y="5662"/>
                </a:lnTo>
                <a:cubicBezTo>
                  <a:pt x="20346" y="5658"/>
                  <a:pt x="20338" y="5661"/>
                  <a:pt x="20331" y="5679"/>
                </a:cubicBezTo>
                <a:lnTo>
                  <a:pt x="20331" y="5686"/>
                </a:lnTo>
                <a:close/>
                <a:moveTo>
                  <a:pt x="20355" y="5665"/>
                </a:moveTo>
                <a:lnTo>
                  <a:pt x="20382" y="5705"/>
                </a:lnTo>
                <a:cubicBezTo>
                  <a:pt x="20382" y="5705"/>
                  <a:pt x="20382" y="5705"/>
                  <a:pt x="20385" y="5631"/>
                </a:cubicBezTo>
                <a:cubicBezTo>
                  <a:pt x="20362" y="5707"/>
                  <a:pt x="20376" y="5643"/>
                  <a:pt x="20367" y="5654"/>
                </a:cubicBezTo>
                <a:cubicBezTo>
                  <a:pt x="20367" y="5654"/>
                  <a:pt x="20366" y="5654"/>
                  <a:pt x="20358" y="5662"/>
                </a:cubicBezTo>
                <a:lnTo>
                  <a:pt x="20355" y="5665"/>
                </a:lnTo>
                <a:close/>
                <a:moveTo>
                  <a:pt x="20170" y="6044"/>
                </a:moveTo>
                <a:lnTo>
                  <a:pt x="20172" y="6071"/>
                </a:lnTo>
                <a:cubicBezTo>
                  <a:pt x="20173" y="6050"/>
                  <a:pt x="20180" y="6000"/>
                  <a:pt x="20171" y="6035"/>
                </a:cubicBezTo>
                <a:lnTo>
                  <a:pt x="20170" y="6044"/>
                </a:lnTo>
                <a:close/>
                <a:moveTo>
                  <a:pt x="20311" y="6042"/>
                </a:moveTo>
                <a:lnTo>
                  <a:pt x="20304" y="6054"/>
                </a:lnTo>
                <a:cubicBezTo>
                  <a:pt x="20302" y="6061"/>
                  <a:pt x="20301" y="6066"/>
                  <a:pt x="20306" y="6055"/>
                </a:cubicBezTo>
                <a:lnTo>
                  <a:pt x="20311" y="6042"/>
                </a:lnTo>
                <a:close/>
                <a:moveTo>
                  <a:pt x="20405" y="5915"/>
                </a:moveTo>
                <a:lnTo>
                  <a:pt x="20395" y="5909"/>
                </a:lnTo>
                <a:cubicBezTo>
                  <a:pt x="20392" y="5910"/>
                  <a:pt x="20392" y="5912"/>
                  <a:pt x="20402" y="5915"/>
                </a:cubicBezTo>
                <a:lnTo>
                  <a:pt x="20405" y="5915"/>
                </a:lnTo>
                <a:close/>
                <a:moveTo>
                  <a:pt x="20460" y="6514"/>
                </a:moveTo>
                <a:lnTo>
                  <a:pt x="20484" y="6511"/>
                </a:lnTo>
                <a:cubicBezTo>
                  <a:pt x="20496" y="6495"/>
                  <a:pt x="20496" y="6461"/>
                  <a:pt x="20474" y="6487"/>
                </a:cubicBezTo>
                <a:lnTo>
                  <a:pt x="20460" y="6514"/>
                </a:lnTo>
                <a:close/>
                <a:moveTo>
                  <a:pt x="20848" y="6622"/>
                </a:moveTo>
                <a:lnTo>
                  <a:pt x="20855" y="6621"/>
                </a:lnTo>
                <a:cubicBezTo>
                  <a:pt x="20870" y="6619"/>
                  <a:pt x="20842" y="6581"/>
                  <a:pt x="20844" y="6609"/>
                </a:cubicBezTo>
                <a:lnTo>
                  <a:pt x="20848" y="6622"/>
                </a:lnTo>
                <a:close/>
                <a:moveTo>
                  <a:pt x="20718" y="6882"/>
                </a:moveTo>
                <a:lnTo>
                  <a:pt x="20718" y="6883"/>
                </a:lnTo>
                <a:cubicBezTo>
                  <a:pt x="20717" y="6886"/>
                  <a:pt x="20717" y="6887"/>
                  <a:pt x="20721" y="6883"/>
                </a:cubicBezTo>
                <a:lnTo>
                  <a:pt x="20723" y="6879"/>
                </a:lnTo>
                <a:lnTo>
                  <a:pt x="20718" y="6882"/>
                </a:lnTo>
                <a:close/>
                <a:moveTo>
                  <a:pt x="20723" y="6879"/>
                </a:moveTo>
                <a:lnTo>
                  <a:pt x="20756" y="6861"/>
                </a:lnTo>
                <a:cubicBezTo>
                  <a:pt x="20725" y="6854"/>
                  <a:pt x="20756" y="6862"/>
                  <a:pt x="20745" y="6853"/>
                </a:cubicBezTo>
                <a:lnTo>
                  <a:pt x="20723" y="6879"/>
                </a:lnTo>
                <a:close/>
                <a:moveTo>
                  <a:pt x="20578" y="7577"/>
                </a:moveTo>
                <a:lnTo>
                  <a:pt x="20568" y="7561"/>
                </a:lnTo>
                <a:cubicBezTo>
                  <a:pt x="20559" y="7572"/>
                  <a:pt x="20554" y="7579"/>
                  <a:pt x="20552" y="7581"/>
                </a:cubicBezTo>
                <a:lnTo>
                  <a:pt x="20551" y="7583"/>
                </a:lnTo>
                <a:lnTo>
                  <a:pt x="20569" y="7586"/>
                </a:lnTo>
                <a:lnTo>
                  <a:pt x="20578" y="7577"/>
                </a:lnTo>
                <a:close/>
                <a:moveTo>
                  <a:pt x="20551" y="7583"/>
                </a:moveTo>
                <a:lnTo>
                  <a:pt x="20552" y="7574"/>
                </a:lnTo>
                <a:lnTo>
                  <a:pt x="20549" y="7583"/>
                </a:lnTo>
                <a:lnTo>
                  <a:pt x="20551" y="7583"/>
                </a:lnTo>
                <a:close/>
                <a:moveTo>
                  <a:pt x="20552" y="7574"/>
                </a:moveTo>
                <a:lnTo>
                  <a:pt x="20562" y="7551"/>
                </a:lnTo>
                <a:cubicBezTo>
                  <a:pt x="20570" y="7543"/>
                  <a:pt x="20580" y="7542"/>
                  <a:pt x="20589" y="7560"/>
                </a:cubicBezTo>
                <a:cubicBezTo>
                  <a:pt x="20589" y="7560"/>
                  <a:pt x="20589" y="7558"/>
                  <a:pt x="20603" y="7494"/>
                </a:cubicBezTo>
                <a:cubicBezTo>
                  <a:pt x="20603" y="7494"/>
                  <a:pt x="20602" y="7495"/>
                  <a:pt x="20582" y="7497"/>
                </a:cubicBezTo>
                <a:cubicBezTo>
                  <a:pt x="20573" y="7508"/>
                  <a:pt x="20565" y="7524"/>
                  <a:pt x="20559" y="7541"/>
                </a:cubicBezTo>
                <a:lnTo>
                  <a:pt x="20552" y="7574"/>
                </a:lnTo>
                <a:close/>
                <a:moveTo>
                  <a:pt x="20895" y="7036"/>
                </a:moveTo>
                <a:cubicBezTo>
                  <a:pt x="20895" y="7036"/>
                  <a:pt x="20895" y="7036"/>
                  <a:pt x="20889" y="6974"/>
                </a:cubicBezTo>
                <a:cubicBezTo>
                  <a:pt x="20889" y="6974"/>
                  <a:pt x="20890" y="6974"/>
                  <a:pt x="20862" y="7009"/>
                </a:cubicBezTo>
                <a:cubicBezTo>
                  <a:pt x="20862" y="7009"/>
                  <a:pt x="20862" y="7008"/>
                  <a:pt x="20794" y="7046"/>
                </a:cubicBezTo>
                <a:lnTo>
                  <a:pt x="20806" y="7079"/>
                </a:lnTo>
                <a:lnTo>
                  <a:pt x="20807" y="7077"/>
                </a:lnTo>
                <a:lnTo>
                  <a:pt x="20811" y="7083"/>
                </a:lnTo>
                <a:lnTo>
                  <a:pt x="20825" y="7054"/>
                </a:lnTo>
                <a:cubicBezTo>
                  <a:pt x="20825" y="7054"/>
                  <a:pt x="20825" y="7054"/>
                  <a:pt x="20895" y="7036"/>
                </a:cubicBezTo>
                <a:close/>
                <a:moveTo>
                  <a:pt x="20811" y="7083"/>
                </a:moveTo>
                <a:lnTo>
                  <a:pt x="20808" y="7087"/>
                </a:lnTo>
                <a:lnTo>
                  <a:pt x="20810" y="7089"/>
                </a:lnTo>
                <a:cubicBezTo>
                  <a:pt x="20813" y="7094"/>
                  <a:pt x="20814" y="7092"/>
                  <a:pt x="20814" y="7087"/>
                </a:cubicBezTo>
                <a:lnTo>
                  <a:pt x="20811" y="7083"/>
                </a:lnTo>
                <a:close/>
                <a:moveTo>
                  <a:pt x="20808" y="7087"/>
                </a:moveTo>
                <a:lnTo>
                  <a:pt x="20806" y="7079"/>
                </a:lnTo>
                <a:lnTo>
                  <a:pt x="20799" y="7087"/>
                </a:lnTo>
                <a:cubicBezTo>
                  <a:pt x="20789" y="7099"/>
                  <a:pt x="20771" y="7122"/>
                  <a:pt x="20735" y="7167"/>
                </a:cubicBezTo>
                <a:cubicBezTo>
                  <a:pt x="20735" y="7167"/>
                  <a:pt x="20735" y="7167"/>
                  <a:pt x="20746" y="7176"/>
                </a:cubicBezTo>
                <a:cubicBezTo>
                  <a:pt x="20746" y="7176"/>
                  <a:pt x="20746" y="7177"/>
                  <a:pt x="20766" y="7175"/>
                </a:cubicBezTo>
                <a:cubicBezTo>
                  <a:pt x="20766" y="7175"/>
                  <a:pt x="20766" y="7175"/>
                  <a:pt x="20791" y="7124"/>
                </a:cubicBezTo>
                <a:lnTo>
                  <a:pt x="20808" y="7087"/>
                </a:lnTo>
                <a:close/>
                <a:moveTo>
                  <a:pt x="21119" y="6888"/>
                </a:moveTo>
                <a:lnTo>
                  <a:pt x="21116" y="6888"/>
                </a:lnTo>
                <a:cubicBezTo>
                  <a:pt x="21106" y="6894"/>
                  <a:pt x="21093" y="6909"/>
                  <a:pt x="21104" y="6901"/>
                </a:cubicBezTo>
                <a:lnTo>
                  <a:pt x="21119" y="6888"/>
                </a:lnTo>
                <a:close/>
                <a:moveTo>
                  <a:pt x="21483" y="6459"/>
                </a:moveTo>
                <a:lnTo>
                  <a:pt x="21488" y="6453"/>
                </a:lnTo>
                <a:cubicBezTo>
                  <a:pt x="21496" y="6446"/>
                  <a:pt x="21494" y="6447"/>
                  <a:pt x="21495" y="6446"/>
                </a:cubicBezTo>
                <a:cubicBezTo>
                  <a:pt x="21492" y="6440"/>
                  <a:pt x="21488" y="6433"/>
                  <a:pt x="21484" y="6449"/>
                </a:cubicBezTo>
                <a:lnTo>
                  <a:pt x="21483" y="6459"/>
                </a:lnTo>
                <a:close/>
                <a:moveTo>
                  <a:pt x="21510" y="6546"/>
                </a:moveTo>
                <a:lnTo>
                  <a:pt x="21507" y="6549"/>
                </a:lnTo>
                <a:lnTo>
                  <a:pt x="21511" y="6548"/>
                </a:lnTo>
                <a:cubicBezTo>
                  <a:pt x="21520" y="6542"/>
                  <a:pt x="21519" y="6541"/>
                  <a:pt x="21514" y="6544"/>
                </a:cubicBezTo>
                <a:lnTo>
                  <a:pt x="21510" y="6546"/>
                </a:lnTo>
                <a:close/>
                <a:moveTo>
                  <a:pt x="21507" y="6549"/>
                </a:moveTo>
                <a:lnTo>
                  <a:pt x="21493" y="6557"/>
                </a:lnTo>
                <a:lnTo>
                  <a:pt x="21491" y="6568"/>
                </a:lnTo>
                <a:cubicBezTo>
                  <a:pt x="21491" y="6568"/>
                  <a:pt x="21491" y="6568"/>
                  <a:pt x="21497" y="6561"/>
                </a:cubicBezTo>
                <a:lnTo>
                  <a:pt x="21507" y="6549"/>
                </a:lnTo>
                <a:close/>
                <a:moveTo>
                  <a:pt x="20946" y="7705"/>
                </a:moveTo>
                <a:lnTo>
                  <a:pt x="20947" y="7705"/>
                </a:lnTo>
                <a:cubicBezTo>
                  <a:pt x="20958" y="7700"/>
                  <a:pt x="20959" y="7701"/>
                  <a:pt x="20959" y="7701"/>
                </a:cubicBezTo>
                <a:lnTo>
                  <a:pt x="20974" y="7646"/>
                </a:lnTo>
                <a:lnTo>
                  <a:pt x="20946" y="7705"/>
                </a:lnTo>
                <a:close/>
                <a:moveTo>
                  <a:pt x="20974" y="7646"/>
                </a:moveTo>
                <a:lnTo>
                  <a:pt x="20991" y="7614"/>
                </a:lnTo>
                <a:lnTo>
                  <a:pt x="20981" y="7625"/>
                </a:lnTo>
                <a:cubicBezTo>
                  <a:pt x="20981" y="7625"/>
                  <a:pt x="20981" y="7624"/>
                  <a:pt x="20978" y="7634"/>
                </a:cubicBezTo>
                <a:lnTo>
                  <a:pt x="20974" y="7646"/>
                </a:lnTo>
                <a:close/>
                <a:moveTo>
                  <a:pt x="20773" y="7918"/>
                </a:moveTo>
                <a:lnTo>
                  <a:pt x="20801" y="7931"/>
                </a:lnTo>
                <a:cubicBezTo>
                  <a:pt x="20808" y="7935"/>
                  <a:pt x="20807" y="7936"/>
                  <a:pt x="20807" y="7936"/>
                </a:cubicBezTo>
                <a:lnTo>
                  <a:pt x="20808" y="7930"/>
                </a:lnTo>
                <a:lnTo>
                  <a:pt x="20804" y="7931"/>
                </a:lnTo>
                <a:cubicBezTo>
                  <a:pt x="20795" y="7916"/>
                  <a:pt x="20805" y="7872"/>
                  <a:pt x="20791" y="7886"/>
                </a:cubicBezTo>
                <a:lnTo>
                  <a:pt x="20773" y="7918"/>
                </a:lnTo>
                <a:close/>
                <a:moveTo>
                  <a:pt x="20808" y="7930"/>
                </a:moveTo>
                <a:lnTo>
                  <a:pt x="20837" y="7921"/>
                </a:lnTo>
                <a:cubicBezTo>
                  <a:pt x="20837" y="7921"/>
                  <a:pt x="20836" y="7922"/>
                  <a:pt x="20814" y="7904"/>
                </a:cubicBezTo>
                <a:cubicBezTo>
                  <a:pt x="20814" y="7904"/>
                  <a:pt x="20815" y="7902"/>
                  <a:pt x="20814" y="7907"/>
                </a:cubicBezTo>
                <a:lnTo>
                  <a:pt x="20808" y="7930"/>
                </a:lnTo>
                <a:close/>
                <a:moveTo>
                  <a:pt x="20939" y="7864"/>
                </a:moveTo>
                <a:cubicBezTo>
                  <a:pt x="20964" y="7846"/>
                  <a:pt x="20931" y="7831"/>
                  <a:pt x="20939" y="7864"/>
                </a:cubicBezTo>
                <a:close/>
                <a:moveTo>
                  <a:pt x="20437" y="9156"/>
                </a:moveTo>
                <a:lnTo>
                  <a:pt x="20459" y="9185"/>
                </a:lnTo>
                <a:cubicBezTo>
                  <a:pt x="20459" y="9185"/>
                  <a:pt x="20458" y="9186"/>
                  <a:pt x="20478" y="9183"/>
                </a:cubicBezTo>
                <a:cubicBezTo>
                  <a:pt x="20478" y="9183"/>
                  <a:pt x="20478" y="9183"/>
                  <a:pt x="20487" y="9172"/>
                </a:cubicBezTo>
                <a:lnTo>
                  <a:pt x="20437" y="9156"/>
                </a:lnTo>
                <a:close/>
                <a:moveTo>
                  <a:pt x="20240" y="9482"/>
                </a:moveTo>
                <a:lnTo>
                  <a:pt x="20233" y="9504"/>
                </a:lnTo>
                <a:lnTo>
                  <a:pt x="20252" y="9495"/>
                </a:lnTo>
                <a:lnTo>
                  <a:pt x="20248" y="9474"/>
                </a:lnTo>
                <a:lnTo>
                  <a:pt x="20240" y="9482"/>
                </a:lnTo>
                <a:close/>
                <a:moveTo>
                  <a:pt x="20252" y="9495"/>
                </a:moveTo>
                <a:lnTo>
                  <a:pt x="20252" y="9497"/>
                </a:lnTo>
                <a:cubicBezTo>
                  <a:pt x="20249" y="9509"/>
                  <a:pt x="20243" y="9523"/>
                  <a:pt x="20236" y="9532"/>
                </a:cubicBezTo>
                <a:cubicBezTo>
                  <a:pt x="20236" y="9532"/>
                  <a:pt x="20237" y="9532"/>
                  <a:pt x="20259" y="9551"/>
                </a:cubicBezTo>
                <a:cubicBezTo>
                  <a:pt x="20259" y="9551"/>
                  <a:pt x="20259" y="9551"/>
                  <a:pt x="20265" y="9544"/>
                </a:cubicBezTo>
                <a:lnTo>
                  <a:pt x="20277" y="9528"/>
                </a:lnTo>
                <a:cubicBezTo>
                  <a:pt x="20277" y="9528"/>
                  <a:pt x="20277" y="9528"/>
                  <a:pt x="20266" y="9519"/>
                </a:cubicBezTo>
                <a:cubicBezTo>
                  <a:pt x="20275" y="9507"/>
                  <a:pt x="20264" y="9498"/>
                  <a:pt x="20273" y="9487"/>
                </a:cubicBezTo>
                <a:cubicBezTo>
                  <a:pt x="20273" y="9487"/>
                  <a:pt x="20273" y="9486"/>
                  <a:pt x="20266" y="9490"/>
                </a:cubicBezTo>
                <a:lnTo>
                  <a:pt x="20252" y="9495"/>
                </a:lnTo>
                <a:close/>
                <a:moveTo>
                  <a:pt x="20233" y="9504"/>
                </a:moveTo>
                <a:lnTo>
                  <a:pt x="20215" y="9513"/>
                </a:lnTo>
                <a:cubicBezTo>
                  <a:pt x="20221" y="9518"/>
                  <a:pt x="20228" y="9514"/>
                  <a:pt x="20233" y="9507"/>
                </a:cubicBezTo>
                <a:lnTo>
                  <a:pt x="20233" y="9504"/>
                </a:lnTo>
                <a:close/>
                <a:moveTo>
                  <a:pt x="19799" y="10035"/>
                </a:moveTo>
                <a:lnTo>
                  <a:pt x="19797" y="10038"/>
                </a:lnTo>
                <a:cubicBezTo>
                  <a:pt x="19805" y="10038"/>
                  <a:pt x="19807" y="10036"/>
                  <a:pt x="19804" y="10035"/>
                </a:cubicBezTo>
                <a:cubicBezTo>
                  <a:pt x="19803" y="10034"/>
                  <a:pt x="19801" y="10035"/>
                  <a:pt x="19799" y="10035"/>
                </a:cubicBezTo>
                <a:close/>
                <a:moveTo>
                  <a:pt x="19790" y="10038"/>
                </a:moveTo>
                <a:cubicBezTo>
                  <a:pt x="19788" y="10039"/>
                  <a:pt x="19788" y="10042"/>
                  <a:pt x="19789" y="10045"/>
                </a:cubicBezTo>
                <a:lnTo>
                  <a:pt x="19796" y="10038"/>
                </a:lnTo>
                <a:lnTo>
                  <a:pt x="19790" y="10038"/>
                </a:lnTo>
                <a:close/>
                <a:moveTo>
                  <a:pt x="19752" y="10046"/>
                </a:moveTo>
                <a:lnTo>
                  <a:pt x="19758" y="10060"/>
                </a:lnTo>
                <a:lnTo>
                  <a:pt x="19762" y="10049"/>
                </a:lnTo>
                <a:cubicBezTo>
                  <a:pt x="19766" y="10037"/>
                  <a:pt x="19762" y="10035"/>
                  <a:pt x="19758" y="10038"/>
                </a:cubicBezTo>
                <a:lnTo>
                  <a:pt x="19752" y="10046"/>
                </a:lnTo>
                <a:close/>
                <a:moveTo>
                  <a:pt x="18273" y="11111"/>
                </a:moveTo>
                <a:lnTo>
                  <a:pt x="18272" y="11116"/>
                </a:lnTo>
                <a:lnTo>
                  <a:pt x="18290" y="11100"/>
                </a:lnTo>
                <a:lnTo>
                  <a:pt x="18273" y="11111"/>
                </a:lnTo>
                <a:close/>
                <a:moveTo>
                  <a:pt x="17928" y="12207"/>
                </a:moveTo>
                <a:lnTo>
                  <a:pt x="17926" y="12211"/>
                </a:lnTo>
                <a:cubicBezTo>
                  <a:pt x="17932" y="12216"/>
                  <a:pt x="17943" y="12197"/>
                  <a:pt x="17945" y="12189"/>
                </a:cubicBezTo>
                <a:cubicBezTo>
                  <a:pt x="17945" y="12185"/>
                  <a:pt x="17944" y="12185"/>
                  <a:pt x="17939" y="12191"/>
                </a:cubicBezTo>
                <a:lnTo>
                  <a:pt x="17928" y="12207"/>
                </a:lnTo>
                <a:close/>
                <a:moveTo>
                  <a:pt x="16704" y="14446"/>
                </a:moveTo>
                <a:lnTo>
                  <a:pt x="16698" y="14449"/>
                </a:lnTo>
                <a:cubicBezTo>
                  <a:pt x="16695" y="14451"/>
                  <a:pt x="16694" y="14450"/>
                  <a:pt x="16694" y="14450"/>
                </a:cubicBezTo>
                <a:cubicBezTo>
                  <a:pt x="16701" y="14418"/>
                  <a:pt x="16701" y="14418"/>
                  <a:pt x="16701" y="14418"/>
                </a:cubicBezTo>
                <a:cubicBezTo>
                  <a:pt x="16700" y="14403"/>
                  <a:pt x="16669" y="14501"/>
                  <a:pt x="16697" y="14459"/>
                </a:cubicBezTo>
                <a:lnTo>
                  <a:pt x="16704" y="14446"/>
                </a:lnTo>
                <a:close/>
                <a:moveTo>
                  <a:pt x="16586" y="14033"/>
                </a:moveTo>
                <a:cubicBezTo>
                  <a:pt x="16586" y="14034"/>
                  <a:pt x="16588" y="14029"/>
                  <a:pt x="16588" y="14029"/>
                </a:cubicBezTo>
                <a:lnTo>
                  <a:pt x="16583" y="14032"/>
                </a:lnTo>
                <a:lnTo>
                  <a:pt x="16586" y="14033"/>
                </a:lnTo>
                <a:close/>
                <a:moveTo>
                  <a:pt x="16613" y="13842"/>
                </a:moveTo>
                <a:lnTo>
                  <a:pt x="16615" y="13829"/>
                </a:lnTo>
                <a:cubicBezTo>
                  <a:pt x="16606" y="13822"/>
                  <a:pt x="16581" y="13864"/>
                  <a:pt x="16603" y="13851"/>
                </a:cubicBezTo>
                <a:lnTo>
                  <a:pt x="16613" y="13842"/>
                </a:lnTo>
                <a:close/>
                <a:moveTo>
                  <a:pt x="16381" y="13891"/>
                </a:moveTo>
                <a:cubicBezTo>
                  <a:pt x="16373" y="13891"/>
                  <a:pt x="16367" y="13895"/>
                  <a:pt x="16368" y="13907"/>
                </a:cubicBezTo>
                <a:cubicBezTo>
                  <a:pt x="16381" y="13890"/>
                  <a:pt x="16372" y="13901"/>
                  <a:pt x="16381" y="13891"/>
                </a:cubicBezTo>
                <a:close/>
                <a:moveTo>
                  <a:pt x="16527" y="13528"/>
                </a:moveTo>
                <a:lnTo>
                  <a:pt x="16525" y="13528"/>
                </a:lnTo>
                <a:cubicBezTo>
                  <a:pt x="16524" y="13529"/>
                  <a:pt x="16519" y="13541"/>
                  <a:pt x="16517" y="13544"/>
                </a:cubicBezTo>
                <a:lnTo>
                  <a:pt x="16527" y="13528"/>
                </a:lnTo>
                <a:close/>
                <a:moveTo>
                  <a:pt x="16504" y="13497"/>
                </a:moveTo>
                <a:cubicBezTo>
                  <a:pt x="16516" y="13488"/>
                  <a:pt x="16545" y="13465"/>
                  <a:pt x="16520" y="13462"/>
                </a:cubicBezTo>
                <a:cubicBezTo>
                  <a:pt x="16520" y="13462"/>
                  <a:pt x="16520" y="13463"/>
                  <a:pt x="16501" y="13485"/>
                </a:cubicBezTo>
                <a:cubicBezTo>
                  <a:pt x="16501" y="13485"/>
                  <a:pt x="16500" y="13485"/>
                  <a:pt x="16497" y="13490"/>
                </a:cubicBezTo>
                <a:lnTo>
                  <a:pt x="16491" y="13495"/>
                </a:lnTo>
                <a:cubicBezTo>
                  <a:pt x="16491" y="13495"/>
                  <a:pt x="16503" y="13497"/>
                  <a:pt x="16504" y="13497"/>
                </a:cubicBezTo>
                <a:close/>
                <a:moveTo>
                  <a:pt x="16491" y="13495"/>
                </a:moveTo>
                <a:lnTo>
                  <a:pt x="16473" y="13519"/>
                </a:lnTo>
                <a:cubicBezTo>
                  <a:pt x="16492" y="13506"/>
                  <a:pt x="16503" y="13506"/>
                  <a:pt x="16506" y="13506"/>
                </a:cubicBezTo>
                <a:cubicBezTo>
                  <a:pt x="16508" y="13505"/>
                  <a:pt x="16502" y="13505"/>
                  <a:pt x="16491" y="13495"/>
                </a:cubicBezTo>
                <a:close/>
                <a:moveTo>
                  <a:pt x="16562" y="13421"/>
                </a:moveTo>
                <a:lnTo>
                  <a:pt x="16557" y="13417"/>
                </a:lnTo>
                <a:lnTo>
                  <a:pt x="16547" y="13431"/>
                </a:lnTo>
                <a:cubicBezTo>
                  <a:pt x="16546" y="13434"/>
                  <a:pt x="16548" y="13432"/>
                  <a:pt x="16552" y="13428"/>
                </a:cubicBezTo>
                <a:lnTo>
                  <a:pt x="16562" y="13421"/>
                </a:lnTo>
                <a:close/>
                <a:moveTo>
                  <a:pt x="16557" y="13417"/>
                </a:moveTo>
                <a:lnTo>
                  <a:pt x="16562" y="13409"/>
                </a:lnTo>
                <a:lnTo>
                  <a:pt x="16579" y="13388"/>
                </a:lnTo>
                <a:lnTo>
                  <a:pt x="16562" y="13385"/>
                </a:lnTo>
                <a:cubicBezTo>
                  <a:pt x="16562" y="13385"/>
                  <a:pt x="16563" y="13384"/>
                  <a:pt x="16534" y="13398"/>
                </a:cubicBezTo>
                <a:cubicBezTo>
                  <a:pt x="16534" y="13398"/>
                  <a:pt x="16533" y="13398"/>
                  <a:pt x="16540" y="13404"/>
                </a:cubicBezTo>
                <a:lnTo>
                  <a:pt x="16557" y="13417"/>
                </a:lnTo>
                <a:close/>
                <a:moveTo>
                  <a:pt x="15942" y="14931"/>
                </a:moveTo>
                <a:lnTo>
                  <a:pt x="15943" y="14933"/>
                </a:lnTo>
                <a:lnTo>
                  <a:pt x="15943" y="14928"/>
                </a:lnTo>
                <a:lnTo>
                  <a:pt x="15942" y="14931"/>
                </a:lnTo>
                <a:close/>
                <a:moveTo>
                  <a:pt x="15943" y="14933"/>
                </a:moveTo>
                <a:lnTo>
                  <a:pt x="15945" y="14965"/>
                </a:lnTo>
                <a:lnTo>
                  <a:pt x="15945" y="14994"/>
                </a:lnTo>
                <a:cubicBezTo>
                  <a:pt x="15947" y="14991"/>
                  <a:pt x="15951" y="14985"/>
                  <a:pt x="15960" y="14974"/>
                </a:cubicBezTo>
                <a:cubicBezTo>
                  <a:pt x="15960" y="14974"/>
                  <a:pt x="15961" y="14974"/>
                  <a:pt x="15957" y="14966"/>
                </a:cubicBezTo>
                <a:lnTo>
                  <a:pt x="15943" y="14933"/>
                </a:lnTo>
                <a:close/>
                <a:moveTo>
                  <a:pt x="15694" y="15993"/>
                </a:moveTo>
                <a:lnTo>
                  <a:pt x="15690" y="15991"/>
                </a:lnTo>
                <a:cubicBezTo>
                  <a:pt x="15682" y="15999"/>
                  <a:pt x="15678" y="16019"/>
                  <a:pt x="15688" y="16004"/>
                </a:cubicBezTo>
                <a:lnTo>
                  <a:pt x="15694" y="15993"/>
                </a:lnTo>
                <a:close/>
                <a:moveTo>
                  <a:pt x="15554" y="15573"/>
                </a:moveTo>
                <a:lnTo>
                  <a:pt x="15562" y="15557"/>
                </a:lnTo>
                <a:cubicBezTo>
                  <a:pt x="15563" y="15548"/>
                  <a:pt x="15557" y="15537"/>
                  <a:pt x="15535" y="15529"/>
                </a:cubicBezTo>
                <a:lnTo>
                  <a:pt x="15554" y="15573"/>
                </a:lnTo>
                <a:close/>
                <a:moveTo>
                  <a:pt x="15425" y="13277"/>
                </a:moveTo>
                <a:lnTo>
                  <a:pt x="15421" y="13288"/>
                </a:lnTo>
                <a:cubicBezTo>
                  <a:pt x="15420" y="13295"/>
                  <a:pt x="15422" y="13292"/>
                  <a:pt x="15425" y="13284"/>
                </a:cubicBezTo>
                <a:lnTo>
                  <a:pt x="15425" y="13277"/>
                </a:lnTo>
                <a:close/>
                <a:moveTo>
                  <a:pt x="14680" y="14377"/>
                </a:moveTo>
                <a:lnTo>
                  <a:pt x="14674" y="14366"/>
                </a:lnTo>
                <a:cubicBezTo>
                  <a:pt x="14671" y="14358"/>
                  <a:pt x="14670" y="14358"/>
                  <a:pt x="14670" y="14358"/>
                </a:cubicBezTo>
                <a:cubicBezTo>
                  <a:pt x="14676" y="14363"/>
                  <a:pt x="14674" y="14371"/>
                  <a:pt x="14676" y="14377"/>
                </a:cubicBezTo>
                <a:lnTo>
                  <a:pt x="14680" y="14377"/>
                </a:lnTo>
                <a:close/>
                <a:moveTo>
                  <a:pt x="14645" y="13901"/>
                </a:moveTo>
                <a:lnTo>
                  <a:pt x="14645" y="13891"/>
                </a:lnTo>
                <a:cubicBezTo>
                  <a:pt x="14643" y="13895"/>
                  <a:pt x="14645" y="13898"/>
                  <a:pt x="14643" y="13901"/>
                </a:cubicBezTo>
                <a:lnTo>
                  <a:pt x="14645" y="13901"/>
                </a:lnTo>
                <a:close/>
                <a:moveTo>
                  <a:pt x="14616" y="13853"/>
                </a:moveTo>
                <a:lnTo>
                  <a:pt x="14605" y="13860"/>
                </a:lnTo>
                <a:cubicBezTo>
                  <a:pt x="14606" y="13885"/>
                  <a:pt x="14644" y="13917"/>
                  <a:pt x="14635" y="13885"/>
                </a:cubicBezTo>
                <a:lnTo>
                  <a:pt x="14616" y="13853"/>
                </a:lnTo>
                <a:close/>
                <a:moveTo>
                  <a:pt x="14506" y="13924"/>
                </a:moveTo>
                <a:lnTo>
                  <a:pt x="14514" y="13923"/>
                </a:lnTo>
                <a:lnTo>
                  <a:pt x="14514" y="13921"/>
                </a:lnTo>
                <a:lnTo>
                  <a:pt x="14506" y="13924"/>
                </a:lnTo>
                <a:close/>
                <a:moveTo>
                  <a:pt x="14514" y="13923"/>
                </a:moveTo>
                <a:lnTo>
                  <a:pt x="14516" y="13959"/>
                </a:lnTo>
                <a:cubicBezTo>
                  <a:pt x="14515" y="13972"/>
                  <a:pt x="14512" y="13980"/>
                  <a:pt x="14511" y="13975"/>
                </a:cubicBezTo>
                <a:cubicBezTo>
                  <a:pt x="14511" y="13975"/>
                  <a:pt x="14512" y="13976"/>
                  <a:pt x="14521" y="13965"/>
                </a:cubicBezTo>
                <a:cubicBezTo>
                  <a:pt x="14521" y="13965"/>
                  <a:pt x="14521" y="13965"/>
                  <a:pt x="14567" y="13908"/>
                </a:cubicBezTo>
                <a:cubicBezTo>
                  <a:pt x="14567" y="13908"/>
                  <a:pt x="14566" y="13907"/>
                  <a:pt x="14524" y="13891"/>
                </a:cubicBezTo>
                <a:cubicBezTo>
                  <a:pt x="14524" y="13891"/>
                  <a:pt x="14524" y="13891"/>
                  <a:pt x="14537" y="13921"/>
                </a:cubicBezTo>
                <a:cubicBezTo>
                  <a:pt x="14537" y="13921"/>
                  <a:pt x="14537" y="13920"/>
                  <a:pt x="14530" y="13921"/>
                </a:cubicBezTo>
                <a:lnTo>
                  <a:pt x="14514" y="13923"/>
                </a:lnTo>
                <a:close/>
                <a:moveTo>
                  <a:pt x="14476" y="14882"/>
                </a:moveTo>
                <a:lnTo>
                  <a:pt x="14476" y="14886"/>
                </a:lnTo>
                <a:lnTo>
                  <a:pt x="14480" y="14869"/>
                </a:lnTo>
                <a:lnTo>
                  <a:pt x="14476" y="14882"/>
                </a:lnTo>
                <a:close/>
                <a:moveTo>
                  <a:pt x="14476" y="14886"/>
                </a:moveTo>
                <a:lnTo>
                  <a:pt x="14475" y="14892"/>
                </a:lnTo>
                <a:cubicBezTo>
                  <a:pt x="14473" y="14901"/>
                  <a:pt x="14473" y="14906"/>
                  <a:pt x="14477" y="14901"/>
                </a:cubicBezTo>
                <a:cubicBezTo>
                  <a:pt x="14477" y="14901"/>
                  <a:pt x="14478" y="14901"/>
                  <a:pt x="14477" y="14893"/>
                </a:cubicBezTo>
                <a:lnTo>
                  <a:pt x="14476" y="14886"/>
                </a:lnTo>
                <a:close/>
                <a:moveTo>
                  <a:pt x="14140" y="14388"/>
                </a:moveTo>
                <a:lnTo>
                  <a:pt x="14132" y="14385"/>
                </a:lnTo>
                <a:cubicBezTo>
                  <a:pt x="14128" y="14380"/>
                  <a:pt x="14127" y="14380"/>
                  <a:pt x="14137" y="14389"/>
                </a:cubicBezTo>
                <a:lnTo>
                  <a:pt x="14142" y="14392"/>
                </a:lnTo>
                <a:lnTo>
                  <a:pt x="14140" y="14388"/>
                </a:lnTo>
                <a:close/>
                <a:moveTo>
                  <a:pt x="14142" y="14392"/>
                </a:moveTo>
                <a:lnTo>
                  <a:pt x="14162" y="14461"/>
                </a:lnTo>
                <a:cubicBezTo>
                  <a:pt x="14162" y="14461"/>
                  <a:pt x="14161" y="14462"/>
                  <a:pt x="14201" y="14458"/>
                </a:cubicBezTo>
                <a:lnTo>
                  <a:pt x="14142" y="14392"/>
                </a:lnTo>
                <a:close/>
                <a:moveTo>
                  <a:pt x="14030" y="13547"/>
                </a:moveTo>
                <a:cubicBezTo>
                  <a:pt x="14032" y="13535"/>
                  <a:pt x="14040" y="13498"/>
                  <a:pt x="14040" y="13498"/>
                </a:cubicBezTo>
                <a:cubicBezTo>
                  <a:pt x="14018" y="13505"/>
                  <a:pt x="14020" y="13534"/>
                  <a:pt x="14030" y="13547"/>
                </a:cubicBezTo>
                <a:close/>
                <a:moveTo>
                  <a:pt x="14153" y="12147"/>
                </a:moveTo>
                <a:cubicBezTo>
                  <a:pt x="14151" y="12150"/>
                  <a:pt x="14161" y="12112"/>
                  <a:pt x="14162" y="12105"/>
                </a:cubicBezTo>
                <a:cubicBezTo>
                  <a:pt x="14161" y="12101"/>
                  <a:pt x="14162" y="12096"/>
                  <a:pt x="14160" y="12095"/>
                </a:cubicBezTo>
                <a:cubicBezTo>
                  <a:pt x="14160" y="12095"/>
                  <a:pt x="14159" y="12093"/>
                  <a:pt x="14157" y="12111"/>
                </a:cubicBezTo>
                <a:lnTo>
                  <a:pt x="14153" y="12147"/>
                </a:lnTo>
                <a:close/>
                <a:moveTo>
                  <a:pt x="13898" y="12807"/>
                </a:moveTo>
                <a:lnTo>
                  <a:pt x="13900" y="12806"/>
                </a:lnTo>
                <a:cubicBezTo>
                  <a:pt x="13902" y="12785"/>
                  <a:pt x="13901" y="12754"/>
                  <a:pt x="13900" y="12778"/>
                </a:cubicBezTo>
                <a:lnTo>
                  <a:pt x="13898" y="12807"/>
                </a:lnTo>
                <a:close/>
                <a:moveTo>
                  <a:pt x="13867" y="13412"/>
                </a:moveTo>
                <a:lnTo>
                  <a:pt x="13858" y="13409"/>
                </a:lnTo>
                <a:lnTo>
                  <a:pt x="13858" y="13423"/>
                </a:lnTo>
                <a:cubicBezTo>
                  <a:pt x="13858" y="13423"/>
                  <a:pt x="13859" y="13423"/>
                  <a:pt x="13863" y="13418"/>
                </a:cubicBezTo>
                <a:lnTo>
                  <a:pt x="13867" y="13412"/>
                </a:lnTo>
                <a:close/>
                <a:moveTo>
                  <a:pt x="13598" y="13985"/>
                </a:moveTo>
                <a:lnTo>
                  <a:pt x="13602" y="13996"/>
                </a:lnTo>
                <a:lnTo>
                  <a:pt x="13626" y="13969"/>
                </a:lnTo>
                <a:lnTo>
                  <a:pt x="13598" y="13985"/>
                </a:lnTo>
                <a:close/>
                <a:moveTo>
                  <a:pt x="13677" y="12879"/>
                </a:moveTo>
                <a:lnTo>
                  <a:pt x="13662" y="12872"/>
                </a:lnTo>
                <a:lnTo>
                  <a:pt x="13657" y="12889"/>
                </a:lnTo>
                <a:lnTo>
                  <a:pt x="13677" y="12907"/>
                </a:lnTo>
                <a:lnTo>
                  <a:pt x="13677" y="12879"/>
                </a:lnTo>
                <a:close/>
                <a:moveTo>
                  <a:pt x="13628" y="13551"/>
                </a:moveTo>
                <a:cubicBezTo>
                  <a:pt x="13628" y="13551"/>
                  <a:pt x="13627" y="13550"/>
                  <a:pt x="13571" y="13598"/>
                </a:cubicBezTo>
                <a:cubicBezTo>
                  <a:pt x="13571" y="13598"/>
                  <a:pt x="13570" y="13598"/>
                  <a:pt x="13554" y="13641"/>
                </a:cubicBezTo>
                <a:cubicBezTo>
                  <a:pt x="13554" y="13641"/>
                  <a:pt x="13554" y="13642"/>
                  <a:pt x="13567" y="13672"/>
                </a:cubicBezTo>
                <a:cubicBezTo>
                  <a:pt x="13567" y="13672"/>
                  <a:pt x="13567" y="13672"/>
                  <a:pt x="13577" y="13660"/>
                </a:cubicBezTo>
                <a:cubicBezTo>
                  <a:pt x="13608" y="13772"/>
                  <a:pt x="13611" y="13779"/>
                  <a:pt x="13612" y="13761"/>
                </a:cubicBezTo>
                <a:cubicBezTo>
                  <a:pt x="13613" y="13742"/>
                  <a:pt x="13611" y="13698"/>
                  <a:pt x="13632" y="13707"/>
                </a:cubicBezTo>
                <a:cubicBezTo>
                  <a:pt x="13632" y="13707"/>
                  <a:pt x="13632" y="13707"/>
                  <a:pt x="13653" y="13611"/>
                </a:cubicBezTo>
                <a:cubicBezTo>
                  <a:pt x="13653" y="13611"/>
                  <a:pt x="13654" y="13611"/>
                  <a:pt x="13628" y="13551"/>
                </a:cubicBezTo>
                <a:close/>
                <a:moveTo>
                  <a:pt x="13575" y="13398"/>
                </a:moveTo>
                <a:lnTo>
                  <a:pt x="13571" y="13399"/>
                </a:lnTo>
                <a:cubicBezTo>
                  <a:pt x="13560" y="13408"/>
                  <a:pt x="13546" y="13425"/>
                  <a:pt x="13558" y="13415"/>
                </a:cubicBezTo>
                <a:lnTo>
                  <a:pt x="13575" y="13398"/>
                </a:lnTo>
                <a:close/>
                <a:moveTo>
                  <a:pt x="13592" y="13310"/>
                </a:moveTo>
                <a:lnTo>
                  <a:pt x="13585" y="13302"/>
                </a:lnTo>
                <a:lnTo>
                  <a:pt x="13591" y="13310"/>
                </a:lnTo>
                <a:lnTo>
                  <a:pt x="13592" y="13310"/>
                </a:lnTo>
                <a:close/>
                <a:moveTo>
                  <a:pt x="13582" y="13297"/>
                </a:moveTo>
                <a:lnTo>
                  <a:pt x="13560" y="13264"/>
                </a:lnTo>
                <a:cubicBezTo>
                  <a:pt x="13561" y="13274"/>
                  <a:pt x="13563" y="13300"/>
                  <a:pt x="13570" y="13306"/>
                </a:cubicBezTo>
                <a:lnTo>
                  <a:pt x="13582" y="13297"/>
                </a:lnTo>
                <a:close/>
                <a:moveTo>
                  <a:pt x="13264" y="12440"/>
                </a:moveTo>
                <a:lnTo>
                  <a:pt x="13268" y="12444"/>
                </a:lnTo>
                <a:lnTo>
                  <a:pt x="13258" y="12456"/>
                </a:lnTo>
                <a:lnTo>
                  <a:pt x="13255" y="12466"/>
                </a:lnTo>
                <a:lnTo>
                  <a:pt x="13264" y="12465"/>
                </a:lnTo>
                <a:cubicBezTo>
                  <a:pt x="13267" y="12457"/>
                  <a:pt x="13271" y="12444"/>
                  <a:pt x="13271" y="12437"/>
                </a:cubicBezTo>
                <a:lnTo>
                  <a:pt x="13264" y="12440"/>
                </a:lnTo>
                <a:close/>
                <a:moveTo>
                  <a:pt x="13255" y="12466"/>
                </a:moveTo>
                <a:lnTo>
                  <a:pt x="13249" y="12468"/>
                </a:lnTo>
                <a:lnTo>
                  <a:pt x="13251" y="12481"/>
                </a:lnTo>
                <a:lnTo>
                  <a:pt x="13255" y="12466"/>
                </a:lnTo>
                <a:close/>
                <a:moveTo>
                  <a:pt x="13251" y="12481"/>
                </a:moveTo>
                <a:lnTo>
                  <a:pt x="13248" y="12488"/>
                </a:lnTo>
                <a:lnTo>
                  <a:pt x="13251" y="12488"/>
                </a:lnTo>
                <a:lnTo>
                  <a:pt x="13251" y="12481"/>
                </a:lnTo>
                <a:close/>
                <a:moveTo>
                  <a:pt x="12504" y="16789"/>
                </a:moveTo>
                <a:lnTo>
                  <a:pt x="12514" y="16807"/>
                </a:lnTo>
                <a:cubicBezTo>
                  <a:pt x="12521" y="16816"/>
                  <a:pt x="12528" y="16818"/>
                  <a:pt x="12531" y="16802"/>
                </a:cubicBezTo>
                <a:cubicBezTo>
                  <a:pt x="12531" y="16802"/>
                  <a:pt x="12532" y="16801"/>
                  <a:pt x="12510" y="16783"/>
                </a:cubicBezTo>
                <a:lnTo>
                  <a:pt x="12504" y="16789"/>
                </a:lnTo>
                <a:close/>
                <a:moveTo>
                  <a:pt x="12521" y="17010"/>
                </a:moveTo>
                <a:lnTo>
                  <a:pt x="12513" y="17033"/>
                </a:lnTo>
                <a:cubicBezTo>
                  <a:pt x="12534" y="17042"/>
                  <a:pt x="12538" y="17013"/>
                  <a:pt x="12531" y="17004"/>
                </a:cubicBezTo>
                <a:lnTo>
                  <a:pt x="12521" y="17010"/>
                </a:lnTo>
                <a:close/>
                <a:moveTo>
                  <a:pt x="12551" y="17445"/>
                </a:moveTo>
                <a:lnTo>
                  <a:pt x="12567" y="17446"/>
                </a:lnTo>
                <a:cubicBezTo>
                  <a:pt x="12573" y="17447"/>
                  <a:pt x="12572" y="17447"/>
                  <a:pt x="12572" y="17447"/>
                </a:cubicBezTo>
                <a:cubicBezTo>
                  <a:pt x="12566" y="17456"/>
                  <a:pt x="12580" y="17374"/>
                  <a:pt x="12564" y="17410"/>
                </a:cubicBezTo>
                <a:lnTo>
                  <a:pt x="12551" y="17445"/>
                </a:lnTo>
                <a:close/>
                <a:moveTo>
                  <a:pt x="12592" y="17955"/>
                </a:moveTo>
                <a:lnTo>
                  <a:pt x="12591" y="17958"/>
                </a:lnTo>
                <a:cubicBezTo>
                  <a:pt x="12585" y="17953"/>
                  <a:pt x="12593" y="17955"/>
                  <a:pt x="12596" y="17956"/>
                </a:cubicBezTo>
                <a:lnTo>
                  <a:pt x="12592" y="17955"/>
                </a:lnTo>
                <a:close/>
                <a:moveTo>
                  <a:pt x="12638" y="18226"/>
                </a:moveTo>
                <a:lnTo>
                  <a:pt x="12645" y="18220"/>
                </a:lnTo>
                <a:cubicBezTo>
                  <a:pt x="12642" y="18203"/>
                  <a:pt x="12619" y="18183"/>
                  <a:pt x="12625" y="18203"/>
                </a:cubicBezTo>
                <a:lnTo>
                  <a:pt x="12638" y="18226"/>
                </a:lnTo>
                <a:close/>
                <a:moveTo>
                  <a:pt x="12383" y="20052"/>
                </a:moveTo>
                <a:cubicBezTo>
                  <a:pt x="12383" y="20052"/>
                  <a:pt x="12383" y="20052"/>
                  <a:pt x="12376" y="20084"/>
                </a:cubicBezTo>
                <a:cubicBezTo>
                  <a:pt x="12376" y="20084"/>
                  <a:pt x="12375" y="20084"/>
                  <a:pt x="12400" y="20124"/>
                </a:cubicBezTo>
                <a:cubicBezTo>
                  <a:pt x="12409" y="20112"/>
                  <a:pt x="12417" y="20102"/>
                  <a:pt x="12427" y="20090"/>
                </a:cubicBezTo>
                <a:cubicBezTo>
                  <a:pt x="12384" y="20074"/>
                  <a:pt x="12404" y="20050"/>
                  <a:pt x="12385" y="20073"/>
                </a:cubicBezTo>
                <a:cubicBezTo>
                  <a:pt x="12385" y="20073"/>
                  <a:pt x="12385" y="20073"/>
                  <a:pt x="12383" y="20052"/>
                </a:cubicBezTo>
                <a:close/>
                <a:moveTo>
                  <a:pt x="12317" y="20115"/>
                </a:moveTo>
                <a:lnTo>
                  <a:pt x="12319" y="20124"/>
                </a:lnTo>
                <a:lnTo>
                  <a:pt x="12319" y="20131"/>
                </a:lnTo>
                <a:lnTo>
                  <a:pt x="12332" y="20083"/>
                </a:lnTo>
                <a:cubicBezTo>
                  <a:pt x="12338" y="20056"/>
                  <a:pt x="12338" y="20058"/>
                  <a:pt x="12333" y="20071"/>
                </a:cubicBezTo>
                <a:lnTo>
                  <a:pt x="12317" y="20115"/>
                </a:lnTo>
                <a:close/>
                <a:moveTo>
                  <a:pt x="12298" y="19076"/>
                </a:moveTo>
                <a:lnTo>
                  <a:pt x="12300" y="19061"/>
                </a:lnTo>
                <a:lnTo>
                  <a:pt x="12288" y="19057"/>
                </a:lnTo>
                <a:cubicBezTo>
                  <a:pt x="12294" y="19067"/>
                  <a:pt x="12295" y="19070"/>
                  <a:pt x="12298" y="19076"/>
                </a:cubicBezTo>
                <a:close/>
                <a:moveTo>
                  <a:pt x="12183" y="17978"/>
                </a:moveTo>
                <a:lnTo>
                  <a:pt x="12174" y="17968"/>
                </a:lnTo>
                <a:cubicBezTo>
                  <a:pt x="12181" y="17959"/>
                  <a:pt x="12158" y="18001"/>
                  <a:pt x="12173" y="17988"/>
                </a:cubicBezTo>
                <a:lnTo>
                  <a:pt x="12183" y="17978"/>
                </a:lnTo>
                <a:close/>
                <a:moveTo>
                  <a:pt x="11827" y="15013"/>
                </a:moveTo>
                <a:lnTo>
                  <a:pt x="11825" y="15014"/>
                </a:lnTo>
                <a:cubicBezTo>
                  <a:pt x="11822" y="15017"/>
                  <a:pt x="11823" y="15017"/>
                  <a:pt x="11823" y="15017"/>
                </a:cubicBezTo>
                <a:cubicBezTo>
                  <a:pt x="11823" y="15017"/>
                  <a:pt x="11832" y="15018"/>
                  <a:pt x="11836" y="15016"/>
                </a:cubicBezTo>
                <a:lnTo>
                  <a:pt x="11827" y="15013"/>
                </a:lnTo>
                <a:close/>
                <a:moveTo>
                  <a:pt x="11834" y="15254"/>
                </a:moveTo>
                <a:lnTo>
                  <a:pt x="11834" y="15258"/>
                </a:lnTo>
                <a:cubicBezTo>
                  <a:pt x="11828" y="15266"/>
                  <a:pt x="11856" y="15218"/>
                  <a:pt x="11844" y="15236"/>
                </a:cubicBezTo>
                <a:lnTo>
                  <a:pt x="11834" y="15254"/>
                </a:lnTo>
                <a:close/>
                <a:moveTo>
                  <a:pt x="11907" y="15644"/>
                </a:moveTo>
                <a:lnTo>
                  <a:pt x="11915" y="15640"/>
                </a:lnTo>
                <a:lnTo>
                  <a:pt x="11919" y="15638"/>
                </a:lnTo>
                <a:lnTo>
                  <a:pt x="11914" y="15634"/>
                </a:lnTo>
                <a:lnTo>
                  <a:pt x="11907" y="15644"/>
                </a:lnTo>
                <a:close/>
                <a:moveTo>
                  <a:pt x="11919" y="15638"/>
                </a:moveTo>
                <a:lnTo>
                  <a:pt x="11944" y="15656"/>
                </a:lnTo>
                <a:cubicBezTo>
                  <a:pt x="11944" y="15656"/>
                  <a:pt x="11944" y="15656"/>
                  <a:pt x="11922" y="15637"/>
                </a:cubicBezTo>
                <a:lnTo>
                  <a:pt x="11919" y="15638"/>
                </a:lnTo>
                <a:close/>
                <a:moveTo>
                  <a:pt x="11908" y="15713"/>
                </a:moveTo>
                <a:lnTo>
                  <a:pt x="11910" y="15721"/>
                </a:lnTo>
                <a:cubicBezTo>
                  <a:pt x="11940" y="15718"/>
                  <a:pt x="11956" y="15716"/>
                  <a:pt x="11963" y="15716"/>
                </a:cubicBezTo>
                <a:lnTo>
                  <a:pt x="11948" y="15703"/>
                </a:lnTo>
                <a:lnTo>
                  <a:pt x="11908" y="15713"/>
                </a:lnTo>
                <a:close/>
                <a:moveTo>
                  <a:pt x="11963" y="15716"/>
                </a:moveTo>
                <a:lnTo>
                  <a:pt x="11965" y="15717"/>
                </a:lnTo>
                <a:cubicBezTo>
                  <a:pt x="11957" y="15732"/>
                  <a:pt x="11923" y="15752"/>
                  <a:pt x="11921" y="15732"/>
                </a:cubicBezTo>
                <a:cubicBezTo>
                  <a:pt x="11921" y="15732"/>
                  <a:pt x="11921" y="15731"/>
                  <a:pt x="11925" y="15772"/>
                </a:cubicBezTo>
                <a:cubicBezTo>
                  <a:pt x="11925" y="15772"/>
                  <a:pt x="11925" y="15773"/>
                  <a:pt x="11970" y="15716"/>
                </a:cubicBezTo>
                <a:lnTo>
                  <a:pt x="11963" y="15716"/>
                </a:lnTo>
                <a:close/>
                <a:moveTo>
                  <a:pt x="12046" y="15920"/>
                </a:moveTo>
                <a:lnTo>
                  <a:pt x="12040" y="15918"/>
                </a:lnTo>
                <a:lnTo>
                  <a:pt x="12038" y="15927"/>
                </a:lnTo>
                <a:lnTo>
                  <a:pt x="12046" y="15920"/>
                </a:lnTo>
                <a:close/>
                <a:moveTo>
                  <a:pt x="12038" y="15927"/>
                </a:moveTo>
                <a:lnTo>
                  <a:pt x="12030" y="15933"/>
                </a:lnTo>
                <a:lnTo>
                  <a:pt x="12027" y="15993"/>
                </a:lnTo>
                <a:lnTo>
                  <a:pt x="12038" y="15927"/>
                </a:lnTo>
                <a:close/>
                <a:moveTo>
                  <a:pt x="12030" y="15933"/>
                </a:moveTo>
                <a:lnTo>
                  <a:pt x="12030" y="15928"/>
                </a:lnTo>
                <a:cubicBezTo>
                  <a:pt x="12030" y="15919"/>
                  <a:pt x="12030" y="15920"/>
                  <a:pt x="12030" y="15920"/>
                </a:cubicBezTo>
                <a:cubicBezTo>
                  <a:pt x="12030" y="15920"/>
                  <a:pt x="12027" y="15931"/>
                  <a:pt x="12027" y="15936"/>
                </a:cubicBezTo>
                <a:lnTo>
                  <a:pt x="12030" y="15933"/>
                </a:lnTo>
                <a:close/>
                <a:moveTo>
                  <a:pt x="11976" y="16198"/>
                </a:moveTo>
                <a:cubicBezTo>
                  <a:pt x="11999" y="16176"/>
                  <a:pt x="11976" y="16198"/>
                  <a:pt x="12050" y="16127"/>
                </a:cubicBezTo>
                <a:cubicBezTo>
                  <a:pt x="12050" y="16127"/>
                  <a:pt x="12050" y="16126"/>
                  <a:pt x="12038" y="16117"/>
                </a:cubicBezTo>
                <a:lnTo>
                  <a:pt x="11993" y="16159"/>
                </a:lnTo>
                <a:lnTo>
                  <a:pt x="11976" y="16198"/>
                </a:lnTo>
                <a:close/>
                <a:moveTo>
                  <a:pt x="11993" y="16159"/>
                </a:moveTo>
                <a:lnTo>
                  <a:pt x="12000" y="16141"/>
                </a:lnTo>
                <a:cubicBezTo>
                  <a:pt x="11991" y="16153"/>
                  <a:pt x="11992" y="16153"/>
                  <a:pt x="11992" y="16153"/>
                </a:cubicBezTo>
                <a:lnTo>
                  <a:pt x="11989" y="16163"/>
                </a:lnTo>
                <a:lnTo>
                  <a:pt x="11993" y="16159"/>
                </a:lnTo>
                <a:close/>
                <a:moveTo>
                  <a:pt x="11949" y="16380"/>
                </a:moveTo>
                <a:lnTo>
                  <a:pt x="11951" y="16373"/>
                </a:lnTo>
                <a:lnTo>
                  <a:pt x="11951" y="16370"/>
                </a:lnTo>
                <a:lnTo>
                  <a:pt x="11942" y="16379"/>
                </a:lnTo>
                <a:lnTo>
                  <a:pt x="11949" y="16380"/>
                </a:lnTo>
                <a:close/>
                <a:moveTo>
                  <a:pt x="11951" y="16370"/>
                </a:moveTo>
                <a:lnTo>
                  <a:pt x="11965" y="16359"/>
                </a:lnTo>
                <a:cubicBezTo>
                  <a:pt x="11961" y="16360"/>
                  <a:pt x="11951" y="16367"/>
                  <a:pt x="11951" y="16367"/>
                </a:cubicBezTo>
                <a:lnTo>
                  <a:pt x="11951" y="16370"/>
                </a:lnTo>
                <a:close/>
                <a:moveTo>
                  <a:pt x="11986" y="16316"/>
                </a:moveTo>
                <a:lnTo>
                  <a:pt x="11986" y="16307"/>
                </a:lnTo>
                <a:lnTo>
                  <a:pt x="11983" y="16315"/>
                </a:lnTo>
                <a:lnTo>
                  <a:pt x="11986" y="16316"/>
                </a:lnTo>
                <a:close/>
                <a:moveTo>
                  <a:pt x="11986" y="16307"/>
                </a:moveTo>
                <a:lnTo>
                  <a:pt x="11990" y="16296"/>
                </a:lnTo>
                <a:cubicBezTo>
                  <a:pt x="11992" y="16289"/>
                  <a:pt x="11991" y="16282"/>
                  <a:pt x="11983" y="16280"/>
                </a:cubicBezTo>
                <a:cubicBezTo>
                  <a:pt x="11983" y="16280"/>
                  <a:pt x="11983" y="16280"/>
                  <a:pt x="11983" y="16286"/>
                </a:cubicBezTo>
                <a:lnTo>
                  <a:pt x="11986" y="16307"/>
                </a:lnTo>
                <a:close/>
                <a:moveTo>
                  <a:pt x="11982" y="16428"/>
                </a:moveTo>
                <a:lnTo>
                  <a:pt x="12002" y="16466"/>
                </a:lnTo>
                <a:cubicBezTo>
                  <a:pt x="11987" y="16415"/>
                  <a:pt x="11986" y="16415"/>
                  <a:pt x="11986" y="16415"/>
                </a:cubicBezTo>
                <a:lnTo>
                  <a:pt x="11982" y="16428"/>
                </a:lnTo>
                <a:close/>
                <a:moveTo>
                  <a:pt x="12010" y="16665"/>
                </a:moveTo>
                <a:cubicBezTo>
                  <a:pt x="12030" y="16663"/>
                  <a:pt x="12030" y="16663"/>
                  <a:pt x="12030" y="16663"/>
                </a:cubicBezTo>
                <a:cubicBezTo>
                  <a:pt x="12030" y="16663"/>
                  <a:pt x="12030" y="16662"/>
                  <a:pt x="12019" y="16653"/>
                </a:cubicBezTo>
                <a:cubicBezTo>
                  <a:pt x="12019" y="16653"/>
                  <a:pt x="12019" y="16653"/>
                  <a:pt x="12013" y="16660"/>
                </a:cubicBezTo>
                <a:lnTo>
                  <a:pt x="12010" y="16665"/>
                </a:lnTo>
                <a:close/>
                <a:moveTo>
                  <a:pt x="12010" y="17504"/>
                </a:moveTo>
                <a:lnTo>
                  <a:pt x="11992" y="17509"/>
                </a:lnTo>
                <a:lnTo>
                  <a:pt x="12006" y="17547"/>
                </a:lnTo>
                <a:lnTo>
                  <a:pt x="12017" y="17517"/>
                </a:lnTo>
                <a:cubicBezTo>
                  <a:pt x="12019" y="17512"/>
                  <a:pt x="12019" y="17512"/>
                  <a:pt x="12019" y="17512"/>
                </a:cubicBezTo>
                <a:lnTo>
                  <a:pt x="12010" y="17504"/>
                </a:lnTo>
                <a:close/>
                <a:moveTo>
                  <a:pt x="12006" y="17547"/>
                </a:moveTo>
                <a:lnTo>
                  <a:pt x="12003" y="17555"/>
                </a:lnTo>
                <a:cubicBezTo>
                  <a:pt x="12003" y="17555"/>
                  <a:pt x="12003" y="17556"/>
                  <a:pt x="12014" y="17566"/>
                </a:cubicBezTo>
                <a:lnTo>
                  <a:pt x="12006" y="17547"/>
                </a:lnTo>
                <a:close/>
                <a:moveTo>
                  <a:pt x="12061" y="17930"/>
                </a:moveTo>
                <a:lnTo>
                  <a:pt x="12078" y="17924"/>
                </a:lnTo>
                <a:lnTo>
                  <a:pt x="12068" y="17915"/>
                </a:lnTo>
                <a:lnTo>
                  <a:pt x="12061" y="17930"/>
                </a:lnTo>
                <a:close/>
                <a:moveTo>
                  <a:pt x="12078" y="17924"/>
                </a:moveTo>
                <a:lnTo>
                  <a:pt x="12089" y="17934"/>
                </a:lnTo>
                <a:cubicBezTo>
                  <a:pt x="12089" y="17934"/>
                  <a:pt x="12090" y="17934"/>
                  <a:pt x="12067" y="18010"/>
                </a:cubicBezTo>
                <a:cubicBezTo>
                  <a:pt x="12089" y="18000"/>
                  <a:pt x="12099" y="17993"/>
                  <a:pt x="12102" y="17985"/>
                </a:cubicBezTo>
                <a:cubicBezTo>
                  <a:pt x="12113" y="17963"/>
                  <a:pt x="12065" y="17948"/>
                  <a:pt x="12108" y="17912"/>
                </a:cubicBezTo>
                <a:lnTo>
                  <a:pt x="12078" y="17924"/>
                </a:lnTo>
                <a:close/>
                <a:moveTo>
                  <a:pt x="12019" y="18084"/>
                </a:moveTo>
                <a:lnTo>
                  <a:pt x="12020" y="18099"/>
                </a:lnTo>
                <a:lnTo>
                  <a:pt x="12019" y="18105"/>
                </a:lnTo>
                <a:lnTo>
                  <a:pt x="12019" y="18117"/>
                </a:lnTo>
                <a:lnTo>
                  <a:pt x="12034" y="18098"/>
                </a:lnTo>
                <a:lnTo>
                  <a:pt x="12019" y="18084"/>
                </a:lnTo>
                <a:close/>
                <a:moveTo>
                  <a:pt x="11826" y="18471"/>
                </a:moveTo>
                <a:lnTo>
                  <a:pt x="11825" y="18461"/>
                </a:lnTo>
                <a:cubicBezTo>
                  <a:pt x="11824" y="18453"/>
                  <a:pt x="11823" y="18453"/>
                  <a:pt x="11823" y="18453"/>
                </a:cubicBezTo>
                <a:cubicBezTo>
                  <a:pt x="11812" y="18444"/>
                  <a:pt x="11811" y="18486"/>
                  <a:pt x="11815" y="18498"/>
                </a:cubicBezTo>
                <a:cubicBezTo>
                  <a:pt x="11817" y="18505"/>
                  <a:pt x="11819" y="18504"/>
                  <a:pt x="11823" y="18485"/>
                </a:cubicBezTo>
                <a:lnTo>
                  <a:pt x="11826" y="18471"/>
                </a:lnTo>
                <a:close/>
                <a:moveTo>
                  <a:pt x="11577" y="15536"/>
                </a:moveTo>
                <a:cubicBezTo>
                  <a:pt x="11562" y="15575"/>
                  <a:pt x="11567" y="15546"/>
                  <a:pt x="11578" y="15555"/>
                </a:cubicBezTo>
                <a:cubicBezTo>
                  <a:pt x="11578" y="15555"/>
                  <a:pt x="11577" y="15538"/>
                  <a:pt x="11577" y="15536"/>
                </a:cubicBezTo>
                <a:close/>
                <a:moveTo>
                  <a:pt x="11520" y="17321"/>
                </a:moveTo>
                <a:lnTo>
                  <a:pt x="11526" y="17321"/>
                </a:lnTo>
                <a:cubicBezTo>
                  <a:pt x="11533" y="17320"/>
                  <a:pt x="11537" y="17314"/>
                  <a:pt x="11530" y="17289"/>
                </a:cubicBezTo>
                <a:lnTo>
                  <a:pt x="11520" y="17321"/>
                </a:lnTo>
                <a:close/>
                <a:moveTo>
                  <a:pt x="11614" y="18496"/>
                </a:moveTo>
                <a:cubicBezTo>
                  <a:pt x="11614" y="18496"/>
                  <a:pt x="11623" y="18494"/>
                  <a:pt x="11623" y="18494"/>
                </a:cubicBezTo>
                <a:cubicBezTo>
                  <a:pt x="11617" y="18489"/>
                  <a:pt x="11614" y="18491"/>
                  <a:pt x="11614" y="18496"/>
                </a:cubicBezTo>
                <a:close/>
                <a:moveTo>
                  <a:pt x="11659" y="20305"/>
                </a:moveTo>
                <a:lnTo>
                  <a:pt x="11638" y="20313"/>
                </a:lnTo>
                <a:cubicBezTo>
                  <a:pt x="11634" y="20315"/>
                  <a:pt x="11635" y="20315"/>
                  <a:pt x="11635" y="20315"/>
                </a:cubicBezTo>
                <a:cubicBezTo>
                  <a:pt x="11613" y="20411"/>
                  <a:pt x="11614" y="20412"/>
                  <a:pt x="11614" y="20412"/>
                </a:cubicBezTo>
                <a:cubicBezTo>
                  <a:pt x="11612" y="20392"/>
                  <a:pt x="11640" y="20378"/>
                  <a:pt x="11655" y="20345"/>
                </a:cubicBezTo>
                <a:lnTo>
                  <a:pt x="11659" y="20305"/>
                </a:lnTo>
                <a:close/>
                <a:moveTo>
                  <a:pt x="11461" y="19998"/>
                </a:moveTo>
                <a:lnTo>
                  <a:pt x="11459" y="19977"/>
                </a:lnTo>
                <a:cubicBezTo>
                  <a:pt x="11474" y="19975"/>
                  <a:pt x="11442" y="20008"/>
                  <a:pt x="11461" y="19998"/>
                </a:cubicBezTo>
                <a:close/>
                <a:moveTo>
                  <a:pt x="10870" y="19577"/>
                </a:moveTo>
                <a:lnTo>
                  <a:pt x="10871" y="19574"/>
                </a:lnTo>
                <a:lnTo>
                  <a:pt x="10870" y="19573"/>
                </a:lnTo>
                <a:lnTo>
                  <a:pt x="10870" y="19577"/>
                </a:lnTo>
                <a:close/>
                <a:moveTo>
                  <a:pt x="10870" y="19573"/>
                </a:moveTo>
                <a:lnTo>
                  <a:pt x="10869" y="19564"/>
                </a:lnTo>
                <a:lnTo>
                  <a:pt x="10860" y="19566"/>
                </a:lnTo>
                <a:lnTo>
                  <a:pt x="10870" y="19573"/>
                </a:lnTo>
                <a:close/>
                <a:moveTo>
                  <a:pt x="11160" y="18727"/>
                </a:moveTo>
                <a:lnTo>
                  <a:pt x="11163" y="18727"/>
                </a:lnTo>
                <a:lnTo>
                  <a:pt x="11159" y="18722"/>
                </a:lnTo>
                <a:lnTo>
                  <a:pt x="11160" y="18727"/>
                </a:lnTo>
                <a:close/>
                <a:moveTo>
                  <a:pt x="11163" y="18727"/>
                </a:moveTo>
                <a:lnTo>
                  <a:pt x="11184" y="18761"/>
                </a:lnTo>
                <a:cubicBezTo>
                  <a:pt x="11195" y="18767"/>
                  <a:pt x="11204" y="18759"/>
                  <a:pt x="11207" y="18714"/>
                </a:cubicBezTo>
                <a:cubicBezTo>
                  <a:pt x="11207" y="18714"/>
                  <a:pt x="11208" y="18714"/>
                  <a:pt x="11201" y="18716"/>
                </a:cubicBezTo>
                <a:lnTo>
                  <a:pt x="11163" y="18727"/>
                </a:lnTo>
                <a:close/>
                <a:moveTo>
                  <a:pt x="11033" y="17842"/>
                </a:moveTo>
                <a:lnTo>
                  <a:pt x="11034" y="17861"/>
                </a:lnTo>
                <a:cubicBezTo>
                  <a:pt x="11029" y="17857"/>
                  <a:pt x="11033" y="17846"/>
                  <a:pt x="11034" y="17842"/>
                </a:cubicBezTo>
                <a:lnTo>
                  <a:pt x="11033" y="17842"/>
                </a:lnTo>
                <a:close/>
                <a:moveTo>
                  <a:pt x="11136" y="18570"/>
                </a:moveTo>
                <a:lnTo>
                  <a:pt x="11138" y="18568"/>
                </a:lnTo>
                <a:cubicBezTo>
                  <a:pt x="11142" y="18563"/>
                  <a:pt x="11142" y="18563"/>
                  <a:pt x="11142" y="18563"/>
                </a:cubicBezTo>
                <a:lnTo>
                  <a:pt x="11143" y="18549"/>
                </a:lnTo>
                <a:lnTo>
                  <a:pt x="11132" y="18563"/>
                </a:lnTo>
                <a:lnTo>
                  <a:pt x="11136" y="18570"/>
                </a:lnTo>
                <a:close/>
                <a:moveTo>
                  <a:pt x="11143" y="18549"/>
                </a:moveTo>
                <a:lnTo>
                  <a:pt x="11148" y="18544"/>
                </a:lnTo>
                <a:cubicBezTo>
                  <a:pt x="11165" y="18539"/>
                  <a:pt x="11191" y="18548"/>
                  <a:pt x="11191" y="18548"/>
                </a:cubicBezTo>
                <a:cubicBezTo>
                  <a:pt x="11191" y="18548"/>
                  <a:pt x="11191" y="18548"/>
                  <a:pt x="11176" y="18497"/>
                </a:cubicBezTo>
                <a:cubicBezTo>
                  <a:pt x="11156" y="18499"/>
                  <a:pt x="11136" y="18501"/>
                  <a:pt x="11148" y="18510"/>
                </a:cubicBezTo>
                <a:cubicBezTo>
                  <a:pt x="11148" y="18510"/>
                  <a:pt x="11147" y="18511"/>
                  <a:pt x="11146" y="18517"/>
                </a:cubicBezTo>
                <a:lnTo>
                  <a:pt x="11143" y="18549"/>
                </a:lnTo>
                <a:close/>
                <a:moveTo>
                  <a:pt x="11167" y="18624"/>
                </a:moveTo>
                <a:cubicBezTo>
                  <a:pt x="11167" y="18624"/>
                  <a:pt x="11168" y="18623"/>
                  <a:pt x="11189" y="18621"/>
                </a:cubicBezTo>
                <a:cubicBezTo>
                  <a:pt x="11189" y="18621"/>
                  <a:pt x="11188" y="18621"/>
                  <a:pt x="11186" y="18601"/>
                </a:cubicBezTo>
                <a:cubicBezTo>
                  <a:pt x="11186" y="18601"/>
                  <a:pt x="11186" y="18601"/>
                  <a:pt x="11167" y="18624"/>
                </a:cubicBezTo>
                <a:close/>
                <a:moveTo>
                  <a:pt x="11166" y="18649"/>
                </a:moveTo>
                <a:lnTo>
                  <a:pt x="11165" y="18662"/>
                </a:lnTo>
                <a:lnTo>
                  <a:pt x="11167" y="18662"/>
                </a:lnTo>
                <a:cubicBezTo>
                  <a:pt x="11171" y="18658"/>
                  <a:pt x="11173" y="18653"/>
                  <a:pt x="11166" y="18649"/>
                </a:cubicBezTo>
                <a:close/>
                <a:moveTo>
                  <a:pt x="11165" y="18662"/>
                </a:moveTo>
                <a:lnTo>
                  <a:pt x="11132" y="18669"/>
                </a:lnTo>
                <a:lnTo>
                  <a:pt x="11165" y="18665"/>
                </a:lnTo>
                <a:lnTo>
                  <a:pt x="11165" y="18662"/>
                </a:lnTo>
                <a:close/>
                <a:moveTo>
                  <a:pt x="11165" y="18665"/>
                </a:moveTo>
                <a:lnTo>
                  <a:pt x="11163" y="18669"/>
                </a:lnTo>
                <a:cubicBezTo>
                  <a:pt x="11162" y="18676"/>
                  <a:pt x="11163" y="18676"/>
                  <a:pt x="11163" y="18676"/>
                </a:cubicBezTo>
                <a:cubicBezTo>
                  <a:pt x="11162" y="18666"/>
                  <a:pt x="11179" y="18661"/>
                  <a:pt x="11184" y="18660"/>
                </a:cubicBezTo>
                <a:cubicBezTo>
                  <a:pt x="11187" y="18660"/>
                  <a:pt x="11186" y="18662"/>
                  <a:pt x="11179" y="18663"/>
                </a:cubicBezTo>
                <a:lnTo>
                  <a:pt x="11165" y="18665"/>
                </a:lnTo>
                <a:close/>
                <a:moveTo>
                  <a:pt x="10880" y="17519"/>
                </a:moveTo>
                <a:lnTo>
                  <a:pt x="10881" y="17531"/>
                </a:lnTo>
                <a:cubicBezTo>
                  <a:pt x="10881" y="17525"/>
                  <a:pt x="10885" y="17522"/>
                  <a:pt x="10883" y="17517"/>
                </a:cubicBezTo>
                <a:lnTo>
                  <a:pt x="10880" y="17519"/>
                </a:lnTo>
                <a:close/>
                <a:moveTo>
                  <a:pt x="9911" y="19700"/>
                </a:moveTo>
                <a:lnTo>
                  <a:pt x="9918" y="19720"/>
                </a:lnTo>
                <a:lnTo>
                  <a:pt x="9922" y="19691"/>
                </a:lnTo>
                <a:cubicBezTo>
                  <a:pt x="9925" y="19664"/>
                  <a:pt x="9923" y="19665"/>
                  <a:pt x="9918" y="19676"/>
                </a:cubicBezTo>
                <a:lnTo>
                  <a:pt x="9911" y="19700"/>
                </a:lnTo>
                <a:close/>
                <a:moveTo>
                  <a:pt x="9918" y="19720"/>
                </a:moveTo>
                <a:lnTo>
                  <a:pt x="9918" y="19723"/>
                </a:lnTo>
                <a:lnTo>
                  <a:pt x="9920" y="19722"/>
                </a:lnTo>
                <a:lnTo>
                  <a:pt x="9918" y="19720"/>
                </a:lnTo>
                <a:close/>
                <a:moveTo>
                  <a:pt x="9908" y="20112"/>
                </a:moveTo>
                <a:lnTo>
                  <a:pt x="9907" y="20122"/>
                </a:lnTo>
                <a:cubicBezTo>
                  <a:pt x="9906" y="20132"/>
                  <a:pt x="9907" y="20131"/>
                  <a:pt x="9907" y="20131"/>
                </a:cubicBezTo>
                <a:lnTo>
                  <a:pt x="9911" y="20124"/>
                </a:lnTo>
                <a:lnTo>
                  <a:pt x="9908" y="20112"/>
                </a:lnTo>
                <a:close/>
                <a:moveTo>
                  <a:pt x="9911" y="20124"/>
                </a:moveTo>
                <a:lnTo>
                  <a:pt x="9935" y="20213"/>
                </a:lnTo>
                <a:cubicBezTo>
                  <a:pt x="9923" y="20002"/>
                  <a:pt x="9925" y="20072"/>
                  <a:pt x="9918" y="20112"/>
                </a:cubicBezTo>
                <a:lnTo>
                  <a:pt x="9911" y="20124"/>
                </a:lnTo>
                <a:close/>
                <a:moveTo>
                  <a:pt x="9231" y="20112"/>
                </a:moveTo>
                <a:lnTo>
                  <a:pt x="9228" y="20117"/>
                </a:lnTo>
                <a:cubicBezTo>
                  <a:pt x="9224" y="20125"/>
                  <a:pt x="9224" y="20125"/>
                  <a:pt x="9224" y="20125"/>
                </a:cubicBezTo>
                <a:cubicBezTo>
                  <a:pt x="9233" y="20114"/>
                  <a:pt x="9234" y="20114"/>
                  <a:pt x="9234" y="20114"/>
                </a:cubicBezTo>
                <a:lnTo>
                  <a:pt x="9231" y="20112"/>
                </a:lnTo>
                <a:close/>
                <a:moveTo>
                  <a:pt x="9482" y="18230"/>
                </a:moveTo>
                <a:lnTo>
                  <a:pt x="9478" y="18192"/>
                </a:lnTo>
                <a:lnTo>
                  <a:pt x="9473" y="18240"/>
                </a:lnTo>
                <a:cubicBezTo>
                  <a:pt x="9473" y="18253"/>
                  <a:pt x="9474" y="18256"/>
                  <a:pt x="9481" y="18235"/>
                </a:cubicBezTo>
                <a:lnTo>
                  <a:pt x="9482" y="18230"/>
                </a:lnTo>
                <a:close/>
                <a:moveTo>
                  <a:pt x="9478" y="18192"/>
                </a:moveTo>
                <a:lnTo>
                  <a:pt x="9479" y="18188"/>
                </a:lnTo>
                <a:cubicBezTo>
                  <a:pt x="9480" y="18178"/>
                  <a:pt x="9477" y="18178"/>
                  <a:pt x="9476" y="18173"/>
                </a:cubicBezTo>
                <a:lnTo>
                  <a:pt x="9478" y="18192"/>
                </a:lnTo>
                <a:close/>
                <a:moveTo>
                  <a:pt x="9221" y="18596"/>
                </a:moveTo>
                <a:cubicBezTo>
                  <a:pt x="9221" y="18596"/>
                  <a:pt x="9222" y="18597"/>
                  <a:pt x="9194" y="18631"/>
                </a:cubicBezTo>
                <a:cubicBezTo>
                  <a:pt x="9194" y="18631"/>
                  <a:pt x="9195" y="18630"/>
                  <a:pt x="9192" y="18640"/>
                </a:cubicBezTo>
                <a:lnTo>
                  <a:pt x="9176" y="18691"/>
                </a:lnTo>
                <a:lnTo>
                  <a:pt x="9199" y="18672"/>
                </a:lnTo>
                <a:cubicBezTo>
                  <a:pt x="9199" y="18672"/>
                  <a:pt x="9198" y="18672"/>
                  <a:pt x="9257" y="18646"/>
                </a:cubicBezTo>
                <a:cubicBezTo>
                  <a:pt x="9257" y="18646"/>
                  <a:pt x="9256" y="18645"/>
                  <a:pt x="9245" y="18635"/>
                </a:cubicBezTo>
                <a:cubicBezTo>
                  <a:pt x="9245" y="18635"/>
                  <a:pt x="9245" y="18636"/>
                  <a:pt x="9221" y="18596"/>
                </a:cubicBezTo>
                <a:close/>
                <a:moveTo>
                  <a:pt x="9176" y="18691"/>
                </a:moveTo>
                <a:lnTo>
                  <a:pt x="9165" y="18700"/>
                </a:lnTo>
                <a:cubicBezTo>
                  <a:pt x="9159" y="18703"/>
                  <a:pt x="9157" y="18706"/>
                  <a:pt x="9165" y="18711"/>
                </a:cubicBezTo>
                <a:lnTo>
                  <a:pt x="9166" y="18711"/>
                </a:lnTo>
                <a:lnTo>
                  <a:pt x="9169" y="18710"/>
                </a:lnTo>
                <a:cubicBezTo>
                  <a:pt x="9171" y="18707"/>
                  <a:pt x="9170" y="18707"/>
                  <a:pt x="9170" y="18707"/>
                </a:cubicBezTo>
                <a:lnTo>
                  <a:pt x="9176" y="18691"/>
                </a:lnTo>
                <a:close/>
                <a:moveTo>
                  <a:pt x="9166" y="18711"/>
                </a:moveTo>
                <a:lnTo>
                  <a:pt x="9153" y="18729"/>
                </a:lnTo>
                <a:cubicBezTo>
                  <a:pt x="9153" y="18729"/>
                  <a:pt x="9153" y="18730"/>
                  <a:pt x="9224" y="18733"/>
                </a:cubicBezTo>
                <a:lnTo>
                  <a:pt x="9166" y="18711"/>
                </a:lnTo>
                <a:close/>
                <a:moveTo>
                  <a:pt x="7121" y="20687"/>
                </a:moveTo>
                <a:cubicBezTo>
                  <a:pt x="7120" y="20691"/>
                  <a:pt x="7121" y="20691"/>
                  <a:pt x="7121" y="20691"/>
                </a:cubicBezTo>
                <a:cubicBezTo>
                  <a:pt x="7121" y="20691"/>
                  <a:pt x="7125" y="20691"/>
                  <a:pt x="7127" y="20689"/>
                </a:cubicBezTo>
                <a:lnTo>
                  <a:pt x="7121" y="20687"/>
                </a:lnTo>
                <a:close/>
                <a:moveTo>
                  <a:pt x="6356" y="21526"/>
                </a:moveTo>
                <a:lnTo>
                  <a:pt x="6355" y="21526"/>
                </a:lnTo>
                <a:lnTo>
                  <a:pt x="6355" y="21529"/>
                </a:lnTo>
                <a:lnTo>
                  <a:pt x="6356" y="21526"/>
                </a:lnTo>
                <a:close/>
                <a:moveTo>
                  <a:pt x="6355" y="21526"/>
                </a:moveTo>
                <a:lnTo>
                  <a:pt x="6362" y="21507"/>
                </a:lnTo>
                <a:lnTo>
                  <a:pt x="6363" y="21499"/>
                </a:lnTo>
                <a:cubicBezTo>
                  <a:pt x="6363" y="21499"/>
                  <a:pt x="6362" y="21499"/>
                  <a:pt x="6315" y="21535"/>
                </a:cubicBezTo>
                <a:cubicBezTo>
                  <a:pt x="6315" y="21535"/>
                  <a:pt x="6315" y="21536"/>
                  <a:pt x="6326" y="21533"/>
                </a:cubicBezTo>
                <a:lnTo>
                  <a:pt x="6355" y="21526"/>
                </a:lnTo>
                <a:close/>
                <a:moveTo>
                  <a:pt x="6141" y="21522"/>
                </a:moveTo>
                <a:cubicBezTo>
                  <a:pt x="6141" y="21522"/>
                  <a:pt x="6141" y="21521"/>
                  <a:pt x="6083" y="21548"/>
                </a:cubicBezTo>
                <a:cubicBezTo>
                  <a:pt x="6083" y="21548"/>
                  <a:pt x="6083" y="21547"/>
                  <a:pt x="6094" y="21557"/>
                </a:cubicBezTo>
                <a:cubicBezTo>
                  <a:pt x="6094" y="21557"/>
                  <a:pt x="6093" y="21558"/>
                  <a:pt x="6141" y="21522"/>
                </a:cubicBezTo>
                <a:close/>
                <a:moveTo>
                  <a:pt x="5516" y="21510"/>
                </a:moveTo>
                <a:cubicBezTo>
                  <a:pt x="5524" y="21509"/>
                  <a:pt x="5539" y="21507"/>
                  <a:pt x="5539" y="21507"/>
                </a:cubicBezTo>
                <a:cubicBezTo>
                  <a:pt x="5522" y="21503"/>
                  <a:pt x="5517" y="21506"/>
                  <a:pt x="5516" y="21510"/>
                </a:cubicBezTo>
                <a:close/>
                <a:moveTo>
                  <a:pt x="5104" y="21348"/>
                </a:moveTo>
                <a:lnTo>
                  <a:pt x="5101" y="21337"/>
                </a:lnTo>
                <a:cubicBezTo>
                  <a:pt x="5096" y="21334"/>
                  <a:pt x="5085" y="21333"/>
                  <a:pt x="5064" y="21335"/>
                </a:cubicBezTo>
                <a:lnTo>
                  <a:pt x="5104" y="21348"/>
                </a:lnTo>
                <a:close/>
                <a:moveTo>
                  <a:pt x="4618" y="20962"/>
                </a:moveTo>
                <a:lnTo>
                  <a:pt x="4611" y="20950"/>
                </a:lnTo>
                <a:cubicBezTo>
                  <a:pt x="4618" y="20942"/>
                  <a:pt x="4606" y="20971"/>
                  <a:pt x="4618" y="20962"/>
                </a:cubicBezTo>
                <a:close/>
                <a:moveTo>
                  <a:pt x="4557" y="20671"/>
                </a:moveTo>
                <a:lnTo>
                  <a:pt x="4554" y="20673"/>
                </a:lnTo>
                <a:cubicBezTo>
                  <a:pt x="4554" y="20673"/>
                  <a:pt x="4559" y="20673"/>
                  <a:pt x="4560" y="20672"/>
                </a:cubicBezTo>
                <a:lnTo>
                  <a:pt x="4557" y="20671"/>
                </a:lnTo>
                <a:close/>
                <a:moveTo>
                  <a:pt x="3880" y="21073"/>
                </a:moveTo>
                <a:lnTo>
                  <a:pt x="3879" y="21066"/>
                </a:lnTo>
                <a:lnTo>
                  <a:pt x="3872" y="21076"/>
                </a:lnTo>
                <a:lnTo>
                  <a:pt x="3880" y="21073"/>
                </a:lnTo>
                <a:close/>
                <a:moveTo>
                  <a:pt x="4093" y="19627"/>
                </a:moveTo>
                <a:lnTo>
                  <a:pt x="4094" y="19615"/>
                </a:lnTo>
                <a:cubicBezTo>
                  <a:pt x="4096" y="19598"/>
                  <a:pt x="4096" y="19598"/>
                  <a:pt x="4096" y="19598"/>
                </a:cubicBezTo>
                <a:cubicBezTo>
                  <a:pt x="4095" y="19592"/>
                  <a:pt x="4094" y="19600"/>
                  <a:pt x="4093" y="19611"/>
                </a:cubicBezTo>
                <a:lnTo>
                  <a:pt x="4093" y="19627"/>
                </a:lnTo>
                <a:close/>
                <a:moveTo>
                  <a:pt x="3375" y="21022"/>
                </a:moveTo>
                <a:lnTo>
                  <a:pt x="3370" y="21025"/>
                </a:lnTo>
                <a:lnTo>
                  <a:pt x="3368" y="21029"/>
                </a:lnTo>
                <a:lnTo>
                  <a:pt x="3390" y="21061"/>
                </a:lnTo>
                <a:cubicBezTo>
                  <a:pt x="3390" y="21061"/>
                  <a:pt x="3391" y="21062"/>
                  <a:pt x="3390" y="21057"/>
                </a:cubicBezTo>
                <a:lnTo>
                  <a:pt x="3386" y="21020"/>
                </a:lnTo>
                <a:lnTo>
                  <a:pt x="3382" y="21025"/>
                </a:lnTo>
                <a:lnTo>
                  <a:pt x="3375" y="21022"/>
                </a:lnTo>
                <a:close/>
                <a:moveTo>
                  <a:pt x="3385" y="20570"/>
                </a:moveTo>
                <a:lnTo>
                  <a:pt x="3390" y="20554"/>
                </a:lnTo>
                <a:cubicBezTo>
                  <a:pt x="3392" y="20548"/>
                  <a:pt x="3392" y="20548"/>
                  <a:pt x="3392" y="20548"/>
                </a:cubicBezTo>
                <a:lnTo>
                  <a:pt x="3386" y="20542"/>
                </a:lnTo>
                <a:lnTo>
                  <a:pt x="3385" y="20570"/>
                </a:lnTo>
                <a:close/>
                <a:moveTo>
                  <a:pt x="3386" y="20542"/>
                </a:moveTo>
                <a:lnTo>
                  <a:pt x="3389" y="20507"/>
                </a:lnTo>
                <a:cubicBezTo>
                  <a:pt x="3389" y="20507"/>
                  <a:pt x="3388" y="20507"/>
                  <a:pt x="3368" y="20509"/>
                </a:cubicBezTo>
                <a:cubicBezTo>
                  <a:pt x="3368" y="20509"/>
                  <a:pt x="3368" y="20509"/>
                  <a:pt x="3359" y="20520"/>
                </a:cubicBezTo>
                <a:lnTo>
                  <a:pt x="3386" y="20542"/>
                </a:lnTo>
                <a:close/>
                <a:moveTo>
                  <a:pt x="3403" y="20790"/>
                </a:moveTo>
                <a:lnTo>
                  <a:pt x="3433" y="20752"/>
                </a:lnTo>
                <a:lnTo>
                  <a:pt x="3430" y="20724"/>
                </a:lnTo>
                <a:cubicBezTo>
                  <a:pt x="3429" y="20711"/>
                  <a:pt x="3425" y="20715"/>
                  <a:pt x="3406" y="20778"/>
                </a:cubicBezTo>
                <a:lnTo>
                  <a:pt x="3403" y="20790"/>
                </a:lnTo>
                <a:close/>
                <a:moveTo>
                  <a:pt x="3433" y="20752"/>
                </a:moveTo>
                <a:lnTo>
                  <a:pt x="3434" y="20761"/>
                </a:lnTo>
                <a:cubicBezTo>
                  <a:pt x="3438" y="20771"/>
                  <a:pt x="3447" y="20776"/>
                  <a:pt x="3464" y="20761"/>
                </a:cubicBezTo>
                <a:cubicBezTo>
                  <a:pt x="3464" y="20761"/>
                  <a:pt x="3464" y="20762"/>
                  <a:pt x="3460" y="20720"/>
                </a:cubicBezTo>
                <a:cubicBezTo>
                  <a:pt x="3439" y="20722"/>
                  <a:pt x="3450" y="20730"/>
                  <a:pt x="3450" y="20730"/>
                </a:cubicBezTo>
                <a:cubicBezTo>
                  <a:pt x="3450" y="20730"/>
                  <a:pt x="3451" y="20731"/>
                  <a:pt x="3443" y="20740"/>
                </a:cubicBezTo>
                <a:lnTo>
                  <a:pt x="3433" y="20752"/>
                </a:lnTo>
                <a:close/>
                <a:moveTo>
                  <a:pt x="3502" y="20726"/>
                </a:moveTo>
                <a:lnTo>
                  <a:pt x="3505" y="20672"/>
                </a:lnTo>
                <a:cubicBezTo>
                  <a:pt x="3503" y="20677"/>
                  <a:pt x="3499" y="20713"/>
                  <a:pt x="3501" y="20729"/>
                </a:cubicBezTo>
                <a:lnTo>
                  <a:pt x="3502" y="20726"/>
                </a:lnTo>
                <a:close/>
                <a:moveTo>
                  <a:pt x="3649" y="20156"/>
                </a:moveTo>
                <a:cubicBezTo>
                  <a:pt x="3649" y="20156"/>
                  <a:pt x="3650" y="20156"/>
                  <a:pt x="3655" y="20103"/>
                </a:cubicBezTo>
                <a:cubicBezTo>
                  <a:pt x="3663" y="19977"/>
                  <a:pt x="3777" y="19996"/>
                  <a:pt x="3696" y="20004"/>
                </a:cubicBezTo>
                <a:cubicBezTo>
                  <a:pt x="3696" y="20004"/>
                  <a:pt x="3697" y="20005"/>
                  <a:pt x="3686" y="19996"/>
                </a:cubicBezTo>
                <a:cubicBezTo>
                  <a:pt x="3662" y="19956"/>
                  <a:pt x="3733" y="19959"/>
                  <a:pt x="3720" y="19929"/>
                </a:cubicBezTo>
                <a:cubicBezTo>
                  <a:pt x="3713" y="19919"/>
                  <a:pt x="3713" y="19915"/>
                  <a:pt x="3710" y="19908"/>
                </a:cubicBezTo>
                <a:cubicBezTo>
                  <a:pt x="3707" y="19916"/>
                  <a:pt x="3701" y="19921"/>
                  <a:pt x="3705" y="19899"/>
                </a:cubicBezTo>
                <a:lnTo>
                  <a:pt x="3705" y="19896"/>
                </a:lnTo>
                <a:lnTo>
                  <a:pt x="3696" y="19889"/>
                </a:lnTo>
                <a:cubicBezTo>
                  <a:pt x="3696" y="19889"/>
                  <a:pt x="3695" y="19889"/>
                  <a:pt x="3672" y="19965"/>
                </a:cubicBezTo>
                <a:cubicBezTo>
                  <a:pt x="3672" y="19965"/>
                  <a:pt x="3672" y="19966"/>
                  <a:pt x="3676" y="20007"/>
                </a:cubicBezTo>
                <a:cubicBezTo>
                  <a:pt x="3622" y="20075"/>
                  <a:pt x="3611" y="20122"/>
                  <a:pt x="3614" y="20144"/>
                </a:cubicBezTo>
                <a:lnTo>
                  <a:pt x="3623" y="20153"/>
                </a:lnTo>
                <a:lnTo>
                  <a:pt x="3631" y="20136"/>
                </a:lnTo>
                <a:cubicBezTo>
                  <a:pt x="3636" y="20126"/>
                  <a:pt x="3637" y="20125"/>
                  <a:pt x="3637" y="20125"/>
                </a:cubicBezTo>
                <a:cubicBezTo>
                  <a:pt x="3636" y="20144"/>
                  <a:pt x="3632" y="20154"/>
                  <a:pt x="3627" y="20157"/>
                </a:cubicBezTo>
                <a:lnTo>
                  <a:pt x="3623" y="20153"/>
                </a:lnTo>
                <a:lnTo>
                  <a:pt x="3594" y="20204"/>
                </a:lnTo>
                <a:cubicBezTo>
                  <a:pt x="3594" y="20204"/>
                  <a:pt x="3593" y="20203"/>
                  <a:pt x="3590" y="20277"/>
                </a:cubicBezTo>
                <a:cubicBezTo>
                  <a:pt x="3590" y="20277"/>
                  <a:pt x="3590" y="20277"/>
                  <a:pt x="3649" y="20156"/>
                </a:cubicBezTo>
                <a:close/>
                <a:moveTo>
                  <a:pt x="3705" y="19896"/>
                </a:moveTo>
                <a:lnTo>
                  <a:pt x="3712" y="19877"/>
                </a:lnTo>
                <a:cubicBezTo>
                  <a:pt x="3707" y="19883"/>
                  <a:pt x="3704" y="19889"/>
                  <a:pt x="3705" y="19896"/>
                </a:cubicBezTo>
                <a:close/>
                <a:moveTo>
                  <a:pt x="3705" y="19896"/>
                </a:moveTo>
                <a:cubicBezTo>
                  <a:pt x="3705" y="19900"/>
                  <a:pt x="3709" y="19904"/>
                  <a:pt x="3710" y="19908"/>
                </a:cubicBezTo>
                <a:cubicBezTo>
                  <a:pt x="3711" y="19906"/>
                  <a:pt x="3713" y="19905"/>
                  <a:pt x="3713" y="19902"/>
                </a:cubicBezTo>
                <a:lnTo>
                  <a:pt x="3705" y="19896"/>
                </a:lnTo>
                <a:close/>
                <a:moveTo>
                  <a:pt x="3712" y="19877"/>
                </a:moveTo>
                <a:cubicBezTo>
                  <a:pt x="3726" y="19861"/>
                  <a:pt x="3751" y="19853"/>
                  <a:pt x="3730" y="19824"/>
                </a:cubicBezTo>
                <a:lnTo>
                  <a:pt x="3712" y="19877"/>
                </a:lnTo>
                <a:close/>
                <a:moveTo>
                  <a:pt x="4348" y="17541"/>
                </a:moveTo>
                <a:lnTo>
                  <a:pt x="4305" y="17525"/>
                </a:lnTo>
                <a:cubicBezTo>
                  <a:pt x="4305" y="17525"/>
                  <a:pt x="4306" y="17524"/>
                  <a:pt x="4308" y="17545"/>
                </a:cubicBezTo>
                <a:cubicBezTo>
                  <a:pt x="4308" y="17545"/>
                  <a:pt x="4308" y="17545"/>
                  <a:pt x="4318" y="17544"/>
                </a:cubicBezTo>
                <a:lnTo>
                  <a:pt x="4348" y="17541"/>
                </a:lnTo>
                <a:close/>
                <a:moveTo>
                  <a:pt x="4523" y="16850"/>
                </a:moveTo>
                <a:lnTo>
                  <a:pt x="4518" y="16864"/>
                </a:lnTo>
                <a:cubicBezTo>
                  <a:pt x="4497" y="16866"/>
                  <a:pt x="4498" y="16867"/>
                  <a:pt x="4498" y="16867"/>
                </a:cubicBezTo>
                <a:cubicBezTo>
                  <a:pt x="4491" y="16899"/>
                  <a:pt x="4491" y="16899"/>
                  <a:pt x="4491" y="16899"/>
                </a:cubicBezTo>
                <a:cubicBezTo>
                  <a:pt x="4511" y="16897"/>
                  <a:pt x="4511" y="16896"/>
                  <a:pt x="4511" y="16896"/>
                </a:cubicBezTo>
                <a:cubicBezTo>
                  <a:pt x="4519" y="16892"/>
                  <a:pt x="4530" y="16887"/>
                  <a:pt x="4536" y="16882"/>
                </a:cubicBezTo>
                <a:cubicBezTo>
                  <a:pt x="4544" y="16875"/>
                  <a:pt x="4546" y="16867"/>
                  <a:pt x="4536" y="16857"/>
                </a:cubicBezTo>
                <a:lnTo>
                  <a:pt x="4523" y="16850"/>
                </a:lnTo>
                <a:close/>
                <a:moveTo>
                  <a:pt x="3950" y="18061"/>
                </a:moveTo>
                <a:lnTo>
                  <a:pt x="3937" y="18095"/>
                </a:lnTo>
                <a:cubicBezTo>
                  <a:pt x="3933" y="18106"/>
                  <a:pt x="3934" y="18106"/>
                  <a:pt x="3934" y="18106"/>
                </a:cubicBezTo>
                <a:cubicBezTo>
                  <a:pt x="3935" y="18112"/>
                  <a:pt x="3943" y="18105"/>
                  <a:pt x="3953" y="18095"/>
                </a:cubicBezTo>
                <a:cubicBezTo>
                  <a:pt x="3972" y="18074"/>
                  <a:pt x="3995" y="18038"/>
                  <a:pt x="3962" y="18054"/>
                </a:cubicBezTo>
                <a:lnTo>
                  <a:pt x="3950" y="18061"/>
                </a:lnTo>
                <a:close/>
                <a:moveTo>
                  <a:pt x="3865" y="18354"/>
                </a:moveTo>
                <a:lnTo>
                  <a:pt x="3883" y="18331"/>
                </a:lnTo>
                <a:cubicBezTo>
                  <a:pt x="3883" y="18331"/>
                  <a:pt x="3884" y="18331"/>
                  <a:pt x="3862" y="18312"/>
                </a:cubicBezTo>
                <a:cubicBezTo>
                  <a:pt x="3862" y="18312"/>
                  <a:pt x="3861" y="18313"/>
                  <a:pt x="3865" y="18354"/>
                </a:cubicBezTo>
                <a:close/>
                <a:moveTo>
                  <a:pt x="3805" y="18523"/>
                </a:moveTo>
                <a:lnTo>
                  <a:pt x="3802" y="18548"/>
                </a:lnTo>
                <a:cubicBezTo>
                  <a:pt x="3802" y="18548"/>
                  <a:pt x="3817" y="18537"/>
                  <a:pt x="3821" y="18529"/>
                </a:cubicBezTo>
                <a:cubicBezTo>
                  <a:pt x="3823" y="18525"/>
                  <a:pt x="3822" y="18521"/>
                  <a:pt x="3817" y="18520"/>
                </a:cubicBezTo>
                <a:lnTo>
                  <a:pt x="3805" y="18523"/>
                </a:lnTo>
                <a:close/>
                <a:moveTo>
                  <a:pt x="3471" y="19415"/>
                </a:moveTo>
                <a:lnTo>
                  <a:pt x="3461" y="19423"/>
                </a:lnTo>
                <a:cubicBezTo>
                  <a:pt x="3451" y="19433"/>
                  <a:pt x="3444" y="19443"/>
                  <a:pt x="3445" y="19453"/>
                </a:cubicBezTo>
                <a:lnTo>
                  <a:pt x="3462" y="19465"/>
                </a:lnTo>
                <a:lnTo>
                  <a:pt x="3471" y="19415"/>
                </a:lnTo>
                <a:close/>
                <a:moveTo>
                  <a:pt x="3462" y="19465"/>
                </a:moveTo>
                <a:lnTo>
                  <a:pt x="3453" y="19523"/>
                </a:lnTo>
                <a:lnTo>
                  <a:pt x="3451" y="19529"/>
                </a:lnTo>
                <a:lnTo>
                  <a:pt x="3454" y="19532"/>
                </a:lnTo>
                <a:lnTo>
                  <a:pt x="3465" y="19468"/>
                </a:lnTo>
                <a:lnTo>
                  <a:pt x="3462" y="19465"/>
                </a:lnTo>
                <a:close/>
                <a:moveTo>
                  <a:pt x="3465" y="19468"/>
                </a:moveTo>
                <a:lnTo>
                  <a:pt x="3481" y="19478"/>
                </a:lnTo>
                <a:lnTo>
                  <a:pt x="3471" y="19439"/>
                </a:lnTo>
                <a:lnTo>
                  <a:pt x="3467" y="19466"/>
                </a:lnTo>
                <a:lnTo>
                  <a:pt x="3465" y="19468"/>
                </a:lnTo>
                <a:close/>
                <a:moveTo>
                  <a:pt x="3481" y="19478"/>
                </a:moveTo>
                <a:lnTo>
                  <a:pt x="3484" y="19490"/>
                </a:lnTo>
                <a:lnTo>
                  <a:pt x="3484" y="19481"/>
                </a:lnTo>
                <a:lnTo>
                  <a:pt x="3481" y="19478"/>
                </a:lnTo>
                <a:close/>
                <a:moveTo>
                  <a:pt x="3484" y="19490"/>
                </a:moveTo>
                <a:lnTo>
                  <a:pt x="3481" y="19509"/>
                </a:lnTo>
                <a:lnTo>
                  <a:pt x="3487" y="19501"/>
                </a:lnTo>
                <a:lnTo>
                  <a:pt x="3484" y="19490"/>
                </a:lnTo>
                <a:close/>
                <a:moveTo>
                  <a:pt x="3481" y="19509"/>
                </a:moveTo>
                <a:lnTo>
                  <a:pt x="3464" y="19535"/>
                </a:lnTo>
                <a:cubicBezTo>
                  <a:pt x="3460" y="19539"/>
                  <a:pt x="3458" y="19538"/>
                  <a:pt x="3457" y="19535"/>
                </a:cubicBezTo>
                <a:lnTo>
                  <a:pt x="3454" y="19532"/>
                </a:lnTo>
                <a:lnTo>
                  <a:pt x="3448" y="19561"/>
                </a:lnTo>
                <a:cubicBezTo>
                  <a:pt x="3446" y="19571"/>
                  <a:pt x="3445" y="19575"/>
                  <a:pt x="3445" y="19570"/>
                </a:cubicBezTo>
                <a:lnTo>
                  <a:pt x="3451" y="19529"/>
                </a:lnTo>
                <a:lnTo>
                  <a:pt x="3448" y="19526"/>
                </a:lnTo>
                <a:cubicBezTo>
                  <a:pt x="3448" y="19526"/>
                  <a:pt x="3447" y="19526"/>
                  <a:pt x="3426" y="19622"/>
                </a:cubicBezTo>
                <a:cubicBezTo>
                  <a:pt x="3426" y="19622"/>
                  <a:pt x="3426" y="19623"/>
                  <a:pt x="3448" y="19641"/>
                </a:cubicBezTo>
                <a:cubicBezTo>
                  <a:pt x="3448" y="19641"/>
                  <a:pt x="3449" y="19641"/>
                  <a:pt x="3479" y="19533"/>
                </a:cubicBezTo>
                <a:cubicBezTo>
                  <a:pt x="3479" y="19533"/>
                  <a:pt x="3479" y="19534"/>
                  <a:pt x="3479" y="19528"/>
                </a:cubicBezTo>
                <a:lnTo>
                  <a:pt x="3481" y="19509"/>
                </a:lnTo>
                <a:close/>
                <a:moveTo>
                  <a:pt x="3448" y="19641"/>
                </a:moveTo>
                <a:cubicBezTo>
                  <a:pt x="3448" y="19641"/>
                  <a:pt x="3448" y="19642"/>
                  <a:pt x="3461" y="19672"/>
                </a:cubicBezTo>
                <a:cubicBezTo>
                  <a:pt x="3461" y="19672"/>
                  <a:pt x="3461" y="19671"/>
                  <a:pt x="3479" y="19649"/>
                </a:cubicBezTo>
                <a:cubicBezTo>
                  <a:pt x="3479" y="19649"/>
                  <a:pt x="3480" y="19649"/>
                  <a:pt x="3448" y="19641"/>
                </a:cubicBezTo>
                <a:close/>
                <a:moveTo>
                  <a:pt x="3475" y="18910"/>
                </a:moveTo>
                <a:lnTo>
                  <a:pt x="3471" y="18917"/>
                </a:lnTo>
                <a:lnTo>
                  <a:pt x="3485" y="18912"/>
                </a:lnTo>
                <a:lnTo>
                  <a:pt x="3487" y="18907"/>
                </a:lnTo>
                <a:lnTo>
                  <a:pt x="3475" y="18910"/>
                </a:lnTo>
                <a:close/>
                <a:moveTo>
                  <a:pt x="3485" y="18912"/>
                </a:moveTo>
                <a:lnTo>
                  <a:pt x="3482" y="18926"/>
                </a:lnTo>
                <a:cubicBezTo>
                  <a:pt x="3482" y="18926"/>
                  <a:pt x="3483" y="18926"/>
                  <a:pt x="3494" y="18936"/>
                </a:cubicBezTo>
                <a:cubicBezTo>
                  <a:pt x="3503" y="18924"/>
                  <a:pt x="3502" y="18914"/>
                  <a:pt x="3496" y="18910"/>
                </a:cubicBezTo>
                <a:lnTo>
                  <a:pt x="3485" y="18912"/>
                </a:lnTo>
                <a:close/>
                <a:moveTo>
                  <a:pt x="2995" y="20054"/>
                </a:moveTo>
                <a:lnTo>
                  <a:pt x="2989" y="20073"/>
                </a:lnTo>
                <a:lnTo>
                  <a:pt x="2994" y="20068"/>
                </a:lnTo>
                <a:lnTo>
                  <a:pt x="2995" y="20054"/>
                </a:lnTo>
                <a:close/>
                <a:moveTo>
                  <a:pt x="1314" y="20504"/>
                </a:moveTo>
                <a:lnTo>
                  <a:pt x="1322" y="20513"/>
                </a:lnTo>
                <a:lnTo>
                  <a:pt x="1338" y="20496"/>
                </a:lnTo>
                <a:lnTo>
                  <a:pt x="1314" y="20504"/>
                </a:lnTo>
                <a:close/>
                <a:moveTo>
                  <a:pt x="1395" y="19819"/>
                </a:moveTo>
                <a:lnTo>
                  <a:pt x="1388" y="19805"/>
                </a:lnTo>
                <a:cubicBezTo>
                  <a:pt x="1379" y="19826"/>
                  <a:pt x="1382" y="19824"/>
                  <a:pt x="1390" y="19819"/>
                </a:cubicBezTo>
                <a:lnTo>
                  <a:pt x="1395" y="19819"/>
                </a:lnTo>
                <a:close/>
                <a:moveTo>
                  <a:pt x="1351" y="19308"/>
                </a:moveTo>
                <a:lnTo>
                  <a:pt x="1352" y="19313"/>
                </a:lnTo>
                <a:lnTo>
                  <a:pt x="1354" y="19310"/>
                </a:lnTo>
                <a:cubicBezTo>
                  <a:pt x="1356" y="19305"/>
                  <a:pt x="1360" y="19294"/>
                  <a:pt x="1368" y="19273"/>
                </a:cubicBezTo>
                <a:cubicBezTo>
                  <a:pt x="1368" y="19273"/>
                  <a:pt x="1368" y="19272"/>
                  <a:pt x="1362" y="19277"/>
                </a:cubicBezTo>
                <a:lnTo>
                  <a:pt x="1346" y="19289"/>
                </a:lnTo>
                <a:lnTo>
                  <a:pt x="1351" y="19308"/>
                </a:lnTo>
                <a:close/>
                <a:moveTo>
                  <a:pt x="1346" y="19289"/>
                </a:moveTo>
                <a:lnTo>
                  <a:pt x="1346" y="19286"/>
                </a:lnTo>
                <a:cubicBezTo>
                  <a:pt x="1344" y="19282"/>
                  <a:pt x="1342" y="19281"/>
                  <a:pt x="1344" y="19290"/>
                </a:cubicBezTo>
                <a:lnTo>
                  <a:pt x="1346" y="19289"/>
                </a:lnTo>
                <a:close/>
                <a:moveTo>
                  <a:pt x="796" y="19446"/>
                </a:moveTo>
                <a:lnTo>
                  <a:pt x="798" y="19445"/>
                </a:lnTo>
                <a:lnTo>
                  <a:pt x="798" y="19443"/>
                </a:lnTo>
                <a:lnTo>
                  <a:pt x="796" y="19443"/>
                </a:lnTo>
                <a:lnTo>
                  <a:pt x="796" y="19446"/>
                </a:lnTo>
                <a:close/>
                <a:moveTo>
                  <a:pt x="1147" y="18372"/>
                </a:moveTo>
                <a:lnTo>
                  <a:pt x="1152" y="18360"/>
                </a:lnTo>
                <a:cubicBezTo>
                  <a:pt x="1158" y="18350"/>
                  <a:pt x="1158" y="18351"/>
                  <a:pt x="1158" y="18351"/>
                </a:cubicBezTo>
                <a:cubicBezTo>
                  <a:pt x="1140" y="18374"/>
                  <a:pt x="1140" y="18373"/>
                  <a:pt x="1140" y="18373"/>
                </a:cubicBezTo>
                <a:lnTo>
                  <a:pt x="1147" y="18372"/>
                </a:lnTo>
                <a:close/>
                <a:moveTo>
                  <a:pt x="1491" y="17840"/>
                </a:moveTo>
                <a:lnTo>
                  <a:pt x="1494" y="17826"/>
                </a:lnTo>
                <a:lnTo>
                  <a:pt x="1484" y="17826"/>
                </a:lnTo>
                <a:cubicBezTo>
                  <a:pt x="1484" y="17826"/>
                  <a:pt x="1490" y="17837"/>
                  <a:pt x="1491" y="17840"/>
                </a:cubicBezTo>
                <a:close/>
                <a:moveTo>
                  <a:pt x="1550" y="17687"/>
                </a:moveTo>
                <a:lnTo>
                  <a:pt x="1541" y="17663"/>
                </a:lnTo>
                <a:cubicBezTo>
                  <a:pt x="1536" y="17669"/>
                  <a:pt x="1533" y="17677"/>
                  <a:pt x="1538" y="17684"/>
                </a:cubicBezTo>
                <a:lnTo>
                  <a:pt x="1550" y="17687"/>
                </a:lnTo>
                <a:close/>
                <a:moveTo>
                  <a:pt x="1692" y="17392"/>
                </a:moveTo>
                <a:lnTo>
                  <a:pt x="1703" y="17386"/>
                </a:lnTo>
                <a:lnTo>
                  <a:pt x="1693" y="17388"/>
                </a:lnTo>
                <a:lnTo>
                  <a:pt x="1692" y="17392"/>
                </a:lnTo>
                <a:close/>
                <a:moveTo>
                  <a:pt x="1206" y="17825"/>
                </a:moveTo>
                <a:lnTo>
                  <a:pt x="1203" y="17829"/>
                </a:lnTo>
                <a:cubicBezTo>
                  <a:pt x="1201" y="17833"/>
                  <a:pt x="1200" y="17834"/>
                  <a:pt x="1206" y="17829"/>
                </a:cubicBezTo>
                <a:lnTo>
                  <a:pt x="1211" y="17826"/>
                </a:lnTo>
                <a:lnTo>
                  <a:pt x="1206" y="17825"/>
                </a:lnTo>
                <a:close/>
                <a:moveTo>
                  <a:pt x="1211" y="17826"/>
                </a:moveTo>
                <a:lnTo>
                  <a:pt x="1240" y="17829"/>
                </a:lnTo>
                <a:cubicBezTo>
                  <a:pt x="1240" y="17829"/>
                  <a:pt x="1240" y="17829"/>
                  <a:pt x="1247" y="17797"/>
                </a:cubicBezTo>
                <a:lnTo>
                  <a:pt x="1211" y="17826"/>
                </a:lnTo>
                <a:close/>
                <a:moveTo>
                  <a:pt x="1099" y="17945"/>
                </a:moveTo>
                <a:lnTo>
                  <a:pt x="1101" y="17965"/>
                </a:lnTo>
                <a:lnTo>
                  <a:pt x="1103" y="17947"/>
                </a:lnTo>
                <a:lnTo>
                  <a:pt x="1099" y="17945"/>
                </a:lnTo>
                <a:close/>
                <a:moveTo>
                  <a:pt x="1101" y="17965"/>
                </a:moveTo>
                <a:lnTo>
                  <a:pt x="1099" y="17975"/>
                </a:lnTo>
                <a:lnTo>
                  <a:pt x="1101" y="17975"/>
                </a:lnTo>
                <a:lnTo>
                  <a:pt x="1101" y="17971"/>
                </a:lnTo>
                <a:lnTo>
                  <a:pt x="1101" y="17965"/>
                </a:lnTo>
                <a:close/>
                <a:moveTo>
                  <a:pt x="1101" y="17975"/>
                </a:moveTo>
                <a:lnTo>
                  <a:pt x="1101" y="17980"/>
                </a:lnTo>
                <a:lnTo>
                  <a:pt x="1104" y="17974"/>
                </a:lnTo>
                <a:lnTo>
                  <a:pt x="1101" y="17975"/>
                </a:lnTo>
                <a:close/>
                <a:moveTo>
                  <a:pt x="1104" y="17974"/>
                </a:moveTo>
                <a:lnTo>
                  <a:pt x="1131" y="17966"/>
                </a:lnTo>
                <a:cubicBezTo>
                  <a:pt x="1138" y="17934"/>
                  <a:pt x="1131" y="17966"/>
                  <a:pt x="1120" y="17956"/>
                </a:cubicBezTo>
                <a:cubicBezTo>
                  <a:pt x="1109" y="17947"/>
                  <a:pt x="1109" y="17953"/>
                  <a:pt x="1110" y="17961"/>
                </a:cubicBezTo>
                <a:lnTo>
                  <a:pt x="1104" y="17974"/>
                </a:lnTo>
                <a:close/>
                <a:moveTo>
                  <a:pt x="303" y="18910"/>
                </a:moveTo>
                <a:lnTo>
                  <a:pt x="305" y="18907"/>
                </a:lnTo>
                <a:cubicBezTo>
                  <a:pt x="305" y="18907"/>
                  <a:pt x="297" y="18905"/>
                  <a:pt x="294" y="18905"/>
                </a:cubicBezTo>
                <a:lnTo>
                  <a:pt x="303" y="18910"/>
                </a:lnTo>
                <a:close/>
                <a:moveTo>
                  <a:pt x="1355" y="13698"/>
                </a:moveTo>
                <a:cubicBezTo>
                  <a:pt x="1355" y="13698"/>
                  <a:pt x="1356" y="13691"/>
                  <a:pt x="1356" y="13691"/>
                </a:cubicBezTo>
                <a:cubicBezTo>
                  <a:pt x="1354" y="13670"/>
                  <a:pt x="1354" y="13670"/>
                  <a:pt x="1354" y="13670"/>
                </a:cubicBezTo>
                <a:cubicBezTo>
                  <a:pt x="1365" y="13665"/>
                  <a:pt x="1359" y="13684"/>
                  <a:pt x="1355" y="13698"/>
                </a:cubicBezTo>
                <a:close/>
                <a:moveTo>
                  <a:pt x="1827" y="8691"/>
                </a:moveTo>
                <a:cubicBezTo>
                  <a:pt x="1838" y="8700"/>
                  <a:pt x="1838" y="8700"/>
                  <a:pt x="1838" y="8700"/>
                </a:cubicBezTo>
                <a:lnTo>
                  <a:pt x="1837" y="8692"/>
                </a:lnTo>
                <a:lnTo>
                  <a:pt x="1827" y="8691"/>
                </a:lnTo>
                <a:close/>
                <a:moveTo>
                  <a:pt x="1837" y="8692"/>
                </a:moveTo>
                <a:lnTo>
                  <a:pt x="1858" y="8698"/>
                </a:lnTo>
                <a:cubicBezTo>
                  <a:pt x="1843" y="8647"/>
                  <a:pt x="1887" y="8684"/>
                  <a:pt x="1883" y="8643"/>
                </a:cubicBezTo>
                <a:cubicBezTo>
                  <a:pt x="1883" y="8643"/>
                  <a:pt x="1883" y="8643"/>
                  <a:pt x="1868" y="8592"/>
                </a:cubicBezTo>
                <a:cubicBezTo>
                  <a:pt x="1868" y="8592"/>
                  <a:pt x="1869" y="8591"/>
                  <a:pt x="1832" y="8637"/>
                </a:cubicBezTo>
                <a:cubicBezTo>
                  <a:pt x="1832" y="8637"/>
                  <a:pt x="1832" y="8638"/>
                  <a:pt x="1832" y="8646"/>
                </a:cubicBezTo>
                <a:lnTo>
                  <a:pt x="1837" y="8692"/>
                </a:lnTo>
                <a:close/>
                <a:moveTo>
                  <a:pt x="2521" y="8054"/>
                </a:moveTo>
                <a:lnTo>
                  <a:pt x="2522" y="8052"/>
                </a:lnTo>
                <a:lnTo>
                  <a:pt x="2511" y="8010"/>
                </a:lnTo>
                <a:cubicBezTo>
                  <a:pt x="2508" y="7970"/>
                  <a:pt x="2512" y="7925"/>
                  <a:pt x="2485" y="7912"/>
                </a:cubicBezTo>
                <a:cubicBezTo>
                  <a:pt x="2485" y="7912"/>
                  <a:pt x="2486" y="7913"/>
                  <a:pt x="2477" y="7924"/>
                </a:cubicBezTo>
                <a:cubicBezTo>
                  <a:pt x="2477" y="7924"/>
                  <a:pt x="2477" y="7924"/>
                  <a:pt x="2501" y="7963"/>
                </a:cubicBezTo>
                <a:cubicBezTo>
                  <a:pt x="2501" y="7963"/>
                  <a:pt x="2501" y="7963"/>
                  <a:pt x="2480" y="8060"/>
                </a:cubicBezTo>
                <a:cubicBezTo>
                  <a:pt x="2508" y="8036"/>
                  <a:pt x="2516" y="8043"/>
                  <a:pt x="2519" y="8051"/>
                </a:cubicBezTo>
                <a:lnTo>
                  <a:pt x="2521" y="8054"/>
                </a:lnTo>
                <a:close/>
                <a:moveTo>
                  <a:pt x="2522" y="8052"/>
                </a:moveTo>
                <a:lnTo>
                  <a:pt x="2522" y="8057"/>
                </a:lnTo>
                <a:lnTo>
                  <a:pt x="2529" y="8045"/>
                </a:lnTo>
                <a:cubicBezTo>
                  <a:pt x="2529" y="8045"/>
                  <a:pt x="2528" y="8044"/>
                  <a:pt x="2523" y="8049"/>
                </a:cubicBezTo>
                <a:lnTo>
                  <a:pt x="2522" y="8052"/>
                </a:lnTo>
                <a:close/>
                <a:moveTo>
                  <a:pt x="4278" y="10344"/>
                </a:moveTo>
                <a:lnTo>
                  <a:pt x="4268" y="10370"/>
                </a:lnTo>
                <a:cubicBezTo>
                  <a:pt x="4268" y="10364"/>
                  <a:pt x="4279" y="10354"/>
                  <a:pt x="4283" y="10347"/>
                </a:cubicBezTo>
                <a:lnTo>
                  <a:pt x="4278" y="10344"/>
                </a:lnTo>
                <a:close/>
                <a:moveTo>
                  <a:pt x="4182" y="10806"/>
                </a:moveTo>
                <a:lnTo>
                  <a:pt x="4169" y="10822"/>
                </a:lnTo>
                <a:cubicBezTo>
                  <a:pt x="4173" y="10820"/>
                  <a:pt x="4185" y="10814"/>
                  <a:pt x="4189" y="10809"/>
                </a:cubicBezTo>
                <a:cubicBezTo>
                  <a:pt x="4191" y="10806"/>
                  <a:pt x="4190" y="10805"/>
                  <a:pt x="4182" y="10806"/>
                </a:cubicBezTo>
                <a:close/>
                <a:moveTo>
                  <a:pt x="5181" y="9440"/>
                </a:moveTo>
                <a:lnTo>
                  <a:pt x="5192" y="9418"/>
                </a:lnTo>
                <a:lnTo>
                  <a:pt x="5183" y="9414"/>
                </a:lnTo>
                <a:lnTo>
                  <a:pt x="5181" y="9440"/>
                </a:lnTo>
                <a:close/>
                <a:moveTo>
                  <a:pt x="8234" y="4256"/>
                </a:moveTo>
                <a:lnTo>
                  <a:pt x="8234" y="4252"/>
                </a:lnTo>
                <a:lnTo>
                  <a:pt x="8219" y="4265"/>
                </a:lnTo>
                <a:lnTo>
                  <a:pt x="8234" y="4256"/>
                </a:lnTo>
                <a:close/>
                <a:moveTo>
                  <a:pt x="8271" y="4199"/>
                </a:moveTo>
                <a:lnTo>
                  <a:pt x="8274" y="4198"/>
                </a:lnTo>
                <a:cubicBezTo>
                  <a:pt x="8279" y="4195"/>
                  <a:pt x="8279" y="4195"/>
                  <a:pt x="8279" y="4195"/>
                </a:cubicBezTo>
                <a:cubicBezTo>
                  <a:pt x="8279" y="4195"/>
                  <a:pt x="8272" y="4193"/>
                  <a:pt x="8268" y="4195"/>
                </a:cubicBezTo>
                <a:lnTo>
                  <a:pt x="8271" y="4199"/>
                </a:lnTo>
                <a:close/>
                <a:moveTo>
                  <a:pt x="8304" y="4103"/>
                </a:moveTo>
                <a:lnTo>
                  <a:pt x="8295" y="4119"/>
                </a:lnTo>
                <a:lnTo>
                  <a:pt x="8298" y="4119"/>
                </a:lnTo>
                <a:cubicBezTo>
                  <a:pt x="8303" y="4119"/>
                  <a:pt x="8302" y="4119"/>
                  <a:pt x="8302" y="4119"/>
                </a:cubicBezTo>
                <a:lnTo>
                  <a:pt x="8304" y="4103"/>
                </a:lnTo>
                <a:close/>
                <a:moveTo>
                  <a:pt x="8295" y="4119"/>
                </a:moveTo>
                <a:lnTo>
                  <a:pt x="8262" y="4124"/>
                </a:lnTo>
                <a:cubicBezTo>
                  <a:pt x="8262" y="4124"/>
                  <a:pt x="8263" y="4124"/>
                  <a:pt x="8255" y="4156"/>
                </a:cubicBezTo>
                <a:cubicBezTo>
                  <a:pt x="8255" y="4156"/>
                  <a:pt x="8256" y="4155"/>
                  <a:pt x="8274" y="4132"/>
                </a:cubicBezTo>
                <a:cubicBezTo>
                  <a:pt x="8274" y="4132"/>
                  <a:pt x="8273" y="4132"/>
                  <a:pt x="8284" y="4141"/>
                </a:cubicBezTo>
                <a:cubicBezTo>
                  <a:pt x="8284" y="4141"/>
                  <a:pt x="8284" y="4142"/>
                  <a:pt x="8288" y="4134"/>
                </a:cubicBezTo>
                <a:lnTo>
                  <a:pt x="8295" y="4119"/>
                </a:lnTo>
                <a:close/>
                <a:moveTo>
                  <a:pt x="8677" y="3437"/>
                </a:moveTo>
                <a:lnTo>
                  <a:pt x="8685" y="3431"/>
                </a:lnTo>
                <a:cubicBezTo>
                  <a:pt x="8683" y="3410"/>
                  <a:pt x="8683" y="3411"/>
                  <a:pt x="8683" y="3411"/>
                </a:cubicBezTo>
                <a:cubicBezTo>
                  <a:pt x="8689" y="3416"/>
                  <a:pt x="8679" y="3427"/>
                  <a:pt x="8676" y="3434"/>
                </a:cubicBezTo>
                <a:lnTo>
                  <a:pt x="8677" y="3437"/>
                </a:lnTo>
                <a:close/>
                <a:moveTo>
                  <a:pt x="8745" y="3698"/>
                </a:moveTo>
                <a:lnTo>
                  <a:pt x="8740" y="3698"/>
                </a:lnTo>
                <a:lnTo>
                  <a:pt x="8748" y="3714"/>
                </a:lnTo>
                <a:cubicBezTo>
                  <a:pt x="8754" y="3722"/>
                  <a:pt x="8755" y="3720"/>
                  <a:pt x="8754" y="3714"/>
                </a:cubicBezTo>
                <a:lnTo>
                  <a:pt x="8745" y="3698"/>
                </a:lnTo>
                <a:close/>
                <a:moveTo>
                  <a:pt x="8740" y="3698"/>
                </a:moveTo>
                <a:lnTo>
                  <a:pt x="8740" y="3697"/>
                </a:lnTo>
                <a:lnTo>
                  <a:pt x="8731" y="3699"/>
                </a:lnTo>
                <a:lnTo>
                  <a:pt x="8740" y="3698"/>
                </a:lnTo>
                <a:close/>
                <a:moveTo>
                  <a:pt x="8733" y="3682"/>
                </a:moveTo>
                <a:lnTo>
                  <a:pt x="8716" y="3648"/>
                </a:lnTo>
                <a:cubicBezTo>
                  <a:pt x="8731" y="3652"/>
                  <a:pt x="8725" y="3695"/>
                  <a:pt x="8724" y="3704"/>
                </a:cubicBezTo>
                <a:cubicBezTo>
                  <a:pt x="8724" y="3708"/>
                  <a:pt x="8725" y="3704"/>
                  <a:pt x="8731" y="3683"/>
                </a:cubicBezTo>
                <a:lnTo>
                  <a:pt x="8733" y="3682"/>
                </a:lnTo>
                <a:close/>
                <a:moveTo>
                  <a:pt x="8561" y="4156"/>
                </a:moveTo>
                <a:lnTo>
                  <a:pt x="8502" y="4252"/>
                </a:lnTo>
                <a:lnTo>
                  <a:pt x="8464" y="4331"/>
                </a:lnTo>
                <a:lnTo>
                  <a:pt x="8398" y="4459"/>
                </a:lnTo>
                <a:lnTo>
                  <a:pt x="8417" y="4436"/>
                </a:lnTo>
                <a:cubicBezTo>
                  <a:pt x="8431" y="4400"/>
                  <a:pt x="8451" y="4351"/>
                  <a:pt x="8510" y="4277"/>
                </a:cubicBezTo>
                <a:lnTo>
                  <a:pt x="8517" y="4280"/>
                </a:lnTo>
                <a:lnTo>
                  <a:pt x="8540" y="4214"/>
                </a:lnTo>
                <a:lnTo>
                  <a:pt x="8561" y="4156"/>
                </a:lnTo>
                <a:close/>
                <a:moveTo>
                  <a:pt x="8517" y="4280"/>
                </a:moveTo>
                <a:lnTo>
                  <a:pt x="8515" y="4290"/>
                </a:lnTo>
                <a:cubicBezTo>
                  <a:pt x="8502" y="4334"/>
                  <a:pt x="8503" y="4356"/>
                  <a:pt x="8544" y="4304"/>
                </a:cubicBezTo>
                <a:cubicBezTo>
                  <a:pt x="8544" y="4304"/>
                  <a:pt x="8544" y="4304"/>
                  <a:pt x="8539" y="4357"/>
                </a:cubicBezTo>
                <a:cubicBezTo>
                  <a:pt x="8539" y="4357"/>
                  <a:pt x="8539" y="4358"/>
                  <a:pt x="8557" y="4335"/>
                </a:cubicBezTo>
                <a:cubicBezTo>
                  <a:pt x="8557" y="4335"/>
                  <a:pt x="8558" y="4335"/>
                  <a:pt x="8580" y="4354"/>
                </a:cubicBezTo>
                <a:cubicBezTo>
                  <a:pt x="8580" y="4354"/>
                  <a:pt x="8579" y="4353"/>
                  <a:pt x="8584" y="4300"/>
                </a:cubicBezTo>
                <a:cubicBezTo>
                  <a:pt x="8584" y="4300"/>
                  <a:pt x="8584" y="4301"/>
                  <a:pt x="8540" y="4264"/>
                </a:cubicBezTo>
                <a:cubicBezTo>
                  <a:pt x="8540" y="4264"/>
                  <a:pt x="8540" y="4263"/>
                  <a:pt x="8553" y="4293"/>
                </a:cubicBezTo>
                <a:lnTo>
                  <a:pt x="8517" y="4280"/>
                </a:lnTo>
                <a:close/>
                <a:moveTo>
                  <a:pt x="8227" y="5064"/>
                </a:moveTo>
                <a:lnTo>
                  <a:pt x="8227" y="5057"/>
                </a:lnTo>
                <a:cubicBezTo>
                  <a:pt x="8227" y="5047"/>
                  <a:pt x="8228" y="5048"/>
                  <a:pt x="8228" y="5048"/>
                </a:cubicBezTo>
                <a:cubicBezTo>
                  <a:pt x="8242" y="5031"/>
                  <a:pt x="8186" y="5126"/>
                  <a:pt x="8213" y="5086"/>
                </a:cubicBezTo>
                <a:lnTo>
                  <a:pt x="8227" y="5064"/>
                </a:lnTo>
                <a:close/>
                <a:moveTo>
                  <a:pt x="8340" y="5198"/>
                </a:moveTo>
                <a:lnTo>
                  <a:pt x="8349" y="5170"/>
                </a:lnTo>
                <a:lnTo>
                  <a:pt x="8328" y="5220"/>
                </a:lnTo>
                <a:cubicBezTo>
                  <a:pt x="8330" y="5217"/>
                  <a:pt x="8331" y="5216"/>
                  <a:pt x="8335" y="5208"/>
                </a:cubicBezTo>
                <a:lnTo>
                  <a:pt x="8340" y="5198"/>
                </a:lnTo>
                <a:close/>
                <a:moveTo>
                  <a:pt x="9558" y="2688"/>
                </a:moveTo>
                <a:lnTo>
                  <a:pt x="9558" y="2683"/>
                </a:lnTo>
                <a:lnTo>
                  <a:pt x="9568" y="2670"/>
                </a:lnTo>
                <a:lnTo>
                  <a:pt x="9557" y="2643"/>
                </a:lnTo>
                <a:lnTo>
                  <a:pt x="9534" y="2717"/>
                </a:lnTo>
                <a:lnTo>
                  <a:pt x="9537" y="2713"/>
                </a:lnTo>
                <a:lnTo>
                  <a:pt x="9558" y="2688"/>
                </a:lnTo>
                <a:close/>
                <a:moveTo>
                  <a:pt x="8914" y="3424"/>
                </a:moveTo>
                <a:lnTo>
                  <a:pt x="8910" y="3428"/>
                </a:lnTo>
                <a:lnTo>
                  <a:pt x="8910" y="3431"/>
                </a:lnTo>
                <a:cubicBezTo>
                  <a:pt x="8912" y="3443"/>
                  <a:pt x="8913" y="3442"/>
                  <a:pt x="8914" y="3436"/>
                </a:cubicBezTo>
                <a:lnTo>
                  <a:pt x="8914" y="3424"/>
                </a:lnTo>
                <a:close/>
                <a:moveTo>
                  <a:pt x="9163" y="2939"/>
                </a:moveTo>
                <a:lnTo>
                  <a:pt x="9199" y="2922"/>
                </a:lnTo>
                <a:cubicBezTo>
                  <a:pt x="9197" y="2917"/>
                  <a:pt x="9173" y="2924"/>
                  <a:pt x="9160" y="2936"/>
                </a:cubicBezTo>
                <a:lnTo>
                  <a:pt x="9163" y="2939"/>
                </a:lnTo>
                <a:close/>
                <a:moveTo>
                  <a:pt x="9485" y="2456"/>
                </a:moveTo>
                <a:lnTo>
                  <a:pt x="9485" y="2440"/>
                </a:lnTo>
                <a:cubicBezTo>
                  <a:pt x="9485" y="2431"/>
                  <a:pt x="9485" y="2430"/>
                  <a:pt x="9485" y="2430"/>
                </a:cubicBezTo>
                <a:cubicBezTo>
                  <a:pt x="9485" y="2430"/>
                  <a:pt x="9449" y="2475"/>
                  <a:pt x="9475" y="2462"/>
                </a:cubicBezTo>
                <a:lnTo>
                  <a:pt x="9485" y="2456"/>
                </a:lnTo>
                <a:close/>
                <a:moveTo>
                  <a:pt x="9840" y="1992"/>
                </a:moveTo>
                <a:lnTo>
                  <a:pt x="9837" y="2007"/>
                </a:lnTo>
                <a:lnTo>
                  <a:pt x="9842" y="2007"/>
                </a:lnTo>
                <a:cubicBezTo>
                  <a:pt x="9842" y="2007"/>
                  <a:pt x="9842" y="2008"/>
                  <a:pt x="9842" y="2003"/>
                </a:cubicBezTo>
                <a:lnTo>
                  <a:pt x="9840" y="1992"/>
                </a:lnTo>
                <a:close/>
                <a:moveTo>
                  <a:pt x="9917" y="1909"/>
                </a:moveTo>
                <a:lnTo>
                  <a:pt x="9930" y="1886"/>
                </a:lnTo>
                <a:cubicBezTo>
                  <a:pt x="9935" y="1876"/>
                  <a:pt x="9936" y="1872"/>
                  <a:pt x="9927" y="1879"/>
                </a:cubicBezTo>
                <a:lnTo>
                  <a:pt x="9901" y="1902"/>
                </a:lnTo>
                <a:lnTo>
                  <a:pt x="9904" y="1906"/>
                </a:lnTo>
                <a:lnTo>
                  <a:pt x="9900" y="1904"/>
                </a:lnTo>
                <a:lnTo>
                  <a:pt x="9893" y="1911"/>
                </a:lnTo>
                <a:lnTo>
                  <a:pt x="9886" y="1930"/>
                </a:lnTo>
                <a:lnTo>
                  <a:pt x="9917" y="1909"/>
                </a:lnTo>
                <a:close/>
                <a:moveTo>
                  <a:pt x="9893" y="1911"/>
                </a:moveTo>
                <a:lnTo>
                  <a:pt x="9897" y="1899"/>
                </a:lnTo>
                <a:lnTo>
                  <a:pt x="9900" y="1904"/>
                </a:lnTo>
                <a:lnTo>
                  <a:pt x="9901" y="1902"/>
                </a:lnTo>
                <a:lnTo>
                  <a:pt x="9891" y="1877"/>
                </a:lnTo>
                <a:cubicBezTo>
                  <a:pt x="9893" y="1898"/>
                  <a:pt x="9883" y="1910"/>
                  <a:pt x="9874" y="1921"/>
                </a:cubicBezTo>
                <a:cubicBezTo>
                  <a:pt x="9874" y="1921"/>
                  <a:pt x="9875" y="1920"/>
                  <a:pt x="9854" y="1922"/>
                </a:cubicBezTo>
                <a:cubicBezTo>
                  <a:pt x="9854" y="1922"/>
                  <a:pt x="9854" y="1922"/>
                  <a:pt x="9856" y="1943"/>
                </a:cubicBezTo>
                <a:lnTo>
                  <a:pt x="9893" y="1911"/>
                </a:lnTo>
                <a:close/>
                <a:moveTo>
                  <a:pt x="9983" y="1810"/>
                </a:moveTo>
                <a:lnTo>
                  <a:pt x="9986" y="1804"/>
                </a:lnTo>
                <a:lnTo>
                  <a:pt x="9988" y="1800"/>
                </a:lnTo>
                <a:lnTo>
                  <a:pt x="9986" y="1797"/>
                </a:lnTo>
                <a:lnTo>
                  <a:pt x="9965" y="1806"/>
                </a:lnTo>
                <a:lnTo>
                  <a:pt x="9983" y="1810"/>
                </a:lnTo>
                <a:close/>
                <a:moveTo>
                  <a:pt x="10148" y="1578"/>
                </a:moveTo>
                <a:cubicBezTo>
                  <a:pt x="10175" y="1544"/>
                  <a:pt x="10125" y="1560"/>
                  <a:pt x="10132" y="1527"/>
                </a:cubicBezTo>
                <a:lnTo>
                  <a:pt x="10115" y="1554"/>
                </a:lnTo>
                <a:lnTo>
                  <a:pt x="10125" y="1570"/>
                </a:lnTo>
                <a:lnTo>
                  <a:pt x="10121" y="1568"/>
                </a:lnTo>
                <a:lnTo>
                  <a:pt x="10128" y="1581"/>
                </a:lnTo>
                <a:cubicBezTo>
                  <a:pt x="10128" y="1581"/>
                  <a:pt x="10127" y="1581"/>
                  <a:pt x="10099" y="1615"/>
                </a:cubicBezTo>
                <a:cubicBezTo>
                  <a:pt x="10099" y="1615"/>
                  <a:pt x="10100" y="1615"/>
                  <a:pt x="10148" y="1578"/>
                </a:cubicBezTo>
                <a:close/>
                <a:moveTo>
                  <a:pt x="10121" y="1568"/>
                </a:moveTo>
                <a:lnTo>
                  <a:pt x="10115" y="1554"/>
                </a:lnTo>
                <a:lnTo>
                  <a:pt x="10114" y="1557"/>
                </a:lnTo>
                <a:lnTo>
                  <a:pt x="10114" y="1564"/>
                </a:lnTo>
                <a:lnTo>
                  <a:pt x="10121" y="1568"/>
                </a:lnTo>
                <a:close/>
                <a:moveTo>
                  <a:pt x="10114" y="1564"/>
                </a:moveTo>
                <a:lnTo>
                  <a:pt x="10111" y="1562"/>
                </a:lnTo>
                <a:lnTo>
                  <a:pt x="10115" y="1568"/>
                </a:lnTo>
                <a:lnTo>
                  <a:pt x="10114" y="1564"/>
                </a:lnTo>
                <a:close/>
                <a:moveTo>
                  <a:pt x="10111" y="1562"/>
                </a:moveTo>
                <a:lnTo>
                  <a:pt x="10111" y="1561"/>
                </a:lnTo>
                <a:lnTo>
                  <a:pt x="10114" y="1557"/>
                </a:lnTo>
                <a:lnTo>
                  <a:pt x="10114" y="1551"/>
                </a:lnTo>
                <a:cubicBezTo>
                  <a:pt x="10114" y="1551"/>
                  <a:pt x="10114" y="1550"/>
                  <a:pt x="10094" y="1552"/>
                </a:cubicBezTo>
                <a:lnTo>
                  <a:pt x="10111" y="1562"/>
                </a:lnTo>
                <a:close/>
                <a:moveTo>
                  <a:pt x="10183" y="1428"/>
                </a:moveTo>
                <a:lnTo>
                  <a:pt x="10183" y="1422"/>
                </a:lnTo>
                <a:lnTo>
                  <a:pt x="10169" y="1428"/>
                </a:lnTo>
                <a:lnTo>
                  <a:pt x="10165" y="1436"/>
                </a:lnTo>
                <a:lnTo>
                  <a:pt x="10183" y="1428"/>
                </a:lnTo>
                <a:close/>
                <a:moveTo>
                  <a:pt x="10165" y="1436"/>
                </a:moveTo>
                <a:lnTo>
                  <a:pt x="10153" y="1440"/>
                </a:lnTo>
                <a:lnTo>
                  <a:pt x="10146" y="1463"/>
                </a:lnTo>
                <a:cubicBezTo>
                  <a:pt x="10146" y="1463"/>
                  <a:pt x="10147" y="1464"/>
                  <a:pt x="10155" y="1452"/>
                </a:cubicBezTo>
                <a:lnTo>
                  <a:pt x="10165" y="1436"/>
                </a:lnTo>
                <a:close/>
                <a:moveTo>
                  <a:pt x="10153" y="1440"/>
                </a:moveTo>
                <a:lnTo>
                  <a:pt x="10155" y="1433"/>
                </a:lnTo>
                <a:lnTo>
                  <a:pt x="10152" y="1434"/>
                </a:lnTo>
                <a:cubicBezTo>
                  <a:pt x="10143" y="1439"/>
                  <a:pt x="10140" y="1444"/>
                  <a:pt x="10153" y="1440"/>
                </a:cubicBezTo>
                <a:close/>
                <a:moveTo>
                  <a:pt x="10155" y="1433"/>
                </a:moveTo>
                <a:lnTo>
                  <a:pt x="10169" y="1428"/>
                </a:lnTo>
                <a:lnTo>
                  <a:pt x="10173" y="1421"/>
                </a:lnTo>
                <a:cubicBezTo>
                  <a:pt x="10182" y="1407"/>
                  <a:pt x="10193" y="1389"/>
                  <a:pt x="10209" y="1364"/>
                </a:cubicBezTo>
                <a:cubicBezTo>
                  <a:pt x="10209" y="1364"/>
                  <a:pt x="10208" y="1364"/>
                  <a:pt x="10210" y="1385"/>
                </a:cubicBezTo>
                <a:cubicBezTo>
                  <a:pt x="10215" y="1332"/>
                  <a:pt x="10251" y="1380"/>
                  <a:pt x="10258" y="1348"/>
                </a:cubicBezTo>
                <a:cubicBezTo>
                  <a:pt x="10233" y="1193"/>
                  <a:pt x="10316" y="1321"/>
                  <a:pt x="10311" y="1259"/>
                </a:cubicBezTo>
                <a:cubicBezTo>
                  <a:pt x="10310" y="1259"/>
                  <a:pt x="10310" y="1259"/>
                  <a:pt x="10312" y="1280"/>
                </a:cubicBezTo>
                <a:cubicBezTo>
                  <a:pt x="10312" y="1280"/>
                  <a:pt x="10313" y="1279"/>
                  <a:pt x="10322" y="1268"/>
                </a:cubicBezTo>
                <a:cubicBezTo>
                  <a:pt x="10322" y="1268"/>
                  <a:pt x="10322" y="1269"/>
                  <a:pt x="10318" y="1227"/>
                </a:cubicBezTo>
                <a:lnTo>
                  <a:pt x="10299" y="1243"/>
                </a:lnTo>
                <a:lnTo>
                  <a:pt x="10299" y="1249"/>
                </a:lnTo>
                <a:cubicBezTo>
                  <a:pt x="10305" y="1254"/>
                  <a:pt x="10295" y="1255"/>
                  <a:pt x="10291" y="1252"/>
                </a:cubicBezTo>
                <a:lnTo>
                  <a:pt x="10299" y="1243"/>
                </a:lnTo>
                <a:lnTo>
                  <a:pt x="10303" y="1189"/>
                </a:lnTo>
                <a:cubicBezTo>
                  <a:pt x="10309" y="1191"/>
                  <a:pt x="10315" y="1207"/>
                  <a:pt x="10315" y="1207"/>
                </a:cubicBezTo>
                <a:cubicBezTo>
                  <a:pt x="10315" y="1207"/>
                  <a:pt x="10316" y="1207"/>
                  <a:pt x="10306" y="1189"/>
                </a:cubicBezTo>
                <a:lnTo>
                  <a:pt x="10296" y="1170"/>
                </a:lnTo>
                <a:lnTo>
                  <a:pt x="10294" y="1188"/>
                </a:lnTo>
                <a:cubicBezTo>
                  <a:pt x="10294" y="1188"/>
                  <a:pt x="10293" y="1188"/>
                  <a:pt x="10277" y="1232"/>
                </a:cubicBezTo>
                <a:cubicBezTo>
                  <a:pt x="10277" y="1232"/>
                  <a:pt x="10277" y="1230"/>
                  <a:pt x="10244" y="1202"/>
                </a:cubicBezTo>
                <a:cubicBezTo>
                  <a:pt x="10244" y="1202"/>
                  <a:pt x="10243" y="1203"/>
                  <a:pt x="10245" y="1224"/>
                </a:cubicBezTo>
                <a:cubicBezTo>
                  <a:pt x="10245" y="1224"/>
                  <a:pt x="10245" y="1224"/>
                  <a:pt x="10207" y="1249"/>
                </a:cubicBezTo>
                <a:cubicBezTo>
                  <a:pt x="10207" y="1249"/>
                  <a:pt x="10208" y="1249"/>
                  <a:pt x="10203" y="1301"/>
                </a:cubicBezTo>
                <a:cubicBezTo>
                  <a:pt x="10203" y="1301"/>
                  <a:pt x="10203" y="1301"/>
                  <a:pt x="10177" y="1355"/>
                </a:cubicBezTo>
                <a:cubicBezTo>
                  <a:pt x="10177" y="1355"/>
                  <a:pt x="10177" y="1357"/>
                  <a:pt x="10173" y="1370"/>
                </a:cubicBezTo>
                <a:lnTo>
                  <a:pt x="10155" y="1433"/>
                </a:lnTo>
                <a:close/>
                <a:moveTo>
                  <a:pt x="10296" y="1170"/>
                </a:moveTo>
                <a:lnTo>
                  <a:pt x="10298" y="1164"/>
                </a:lnTo>
                <a:lnTo>
                  <a:pt x="10291" y="1160"/>
                </a:lnTo>
                <a:lnTo>
                  <a:pt x="10296" y="1170"/>
                </a:lnTo>
                <a:close/>
                <a:moveTo>
                  <a:pt x="10291" y="1160"/>
                </a:moveTo>
                <a:lnTo>
                  <a:pt x="10268" y="1118"/>
                </a:lnTo>
                <a:lnTo>
                  <a:pt x="10269" y="1148"/>
                </a:lnTo>
                <a:cubicBezTo>
                  <a:pt x="10269" y="1148"/>
                  <a:pt x="10269" y="1148"/>
                  <a:pt x="10251" y="1170"/>
                </a:cubicBezTo>
                <a:cubicBezTo>
                  <a:pt x="10268" y="1161"/>
                  <a:pt x="10279" y="1157"/>
                  <a:pt x="10286" y="1157"/>
                </a:cubicBezTo>
                <a:lnTo>
                  <a:pt x="10291" y="1160"/>
                </a:lnTo>
                <a:close/>
                <a:moveTo>
                  <a:pt x="10268" y="1118"/>
                </a:moveTo>
                <a:lnTo>
                  <a:pt x="10268" y="1113"/>
                </a:lnTo>
                <a:lnTo>
                  <a:pt x="10267" y="1115"/>
                </a:lnTo>
                <a:lnTo>
                  <a:pt x="10268" y="1118"/>
                </a:lnTo>
                <a:close/>
                <a:moveTo>
                  <a:pt x="10353" y="1242"/>
                </a:moveTo>
                <a:lnTo>
                  <a:pt x="10349" y="1239"/>
                </a:lnTo>
                <a:cubicBezTo>
                  <a:pt x="10346" y="1236"/>
                  <a:pt x="10344" y="1240"/>
                  <a:pt x="10342" y="1266"/>
                </a:cubicBezTo>
                <a:lnTo>
                  <a:pt x="10353" y="1242"/>
                </a:lnTo>
                <a:close/>
                <a:moveTo>
                  <a:pt x="10136" y="826"/>
                </a:moveTo>
                <a:cubicBezTo>
                  <a:pt x="10136" y="826"/>
                  <a:pt x="10136" y="826"/>
                  <a:pt x="10162" y="771"/>
                </a:cubicBezTo>
                <a:cubicBezTo>
                  <a:pt x="10162" y="771"/>
                  <a:pt x="10162" y="770"/>
                  <a:pt x="10149" y="740"/>
                </a:cubicBezTo>
                <a:cubicBezTo>
                  <a:pt x="10149" y="740"/>
                  <a:pt x="10149" y="741"/>
                  <a:pt x="10098" y="736"/>
                </a:cubicBezTo>
                <a:cubicBezTo>
                  <a:pt x="10098" y="736"/>
                  <a:pt x="10097" y="736"/>
                  <a:pt x="10064" y="708"/>
                </a:cubicBezTo>
                <a:cubicBezTo>
                  <a:pt x="10064" y="708"/>
                  <a:pt x="10064" y="708"/>
                  <a:pt x="10030" y="774"/>
                </a:cubicBezTo>
                <a:cubicBezTo>
                  <a:pt x="10030" y="774"/>
                  <a:pt x="10030" y="773"/>
                  <a:pt x="10027" y="847"/>
                </a:cubicBezTo>
                <a:cubicBezTo>
                  <a:pt x="10027" y="847"/>
                  <a:pt x="10027" y="848"/>
                  <a:pt x="10023" y="850"/>
                </a:cubicBezTo>
                <a:lnTo>
                  <a:pt x="10012" y="854"/>
                </a:lnTo>
                <a:lnTo>
                  <a:pt x="10020" y="880"/>
                </a:lnTo>
                <a:cubicBezTo>
                  <a:pt x="10020" y="880"/>
                  <a:pt x="10020" y="879"/>
                  <a:pt x="10092" y="788"/>
                </a:cubicBezTo>
                <a:cubicBezTo>
                  <a:pt x="10092" y="788"/>
                  <a:pt x="10093" y="788"/>
                  <a:pt x="10101" y="871"/>
                </a:cubicBezTo>
                <a:cubicBezTo>
                  <a:pt x="10101" y="871"/>
                  <a:pt x="10101" y="872"/>
                  <a:pt x="10115" y="807"/>
                </a:cubicBezTo>
                <a:cubicBezTo>
                  <a:pt x="10115" y="807"/>
                  <a:pt x="10114" y="808"/>
                  <a:pt x="10136" y="826"/>
                </a:cubicBezTo>
                <a:close/>
                <a:moveTo>
                  <a:pt x="10012" y="854"/>
                </a:moveTo>
                <a:lnTo>
                  <a:pt x="10006" y="839"/>
                </a:lnTo>
                <a:lnTo>
                  <a:pt x="9990" y="854"/>
                </a:lnTo>
                <a:lnTo>
                  <a:pt x="9997" y="861"/>
                </a:lnTo>
                <a:lnTo>
                  <a:pt x="10012" y="854"/>
                </a:lnTo>
                <a:close/>
                <a:moveTo>
                  <a:pt x="9990" y="854"/>
                </a:moveTo>
                <a:lnTo>
                  <a:pt x="9975" y="842"/>
                </a:lnTo>
                <a:cubicBezTo>
                  <a:pt x="9975" y="842"/>
                  <a:pt x="9975" y="842"/>
                  <a:pt x="9924" y="836"/>
                </a:cubicBezTo>
                <a:cubicBezTo>
                  <a:pt x="9924" y="836"/>
                  <a:pt x="9924" y="837"/>
                  <a:pt x="9915" y="848"/>
                </a:cubicBezTo>
                <a:cubicBezTo>
                  <a:pt x="9909" y="671"/>
                  <a:pt x="9924" y="837"/>
                  <a:pt x="9891" y="809"/>
                </a:cubicBezTo>
                <a:cubicBezTo>
                  <a:pt x="9891" y="809"/>
                  <a:pt x="9890" y="809"/>
                  <a:pt x="9934" y="732"/>
                </a:cubicBezTo>
                <a:cubicBezTo>
                  <a:pt x="9934" y="732"/>
                  <a:pt x="9934" y="730"/>
                  <a:pt x="9887" y="766"/>
                </a:cubicBezTo>
                <a:cubicBezTo>
                  <a:pt x="9887" y="766"/>
                  <a:pt x="9887" y="768"/>
                  <a:pt x="9843" y="730"/>
                </a:cubicBezTo>
                <a:cubicBezTo>
                  <a:pt x="9843" y="730"/>
                  <a:pt x="9843" y="729"/>
                  <a:pt x="9825" y="752"/>
                </a:cubicBezTo>
                <a:cubicBezTo>
                  <a:pt x="9825" y="752"/>
                  <a:pt x="9825" y="753"/>
                  <a:pt x="9836" y="762"/>
                </a:cubicBezTo>
                <a:cubicBezTo>
                  <a:pt x="9836" y="762"/>
                  <a:pt x="9835" y="762"/>
                  <a:pt x="9857" y="781"/>
                </a:cubicBezTo>
                <a:cubicBezTo>
                  <a:pt x="9857" y="781"/>
                  <a:pt x="9857" y="781"/>
                  <a:pt x="9850" y="813"/>
                </a:cubicBezTo>
                <a:cubicBezTo>
                  <a:pt x="9850" y="813"/>
                  <a:pt x="9851" y="813"/>
                  <a:pt x="9822" y="826"/>
                </a:cubicBezTo>
                <a:cubicBezTo>
                  <a:pt x="9813" y="838"/>
                  <a:pt x="9812" y="837"/>
                  <a:pt x="9823" y="847"/>
                </a:cubicBezTo>
                <a:cubicBezTo>
                  <a:pt x="9841" y="824"/>
                  <a:pt x="9841" y="824"/>
                  <a:pt x="9843" y="845"/>
                </a:cubicBezTo>
                <a:cubicBezTo>
                  <a:pt x="9843" y="845"/>
                  <a:pt x="9844" y="845"/>
                  <a:pt x="9839" y="898"/>
                </a:cubicBezTo>
                <a:cubicBezTo>
                  <a:pt x="9839" y="898"/>
                  <a:pt x="9838" y="898"/>
                  <a:pt x="9778" y="904"/>
                </a:cubicBezTo>
                <a:cubicBezTo>
                  <a:pt x="9778" y="904"/>
                  <a:pt x="9777" y="903"/>
                  <a:pt x="9762" y="852"/>
                </a:cubicBezTo>
                <a:cubicBezTo>
                  <a:pt x="9762" y="852"/>
                  <a:pt x="9763" y="853"/>
                  <a:pt x="9767" y="895"/>
                </a:cubicBezTo>
                <a:cubicBezTo>
                  <a:pt x="9767" y="895"/>
                  <a:pt x="9766" y="894"/>
                  <a:pt x="9755" y="885"/>
                </a:cubicBezTo>
                <a:cubicBezTo>
                  <a:pt x="9755" y="885"/>
                  <a:pt x="9756" y="885"/>
                  <a:pt x="9771" y="936"/>
                </a:cubicBezTo>
                <a:cubicBezTo>
                  <a:pt x="9729" y="1034"/>
                  <a:pt x="9768" y="915"/>
                  <a:pt x="9730" y="940"/>
                </a:cubicBezTo>
                <a:cubicBezTo>
                  <a:pt x="9730" y="940"/>
                  <a:pt x="9731" y="939"/>
                  <a:pt x="9744" y="969"/>
                </a:cubicBezTo>
                <a:cubicBezTo>
                  <a:pt x="9744" y="969"/>
                  <a:pt x="9743" y="970"/>
                  <a:pt x="9709" y="1036"/>
                </a:cubicBezTo>
                <a:cubicBezTo>
                  <a:pt x="9709" y="1036"/>
                  <a:pt x="9709" y="1036"/>
                  <a:pt x="9696" y="1006"/>
                </a:cubicBezTo>
                <a:cubicBezTo>
                  <a:pt x="9696" y="1006"/>
                  <a:pt x="9696" y="1005"/>
                  <a:pt x="9682" y="1070"/>
                </a:cubicBezTo>
                <a:cubicBezTo>
                  <a:pt x="9682" y="1070"/>
                  <a:pt x="9681" y="1070"/>
                  <a:pt x="9670" y="1061"/>
                </a:cubicBezTo>
                <a:cubicBezTo>
                  <a:pt x="9670" y="1061"/>
                  <a:pt x="9671" y="1061"/>
                  <a:pt x="9669" y="1041"/>
                </a:cubicBezTo>
                <a:cubicBezTo>
                  <a:pt x="9651" y="1063"/>
                  <a:pt x="9645" y="1063"/>
                  <a:pt x="9643" y="1059"/>
                </a:cubicBezTo>
                <a:cubicBezTo>
                  <a:pt x="9644" y="1060"/>
                  <a:pt x="9643" y="1060"/>
                  <a:pt x="9663" y="1093"/>
                </a:cubicBezTo>
                <a:cubicBezTo>
                  <a:pt x="9663" y="1093"/>
                  <a:pt x="9663" y="1093"/>
                  <a:pt x="9625" y="1118"/>
                </a:cubicBezTo>
                <a:cubicBezTo>
                  <a:pt x="9625" y="1118"/>
                  <a:pt x="9625" y="1118"/>
                  <a:pt x="9632" y="1086"/>
                </a:cubicBezTo>
                <a:cubicBezTo>
                  <a:pt x="9632" y="1086"/>
                  <a:pt x="9632" y="1085"/>
                  <a:pt x="9621" y="1076"/>
                </a:cubicBezTo>
                <a:cubicBezTo>
                  <a:pt x="9621" y="1076"/>
                  <a:pt x="9621" y="1076"/>
                  <a:pt x="9594" y="1111"/>
                </a:cubicBezTo>
                <a:cubicBezTo>
                  <a:pt x="9594" y="1111"/>
                  <a:pt x="9594" y="1110"/>
                  <a:pt x="9498" y="1162"/>
                </a:cubicBezTo>
                <a:cubicBezTo>
                  <a:pt x="9498" y="1162"/>
                  <a:pt x="9497" y="1162"/>
                  <a:pt x="9505" y="1129"/>
                </a:cubicBezTo>
                <a:cubicBezTo>
                  <a:pt x="9505" y="1129"/>
                  <a:pt x="9504" y="1130"/>
                  <a:pt x="9476" y="1164"/>
                </a:cubicBezTo>
                <a:cubicBezTo>
                  <a:pt x="9476" y="1164"/>
                  <a:pt x="9477" y="1163"/>
                  <a:pt x="9461" y="1207"/>
                </a:cubicBezTo>
                <a:lnTo>
                  <a:pt x="9407" y="1310"/>
                </a:lnTo>
                <a:lnTo>
                  <a:pt x="9430" y="1315"/>
                </a:lnTo>
                <a:cubicBezTo>
                  <a:pt x="9441" y="1353"/>
                  <a:pt x="9373" y="1400"/>
                  <a:pt x="9398" y="1326"/>
                </a:cubicBezTo>
                <a:lnTo>
                  <a:pt x="9407" y="1310"/>
                </a:lnTo>
                <a:lnTo>
                  <a:pt x="9398" y="1307"/>
                </a:lnTo>
                <a:cubicBezTo>
                  <a:pt x="9398" y="1307"/>
                  <a:pt x="9398" y="1308"/>
                  <a:pt x="9380" y="1331"/>
                </a:cubicBezTo>
                <a:cubicBezTo>
                  <a:pt x="9380" y="1331"/>
                  <a:pt x="9380" y="1331"/>
                  <a:pt x="9373" y="1363"/>
                </a:cubicBezTo>
                <a:cubicBezTo>
                  <a:pt x="9373" y="1363"/>
                  <a:pt x="9374" y="1363"/>
                  <a:pt x="9425" y="1369"/>
                </a:cubicBezTo>
                <a:lnTo>
                  <a:pt x="9418" y="1401"/>
                </a:lnTo>
                <a:cubicBezTo>
                  <a:pt x="9418" y="1401"/>
                  <a:pt x="9418" y="1400"/>
                  <a:pt x="9362" y="1447"/>
                </a:cubicBezTo>
                <a:cubicBezTo>
                  <a:pt x="9299" y="1595"/>
                  <a:pt x="9306" y="1566"/>
                  <a:pt x="9305" y="1542"/>
                </a:cubicBezTo>
                <a:lnTo>
                  <a:pt x="9271" y="1580"/>
                </a:lnTo>
                <a:cubicBezTo>
                  <a:pt x="9252" y="1596"/>
                  <a:pt x="9282" y="1542"/>
                  <a:pt x="9260" y="1552"/>
                </a:cubicBezTo>
                <a:cubicBezTo>
                  <a:pt x="9259" y="1544"/>
                  <a:pt x="9261" y="1533"/>
                  <a:pt x="9264" y="1523"/>
                </a:cubicBezTo>
                <a:cubicBezTo>
                  <a:pt x="9257" y="1532"/>
                  <a:pt x="9264" y="1524"/>
                  <a:pt x="9221" y="1577"/>
                </a:cubicBezTo>
                <a:cubicBezTo>
                  <a:pt x="9221" y="1577"/>
                  <a:pt x="9221" y="1577"/>
                  <a:pt x="9214" y="1609"/>
                </a:cubicBezTo>
                <a:cubicBezTo>
                  <a:pt x="9214" y="1609"/>
                  <a:pt x="9214" y="1609"/>
                  <a:pt x="9176" y="1634"/>
                </a:cubicBezTo>
                <a:cubicBezTo>
                  <a:pt x="9176" y="1634"/>
                  <a:pt x="9175" y="1634"/>
                  <a:pt x="9107" y="1767"/>
                </a:cubicBezTo>
                <a:cubicBezTo>
                  <a:pt x="9107" y="1767"/>
                  <a:pt x="9107" y="1766"/>
                  <a:pt x="9023" y="1848"/>
                </a:cubicBezTo>
                <a:cubicBezTo>
                  <a:pt x="9023" y="1848"/>
                  <a:pt x="9022" y="1847"/>
                  <a:pt x="8949" y="1939"/>
                </a:cubicBezTo>
                <a:cubicBezTo>
                  <a:pt x="8949" y="1939"/>
                  <a:pt x="8950" y="1940"/>
                  <a:pt x="8907" y="2017"/>
                </a:cubicBezTo>
                <a:cubicBezTo>
                  <a:pt x="8907" y="2017"/>
                  <a:pt x="8907" y="2017"/>
                  <a:pt x="8869" y="2042"/>
                </a:cubicBezTo>
                <a:cubicBezTo>
                  <a:pt x="8869" y="2042"/>
                  <a:pt x="8868" y="2041"/>
                  <a:pt x="8866" y="2020"/>
                </a:cubicBezTo>
                <a:cubicBezTo>
                  <a:pt x="8866" y="2020"/>
                  <a:pt x="8866" y="2020"/>
                  <a:pt x="8813" y="2109"/>
                </a:cubicBezTo>
                <a:cubicBezTo>
                  <a:pt x="8813" y="2109"/>
                  <a:pt x="8814" y="2109"/>
                  <a:pt x="8822" y="2192"/>
                </a:cubicBezTo>
                <a:cubicBezTo>
                  <a:pt x="8822" y="2192"/>
                  <a:pt x="8822" y="2193"/>
                  <a:pt x="8886" y="2113"/>
                </a:cubicBezTo>
                <a:cubicBezTo>
                  <a:pt x="8886" y="2113"/>
                  <a:pt x="8885" y="2112"/>
                  <a:pt x="8914" y="2099"/>
                </a:cubicBezTo>
                <a:cubicBezTo>
                  <a:pt x="8914" y="2099"/>
                  <a:pt x="8914" y="2099"/>
                  <a:pt x="8843" y="2211"/>
                </a:cubicBezTo>
                <a:cubicBezTo>
                  <a:pt x="8843" y="2211"/>
                  <a:pt x="8843" y="2211"/>
                  <a:pt x="8812" y="2204"/>
                </a:cubicBezTo>
                <a:cubicBezTo>
                  <a:pt x="8812" y="2204"/>
                  <a:pt x="8813" y="2204"/>
                  <a:pt x="8745" y="2242"/>
                </a:cubicBezTo>
                <a:cubicBezTo>
                  <a:pt x="8724" y="2271"/>
                  <a:pt x="8708" y="2295"/>
                  <a:pt x="8697" y="2312"/>
                </a:cubicBezTo>
                <a:lnTo>
                  <a:pt x="8692" y="2322"/>
                </a:lnTo>
                <a:lnTo>
                  <a:pt x="8707" y="2320"/>
                </a:lnTo>
                <a:lnTo>
                  <a:pt x="8692" y="2342"/>
                </a:lnTo>
                <a:lnTo>
                  <a:pt x="8719" y="2392"/>
                </a:lnTo>
                <a:cubicBezTo>
                  <a:pt x="8719" y="2392"/>
                  <a:pt x="8718" y="2391"/>
                  <a:pt x="8693" y="2446"/>
                </a:cubicBezTo>
                <a:cubicBezTo>
                  <a:pt x="8693" y="2446"/>
                  <a:pt x="8693" y="2447"/>
                  <a:pt x="8665" y="2366"/>
                </a:cubicBezTo>
                <a:cubicBezTo>
                  <a:pt x="8632" y="2453"/>
                  <a:pt x="8635" y="2379"/>
                  <a:pt x="8635" y="2379"/>
                </a:cubicBezTo>
                <a:cubicBezTo>
                  <a:pt x="8635" y="2379"/>
                  <a:pt x="8636" y="2379"/>
                  <a:pt x="8611" y="2434"/>
                </a:cubicBezTo>
                <a:cubicBezTo>
                  <a:pt x="8611" y="2434"/>
                  <a:pt x="8610" y="2434"/>
                  <a:pt x="8590" y="2436"/>
                </a:cubicBezTo>
                <a:cubicBezTo>
                  <a:pt x="8590" y="2436"/>
                  <a:pt x="8591" y="2435"/>
                  <a:pt x="8578" y="2520"/>
                </a:cubicBezTo>
                <a:cubicBezTo>
                  <a:pt x="8578" y="2520"/>
                  <a:pt x="8578" y="2521"/>
                  <a:pt x="8560" y="2543"/>
                </a:cubicBezTo>
                <a:cubicBezTo>
                  <a:pt x="8560" y="2543"/>
                  <a:pt x="8560" y="2543"/>
                  <a:pt x="8519" y="2641"/>
                </a:cubicBezTo>
                <a:cubicBezTo>
                  <a:pt x="8519" y="2641"/>
                  <a:pt x="8517" y="2641"/>
                  <a:pt x="8486" y="2634"/>
                </a:cubicBezTo>
                <a:cubicBezTo>
                  <a:pt x="8486" y="2634"/>
                  <a:pt x="8486" y="2634"/>
                  <a:pt x="8441" y="2691"/>
                </a:cubicBezTo>
                <a:cubicBezTo>
                  <a:pt x="8441" y="2691"/>
                  <a:pt x="8441" y="2691"/>
                  <a:pt x="8440" y="2670"/>
                </a:cubicBezTo>
                <a:cubicBezTo>
                  <a:pt x="8440" y="2670"/>
                  <a:pt x="8439" y="2670"/>
                  <a:pt x="8455" y="2627"/>
                </a:cubicBezTo>
                <a:cubicBezTo>
                  <a:pt x="8455" y="2627"/>
                  <a:pt x="8455" y="2626"/>
                  <a:pt x="8540" y="2450"/>
                </a:cubicBezTo>
                <a:cubicBezTo>
                  <a:pt x="8540" y="2450"/>
                  <a:pt x="8540" y="2451"/>
                  <a:pt x="8520" y="2453"/>
                </a:cubicBezTo>
                <a:cubicBezTo>
                  <a:pt x="8520" y="2453"/>
                  <a:pt x="8520" y="2453"/>
                  <a:pt x="8431" y="2587"/>
                </a:cubicBezTo>
                <a:cubicBezTo>
                  <a:pt x="8431" y="2587"/>
                  <a:pt x="8431" y="2588"/>
                  <a:pt x="8315" y="2756"/>
                </a:cubicBezTo>
                <a:cubicBezTo>
                  <a:pt x="8315" y="2756"/>
                  <a:pt x="8315" y="2756"/>
                  <a:pt x="8357" y="2772"/>
                </a:cubicBezTo>
                <a:cubicBezTo>
                  <a:pt x="8357" y="2772"/>
                  <a:pt x="8358" y="2773"/>
                  <a:pt x="8349" y="2784"/>
                </a:cubicBezTo>
                <a:cubicBezTo>
                  <a:pt x="8349" y="2784"/>
                  <a:pt x="8349" y="2784"/>
                  <a:pt x="8380" y="2791"/>
                </a:cubicBezTo>
                <a:cubicBezTo>
                  <a:pt x="8380" y="2791"/>
                  <a:pt x="8380" y="2791"/>
                  <a:pt x="8335" y="2848"/>
                </a:cubicBezTo>
                <a:cubicBezTo>
                  <a:pt x="8335" y="2848"/>
                  <a:pt x="8334" y="2849"/>
                  <a:pt x="8333" y="2943"/>
                </a:cubicBezTo>
                <a:cubicBezTo>
                  <a:pt x="8333" y="2943"/>
                  <a:pt x="8333" y="2944"/>
                  <a:pt x="8322" y="2934"/>
                </a:cubicBezTo>
                <a:cubicBezTo>
                  <a:pt x="8312" y="2935"/>
                  <a:pt x="8309" y="2932"/>
                  <a:pt x="8309" y="2930"/>
                </a:cubicBezTo>
                <a:cubicBezTo>
                  <a:pt x="8307" y="2935"/>
                  <a:pt x="8303" y="2946"/>
                  <a:pt x="8295" y="2968"/>
                </a:cubicBezTo>
                <a:cubicBezTo>
                  <a:pt x="8295" y="2968"/>
                  <a:pt x="8294" y="2968"/>
                  <a:pt x="8261" y="2940"/>
                </a:cubicBezTo>
                <a:cubicBezTo>
                  <a:pt x="8261" y="2940"/>
                  <a:pt x="8262" y="2940"/>
                  <a:pt x="8250" y="3025"/>
                </a:cubicBezTo>
                <a:cubicBezTo>
                  <a:pt x="8250" y="3025"/>
                  <a:pt x="8250" y="3025"/>
                  <a:pt x="8180" y="3042"/>
                </a:cubicBezTo>
                <a:cubicBezTo>
                  <a:pt x="8180" y="3042"/>
                  <a:pt x="8180" y="3042"/>
                  <a:pt x="8211" y="3049"/>
                </a:cubicBezTo>
                <a:cubicBezTo>
                  <a:pt x="8225" y="3079"/>
                  <a:pt x="8195" y="3093"/>
                  <a:pt x="8186" y="3105"/>
                </a:cubicBezTo>
                <a:cubicBezTo>
                  <a:pt x="8186" y="3105"/>
                  <a:pt x="8186" y="3105"/>
                  <a:pt x="8110" y="3154"/>
                </a:cubicBezTo>
                <a:cubicBezTo>
                  <a:pt x="8110" y="3154"/>
                  <a:pt x="8109" y="3154"/>
                  <a:pt x="8149" y="3150"/>
                </a:cubicBezTo>
                <a:cubicBezTo>
                  <a:pt x="8149" y="3150"/>
                  <a:pt x="8149" y="3149"/>
                  <a:pt x="8153" y="3191"/>
                </a:cubicBezTo>
                <a:cubicBezTo>
                  <a:pt x="8091" y="3176"/>
                  <a:pt x="8116" y="3236"/>
                  <a:pt x="8098" y="3259"/>
                </a:cubicBezTo>
                <a:cubicBezTo>
                  <a:pt x="8098" y="3259"/>
                  <a:pt x="8098" y="3260"/>
                  <a:pt x="8111" y="3290"/>
                </a:cubicBezTo>
                <a:cubicBezTo>
                  <a:pt x="8111" y="3290"/>
                  <a:pt x="8112" y="3290"/>
                  <a:pt x="8026" y="3351"/>
                </a:cubicBezTo>
                <a:cubicBezTo>
                  <a:pt x="8026" y="3351"/>
                  <a:pt x="8025" y="3351"/>
                  <a:pt x="8020" y="3404"/>
                </a:cubicBezTo>
                <a:cubicBezTo>
                  <a:pt x="8020" y="3404"/>
                  <a:pt x="8021" y="3403"/>
                  <a:pt x="8049" y="3369"/>
                </a:cubicBezTo>
                <a:cubicBezTo>
                  <a:pt x="8049" y="3369"/>
                  <a:pt x="8048" y="3369"/>
                  <a:pt x="8068" y="3367"/>
                </a:cubicBezTo>
                <a:cubicBezTo>
                  <a:pt x="8093" y="3407"/>
                  <a:pt x="8072" y="3408"/>
                  <a:pt x="8063" y="3420"/>
                </a:cubicBezTo>
                <a:cubicBezTo>
                  <a:pt x="8063" y="3420"/>
                  <a:pt x="8063" y="3420"/>
                  <a:pt x="8022" y="3519"/>
                </a:cubicBezTo>
                <a:cubicBezTo>
                  <a:pt x="8022" y="3519"/>
                  <a:pt x="8021" y="3518"/>
                  <a:pt x="8061" y="3514"/>
                </a:cubicBezTo>
                <a:cubicBezTo>
                  <a:pt x="8061" y="3514"/>
                  <a:pt x="8062" y="3515"/>
                  <a:pt x="8073" y="3525"/>
                </a:cubicBezTo>
                <a:cubicBezTo>
                  <a:pt x="8073" y="3525"/>
                  <a:pt x="8072" y="3524"/>
                  <a:pt x="8036" y="3570"/>
                </a:cubicBezTo>
                <a:cubicBezTo>
                  <a:pt x="8036" y="3570"/>
                  <a:pt x="8036" y="3570"/>
                  <a:pt x="8012" y="3530"/>
                </a:cubicBezTo>
                <a:cubicBezTo>
                  <a:pt x="8012" y="3530"/>
                  <a:pt x="8013" y="3530"/>
                  <a:pt x="7952" y="3536"/>
                </a:cubicBezTo>
                <a:cubicBezTo>
                  <a:pt x="7952" y="3536"/>
                  <a:pt x="7952" y="3535"/>
                  <a:pt x="7927" y="3590"/>
                </a:cubicBezTo>
                <a:cubicBezTo>
                  <a:pt x="7927" y="3590"/>
                  <a:pt x="7926" y="3591"/>
                  <a:pt x="7890" y="3637"/>
                </a:cubicBezTo>
                <a:cubicBezTo>
                  <a:pt x="7890" y="3637"/>
                  <a:pt x="7890" y="3636"/>
                  <a:pt x="7958" y="3597"/>
                </a:cubicBezTo>
                <a:lnTo>
                  <a:pt x="7907" y="3676"/>
                </a:lnTo>
                <a:lnTo>
                  <a:pt x="7917" y="3697"/>
                </a:lnTo>
                <a:cubicBezTo>
                  <a:pt x="7917" y="3697"/>
                  <a:pt x="7916" y="3697"/>
                  <a:pt x="7795" y="3918"/>
                </a:cubicBezTo>
                <a:cubicBezTo>
                  <a:pt x="7795" y="3918"/>
                  <a:pt x="7795" y="3918"/>
                  <a:pt x="7740" y="3871"/>
                </a:cubicBezTo>
                <a:cubicBezTo>
                  <a:pt x="7740" y="3871"/>
                  <a:pt x="7740" y="3871"/>
                  <a:pt x="7744" y="3912"/>
                </a:cubicBezTo>
                <a:cubicBezTo>
                  <a:pt x="7757" y="4152"/>
                  <a:pt x="7746" y="3933"/>
                  <a:pt x="7743" y="4007"/>
                </a:cubicBezTo>
                <a:cubicBezTo>
                  <a:pt x="7698" y="3970"/>
                  <a:pt x="7723" y="4009"/>
                  <a:pt x="7712" y="4000"/>
                </a:cubicBezTo>
                <a:cubicBezTo>
                  <a:pt x="7712" y="4000"/>
                  <a:pt x="7711" y="3999"/>
                  <a:pt x="7638" y="4090"/>
                </a:cubicBezTo>
                <a:cubicBezTo>
                  <a:pt x="7638" y="4090"/>
                  <a:pt x="7638" y="4091"/>
                  <a:pt x="7651" y="4121"/>
                </a:cubicBezTo>
                <a:lnTo>
                  <a:pt x="7656" y="4121"/>
                </a:lnTo>
                <a:lnTo>
                  <a:pt x="7658" y="4119"/>
                </a:lnTo>
                <a:cubicBezTo>
                  <a:pt x="7661" y="4110"/>
                  <a:pt x="7661" y="4109"/>
                  <a:pt x="7661" y="4109"/>
                </a:cubicBezTo>
                <a:cubicBezTo>
                  <a:pt x="7656" y="4115"/>
                  <a:pt x="7667" y="4119"/>
                  <a:pt x="7672" y="4121"/>
                </a:cubicBezTo>
                <a:lnTo>
                  <a:pt x="7656" y="4121"/>
                </a:lnTo>
                <a:lnTo>
                  <a:pt x="7636" y="4185"/>
                </a:lnTo>
                <a:cubicBezTo>
                  <a:pt x="7636" y="4185"/>
                  <a:pt x="7637" y="4185"/>
                  <a:pt x="7598" y="4210"/>
                </a:cubicBezTo>
                <a:cubicBezTo>
                  <a:pt x="7620" y="4171"/>
                  <a:pt x="7614" y="4167"/>
                  <a:pt x="7607" y="4167"/>
                </a:cubicBezTo>
                <a:lnTo>
                  <a:pt x="7598" y="4169"/>
                </a:lnTo>
                <a:lnTo>
                  <a:pt x="7578" y="4211"/>
                </a:lnTo>
                <a:cubicBezTo>
                  <a:pt x="7578" y="4211"/>
                  <a:pt x="7578" y="4212"/>
                  <a:pt x="7549" y="4226"/>
                </a:cubicBezTo>
                <a:cubicBezTo>
                  <a:pt x="7549" y="4226"/>
                  <a:pt x="7550" y="4225"/>
                  <a:pt x="7563" y="4255"/>
                </a:cubicBezTo>
                <a:cubicBezTo>
                  <a:pt x="7563" y="4255"/>
                  <a:pt x="7562" y="4255"/>
                  <a:pt x="7591" y="4242"/>
                </a:cubicBezTo>
                <a:cubicBezTo>
                  <a:pt x="7553" y="4300"/>
                  <a:pt x="7531" y="4333"/>
                  <a:pt x="7517" y="4348"/>
                </a:cubicBezTo>
                <a:lnTo>
                  <a:pt x="7516" y="4348"/>
                </a:lnTo>
                <a:lnTo>
                  <a:pt x="7512" y="4366"/>
                </a:lnTo>
                <a:cubicBezTo>
                  <a:pt x="7512" y="4366"/>
                  <a:pt x="7512" y="4365"/>
                  <a:pt x="7500" y="4355"/>
                </a:cubicBezTo>
                <a:lnTo>
                  <a:pt x="7472" y="4385"/>
                </a:lnTo>
                <a:lnTo>
                  <a:pt x="7475" y="4411"/>
                </a:lnTo>
                <a:cubicBezTo>
                  <a:pt x="7475" y="4411"/>
                  <a:pt x="7476" y="4411"/>
                  <a:pt x="7428" y="4447"/>
                </a:cubicBezTo>
                <a:cubicBezTo>
                  <a:pt x="7428" y="4447"/>
                  <a:pt x="7428" y="4447"/>
                  <a:pt x="7404" y="4523"/>
                </a:cubicBezTo>
                <a:cubicBezTo>
                  <a:pt x="7404" y="4523"/>
                  <a:pt x="7405" y="4523"/>
                  <a:pt x="7384" y="4525"/>
                </a:cubicBezTo>
                <a:cubicBezTo>
                  <a:pt x="7384" y="4525"/>
                  <a:pt x="7385" y="4524"/>
                  <a:pt x="7332" y="4613"/>
                </a:cubicBezTo>
                <a:cubicBezTo>
                  <a:pt x="7332" y="4613"/>
                  <a:pt x="7332" y="4613"/>
                  <a:pt x="7267" y="4787"/>
                </a:cubicBezTo>
                <a:cubicBezTo>
                  <a:pt x="7247" y="4789"/>
                  <a:pt x="7245" y="4769"/>
                  <a:pt x="7254" y="4758"/>
                </a:cubicBezTo>
                <a:cubicBezTo>
                  <a:pt x="7254" y="4758"/>
                  <a:pt x="7254" y="4757"/>
                  <a:pt x="7236" y="4780"/>
                </a:cubicBezTo>
                <a:cubicBezTo>
                  <a:pt x="7236" y="4780"/>
                  <a:pt x="7236" y="4780"/>
                  <a:pt x="7213" y="4855"/>
                </a:cubicBezTo>
                <a:cubicBezTo>
                  <a:pt x="7130" y="4890"/>
                  <a:pt x="7126" y="4911"/>
                  <a:pt x="7141" y="4924"/>
                </a:cubicBezTo>
                <a:lnTo>
                  <a:pt x="7179" y="4941"/>
                </a:lnTo>
                <a:lnTo>
                  <a:pt x="7197" y="4920"/>
                </a:lnTo>
                <a:lnTo>
                  <a:pt x="7226" y="4936"/>
                </a:lnTo>
                <a:lnTo>
                  <a:pt x="7230" y="4933"/>
                </a:lnTo>
                <a:cubicBezTo>
                  <a:pt x="7240" y="4927"/>
                  <a:pt x="7258" y="4914"/>
                  <a:pt x="7297" y="4889"/>
                </a:cubicBezTo>
                <a:cubicBezTo>
                  <a:pt x="7297" y="4889"/>
                  <a:pt x="7296" y="4890"/>
                  <a:pt x="7292" y="4848"/>
                </a:cubicBezTo>
                <a:cubicBezTo>
                  <a:pt x="7292" y="4848"/>
                  <a:pt x="7293" y="4847"/>
                  <a:pt x="7451" y="4580"/>
                </a:cubicBezTo>
                <a:cubicBezTo>
                  <a:pt x="7451" y="4580"/>
                  <a:pt x="7451" y="4580"/>
                  <a:pt x="7464" y="4495"/>
                </a:cubicBezTo>
                <a:cubicBezTo>
                  <a:pt x="7464" y="4495"/>
                  <a:pt x="7464" y="4495"/>
                  <a:pt x="7495" y="4503"/>
                </a:cubicBezTo>
                <a:cubicBezTo>
                  <a:pt x="7495" y="4503"/>
                  <a:pt x="7494" y="4503"/>
                  <a:pt x="7506" y="4418"/>
                </a:cubicBezTo>
                <a:cubicBezTo>
                  <a:pt x="7506" y="4418"/>
                  <a:pt x="7507" y="4418"/>
                  <a:pt x="7536" y="4405"/>
                </a:cubicBezTo>
                <a:cubicBezTo>
                  <a:pt x="7588" y="4316"/>
                  <a:pt x="7595" y="4284"/>
                  <a:pt x="7590" y="4277"/>
                </a:cubicBezTo>
                <a:cubicBezTo>
                  <a:pt x="7595" y="4272"/>
                  <a:pt x="7590" y="4275"/>
                  <a:pt x="7632" y="4237"/>
                </a:cubicBezTo>
                <a:cubicBezTo>
                  <a:pt x="7632" y="4237"/>
                  <a:pt x="7632" y="4238"/>
                  <a:pt x="7682" y="4223"/>
                </a:cubicBezTo>
                <a:cubicBezTo>
                  <a:pt x="7682" y="4223"/>
                  <a:pt x="7682" y="4223"/>
                  <a:pt x="7675" y="4255"/>
                </a:cubicBezTo>
                <a:cubicBezTo>
                  <a:pt x="7675" y="4255"/>
                  <a:pt x="7674" y="4255"/>
                  <a:pt x="7687" y="4285"/>
                </a:cubicBezTo>
                <a:cubicBezTo>
                  <a:pt x="7687" y="4285"/>
                  <a:pt x="7688" y="4285"/>
                  <a:pt x="7706" y="4262"/>
                </a:cubicBezTo>
                <a:cubicBezTo>
                  <a:pt x="7706" y="4262"/>
                  <a:pt x="7705" y="4262"/>
                  <a:pt x="7721" y="4218"/>
                </a:cubicBezTo>
                <a:cubicBezTo>
                  <a:pt x="7721" y="4218"/>
                  <a:pt x="7722" y="4218"/>
                  <a:pt x="7709" y="4188"/>
                </a:cubicBezTo>
                <a:cubicBezTo>
                  <a:pt x="7709" y="4188"/>
                  <a:pt x="7709" y="4188"/>
                  <a:pt x="7707" y="4167"/>
                </a:cubicBezTo>
                <a:cubicBezTo>
                  <a:pt x="7707" y="4167"/>
                  <a:pt x="7707" y="4168"/>
                  <a:pt x="7758" y="4173"/>
                </a:cubicBezTo>
                <a:cubicBezTo>
                  <a:pt x="7758" y="4173"/>
                  <a:pt x="7758" y="4174"/>
                  <a:pt x="7764" y="4236"/>
                </a:cubicBezTo>
                <a:cubicBezTo>
                  <a:pt x="7787" y="4160"/>
                  <a:pt x="7773" y="4223"/>
                  <a:pt x="7794" y="4221"/>
                </a:cubicBezTo>
                <a:cubicBezTo>
                  <a:pt x="7794" y="4221"/>
                  <a:pt x="7794" y="4221"/>
                  <a:pt x="7801" y="4189"/>
                </a:cubicBezTo>
                <a:cubicBezTo>
                  <a:pt x="7801" y="4189"/>
                  <a:pt x="7801" y="4189"/>
                  <a:pt x="7746" y="4143"/>
                </a:cubicBezTo>
                <a:cubicBezTo>
                  <a:pt x="7743" y="4007"/>
                  <a:pt x="7755" y="3980"/>
                  <a:pt x="7765" y="3987"/>
                </a:cubicBezTo>
                <a:lnTo>
                  <a:pt x="7768" y="3995"/>
                </a:lnTo>
                <a:lnTo>
                  <a:pt x="7774" y="3985"/>
                </a:lnTo>
                <a:cubicBezTo>
                  <a:pt x="7785" y="3966"/>
                  <a:pt x="7805" y="3927"/>
                  <a:pt x="7849" y="3850"/>
                </a:cubicBezTo>
                <a:cubicBezTo>
                  <a:pt x="7849" y="3850"/>
                  <a:pt x="7850" y="3849"/>
                  <a:pt x="7890" y="3845"/>
                </a:cubicBezTo>
                <a:cubicBezTo>
                  <a:pt x="7890" y="3845"/>
                  <a:pt x="7890" y="3846"/>
                  <a:pt x="7894" y="3888"/>
                </a:cubicBezTo>
                <a:cubicBezTo>
                  <a:pt x="7894" y="3888"/>
                  <a:pt x="7893" y="3888"/>
                  <a:pt x="7923" y="3874"/>
                </a:cubicBezTo>
                <a:lnTo>
                  <a:pt x="7913" y="3892"/>
                </a:lnTo>
                <a:lnTo>
                  <a:pt x="7934" y="3883"/>
                </a:lnTo>
                <a:cubicBezTo>
                  <a:pt x="7934" y="3883"/>
                  <a:pt x="7934" y="3884"/>
                  <a:pt x="8044" y="3653"/>
                </a:cubicBezTo>
                <a:cubicBezTo>
                  <a:pt x="8044" y="3653"/>
                  <a:pt x="8045" y="3652"/>
                  <a:pt x="8119" y="3581"/>
                </a:cubicBezTo>
                <a:cubicBezTo>
                  <a:pt x="8119" y="3581"/>
                  <a:pt x="8118" y="3582"/>
                  <a:pt x="8131" y="3497"/>
                </a:cubicBezTo>
                <a:cubicBezTo>
                  <a:pt x="8131" y="3497"/>
                  <a:pt x="8132" y="3497"/>
                  <a:pt x="8102" y="3510"/>
                </a:cubicBezTo>
                <a:cubicBezTo>
                  <a:pt x="8102" y="3510"/>
                  <a:pt x="8102" y="3510"/>
                  <a:pt x="8100" y="3490"/>
                </a:cubicBezTo>
                <a:cubicBezTo>
                  <a:pt x="8100" y="3490"/>
                  <a:pt x="8100" y="3489"/>
                  <a:pt x="8155" y="3421"/>
                </a:cubicBezTo>
                <a:cubicBezTo>
                  <a:pt x="8155" y="3421"/>
                  <a:pt x="8154" y="3422"/>
                  <a:pt x="8175" y="3420"/>
                </a:cubicBezTo>
                <a:cubicBezTo>
                  <a:pt x="8175" y="3420"/>
                  <a:pt x="8175" y="3420"/>
                  <a:pt x="8151" y="3380"/>
                </a:cubicBezTo>
                <a:cubicBezTo>
                  <a:pt x="8151" y="3380"/>
                  <a:pt x="8151" y="3380"/>
                  <a:pt x="8160" y="3369"/>
                </a:cubicBezTo>
                <a:cubicBezTo>
                  <a:pt x="8176" y="3419"/>
                  <a:pt x="8171" y="3378"/>
                  <a:pt x="8182" y="3388"/>
                </a:cubicBezTo>
                <a:cubicBezTo>
                  <a:pt x="8182" y="3388"/>
                  <a:pt x="8182" y="3387"/>
                  <a:pt x="8221" y="3268"/>
                </a:cubicBezTo>
                <a:cubicBezTo>
                  <a:pt x="8221" y="3268"/>
                  <a:pt x="8221" y="3268"/>
                  <a:pt x="8298" y="3218"/>
                </a:cubicBezTo>
                <a:cubicBezTo>
                  <a:pt x="8298" y="3218"/>
                  <a:pt x="8298" y="3219"/>
                  <a:pt x="8304" y="3166"/>
                </a:cubicBezTo>
                <a:cubicBezTo>
                  <a:pt x="8304" y="3166"/>
                  <a:pt x="8304" y="3166"/>
                  <a:pt x="8417" y="3071"/>
                </a:cubicBezTo>
                <a:cubicBezTo>
                  <a:pt x="8417" y="3071"/>
                  <a:pt x="8416" y="3071"/>
                  <a:pt x="8372" y="3033"/>
                </a:cubicBezTo>
                <a:cubicBezTo>
                  <a:pt x="8372" y="3033"/>
                  <a:pt x="8372" y="3033"/>
                  <a:pt x="8381" y="3022"/>
                </a:cubicBezTo>
                <a:cubicBezTo>
                  <a:pt x="8381" y="3022"/>
                  <a:pt x="8381" y="3022"/>
                  <a:pt x="8373" y="2939"/>
                </a:cubicBezTo>
                <a:cubicBezTo>
                  <a:pt x="8373" y="2939"/>
                  <a:pt x="8373" y="2939"/>
                  <a:pt x="8353" y="2941"/>
                </a:cubicBezTo>
                <a:cubicBezTo>
                  <a:pt x="8343" y="2834"/>
                  <a:pt x="8372" y="2832"/>
                  <a:pt x="8390" y="2831"/>
                </a:cubicBezTo>
                <a:cubicBezTo>
                  <a:pt x="8389" y="2833"/>
                  <a:pt x="8389" y="2835"/>
                  <a:pt x="8389" y="2836"/>
                </a:cubicBezTo>
                <a:cubicBezTo>
                  <a:pt x="8388" y="2837"/>
                  <a:pt x="8391" y="2831"/>
                  <a:pt x="8391" y="2831"/>
                </a:cubicBezTo>
                <a:cubicBezTo>
                  <a:pt x="8400" y="2830"/>
                  <a:pt x="8406" y="2827"/>
                  <a:pt x="8401" y="2810"/>
                </a:cubicBezTo>
                <a:lnTo>
                  <a:pt x="8420" y="2787"/>
                </a:lnTo>
                <a:cubicBezTo>
                  <a:pt x="8420" y="2787"/>
                  <a:pt x="8420" y="2788"/>
                  <a:pt x="8437" y="2860"/>
                </a:cubicBezTo>
                <a:cubicBezTo>
                  <a:pt x="8437" y="2860"/>
                  <a:pt x="8437" y="2860"/>
                  <a:pt x="8447" y="2848"/>
                </a:cubicBezTo>
                <a:cubicBezTo>
                  <a:pt x="8447" y="2848"/>
                  <a:pt x="8446" y="2848"/>
                  <a:pt x="8482" y="2803"/>
                </a:cubicBezTo>
                <a:cubicBezTo>
                  <a:pt x="8568" y="2742"/>
                  <a:pt x="8503" y="2801"/>
                  <a:pt x="8523" y="2799"/>
                </a:cubicBezTo>
                <a:lnTo>
                  <a:pt x="8492" y="2855"/>
                </a:lnTo>
                <a:lnTo>
                  <a:pt x="8526" y="2847"/>
                </a:lnTo>
                <a:lnTo>
                  <a:pt x="8536" y="2828"/>
                </a:lnTo>
                <a:cubicBezTo>
                  <a:pt x="8536" y="2828"/>
                  <a:pt x="8535" y="2828"/>
                  <a:pt x="8608" y="2737"/>
                </a:cubicBezTo>
                <a:cubicBezTo>
                  <a:pt x="8656" y="2816"/>
                  <a:pt x="8582" y="2771"/>
                  <a:pt x="8604" y="2790"/>
                </a:cubicBezTo>
                <a:cubicBezTo>
                  <a:pt x="8604" y="2790"/>
                  <a:pt x="8604" y="2791"/>
                  <a:pt x="8584" y="2793"/>
                </a:cubicBezTo>
                <a:cubicBezTo>
                  <a:pt x="8537" y="2829"/>
                  <a:pt x="8567" y="2836"/>
                  <a:pt x="8567" y="2836"/>
                </a:cubicBezTo>
                <a:lnTo>
                  <a:pt x="8526" y="2847"/>
                </a:lnTo>
                <a:lnTo>
                  <a:pt x="8496" y="2905"/>
                </a:lnTo>
                <a:lnTo>
                  <a:pt x="8493" y="2909"/>
                </a:lnTo>
                <a:lnTo>
                  <a:pt x="8516" y="2946"/>
                </a:lnTo>
                <a:cubicBezTo>
                  <a:pt x="8516" y="2946"/>
                  <a:pt x="8516" y="2945"/>
                  <a:pt x="8534" y="2922"/>
                </a:cubicBezTo>
                <a:cubicBezTo>
                  <a:pt x="8534" y="2922"/>
                  <a:pt x="8535" y="2923"/>
                  <a:pt x="8669" y="2732"/>
                </a:cubicBezTo>
                <a:cubicBezTo>
                  <a:pt x="8669" y="2732"/>
                  <a:pt x="8669" y="2732"/>
                  <a:pt x="8631" y="2756"/>
                </a:cubicBezTo>
                <a:cubicBezTo>
                  <a:pt x="8631" y="2756"/>
                  <a:pt x="8631" y="2756"/>
                  <a:pt x="8618" y="2726"/>
                </a:cubicBezTo>
                <a:cubicBezTo>
                  <a:pt x="8614" y="2684"/>
                  <a:pt x="8638" y="2724"/>
                  <a:pt x="8656" y="2701"/>
                </a:cubicBezTo>
                <a:cubicBezTo>
                  <a:pt x="8704" y="2665"/>
                  <a:pt x="8645" y="2692"/>
                  <a:pt x="8663" y="2669"/>
                </a:cubicBezTo>
                <a:cubicBezTo>
                  <a:pt x="8663" y="2669"/>
                  <a:pt x="8664" y="2669"/>
                  <a:pt x="8638" y="2609"/>
                </a:cubicBezTo>
                <a:cubicBezTo>
                  <a:pt x="8638" y="2609"/>
                  <a:pt x="8637" y="2609"/>
                  <a:pt x="8704" y="2571"/>
                </a:cubicBezTo>
                <a:cubicBezTo>
                  <a:pt x="8704" y="2571"/>
                  <a:pt x="8705" y="2571"/>
                  <a:pt x="8699" y="2508"/>
                </a:cubicBezTo>
                <a:cubicBezTo>
                  <a:pt x="8699" y="2508"/>
                  <a:pt x="8698" y="2509"/>
                  <a:pt x="8758" y="2388"/>
                </a:cubicBezTo>
                <a:cubicBezTo>
                  <a:pt x="8758" y="2388"/>
                  <a:pt x="8759" y="2388"/>
                  <a:pt x="8826" y="2350"/>
                </a:cubicBezTo>
                <a:cubicBezTo>
                  <a:pt x="8859" y="2263"/>
                  <a:pt x="8887" y="2248"/>
                  <a:pt x="8898" y="2258"/>
                </a:cubicBezTo>
                <a:cubicBezTo>
                  <a:pt x="8898" y="2258"/>
                  <a:pt x="8899" y="2258"/>
                  <a:pt x="8959" y="2252"/>
                </a:cubicBezTo>
                <a:cubicBezTo>
                  <a:pt x="8959" y="2252"/>
                  <a:pt x="8959" y="2252"/>
                  <a:pt x="9036" y="2202"/>
                </a:cubicBezTo>
                <a:cubicBezTo>
                  <a:pt x="9036" y="2202"/>
                  <a:pt x="9036" y="2203"/>
                  <a:pt x="9023" y="2173"/>
                </a:cubicBezTo>
                <a:cubicBezTo>
                  <a:pt x="8944" y="2202"/>
                  <a:pt x="9012" y="2162"/>
                  <a:pt x="8992" y="2164"/>
                </a:cubicBezTo>
                <a:cubicBezTo>
                  <a:pt x="8992" y="2164"/>
                  <a:pt x="8992" y="2165"/>
                  <a:pt x="8988" y="2124"/>
                </a:cubicBezTo>
                <a:cubicBezTo>
                  <a:pt x="8988" y="2124"/>
                  <a:pt x="8988" y="2124"/>
                  <a:pt x="9019" y="2016"/>
                </a:cubicBezTo>
                <a:cubicBezTo>
                  <a:pt x="9019" y="2016"/>
                  <a:pt x="9018" y="2016"/>
                  <a:pt x="9047" y="2003"/>
                </a:cubicBezTo>
                <a:cubicBezTo>
                  <a:pt x="9047" y="2003"/>
                  <a:pt x="9048" y="2002"/>
                  <a:pt x="9064" y="1959"/>
                </a:cubicBezTo>
                <a:cubicBezTo>
                  <a:pt x="9064" y="1959"/>
                  <a:pt x="9064" y="1958"/>
                  <a:pt x="9121" y="1911"/>
                </a:cubicBezTo>
                <a:cubicBezTo>
                  <a:pt x="9121" y="1911"/>
                  <a:pt x="9121" y="1911"/>
                  <a:pt x="9109" y="1902"/>
                </a:cubicBezTo>
                <a:cubicBezTo>
                  <a:pt x="9109" y="1902"/>
                  <a:pt x="9109" y="1902"/>
                  <a:pt x="9162" y="1813"/>
                </a:cubicBezTo>
                <a:cubicBezTo>
                  <a:pt x="9162" y="1813"/>
                  <a:pt x="9162" y="1814"/>
                  <a:pt x="9182" y="1812"/>
                </a:cubicBezTo>
                <a:cubicBezTo>
                  <a:pt x="9182" y="1812"/>
                  <a:pt x="9183" y="1811"/>
                  <a:pt x="9196" y="1841"/>
                </a:cubicBezTo>
                <a:cubicBezTo>
                  <a:pt x="9196" y="1841"/>
                  <a:pt x="9195" y="1842"/>
                  <a:pt x="9237" y="1858"/>
                </a:cubicBezTo>
                <a:cubicBezTo>
                  <a:pt x="9237" y="1858"/>
                  <a:pt x="9238" y="1858"/>
                  <a:pt x="9234" y="1816"/>
                </a:cubicBezTo>
                <a:cubicBezTo>
                  <a:pt x="9234" y="1816"/>
                  <a:pt x="9234" y="1817"/>
                  <a:pt x="9285" y="1822"/>
                </a:cubicBezTo>
                <a:cubicBezTo>
                  <a:pt x="9200" y="1788"/>
                  <a:pt x="9274" y="1813"/>
                  <a:pt x="9261" y="1783"/>
                </a:cubicBezTo>
                <a:cubicBezTo>
                  <a:pt x="9261" y="1783"/>
                  <a:pt x="9261" y="1783"/>
                  <a:pt x="9268" y="1750"/>
                </a:cubicBezTo>
                <a:cubicBezTo>
                  <a:pt x="9268" y="1750"/>
                  <a:pt x="9268" y="1749"/>
                  <a:pt x="9319" y="1755"/>
                </a:cubicBezTo>
                <a:cubicBezTo>
                  <a:pt x="9319" y="1755"/>
                  <a:pt x="9319" y="1756"/>
                  <a:pt x="9337" y="1733"/>
                </a:cubicBezTo>
                <a:cubicBezTo>
                  <a:pt x="9337" y="1733"/>
                  <a:pt x="9337" y="1732"/>
                  <a:pt x="9326" y="1723"/>
                </a:cubicBezTo>
                <a:cubicBezTo>
                  <a:pt x="9326" y="1723"/>
                  <a:pt x="9327" y="1724"/>
                  <a:pt x="9298" y="1737"/>
                </a:cubicBezTo>
                <a:cubicBezTo>
                  <a:pt x="9298" y="1737"/>
                  <a:pt x="9298" y="1737"/>
                  <a:pt x="9286" y="1727"/>
                </a:cubicBezTo>
                <a:cubicBezTo>
                  <a:pt x="9286" y="1727"/>
                  <a:pt x="9287" y="1727"/>
                  <a:pt x="9288" y="1632"/>
                </a:cubicBezTo>
                <a:cubicBezTo>
                  <a:pt x="9288" y="1632"/>
                  <a:pt x="9287" y="1633"/>
                  <a:pt x="9309" y="1651"/>
                </a:cubicBezTo>
                <a:cubicBezTo>
                  <a:pt x="9309" y="1651"/>
                  <a:pt x="9310" y="1652"/>
                  <a:pt x="9308" y="1631"/>
                </a:cubicBezTo>
                <a:cubicBezTo>
                  <a:pt x="9340" y="1625"/>
                  <a:pt x="9358" y="1623"/>
                  <a:pt x="9369" y="1624"/>
                </a:cubicBezTo>
                <a:lnTo>
                  <a:pt x="9376" y="1628"/>
                </a:lnTo>
                <a:lnTo>
                  <a:pt x="9380" y="1625"/>
                </a:lnTo>
                <a:cubicBezTo>
                  <a:pt x="9375" y="1616"/>
                  <a:pt x="9367" y="1604"/>
                  <a:pt x="9376" y="1593"/>
                </a:cubicBezTo>
                <a:cubicBezTo>
                  <a:pt x="9376" y="1593"/>
                  <a:pt x="9375" y="1593"/>
                  <a:pt x="9342" y="1565"/>
                </a:cubicBezTo>
                <a:cubicBezTo>
                  <a:pt x="9342" y="1565"/>
                  <a:pt x="9341" y="1565"/>
                  <a:pt x="9376" y="1498"/>
                </a:cubicBezTo>
                <a:cubicBezTo>
                  <a:pt x="9376" y="1498"/>
                  <a:pt x="9376" y="1499"/>
                  <a:pt x="9425" y="1484"/>
                </a:cubicBezTo>
                <a:cubicBezTo>
                  <a:pt x="9425" y="1484"/>
                  <a:pt x="9426" y="1483"/>
                  <a:pt x="9462" y="1437"/>
                </a:cubicBezTo>
                <a:cubicBezTo>
                  <a:pt x="9462" y="1437"/>
                  <a:pt x="9461" y="1438"/>
                  <a:pt x="9495" y="1466"/>
                </a:cubicBezTo>
                <a:cubicBezTo>
                  <a:pt x="9452" y="1449"/>
                  <a:pt x="9475" y="1468"/>
                  <a:pt x="9475" y="1468"/>
                </a:cubicBezTo>
                <a:cubicBezTo>
                  <a:pt x="9475" y="1468"/>
                  <a:pt x="9475" y="1468"/>
                  <a:pt x="9481" y="1530"/>
                </a:cubicBezTo>
                <a:cubicBezTo>
                  <a:pt x="9481" y="1530"/>
                  <a:pt x="9480" y="1529"/>
                  <a:pt x="9455" y="1584"/>
                </a:cubicBezTo>
                <a:cubicBezTo>
                  <a:pt x="9455" y="1584"/>
                  <a:pt x="9456" y="1586"/>
                  <a:pt x="9434" y="1567"/>
                </a:cubicBezTo>
                <a:cubicBezTo>
                  <a:pt x="9434" y="1567"/>
                  <a:pt x="9434" y="1567"/>
                  <a:pt x="9458" y="1606"/>
                </a:cubicBezTo>
                <a:cubicBezTo>
                  <a:pt x="9458" y="1606"/>
                  <a:pt x="9458" y="1606"/>
                  <a:pt x="9510" y="1517"/>
                </a:cubicBezTo>
                <a:cubicBezTo>
                  <a:pt x="9510" y="1517"/>
                  <a:pt x="9511" y="1516"/>
                  <a:pt x="9540" y="1503"/>
                </a:cubicBezTo>
                <a:cubicBezTo>
                  <a:pt x="9540" y="1503"/>
                  <a:pt x="9540" y="1503"/>
                  <a:pt x="9523" y="1431"/>
                </a:cubicBezTo>
                <a:cubicBezTo>
                  <a:pt x="9523" y="1431"/>
                  <a:pt x="9523" y="1432"/>
                  <a:pt x="9550" y="1398"/>
                </a:cubicBezTo>
                <a:cubicBezTo>
                  <a:pt x="9550" y="1398"/>
                  <a:pt x="9550" y="1398"/>
                  <a:pt x="9571" y="1301"/>
                </a:cubicBezTo>
                <a:cubicBezTo>
                  <a:pt x="9571" y="1301"/>
                  <a:pt x="9571" y="1302"/>
                  <a:pt x="9646" y="1232"/>
                </a:cubicBezTo>
                <a:cubicBezTo>
                  <a:pt x="9646" y="1232"/>
                  <a:pt x="9646" y="1231"/>
                  <a:pt x="9649" y="1224"/>
                </a:cubicBezTo>
                <a:lnTo>
                  <a:pt x="9655" y="1213"/>
                </a:lnTo>
                <a:lnTo>
                  <a:pt x="9673" y="1197"/>
                </a:lnTo>
                <a:cubicBezTo>
                  <a:pt x="9673" y="1197"/>
                  <a:pt x="9674" y="1197"/>
                  <a:pt x="9696" y="1215"/>
                </a:cubicBezTo>
                <a:cubicBezTo>
                  <a:pt x="9696" y="1215"/>
                  <a:pt x="9696" y="1216"/>
                  <a:pt x="9663" y="1303"/>
                </a:cubicBezTo>
                <a:cubicBezTo>
                  <a:pt x="9663" y="1303"/>
                  <a:pt x="9663" y="1302"/>
                  <a:pt x="9631" y="1389"/>
                </a:cubicBezTo>
                <a:cubicBezTo>
                  <a:pt x="9631" y="1389"/>
                  <a:pt x="9630" y="1390"/>
                  <a:pt x="9632" y="1411"/>
                </a:cubicBezTo>
                <a:cubicBezTo>
                  <a:pt x="9632" y="1411"/>
                  <a:pt x="9632" y="1410"/>
                  <a:pt x="9735" y="1211"/>
                </a:cubicBezTo>
                <a:cubicBezTo>
                  <a:pt x="9735" y="1211"/>
                  <a:pt x="9735" y="1212"/>
                  <a:pt x="9786" y="1217"/>
                </a:cubicBezTo>
                <a:cubicBezTo>
                  <a:pt x="9786" y="1217"/>
                  <a:pt x="9788" y="1216"/>
                  <a:pt x="9777" y="1207"/>
                </a:cubicBezTo>
                <a:cubicBezTo>
                  <a:pt x="9777" y="1207"/>
                  <a:pt x="9776" y="1207"/>
                  <a:pt x="9805" y="1194"/>
                </a:cubicBezTo>
                <a:cubicBezTo>
                  <a:pt x="9787" y="1216"/>
                  <a:pt x="9816" y="1204"/>
                  <a:pt x="9816" y="1204"/>
                </a:cubicBezTo>
                <a:cubicBezTo>
                  <a:pt x="9816" y="1204"/>
                  <a:pt x="9817" y="1203"/>
                  <a:pt x="9815" y="1182"/>
                </a:cubicBezTo>
                <a:cubicBezTo>
                  <a:pt x="9815" y="1182"/>
                  <a:pt x="9814" y="1182"/>
                  <a:pt x="9812" y="1162"/>
                </a:cubicBezTo>
                <a:cubicBezTo>
                  <a:pt x="9812" y="1162"/>
                  <a:pt x="9812" y="1162"/>
                  <a:pt x="9869" y="1115"/>
                </a:cubicBezTo>
                <a:cubicBezTo>
                  <a:pt x="9869" y="1115"/>
                  <a:pt x="9868" y="1114"/>
                  <a:pt x="9826" y="1097"/>
                </a:cubicBezTo>
                <a:cubicBezTo>
                  <a:pt x="9826" y="1097"/>
                  <a:pt x="9826" y="1098"/>
                  <a:pt x="9847" y="1001"/>
                </a:cubicBezTo>
                <a:cubicBezTo>
                  <a:pt x="9847" y="1001"/>
                  <a:pt x="9848" y="1001"/>
                  <a:pt x="9859" y="1010"/>
                </a:cubicBezTo>
                <a:cubicBezTo>
                  <a:pt x="9859" y="1010"/>
                  <a:pt x="9858" y="1011"/>
                  <a:pt x="9935" y="962"/>
                </a:cubicBezTo>
                <a:cubicBezTo>
                  <a:pt x="9935" y="962"/>
                  <a:pt x="9935" y="961"/>
                  <a:pt x="9922" y="931"/>
                </a:cubicBezTo>
                <a:cubicBezTo>
                  <a:pt x="9922" y="931"/>
                  <a:pt x="9922" y="930"/>
                  <a:pt x="9942" y="928"/>
                </a:cubicBezTo>
                <a:cubicBezTo>
                  <a:pt x="9957" y="898"/>
                  <a:pt x="9970" y="877"/>
                  <a:pt x="9980" y="863"/>
                </a:cubicBezTo>
                <a:lnTo>
                  <a:pt x="9990" y="854"/>
                </a:lnTo>
                <a:close/>
                <a:moveTo>
                  <a:pt x="9376" y="1628"/>
                </a:moveTo>
                <a:lnTo>
                  <a:pt x="9359" y="1637"/>
                </a:lnTo>
                <a:cubicBezTo>
                  <a:pt x="9354" y="1642"/>
                  <a:pt x="9374" y="1635"/>
                  <a:pt x="9379" y="1629"/>
                </a:cubicBezTo>
                <a:lnTo>
                  <a:pt x="9376" y="1628"/>
                </a:lnTo>
                <a:close/>
                <a:moveTo>
                  <a:pt x="8493" y="2909"/>
                </a:moveTo>
                <a:lnTo>
                  <a:pt x="8481" y="2889"/>
                </a:lnTo>
                <a:lnTo>
                  <a:pt x="8483" y="2871"/>
                </a:lnTo>
                <a:lnTo>
                  <a:pt x="8474" y="2889"/>
                </a:lnTo>
                <a:cubicBezTo>
                  <a:pt x="8458" y="2909"/>
                  <a:pt x="8448" y="2926"/>
                  <a:pt x="8466" y="2960"/>
                </a:cubicBezTo>
                <a:cubicBezTo>
                  <a:pt x="8466" y="2960"/>
                  <a:pt x="8468" y="2961"/>
                  <a:pt x="8476" y="2944"/>
                </a:cubicBezTo>
                <a:lnTo>
                  <a:pt x="8493" y="2909"/>
                </a:lnTo>
                <a:close/>
                <a:moveTo>
                  <a:pt x="8483" y="2871"/>
                </a:moveTo>
                <a:lnTo>
                  <a:pt x="8492" y="2855"/>
                </a:lnTo>
                <a:lnTo>
                  <a:pt x="8485" y="2857"/>
                </a:lnTo>
                <a:lnTo>
                  <a:pt x="8483" y="2871"/>
                </a:lnTo>
                <a:close/>
                <a:moveTo>
                  <a:pt x="7913" y="3892"/>
                </a:moveTo>
                <a:lnTo>
                  <a:pt x="7901" y="3896"/>
                </a:lnTo>
                <a:lnTo>
                  <a:pt x="7901" y="3901"/>
                </a:lnTo>
                <a:lnTo>
                  <a:pt x="7907" y="3899"/>
                </a:lnTo>
                <a:lnTo>
                  <a:pt x="7913" y="3892"/>
                </a:lnTo>
                <a:close/>
                <a:moveTo>
                  <a:pt x="7901" y="3901"/>
                </a:moveTo>
                <a:lnTo>
                  <a:pt x="7876" y="3909"/>
                </a:lnTo>
                <a:cubicBezTo>
                  <a:pt x="7876" y="3909"/>
                  <a:pt x="7876" y="3910"/>
                  <a:pt x="7873" y="3984"/>
                </a:cubicBezTo>
                <a:cubicBezTo>
                  <a:pt x="7873" y="3984"/>
                  <a:pt x="7873" y="3984"/>
                  <a:pt x="7893" y="3982"/>
                </a:cubicBezTo>
                <a:cubicBezTo>
                  <a:pt x="7893" y="3982"/>
                  <a:pt x="7893" y="3982"/>
                  <a:pt x="7880" y="3952"/>
                </a:cubicBezTo>
                <a:cubicBezTo>
                  <a:pt x="7880" y="3952"/>
                  <a:pt x="7879" y="3951"/>
                  <a:pt x="7897" y="3928"/>
                </a:cubicBezTo>
                <a:cubicBezTo>
                  <a:pt x="7897" y="3928"/>
                  <a:pt x="7898" y="3929"/>
                  <a:pt x="7911" y="3959"/>
                </a:cubicBezTo>
                <a:lnTo>
                  <a:pt x="7901" y="3901"/>
                </a:lnTo>
                <a:close/>
                <a:moveTo>
                  <a:pt x="7768" y="3995"/>
                </a:moveTo>
                <a:lnTo>
                  <a:pt x="7763" y="4006"/>
                </a:lnTo>
                <a:cubicBezTo>
                  <a:pt x="7776" y="4036"/>
                  <a:pt x="7775" y="4035"/>
                  <a:pt x="7775" y="4035"/>
                </a:cubicBezTo>
                <a:lnTo>
                  <a:pt x="7768" y="3995"/>
                </a:lnTo>
                <a:close/>
                <a:moveTo>
                  <a:pt x="7226" y="4936"/>
                </a:moveTo>
                <a:lnTo>
                  <a:pt x="7220" y="4939"/>
                </a:lnTo>
                <a:cubicBezTo>
                  <a:pt x="7173" y="4975"/>
                  <a:pt x="7173" y="4975"/>
                  <a:pt x="7173" y="4975"/>
                </a:cubicBezTo>
                <a:cubicBezTo>
                  <a:pt x="7165" y="4973"/>
                  <a:pt x="7166" y="4962"/>
                  <a:pt x="7172" y="4950"/>
                </a:cubicBezTo>
                <a:lnTo>
                  <a:pt x="7132" y="4979"/>
                </a:lnTo>
                <a:cubicBezTo>
                  <a:pt x="7132" y="4979"/>
                  <a:pt x="7132" y="4979"/>
                  <a:pt x="7128" y="4937"/>
                </a:cubicBezTo>
                <a:cubicBezTo>
                  <a:pt x="7128" y="4937"/>
                  <a:pt x="7128" y="4938"/>
                  <a:pt x="7102" y="4992"/>
                </a:cubicBezTo>
                <a:cubicBezTo>
                  <a:pt x="7102" y="4992"/>
                  <a:pt x="7103" y="4992"/>
                  <a:pt x="7060" y="5070"/>
                </a:cubicBezTo>
                <a:lnTo>
                  <a:pt x="7064" y="5135"/>
                </a:lnTo>
                <a:lnTo>
                  <a:pt x="7054" y="5122"/>
                </a:lnTo>
                <a:cubicBezTo>
                  <a:pt x="7054" y="5122"/>
                  <a:pt x="7054" y="5123"/>
                  <a:pt x="6998" y="5170"/>
                </a:cubicBezTo>
                <a:cubicBezTo>
                  <a:pt x="6998" y="5170"/>
                  <a:pt x="6998" y="5170"/>
                  <a:pt x="6976" y="5267"/>
                </a:cubicBezTo>
                <a:cubicBezTo>
                  <a:pt x="6976" y="5267"/>
                  <a:pt x="6977" y="5266"/>
                  <a:pt x="6918" y="5293"/>
                </a:cubicBezTo>
                <a:cubicBezTo>
                  <a:pt x="6918" y="5293"/>
                  <a:pt x="6918" y="5293"/>
                  <a:pt x="6911" y="5325"/>
                </a:cubicBezTo>
                <a:cubicBezTo>
                  <a:pt x="6911" y="5325"/>
                  <a:pt x="6911" y="5326"/>
                  <a:pt x="6882" y="5339"/>
                </a:cubicBezTo>
                <a:cubicBezTo>
                  <a:pt x="6882" y="5339"/>
                  <a:pt x="6881" y="5338"/>
                  <a:pt x="6842" y="5458"/>
                </a:cubicBezTo>
                <a:cubicBezTo>
                  <a:pt x="6842" y="5458"/>
                  <a:pt x="6842" y="5458"/>
                  <a:pt x="6872" y="5444"/>
                </a:cubicBezTo>
                <a:cubicBezTo>
                  <a:pt x="6872" y="5444"/>
                  <a:pt x="6872" y="5445"/>
                  <a:pt x="6883" y="5455"/>
                </a:cubicBezTo>
                <a:cubicBezTo>
                  <a:pt x="6883" y="5455"/>
                  <a:pt x="6882" y="5454"/>
                  <a:pt x="6740" y="5562"/>
                </a:cubicBezTo>
                <a:cubicBezTo>
                  <a:pt x="6740" y="5562"/>
                  <a:pt x="6741" y="5563"/>
                  <a:pt x="6724" y="5606"/>
                </a:cubicBezTo>
                <a:cubicBezTo>
                  <a:pt x="6724" y="5606"/>
                  <a:pt x="6723" y="5606"/>
                  <a:pt x="6770" y="5665"/>
                </a:cubicBezTo>
                <a:lnTo>
                  <a:pt x="6717" y="5707"/>
                </a:lnTo>
                <a:lnTo>
                  <a:pt x="6706" y="5743"/>
                </a:lnTo>
                <a:cubicBezTo>
                  <a:pt x="6706" y="5743"/>
                  <a:pt x="6706" y="5744"/>
                  <a:pt x="6686" y="5746"/>
                </a:cubicBezTo>
                <a:cubicBezTo>
                  <a:pt x="6686" y="5746"/>
                  <a:pt x="6686" y="5745"/>
                  <a:pt x="6675" y="5736"/>
                </a:cubicBezTo>
                <a:cubicBezTo>
                  <a:pt x="6675" y="5736"/>
                  <a:pt x="6675" y="5736"/>
                  <a:pt x="6666" y="5748"/>
                </a:cubicBezTo>
                <a:cubicBezTo>
                  <a:pt x="6740" y="5772"/>
                  <a:pt x="6678" y="5757"/>
                  <a:pt x="6689" y="5767"/>
                </a:cubicBezTo>
                <a:cubicBezTo>
                  <a:pt x="6689" y="5767"/>
                  <a:pt x="6689" y="5766"/>
                  <a:pt x="6614" y="5837"/>
                </a:cubicBezTo>
                <a:cubicBezTo>
                  <a:pt x="6614" y="5837"/>
                  <a:pt x="6614" y="5837"/>
                  <a:pt x="6588" y="5892"/>
                </a:cubicBezTo>
                <a:cubicBezTo>
                  <a:pt x="6588" y="5892"/>
                  <a:pt x="6588" y="5892"/>
                  <a:pt x="6519" y="6025"/>
                </a:cubicBezTo>
                <a:cubicBezTo>
                  <a:pt x="6519" y="6025"/>
                  <a:pt x="6520" y="6024"/>
                  <a:pt x="6491" y="6038"/>
                </a:cubicBezTo>
                <a:cubicBezTo>
                  <a:pt x="6491" y="6038"/>
                  <a:pt x="6490" y="6037"/>
                  <a:pt x="6492" y="6058"/>
                </a:cubicBezTo>
                <a:cubicBezTo>
                  <a:pt x="6492" y="6058"/>
                  <a:pt x="6492" y="6059"/>
                  <a:pt x="6474" y="6081"/>
                </a:cubicBezTo>
                <a:cubicBezTo>
                  <a:pt x="6474" y="6081"/>
                  <a:pt x="6475" y="6081"/>
                  <a:pt x="6445" y="6095"/>
                </a:cubicBezTo>
                <a:cubicBezTo>
                  <a:pt x="6445" y="6095"/>
                  <a:pt x="6445" y="6094"/>
                  <a:pt x="6478" y="6122"/>
                </a:cubicBezTo>
                <a:cubicBezTo>
                  <a:pt x="6478" y="6122"/>
                  <a:pt x="6478" y="6123"/>
                  <a:pt x="6444" y="6189"/>
                </a:cubicBezTo>
                <a:cubicBezTo>
                  <a:pt x="6444" y="6189"/>
                  <a:pt x="6444" y="6189"/>
                  <a:pt x="6374" y="6207"/>
                </a:cubicBezTo>
                <a:cubicBezTo>
                  <a:pt x="6374" y="6207"/>
                  <a:pt x="6374" y="6207"/>
                  <a:pt x="6357" y="6251"/>
                </a:cubicBezTo>
                <a:cubicBezTo>
                  <a:pt x="6357" y="6251"/>
                  <a:pt x="6357" y="6249"/>
                  <a:pt x="6356" y="6344"/>
                </a:cubicBezTo>
                <a:cubicBezTo>
                  <a:pt x="6356" y="6344"/>
                  <a:pt x="6357" y="6344"/>
                  <a:pt x="6335" y="6325"/>
                </a:cubicBezTo>
                <a:cubicBezTo>
                  <a:pt x="6335" y="6325"/>
                  <a:pt x="6335" y="6325"/>
                  <a:pt x="6316" y="6348"/>
                </a:cubicBezTo>
                <a:cubicBezTo>
                  <a:pt x="6316" y="6348"/>
                  <a:pt x="6316" y="6348"/>
                  <a:pt x="6318" y="6369"/>
                </a:cubicBezTo>
                <a:cubicBezTo>
                  <a:pt x="6318" y="6369"/>
                  <a:pt x="6319" y="6369"/>
                  <a:pt x="6264" y="6437"/>
                </a:cubicBezTo>
                <a:cubicBezTo>
                  <a:pt x="6264" y="6437"/>
                  <a:pt x="6264" y="6437"/>
                  <a:pt x="6257" y="6469"/>
                </a:cubicBezTo>
                <a:cubicBezTo>
                  <a:pt x="6191" y="6528"/>
                  <a:pt x="6193" y="6548"/>
                  <a:pt x="6206" y="6579"/>
                </a:cubicBezTo>
                <a:cubicBezTo>
                  <a:pt x="6206" y="6579"/>
                  <a:pt x="6206" y="6579"/>
                  <a:pt x="6137" y="6596"/>
                </a:cubicBezTo>
                <a:cubicBezTo>
                  <a:pt x="6137" y="6596"/>
                  <a:pt x="6137" y="6597"/>
                  <a:pt x="6134" y="6670"/>
                </a:cubicBezTo>
                <a:cubicBezTo>
                  <a:pt x="6134" y="6670"/>
                  <a:pt x="6133" y="6671"/>
                  <a:pt x="6078" y="6739"/>
                </a:cubicBezTo>
                <a:cubicBezTo>
                  <a:pt x="6078" y="6739"/>
                  <a:pt x="6078" y="6738"/>
                  <a:pt x="6027" y="6848"/>
                </a:cubicBezTo>
                <a:cubicBezTo>
                  <a:pt x="6027" y="6848"/>
                  <a:pt x="6028" y="6848"/>
                  <a:pt x="5975" y="6822"/>
                </a:cubicBezTo>
                <a:cubicBezTo>
                  <a:pt x="5975" y="6822"/>
                  <a:pt x="5975" y="6822"/>
                  <a:pt x="5862" y="6917"/>
                </a:cubicBezTo>
                <a:cubicBezTo>
                  <a:pt x="5862" y="6917"/>
                  <a:pt x="5861" y="6917"/>
                  <a:pt x="5906" y="6955"/>
                </a:cubicBezTo>
                <a:cubicBezTo>
                  <a:pt x="5906" y="6955"/>
                  <a:pt x="5906" y="6954"/>
                  <a:pt x="5938" y="6867"/>
                </a:cubicBezTo>
                <a:cubicBezTo>
                  <a:pt x="5938" y="6867"/>
                  <a:pt x="5938" y="6868"/>
                  <a:pt x="5958" y="6866"/>
                </a:cubicBezTo>
                <a:cubicBezTo>
                  <a:pt x="5958" y="6866"/>
                  <a:pt x="5958" y="6865"/>
                  <a:pt x="5955" y="6939"/>
                </a:cubicBezTo>
                <a:cubicBezTo>
                  <a:pt x="5955" y="6939"/>
                  <a:pt x="5955" y="6940"/>
                  <a:pt x="5821" y="7131"/>
                </a:cubicBezTo>
                <a:cubicBezTo>
                  <a:pt x="5821" y="7131"/>
                  <a:pt x="5821" y="7130"/>
                  <a:pt x="5825" y="7172"/>
                </a:cubicBezTo>
                <a:cubicBezTo>
                  <a:pt x="5825" y="7172"/>
                  <a:pt x="5824" y="7173"/>
                  <a:pt x="5751" y="7264"/>
                </a:cubicBezTo>
                <a:cubicBezTo>
                  <a:pt x="5751" y="7264"/>
                  <a:pt x="5752" y="7263"/>
                  <a:pt x="5665" y="7418"/>
                </a:cubicBezTo>
                <a:cubicBezTo>
                  <a:pt x="5665" y="7418"/>
                  <a:pt x="5664" y="7418"/>
                  <a:pt x="5564" y="7544"/>
                </a:cubicBezTo>
                <a:cubicBezTo>
                  <a:pt x="5564" y="7544"/>
                  <a:pt x="5564" y="7543"/>
                  <a:pt x="5588" y="7583"/>
                </a:cubicBezTo>
                <a:cubicBezTo>
                  <a:pt x="5526" y="7568"/>
                  <a:pt x="5542" y="7619"/>
                  <a:pt x="5535" y="7651"/>
                </a:cubicBezTo>
                <a:cubicBezTo>
                  <a:pt x="5535" y="7651"/>
                  <a:pt x="5535" y="7651"/>
                  <a:pt x="5515" y="7653"/>
                </a:cubicBezTo>
                <a:lnTo>
                  <a:pt x="5525" y="7679"/>
                </a:lnTo>
                <a:lnTo>
                  <a:pt x="5533" y="7667"/>
                </a:lnTo>
                <a:cubicBezTo>
                  <a:pt x="5538" y="7663"/>
                  <a:pt x="5541" y="7663"/>
                  <a:pt x="5539" y="7678"/>
                </a:cubicBezTo>
                <a:lnTo>
                  <a:pt x="5535" y="7697"/>
                </a:lnTo>
                <a:lnTo>
                  <a:pt x="5570" y="7701"/>
                </a:lnTo>
                <a:cubicBezTo>
                  <a:pt x="5570" y="7701"/>
                  <a:pt x="5569" y="7701"/>
                  <a:pt x="5579" y="7689"/>
                </a:cubicBezTo>
                <a:cubicBezTo>
                  <a:pt x="5579" y="7689"/>
                  <a:pt x="5578" y="7689"/>
                  <a:pt x="5580" y="7710"/>
                </a:cubicBezTo>
                <a:cubicBezTo>
                  <a:pt x="5580" y="7710"/>
                  <a:pt x="5580" y="7710"/>
                  <a:pt x="5535" y="7767"/>
                </a:cubicBezTo>
                <a:cubicBezTo>
                  <a:pt x="5535" y="7767"/>
                  <a:pt x="5535" y="7766"/>
                  <a:pt x="5566" y="7774"/>
                </a:cubicBezTo>
                <a:cubicBezTo>
                  <a:pt x="5566" y="7774"/>
                  <a:pt x="5566" y="7774"/>
                  <a:pt x="5574" y="7857"/>
                </a:cubicBezTo>
                <a:cubicBezTo>
                  <a:pt x="5574" y="7857"/>
                  <a:pt x="5575" y="7857"/>
                  <a:pt x="5663" y="7723"/>
                </a:cubicBezTo>
                <a:cubicBezTo>
                  <a:pt x="5663" y="7723"/>
                  <a:pt x="5663" y="7722"/>
                  <a:pt x="5666" y="7648"/>
                </a:cubicBezTo>
                <a:cubicBezTo>
                  <a:pt x="5666" y="7648"/>
                  <a:pt x="5666" y="7648"/>
                  <a:pt x="5697" y="7656"/>
                </a:cubicBezTo>
                <a:cubicBezTo>
                  <a:pt x="5697" y="7656"/>
                  <a:pt x="5697" y="7656"/>
                  <a:pt x="5724" y="7622"/>
                </a:cubicBezTo>
                <a:cubicBezTo>
                  <a:pt x="5724" y="7622"/>
                  <a:pt x="5725" y="7622"/>
                  <a:pt x="5703" y="7603"/>
                </a:cubicBezTo>
                <a:cubicBezTo>
                  <a:pt x="5703" y="7603"/>
                  <a:pt x="5702" y="7603"/>
                  <a:pt x="5757" y="7535"/>
                </a:cubicBezTo>
                <a:cubicBezTo>
                  <a:pt x="5757" y="7535"/>
                  <a:pt x="5757" y="7534"/>
                  <a:pt x="5744" y="7504"/>
                </a:cubicBezTo>
                <a:cubicBezTo>
                  <a:pt x="5744" y="7504"/>
                  <a:pt x="5744" y="7505"/>
                  <a:pt x="5770" y="7450"/>
                </a:cubicBezTo>
                <a:cubicBezTo>
                  <a:pt x="5770" y="7450"/>
                  <a:pt x="5769" y="7451"/>
                  <a:pt x="5760" y="7462"/>
                </a:cubicBezTo>
                <a:cubicBezTo>
                  <a:pt x="5760" y="7462"/>
                  <a:pt x="5760" y="7461"/>
                  <a:pt x="5705" y="7414"/>
                </a:cubicBezTo>
                <a:cubicBezTo>
                  <a:pt x="5769" y="7240"/>
                  <a:pt x="5703" y="7393"/>
                  <a:pt x="5741" y="7369"/>
                </a:cubicBezTo>
                <a:cubicBezTo>
                  <a:pt x="5741" y="7369"/>
                  <a:pt x="5742" y="7369"/>
                  <a:pt x="5740" y="7348"/>
                </a:cubicBezTo>
                <a:cubicBezTo>
                  <a:pt x="5740" y="7348"/>
                  <a:pt x="5740" y="7348"/>
                  <a:pt x="5771" y="7355"/>
                </a:cubicBezTo>
                <a:cubicBezTo>
                  <a:pt x="5793" y="7374"/>
                  <a:pt x="5744" y="7389"/>
                  <a:pt x="5757" y="7420"/>
                </a:cubicBezTo>
                <a:cubicBezTo>
                  <a:pt x="5757" y="7420"/>
                  <a:pt x="5756" y="7420"/>
                  <a:pt x="5792" y="7374"/>
                </a:cubicBezTo>
                <a:cubicBezTo>
                  <a:pt x="5792" y="7374"/>
                  <a:pt x="5794" y="7375"/>
                  <a:pt x="5792" y="7469"/>
                </a:cubicBezTo>
                <a:cubicBezTo>
                  <a:pt x="5792" y="7469"/>
                  <a:pt x="5791" y="7468"/>
                  <a:pt x="5821" y="7455"/>
                </a:cubicBezTo>
                <a:cubicBezTo>
                  <a:pt x="5821" y="7455"/>
                  <a:pt x="5821" y="7455"/>
                  <a:pt x="5804" y="7383"/>
                </a:cubicBezTo>
                <a:cubicBezTo>
                  <a:pt x="5804" y="7383"/>
                  <a:pt x="5804" y="7384"/>
                  <a:pt x="5853" y="7369"/>
                </a:cubicBezTo>
                <a:cubicBezTo>
                  <a:pt x="5853" y="7369"/>
                  <a:pt x="5853" y="7369"/>
                  <a:pt x="5897" y="7407"/>
                </a:cubicBezTo>
                <a:cubicBezTo>
                  <a:pt x="5897" y="7407"/>
                  <a:pt x="5898" y="7406"/>
                  <a:pt x="5877" y="7293"/>
                </a:cubicBezTo>
                <a:cubicBezTo>
                  <a:pt x="5877" y="7293"/>
                  <a:pt x="5877" y="7293"/>
                  <a:pt x="5943" y="7234"/>
                </a:cubicBezTo>
                <a:cubicBezTo>
                  <a:pt x="5943" y="7234"/>
                  <a:pt x="5942" y="7234"/>
                  <a:pt x="5916" y="7173"/>
                </a:cubicBezTo>
                <a:cubicBezTo>
                  <a:pt x="5916" y="7173"/>
                  <a:pt x="5916" y="7173"/>
                  <a:pt x="5933" y="7130"/>
                </a:cubicBezTo>
                <a:cubicBezTo>
                  <a:pt x="5951" y="7107"/>
                  <a:pt x="5900" y="7102"/>
                  <a:pt x="5927" y="7068"/>
                </a:cubicBezTo>
                <a:cubicBezTo>
                  <a:pt x="5927" y="7068"/>
                  <a:pt x="5927" y="7068"/>
                  <a:pt x="5969" y="7084"/>
                </a:cubicBezTo>
                <a:cubicBezTo>
                  <a:pt x="5892" y="7019"/>
                  <a:pt x="6007" y="7059"/>
                  <a:pt x="5962" y="7022"/>
                </a:cubicBezTo>
                <a:cubicBezTo>
                  <a:pt x="5949" y="6992"/>
                  <a:pt x="5990" y="6988"/>
                  <a:pt x="5999" y="6976"/>
                </a:cubicBezTo>
                <a:cubicBezTo>
                  <a:pt x="5999" y="6976"/>
                  <a:pt x="5999" y="6976"/>
                  <a:pt x="6032" y="6889"/>
                </a:cubicBezTo>
                <a:cubicBezTo>
                  <a:pt x="6032" y="6889"/>
                  <a:pt x="6032" y="6889"/>
                  <a:pt x="6061" y="6876"/>
                </a:cubicBezTo>
                <a:lnTo>
                  <a:pt x="6061" y="6818"/>
                </a:lnTo>
                <a:lnTo>
                  <a:pt x="6054" y="6820"/>
                </a:lnTo>
                <a:cubicBezTo>
                  <a:pt x="6046" y="6825"/>
                  <a:pt x="6046" y="6825"/>
                  <a:pt x="6046" y="6825"/>
                </a:cubicBezTo>
                <a:cubicBezTo>
                  <a:pt x="6039" y="6833"/>
                  <a:pt x="6056" y="6788"/>
                  <a:pt x="6061" y="6818"/>
                </a:cubicBezTo>
                <a:lnTo>
                  <a:pt x="6114" y="6787"/>
                </a:lnTo>
                <a:cubicBezTo>
                  <a:pt x="6114" y="6787"/>
                  <a:pt x="6114" y="6788"/>
                  <a:pt x="6103" y="6778"/>
                </a:cubicBezTo>
                <a:cubicBezTo>
                  <a:pt x="6103" y="6778"/>
                  <a:pt x="6103" y="6779"/>
                  <a:pt x="6101" y="6758"/>
                </a:cubicBezTo>
                <a:cubicBezTo>
                  <a:pt x="6101" y="6758"/>
                  <a:pt x="6100" y="6757"/>
                  <a:pt x="6189" y="6622"/>
                </a:cubicBezTo>
                <a:cubicBezTo>
                  <a:pt x="6189" y="6622"/>
                  <a:pt x="6189" y="6623"/>
                  <a:pt x="6270" y="6615"/>
                </a:cubicBezTo>
                <a:cubicBezTo>
                  <a:pt x="6270" y="6615"/>
                  <a:pt x="6271" y="6614"/>
                  <a:pt x="6258" y="6700"/>
                </a:cubicBezTo>
                <a:cubicBezTo>
                  <a:pt x="6258" y="6700"/>
                  <a:pt x="6258" y="6699"/>
                  <a:pt x="6305" y="6663"/>
                </a:cubicBezTo>
                <a:cubicBezTo>
                  <a:pt x="6305" y="6663"/>
                  <a:pt x="6306" y="6663"/>
                  <a:pt x="6304" y="6643"/>
                </a:cubicBezTo>
                <a:cubicBezTo>
                  <a:pt x="6304" y="6643"/>
                  <a:pt x="6303" y="6643"/>
                  <a:pt x="6333" y="6535"/>
                </a:cubicBezTo>
                <a:cubicBezTo>
                  <a:pt x="6333" y="6535"/>
                  <a:pt x="6334" y="6535"/>
                  <a:pt x="6363" y="6522"/>
                </a:cubicBezTo>
                <a:cubicBezTo>
                  <a:pt x="6363" y="6522"/>
                  <a:pt x="6363" y="6521"/>
                  <a:pt x="6340" y="6503"/>
                </a:cubicBezTo>
                <a:cubicBezTo>
                  <a:pt x="6398" y="6361"/>
                  <a:pt x="6379" y="6478"/>
                  <a:pt x="6379" y="6478"/>
                </a:cubicBezTo>
                <a:cubicBezTo>
                  <a:pt x="6379" y="6478"/>
                  <a:pt x="6379" y="6478"/>
                  <a:pt x="6410" y="6370"/>
                </a:cubicBezTo>
                <a:cubicBezTo>
                  <a:pt x="6410" y="6370"/>
                  <a:pt x="6410" y="6370"/>
                  <a:pt x="6441" y="6377"/>
                </a:cubicBezTo>
                <a:cubicBezTo>
                  <a:pt x="6441" y="6377"/>
                  <a:pt x="6441" y="6378"/>
                  <a:pt x="6459" y="6355"/>
                </a:cubicBezTo>
                <a:cubicBezTo>
                  <a:pt x="6493" y="6384"/>
                  <a:pt x="6424" y="6421"/>
                  <a:pt x="6485" y="6415"/>
                </a:cubicBezTo>
                <a:lnTo>
                  <a:pt x="6481" y="6355"/>
                </a:lnTo>
                <a:lnTo>
                  <a:pt x="6435" y="6320"/>
                </a:lnTo>
                <a:lnTo>
                  <a:pt x="6431" y="6325"/>
                </a:lnTo>
                <a:lnTo>
                  <a:pt x="6440" y="6338"/>
                </a:lnTo>
                <a:cubicBezTo>
                  <a:pt x="6441" y="6346"/>
                  <a:pt x="6434" y="6352"/>
                  <a:pt x="6408" y="6350"/>
                </a:cubicBezTo>
                <a:lnTo>
                  <a:pt x="6431" y="6325"/>
                </a:lnTo>
                <a:lnTo>
                  <a:pt x="6423" y="6312"/>
                </a:lnTo>
                <a:lnTo>
                  <a:pt x="6435" y="6320"/>
                </a:lnTo>
                <a:lnTo>
                  <a:pt x="6454" y="6302"/>
                </a:lnTo>
                <a:cubicBezTo>
                  <a:pt x="6474" y="6280"/>
                  <a:pt x="6429" y="6325"/>
                  <a:pt x="6435" y="6316"/>
                </a:cubicBezTo>
                <a:cubicBezTo>
                  <a:pt x="6435" y="6316"/>
                  <a:pt x="6435" y="6315"/>
                  <a:pt x="6431" y="6274"/>
                </a:cubicBezTo>
                <a:cubicBezTo>
                  <a:pt x="6431" y="6274"/>
                  <a:pt x="6432" y="6273"/>
                  <a:pt x="6373" y="6300"/>
                </a:cubicBezTo>
                <a:cubicBezTo>
                  <a:pt x="6373" y="6300"/>
                  <a:pt x="6372" y="6301"/>
                  <a:pt x="6382" y="6290"/>
                </a:cubicBezTo>
                <a:cubicBezTo>
                  <a:pt x="6382" y="6290"/>
                  <a:pt x="6381" y="6290"/>
                  <a:pt x="6427" y="6233"/>
                </a:cubicBezTo>
                <a:cubicBezTo>
                  <a:pt x="6427" y="6233"/>
                  <a:pt x="6427" y="6232"/>
                  <a:pt x="6438" y="6242"/>
                </a:cubicBezTo>
                <a:cubicBezTo>
                  <a:pt x="6438" y="6242"/>
                  <a:pt x="6438" y="6242"/>
                  <a:pt x="6465" y="6208"/>
                </a:cubicBezTo>
                <a:cubicBezTo>
                  <a:pt x="6465" y="6208"/>
                  <a:pt x="6465" y="6208"/>
                  <a:pt x="6496" y="6216"/>
                </a:cubicBezTo>
                <a:cubicBezTo>
                  <a:pt x="6496" y="6216"/>
                  <a:pt x="6496" y="6215"/>
                  <a:pt x="6496" y="6227"/>
                </a:cubicBezTo>
                <a:lnTo>
                  <a:pt x="6496" y="6269"/>
                </a:lnTo>
                <a:lnTo>
                  <a:pt x="6546" y="6290"/>
                </a:lnTo>
                <a:cubicBezTo>
                  <a:pt x="6551" y="6280"/>
                  <a:pt x="6553" y="6261"/>
                  <a:pt x="6573" y="6259"/>
                </a:cubicBezTo>
                <a:cubicBezTo>
                  <a:pt x="6573" y="6259"/>
                  <a:pt x="6573" y="6260"/>
                  <a:pt x="6561" y="6251"/>
                </a:cubicBezTo>
                <a:cubicBezTo>
                  <a:pt x="6623" y="6150"/>
                  <a:pt x="6574" y="6280"/>
                  <a:pt x="6608" y="6214"/>
                </a:cubicBezTo>
                <a:cubicBezTo>
                  <a:pt x="6608" y="6214"/>
                  <a:pt x="6609" y="6214"/>
                  <a:pt x="6632" y="6138"/>
                </a:cubicBezTo>
                <a:cubicBezTo>
                  <a:pt x="6632" y="6138"/>
                  <a:pt x="6631" y="6139"/>
                  <a:pt x="6598" y="6111"/>
                </a:cubicBezTo>
                <a:cubicBezTo>
                  <a:pt x="6598" y="6111"/>
                  <a:pt x="6599" y="6110"/>
                  <a:pt x="6578" y="6112"/>
                </a:cubicBezTo>
                <a:cubicBezTo>
                  <a:pt x="6578" y="6112"/>
                  <a:pt x="6579" y="6112"/>
                  <a:pt x="6577" y="6092"/>
                </a:cubicBezTo>
                <a:cubicBezTo>
                  <a:pt x="6577" y="6092"/>
                  <a:pt x="6577" y="6092"/>
                  <a:pt x="6634" y="6045"/>
                </a:cubicBezTo>
                <a:cubicBezTo>
                  <a:pt x="6634" y="6045"/>
                  <a:pt x="6633" y="6044"/>
                  <a:pt x="6629" y="6003"/>
                </a:cubicBezTo>
                <a:cubicBezTo>
                  <a:pt x="6629" y="6003"/>
                  <a:pt x="6629" y="6002"/>
                  <a:pt x="6593" y="6048"/>
                </a:cubicBezTo>
                <a:cubicBezTo>
                  <a:pt x="6593" y="6048"/>
                  <a:pt x="6593" y="6048"/>
                  <a:pt x="6553" y="6052"/>
                </a:cubicBezTo>
                <a:cubicBezTo>
                  <a:pt x="6553" y="6052"/>
                  <a:pt x="6552" y="6053"/>
                  <a:pt x="6557" y="6000"/>
                </a:cubicBezTo>
                <a:cubicBezTo>
                  <a:pt x="6557" y="6000"/>
                  <a:pt x="6558" y="5999"/>
                  <a:pt x="6765" y="5717"/>
                </a:cubicBezTo>
                <a:cubicBezTo>
                  <a:pt x="6765" y="5717"/>
                  <a:pt x="6766" y="5718"/>
                  <a:pt x="6777" y="5727"/>
                </a:cubicBezTo>
                <a:cubicBezTo>
                  <a:pt x="6777" y="5727"/>
                  <a:pt x="6776" y="5727"/>
                  <a:pt x="6741" y="5793"/>
                </a:cubicBezTo>
                <a:cubicBezTo>
                  <a:pt x="6741" y="5793"/>
                  <a:pt x="6742" y="5793"/>
                  <a:pt x="6750" y="5800"/>
                </a:cubicBezTo>
                <a:lnTo>
                  <a:pt x="6772" y="5819"/>
                </a:lnTo>
                <a:lnTo>
                  <a:pt x="6778" y="5812"/>
                </a:lnTo>
                <a:cubicBezTo>
                  <a:pt x="6784" y="5802"/>
                  <a:pt x="6788" y="5793"/>
                  <a:pt x="6782" y="5788"/>
                </a:cubicBezTo>
                <a:cubicBezTo>
                  <a:pt x="6782" y="5788"/>
                  <a:pt x="6781" y="5789"/>
                  <a:pt x="6842" y="5783"/>
                </a:cubicBezTo>
                <a:cubicBezTo>
                  <a:pt x="6842" y="5783"/>
                  <a:pt x="6842" y="5782"/>
                  <a:pt x="6829" y="5752"/>
                </a:cubicBezTo>
                <a:cubicBezTo>
                  <a:pt x="6829" y="5752"/>
                  <a:pt x="6829" y="5753"/>
                  <a:pt x="6848" y="5730"/>
                </a:cubicBezTo>
                <a:cubicBezTo>
                  <a:pt x="6848" y="5730"/>
                  <a:pt x="6847" y="5729"/>
                  <a:pt x="6836" y="5720"/>
                </a:cubicBezTo>
                <a:cubicBezTo>
                  <a:pt x="6781" y="5545"/>
                  <a:pt x="6838" y="5506"/>
                  <a:pt x="6850" y="5530"/>
                </a:cubicBezTo>
                <a:lnTo>
                  <a:pt x="6849" y="5538"/>
                </a:lnTo>
                <a:lnTo>
                  <a:pt x="6866" y="5511"/>
                </a:lnTo>
                <a:cubicBezTo>
                  <a:pt x="6877" y="5494"/>
                  <a:pt x="6891" y="5471"/>
                  <a:pt x="6911" y="5440"/>
                </a:cubicBezTo>
                <a:cubicBezTo>
                  <a:pt x="6911" y="5440"/>
                  <a:pt x="6911" y="5441"/>
                  <a:pt x="6968" y="5393"/>
                </a:cubicBezTo>
                <a:cubicBezTo>
                  <a:pt x="6968" y="5393"/>
                  <a:pt x="6969" y="5393"/>
                  <a:pt x="6999" y="5285"/>
                </a:cubicBezTo>
                <a:cubicBezTo>
                  <a:pt x="6999" y="5285"/>
                  <a:pt x="6999" y="5286"/>
                  <a:pt x="7071" y="5195"/>
                </a:cubicBezTo>
                <a:cubicBezTo>
                  <a:pt x="7071" y="5195"/>
                  <a:pt x="7072" y="5194"/>
                  <a:pt x="7077" y="5141"/>
                </a:cubicBezTo>
                <a:cubicBezTo>
                  <a:pt x="7077" y="5141"/>
                  <a:pt x="7076" y="5141"/>
                  <a:pt x="7138" y="5041"/>
                </a:cubicBezTo>
                <a:cubicBezTo>
                  <a:pt x="7138" y="5041"/>
                  <a:pt x="7138" y="5041"/>
                  <a:pt x="7169" y="5048"/>
                </a:cubicBezTo>
                <a:cubicBezTo>
                  <a:pt x="7169" y="5048"/>
                  <a:pt x="7170" y="5048"/>
                  <a:pt x="7170" y="5163"/>
                </a:cubicBezTo>
                <a:cubicBezTo>
                  <a:pt x="7176" y="5168"/>
                  <a:pt x="7172" y="5174"/>
                  <a:pt x="7166" y="5183"/>
                </a:cubicBezTo>
                <a:lnTo>
                  <a:pt x="7158" y="5223"/>
                </a:lnTo>
                <a:lnTo>
                  <a:pt x="7170" y="5202"/>
                </a:lnTo>
                <a:cubicBezTo>
                  <a:pt x="7192" y="5179"/>
                  <a:pt x="7161" y="5246"/>
                  <a:pt x="7168" y="5237"/>
                </a:cubicBezTo>
                <a:cubicBezTo>
                  <a:pt x="7168" y="5237"/>
                  <a:pt x="7168" y="5237"/>
                  <a:pt x="7200" y="5150"/>
                </a:cubicBezTo>
                <a:cubicBezTo>
                  <a:pt x="7200" y="5150"/>
                  <a:pt x="7200" y="5150"/>
                  <a:pt x="7247" y="5113"/>
                </a:cubicBezTo>
                <a:cubicBezTo>
                  <a:pt x="7247" y="5081"/>
                  <a:pt x="7244" y="5070"/>
                  <a:pt x="7241" y="5052"/>
                </a:cubicBezTo>
                <a:cubicBezTo>
                  <a:pt x="7230" y="5043"/>
                  <a:pt x="7239" y="5032"/>
                  <a:pt x="7210" y="5045"/>
                </a:cubicBezTo>
                <a:cubicBezTo>
                  <a:pt x="7200" y="5046"/>
                  <a:pt x="7210" y="5010"/>
                  <a:pt x="7221" y="5001"/>
                </a:cubicBezTo>
                <a:lnTo>
                  <a:pt x="7237" y="5014"/>
                </a:lnTo>
                <a:lnTo>
                  <a:pt x="7229" y="4937"/>
                </a:lnTo>
                <a:lnTo>
                  <a:pt x="7226" y="4936"/>
                </a:lnTo>
                <a:close/>
                <a:moveTo>
                  <a:pt x="7237" y="5014"/>
                </a:moveTo>
                <a:lnTo>
                  <a:pt x="7241" y="5052"/>
                </a:lnTo>
                <a:cubicBezTo>
                  <a:pt x="7240" y="5042"/>
                  <a:pt x="7240" y="5022"/>
                  <a:pt x="7238" y="5016"/>
                </a:cubicBezTo>
                <a:lnTo>
                  <a:pt x="7237" y="5014"/>
                </a:lnTo>
                <a:close/>
                <a:moveTo>
                  <a:pt x="7158" y="5223"/>
                </a:moveTo>
                <a:lnTo>
                  <a:pt x="7153" y="5227"/>
                </a:lnTo>
                <a:lnTo>
                  <a:pt x="7156" y="5227"/>
                </a:lnTo>
                <a:lnTo>
                  <a:pt x="7158" y="5223"/>
                </a:lnTo>
                <a:close/>
                <a:moveTo>
                  <a:pt x="7153" y="5227"/>
                </a:moveTo>
                <a:lnTo>
                  <a:pt x="7125" y="5220"/>
                </a:lnTo>
                <a:cubicBezTo>
                  <a:pt x="7125" y="5220"/>
                  <a:pt x="7125" y="5221"/>
                  <a:pt x="7122" y="5294"/>
                </a:cubicBezTo>
                <a:cubicBezTo>
                  <a:pt x="7122" y="5294"/>
                  <a:pt x="7122" y="5295"/>
                  <a:pt x="7142" y="5293"/>
                </a:cubicBezTo>
                <a:cubicBezTo>
                  <a:pt x="7142" y="5293"/>
                  <a:pt x="7142" y="5292"/>
                  <a:pt x="7129" y="5262"/>
                </a:cubicBezTo>
                <a:lnTo>
                  <a:pt x="7153" y="5227"/>
                </a:lnTo>
                <a:close/>
                <a:moveTo>
                  <a:pt x="6849" y="5538"/>
                </a:moveTo>
                <a:lnTo>
                  <a:pt x="6842" y="5548"/>
                </a:lnTo>
                <a:cubicBezTo>
                  <a:pt x="6832" y="5563"/>
                  <a:pt x="6832" y="5564"/>
                  <a:pt x="6832" y="5564"/>
                </a:cubicBezTo>
                <a:cubicBezTo>
                  <a:pt x="6843" y="5573"/>
                  <a:pt x="6843" y="5573"/>
                  <a:pt x="6843" y="5573"/>
                </a:cubicBezTo>
                <a:lnTo>
                  <a:pt x="6849" y="5538"/>
                </a:lnTo>
                <a:close/>
                <a:moveTo>
                  <a:pt x="6772" y="5819"/>
                </a:moveTo>
                <a:lnTo>
                  <a:pt x="6758" y="5838"/>
                </a:lnTo>
                <a:cubicBezTo>
                  <a:pt x="6754" y="5845"/>
                  <a:pt x="6753" y="5849"/>
                  <a:pt x="6764" y="5847"/>
                </a:cubicBezTo>
                <a:lnTo>
                  <a:pt x="6791" y="5835"/>
                </a:lnTo>
                <a:lnTo>
                  <a:pt x="6772" y="5819"/>
                </a:lnTo>
                <a:close/>
                <a:moveTo>
                  <a:pt x="6791" y="5835"/>
                </a:moveTo>
                <a:lnTo>
                  <a:pt x="6808" y="5850"/>
                </a:lnTo>
                <a:cubicBezTo>
                  <a:pt x="6817" y="5838"/>
                  <a:pt x="6815" y="5817"/>
                  <a:pt x="6835" y="5815"/>
                </a:cubicBezTo>
                <a:lnTo>
                  <a:pt x="6791" y="5835"/>
                </a:lnTo>
                <a:close/>
                <a:moveTo>
                  <a:pt x="6496" y="6269"/>
                </a:moveTo>
                <a:lnTo>
                  <a:pt x="6492" y="6268"/>
                </a:lnTo>
                <a:lnTo>
                  <a:pt x="6496" y="6272"/>
                </a:lnTo>
                <a:lnTo>
                  <a:pt x="6496" y="6269"/>
                </a:lnTo>
                <a:close/>
                <a:moveTo>
                  <a:pt x="6496" y="6272"/>
                </a:moveTo>
                <a:lnTo>
                  <a:pt x="6496" y="6309"/>
                </a:lnTo>
                <a:cubicBezTo>
                  <a:pt x="6496" y="6309"/>
                  <a:pt x="6496" y="6309"/>
                  <a:pt x="6516" y="6307"/>
                </a:cubicBezTo>
                <a:cubicBezTo>
                  <a:pt x="6516" y="6307"/>
                  <a:pt x="6516" y="6307"/>
                  <a:pt x="6525" y="6296"/>
                </a:cubicBezTo>
                <a:lnTo>
                  <a:pt x="6496" y="6272"/>
                </a:lnTo>
                <a:close/>
                <a:moveTo>
                  <a:pt x="6481" y="6355"/>
                </a:moveTo>
                <a:lnTo>
                  <a:pt x="6491" y="6363"/>
                </a:lnTo>
                <a:cubicBezTo>
                  <a:pt x="6499" y="6341"/>
                  <a:pt x="6489" y="6337"/>
                  <a:pt x="6481" y="6347"/>
                </a:cubicBezTo>
                <a:lnTo>
                  <a:pt x="6481" y="6355"/>
                </a:lnTo>
                <a:close/>
                <a:moveTo>
                  <a:pt x="5535" y="7697"/>
                </a:moveTo>
                <a:lnTo>
                  <a:pt x="5525" y="7695"/>
                </a:lnTo>
                <a:cubicBezTo>
                  <a:pt x="5518" y="7694"/>
                  <a:pt x="5518" y="7695"/>
                  <a:pt x="5518" y="7695"/>
                </a:cubicBezTo>
                <a:lnTo>
                  <a:pt x="5491" y="7729"/>
                </a:lnTo>
                <a:cubicBezTo>
                  <a:pt x="5491" y="7729"/>
                  <a:pt x="5491" y="7729"/>
                  <a:pt x="5420" y="7841"/>
                </a:cubicBezTo>
                <a:cubicBezTo>
                  <a:pt x="5420" y="7841"/>
                  <a:pt x="5420" y="7841"/>
                  <a:pt x="5389" y="7834"/>
                </a:cubicBezTo>
                <a:cubicBezTo>
                  <a:pt x="5389" y="7834"/>
                  <a:pt x="5389" y="7833"/>
                  <a:pt x="5413" y="7873"/>
                </a:cubicBezTo>
                <a:cubicBezTo>
                  <a:pt x="5413" y="7873"/>
                  <a:pt x="5413" y="7872"/>
                  <a:pt x="5348" y="7931"/>
                </a:cubicBezTo>
                <a:cubicBezTo>
                  <a:pt x="5348" y="7931"/>
                  <a:pt x="5347" y="7932"/>
                  <a:pt x="5331" y="7975"/>
                </a:cubicBezTo>
                <a:cubicBezTo>
                  <a:pt x="5331" y="7975"/>
                  <a:pt x="5332" y="7975"/>
                  <a:pt x="5302" y="7988"/>
                </a:cubicBezTo>
                <a:cubicBezTo>
                  <a:pt x="5302" y="7988"/>
                  <a:pt x="5301" y="7989"/>
                  <a:pt x="5305" y="8030"/>
                </a:cubicBezTo>
                <a:cubicBezTo>
                  <a:pt x="5305" y="8030"/>
                  <a:pt x="5305" y="8030"/>
                  <a:pt x="5267" y="8055"/>
                </a:cubicBezTo>
                <a:cubicBezTo>
                  <a:pt x="5341" y="7870"/>
                  <a:pt x="5276" y="8043"/>
                  <a:pt x="5261" y="7993"/>
                </a:cubicBezTo>
                <a:cubicBezTo>
                  <a:pt x="5261" y="7993"/>
                  <a:pt x="5261" y="7993"/>
                  <a:pt x="5192" y="8010"/>
                </a:cubicBezTo>
                <a:cubicBezTo>
                  <a:pt x="5243" y="8015"/>
                  <a:pt x="5182" y="8022"/>
                  <a:pt x="5205" y="8041"/>
                </a:cubicBezTo>
                <a:cubicBezTo>
                  <a:pt x="5253" y="8067"/>
                  <a:pt x="5280" y="8082"/>
                  <a:pt x="5292" y="8092"/>
                </a:cubicBezTo>
                <a:lnTo>
                  <a:pt x="5292" y="8095"/>
                </a:lnTo>
                <a:lnTo>
                  <a:pt x="5308" y="8051"/>
                </a:lnTo>
                <a:cubicBezTo>
                  <a:pt x="5308" y="8051"/>
                  <a:pt x="5308" y="8051"/>
                  <a:pt x="5328" y="8049"/>
                </a:cubicBezTo>
                <a:cubicBezTo>
                  <a:pt x="5328" y="8049"/>
                  <a:pt x="5328" y="8048"/>
                  <a:pt x="5341" y="7963"/>
                </a:cubicBezTo>
                <a:cubicBezTo>
                  <a:pt x="5341" y="7963"/>
                  <a:pt x="5340" y="7964"/>
                  <a:pt x="5430" y="7944"/>
                </a:cubicBezTo>
                <a:cubicBezTo>
                  <a:pt x="5430" y="7944"/>
                  <a:pt x="5429" y="7945"/>
                  <a:pt x="5457" y="7911"/>
                </a:cubicBezTo>
                <a:cubicBezTo>
                  <a:pt x="5457" y="7911"/>
                  <a:pt x="5457" y="7911"/>
                  <a:pt x="5464" y="7879"/>
                </a:cubicBezTo>
                <a:cubicBezTo>
                  <a:pt x="5464" y="7879"/>
                  <a:pt x="5464" y="7878"/>
                  <a:pt x="5494" y="7864"/>
                </a:cubicBezTo>
                <a:cubicBezTo>
                  <a:pt x="5494" y="7864"/>
                  <a:pt x="5493" y="7865"/>
                  <a:pt x="5495" y="7886"/>
                </a:cubicBezTo>
                <a:cubicBezTo>
                  <a:pt x="5512" y="7958"/>
                  <a:pt x="5465" y="7993"/>
                  <a:pt x="5416" y="8009"/>
                </a:cubicBezTo>
                <a:cubicBezTo>
                  <a:pt x="5416" y="8009"/>
                  <a:pt x="5410" y="8033"/>
                  <a:pt x="5409" y="8041"/>
                </a:cubicBezTo>
                <a:cubicBezTo>
                  <a:pt x="5409" y="8041"/>
                  <a:pt x="5409" y="8041"/>
                  <a:pt x="5469" y="8035"/>
                </a:cubicBezTo>
                <a:cubicBezTo>
                  <a:pt x="5469" y="8035"/>
                  <a:pt x="5469" y="8035"/>
                  <a:pt x="5477" y="8003"/>
                </a:cubicBezTo>
                <a:cubicBezTo>
                  <a:pt x="5477" y="8003"/>
                  <a:pt x="5477" y="8003"/>
                  <a:pt x="5519" y="8020"/>
                </a:cubicBezTo>
                <a:cubicBezTo>
                  <a:pt x="5557" y="7995"/>
                  <a:pt x="5513" y="7957"/>
                  <a:pt x="5540" y="7923"/>
                </a:cubicBezTo>
                <a:cubicBezTo>
                  <a:pt x="5540" y="7923"/>
                  <a:pt x="5540" y="7924"/>
                  <a:pt x="5495" y="7771"/>
                </a:cubicBezTo>
                <a:cubicBezTo>
                  <a:pt x="5495" y="7771"/>
                  <a:pt x="5495" y="7770"/>
                  <a:pt x="5515" y="7768"/>
                </a:cubicBezTo>
                <a:lnTo>
                  <a:pt x="5535" y="7697"/>
                </a:lnTo>
                <a:close/>
                <a:moveTo>
                  <a:pt x="5292" y="8095"/>
                </a:moveTo>
                <a:lnTo>
                  <a:pt x="5287" y="8112"/>
                </a:lnTo>
                <a:lnTo>
                  <a:pt x="5295" y="8108"/>
                </a:lnTo>
                <a:lnTo>
                  <a:pt x="5292" y="8095"/>
                </a:lnTo>
                <a:close/>
                <a:moveTo>
                  <a:pt x="5287" y="8112"/>
                </a:moveTo>
                <a:lnTo>
                  <a:pt x="5264" y="8122"/>
                </a:lnTo>
                <a:cubicBezTo>
                  <a:pt x="5253" y="8131"/>
                  <a:pt x="5246" y="8146"/>
                  <a:pt x="5248" y="8172"/>
                </a:cubicBezTo>
                <a:cubicBezTo>
                  <a:pt x="5233" y="8168"/>
                  <a:pt x="5238" y="8174"/>
                  <a:pt x="5246" y="8182"/>
                </a:cubicBezTo>
                <a:lnTo>
                  <a:pt x="5251" y="8211"/>
                </a:lnTo>
                <a:lnTo>
                  <a:pt x="5265" y="8170"/>
                </a:lnTo>
                <a:lnTo>
                  <a:pt x="5287" y="8112"/>
                </a:lnTo>
                <a:close/>
                <a:moveTo>
                  <a:pt x="5518" y="7695"/>
                </a:moveTo>
                <a:lnTo>
                  <a:pt x="5523" y="7689"/>
                </a:lnTo>
                <a:cubicBezTo>
                  <a:pt x="5528" y="7684"/>
                  <a:pt x="5528" y="7683"/>
                  <a:pt x="5528" y="7683"/>
                </a:cubicBezTo>
                <a:lnTo>
                  <a:pt x="5525" y="7679"/>
                </a:lnTo>
                <a:lnTo>
                  <a:pt x="5519" y="7689"/>
                </a:lnTo>
                <a:cubicBezTo>
                  <a:pt x="5515" y="7697"/>
                  <a:pt x="5513" y="7701"/>
                  <a:pt x="5518" y="7695"/>
                </a:cubicBezTo>
                <a:close/>
                <a:moveTo>
                  <a:pt x="6717" y="5707"/>
                </a:moveTo>
                <a:lnTo>
                  <a:pt x="6724" y="5686"/>
                </a:lnTo>
                <a:lnTo>
                  <a:pt x="6712" y="5705"/>
                </a:lnTo>
                <a:cubicBezTo>
                  <a:pt x="6708" y="5712"/>
                  <a:pt x="6706" y="5715"/>
                  <a:pt x="6714" y="5710"/>
                </a:cubicBezTo>
                <a:lnTo>
                  <a:pt x="6717" y="5707"/>
                </a:lnTo>
                <a:close/>
                <a:moveTo>
                  <a:pt x="6724" y="5686"/>
                </a:moveTo>
                <a:lnTo>
                  <a:pt x="6727" y="5682"/>
                </a:lnTo>
                <a:cubicBezTo>
                  <a:pt x="6732" y="5674"/>
                  <a:pt x="6735" y="5668"/>
                  <a:pt x="6730" y="5669"/>
                </a:cubicBezTo>
                <a:cubicBezTo>
                  <a:pt x="6730" y="5669"/>
                  <a:pt x="6730" y="5668"/>
                  <a:pt x="6727" y="5678"/>
                </a:cubicBezTo>
                <a:lnTo>
                  <a:pt x="6724" y="5686"/>
                </a:lnTo>
                <a:close/>
                <a:moveTo>
                  <a:pt x="7179" y="4941"/>
                </a:moveTo>
                <a:lnTo>
                  <a:pt x="7176" y="4946"/>
                </a:lnTo>
                <a:cubicBezTo>
                  <a:pt x="7178" y="4945"/>
                  <a:pt x="7180" y="4943"/>
                  <a:pt x="7180" y="4943"/>
                </a:cubicBezTo>
                <a:lnTo>
                  <a:pt x="7179" y="4941"/>
                </a:lnTo>
                <a:close/>
                <a:moveTo>
                  <a:pt x="7472" y="4385"/>
                </a:moveTo>
                <a:lnTo>
                  <a:pt x="7472" y="4374"/>
                </a:lnTo>
                <a:cubicBezTo>
                  <a:pt x="7472" y="4369"/>
                  <a:pt x="7471" y="4369"/>
                  <a:pt x="7471" y="4369"/>
                </a:cubicBezTo>
                <a:cubicBezTo>
                  <a:pt x="7479" y="4376"/>
                  <a:pt x="7439" y="4417"/>
                  <a:pt x="7458" y="4398"/>
                </a:cubicBezTo>
                <a:lnTo>
                  <a:pt x="7472" y="4385"/>
                </a:lnTo>
                <a:close/>
                <a:moveTo>
                  <a:pt x="7516" y="4348"/>
                </a:moveTo>
                <a:lnTo>
                  <a:pt x="7522" y="4318"/>
                </a:lnTo>
                <a:lnTo>
                  <a:pt x="7519" y="4320"/>
                </a:lnTo>
                <a:cubicBezTo>
                  <a:pt x="7512" y="4331"/>
                  <a:pt x="7505" y="4345"/>
                  <a:pt x="7503" y="4353"/>
                </a:cubicBezTo>
                <a:lnTo>
                  <a:pt x="7516" y="4348"/>
                </a:lnTo>
                <a:close/>
                <a:moveTo>
                  <a:pt x="7522" y="4318"/>
                </a:moveTo>
                <a:lnTo>
                  <a:pt x="7537" y="4310"/>
                </a:lnTo>
                <a:lnTo>
                  <a:pt x="7525" y="4304"/>
                </a:lnTo>
                <a:lnTo>
                  <a:pt x="7525" y="4309"/>
                </a:lnTo>
                <a:lnTo>
                  <a:pt x="7522" y="4318"/>
                </a:lnTo>
                <a:close/>
                <a:moveTo>
                  <a:pt x="7525" y="4304"/>
                </a:moveTo>
                <a:lnTo>
                  <a:pt x="7526" y="4302"/>
                </a:lnTo>
                <a:cubicBezTo>
                  <a:pt x="7526" y="4302"/>
                  <a:pt x="7521" y="4302"/>
                  <a:pt x="7520" y="4303"/>
                </a:cubicBezTo>
                <a:lnTo>
                  <a:pt x="7525" y="4304"/>
                </a:lnTo>
                <a:close/>
                <a:moveTo>
                  <a:pt x="7740" y="3871"/>
                </a:moveTo>
                <a:cubicBezTo>
                  <a:pt x="7740" y="3871"/>
                  <a:pt x="7740" y="3871"/>
                  <a:pt x="7690" y="3886"/>
                </a:cubicBezTo>
                <a:cubicBezTo>
                  <a:pt x="7690" y="3886"/>
                  <a:pt x="7690" y="3887"/>
                  <a:pt x="7686" y="3845"/>
                </a:cubicBezTo>
                <a:cubicBezTo>
                  <a:pt x="7686" y="3845"/>
                  <a:pt x="7686" y="3844"/>
                  <a:pt x="7629" y="3892"/>
                </a:cubicBezTo>
                <a:cubicBezTo>
                  <a:pt x="7629" y="3892"/>
                  <a:pt x="7630" y="3893"/>
                  <a:pt x="7632" y="3914"/>
                </a:cubicBezTo>
                <a:cubicBezTo>
                  <a:pt x="7632" y="3914"/>
                  <a:pt x="7631" y="3913"/>
                  <a:pt x="7680" y="3898"/>
                </a:cubicBezTo>
                <a:cubicBezTo>
                  <a:pt x="7680" y="3898"/>
                  <a:pt x="7681" y="3898"/>
                  <a:pt x="7665" y="3941"/>
                </a:cubicBezTo>
                <a:cubicBezTo>
                  <a:pt x="7665" y="3941"/>
                  <a:pt x="7665" y="3941"/>
                  <a:pt x="7645" y="3943"/>
                </a:cubicBezTo>
                <a:cubicBezTo>
                  <a:pt x="7645" y="3943"/>
                  <a:pt x="7644" y="3943"/>
                  <a:pt x="7641" y="3947"/>
                </a:cubicBezTo>
                <a:lnTo>
                  <a:pt x="7627" y="3966"/>
                </a:lnTo>
                <a:cubicBezTo>
                  <a:pt x="7627" y="3966"/>
                  <a:pt x="7626" y="3966"/>
                  <a:pt x="7689" y="3981"/>
                </a:cubicBezTo>
                <a:cubicBezTo>
                  <a:pt x="7689" y="3981"/>
                  <a:pt x="7689" y="3980"/>
                  <a:pt x="7676" y="3950"/>
                </a:cubicBezTo>
                <a:cubicBezTo>
                  <a:pt x="7676" y="3950"/>
                  <a:pt x="7676" y="3951"/>
                  <a:pt x="7740" y="3871"/>
                </a:cubicBezTo>
                <a:close/>
                <a:moveTo>
                  <a:pt x="7627" y="3966"/>
                </a:moveTo>
                <a:lnTo>
                  <a:pt x="7617" y="3978"/>
                </a:lnTo>
                <a:cubicBezTo>
                  <a:pt x="7617" y="3978"/>
                  <a:pt x="7617" y="3977"/>
                  <a:pt x="7628" y="3987"/>
                </a:cubicBezTo>
                <a:cubicBezTo>
                  <a:pt x="7637" y="3975"/>
                  <a:pt x="7638" y="3976"/>
                  <a:pt x="7627" y="3966"/>
                </a:cubicBezTo>
                <a:close/>
                <a:moveTo>
                  <a:pt x="7907" y="3676"/>
                </a:moveTo>
                <a:lnTo>
                  <a:pt x="7903" y="3666"/>
                </a:lnTo>
                <a:cubicBezTo>
                  <a:pt x="7916" y="3649"/>
                  <a:pt x="7866" y="3739"/>
                  <a:pt x="7896" y="3695"/>
                </a:cubicBezTo>
                <a:lnTo>
                  <a:pt x="7907" y="3676"/>
                </a:lnTo>
                <a:close/>
                <a:moveTo>
                  <a:pt x="8063" y="3420"/>
                </a:moveTo>
                <a:cubicBezTo>
                  <a:pt x="8063" y="3420"/>
                  <a:pt x="8073" y="3395"/>
                  <a:pt x="8063" y="3411"/>
                </a:cubicBezTo>
                <a:lnTo>
                  <a:pt x="8059" y="3417"/>
                </a:lnTo>
                <a:lnTo>
                  <a:pt x="8063" y="3420"/>
                </a:lnTo>
                <a:close/>
                <a:moveTo>
                  <a:pt x="8059" y="3417"/>
                </a:moveTo>
                <a:lnTo>
                  <a:pt x="8040" y="3401"/>
                </a:lnTo>
                <a:cubicBezTo>
                  <a:pt x="8015" y="3456"/>
                  <a:pt x="8042" y="3422"/>
                  <a:pt x="8044" y="3443"/>
                </a:cubicBezTo>
                <a:lnTo>
                  <a:pt x="8059" y="3417"/>
                </a:lnTo>
                <a:close/>
                <a:moveTo>
                  <a:pt x="8692" y="2342"/>
                </a:moveTo>
                <a:lnTo>
                  <a:pt x="8686" y="2331"/>
                </a:lnTo>
                <a:lnTo>
                  <a:pt x="8676" y="2347"/>
                </a:lnTo>
                <a:cubicBezTo>
                  <a:pt x="8670" y="2361"/>
                  <a:pt x="8676" y="2359"/>
                  <a:pt x="8685" y="2351"/>
                </a:cubicBezTo>
                <a:lnTo>
                  <a:pt x="8692" y="2342"/>
                </a:lnTo>
                <a:close/>
                <a:moveTo>
                  <a:pt x="8686" y="2331"/>
                </a:moveTo>
                <a:lnTo>
                  <a:pt x="8692" y="2322"/>
                </a:lnTo>
                <a:lnTo>
                  <a:pt x="8682" y="2322"/>
                </a:lnTo>
                <a:cubicBezTo>
                  <a:pt x="8682" y="2322"/>
                  <a:pt x="8681" y="2322"/>
                  <a:pt x="8686" y="2331"/>
                </a:cubicBezTo>
                <a:close/>
                <a:moveTo>
                  <a:pt x="9264" y="1523"/>
                </a:moveTo>
                <a:cubicBezTo>
                  <a:pt x="9269" y="1517"/>
                  <a:pt x="9294" y="1485"/>
                  <a:pt x="9294" y="1485"/>
                </a:cubicBezTo>
                <a:cubicBezTo>
                  <a:pt x="9276" y="1493"/>
                  <a:pt x="9268" y="1508"/>
                  <a:pt x="9264" y="1523"/>
                </a:cubicBezTo>
                <a:close/>
                <a:moveTo>
                  <a:pt x="9305" y="1542"/>
                </a:moveTo>
                <a:lnTo>
                  <a:pt x="9309" y="1536"/>
                </a:lnTo>
                <a:cubicBezTo>
                  <a:pt x="9298" y="1527"/>
                  <a:pt x="9298" y="1527"/>
                  <a:pt x="9298" y="1527"/>
                </a:cubicBezTo>
                <a:lnTo>
                  <a:pt x="9305" y="1542"/>
                </a:lnTo>
                <a:close/>
                <a:moveTo>
                  <a:pt x="10156" y="825"/>
                </a:moveTo>
                <a:lnTo>
                  <a:pt x="10172" y="822"/>
                </a:lnTo>
                <a:cubicBezTo>
                  <a:pt x="10177" y="821"/>
                  <a:pt x="10177" y="822"/>
                  <a:pt x="10177" y="822"/>
                </a:cubicBezTo>
                <a:lnTo>
                  <a:pt x="10177" y="818"/>
                </a:lnTo>
                <a:lnTo>
                  <a:pt x="10156" y="823"/>
                </a:lnTo>
                <a:lnTo>
                  <a:pt x="10156" y="825"/>
                </a:lnTo>
                <a:close/>
                <a:moveTo>
                  <a:pt x="10177" y="818"/>
                </a:moveTo>
                <a:lnTo>
                  <a:pt x="10192" y="815"/>
                </a:lnTo>
                <a:lnTo>
                  <a:pt x="10175" y="801"/>
                </a:lnTo>
                <a:lnTo>
                  <a:pt x="10177" y="818"/>
                </a:lnTo>
                <a:close/>
                <a:moveTo>
                  <a:pt x="10192" y="815"/>
                </a:moveTo>
                <a:lnTo>
                  <a:pt x="10214" y="834"/>
                </a:lnTo>
                <a:cubicBezTo>
                  <a:pt x="10220" y="838"/>
                  <a:pt x="10220" y="839"/>
                  <a:pt x="10220" y="839"/>
                </a:cubicBezTo>
                <a:cubicBezTo>
                  <a:pt x="10227" y="807"/>
                  <a:pt x="10227" y="806"/>
                  <a:pt x="10227" y="806"/>
                </a:cubicBezTo>
                <a:cubicBezTo>
                  <a:pt x="10235" y="808"/>
                  <a:pt x="10224" y="810"/>
                  <a:pt x="10207" y="812"/>
                </a:cubicBezTo>
                <a:lnTo>
                  <a:pt x="10192" y="815"/>
                </a:lnTo>
                <a:close/>
                <a:moveTo>
                  <a:pt x="10622" y="576"/>
                </a:moveTo>
                <a:cubicBezTo>
                  <a:pt x="10632" y="577"/>
                  <a:pt x="10632" y="578"/>
                  <a:pt x="10632" y="578"/>
                </a:cubicBezTo>
                <a:lnTo>
                  <a:pt x="10622" y="574"/>
                </a:lnTo>
                <a:lnTo>
                  <a:pt x="10622" y="576"/>
                </a:lnTo>
                <a:close/>
                <a:moveTo>
                  <a:pt x="10622" y="574"/>
                </a:moveTo>
                <a:lnTo>
                  <a:pt x="10622" y="567"/>
                </a:lnTo>
                <a:cubicBezTo>
                  <a:pt x="10622" y="550"/>
                  <a:pt x="10618" y="565"/>
                  <a:pt x="10621" y="574"/>
                </a:cubicBezTo>
                <a:lnTo>
                  <a:pt x="10622" y="574"/>
                </a:lnTo>
                <a:close/>
                <a:moveTo>
                  <a:pt x="10554" y="611"/>
                </a:moveTo>
                <a:lnTo>
                  <a:pt x="10557" y="643"/>
                </a:lnTo>
                <a:cubicBezTo>
                  <a:pt x="10557" y="648"/>
                  <a:pt x="10557" y="648"/>
                  <a:pt x="10557" y="648"/>
                </a:cubicBezTo>
                <a:cubicBezTo>
                  <a:pt x="10562" y="653"/>
                  <a:pt x="10567" y="645"/>
                  <a:pt x="10570" y="635"/>
                </a:cubicBezTo>
                <a:cubicBezTo>
                  <a:pt x="10572" y="625"/>
                  <a:pt x="10572" y="613"/>
                  <a:pt x="10570" y="606"/>
                </a:cubicBezTo>
                <a:lnTo>
                  <a:pt x="10554" y="611"/>
                </a:lnTo>
                <a:close/>
                <a:moveTo>
                  <a:pt x="10536" y="702"/>
                </a:moveTo>
                <a:lnTo>
                  <a:pt x="10547" y="701"/>
                </a:lnTo>
                <a:cubicBezTo>
                  <a:pt x="10552" y="700"/>
                  <a:pt x="10553" y="701"/>
                  <a:pt x="10553" y="701"/>
                </a:cubicBezTo>
                <a:cubicBezTo>
                  <a:pt x="10519" y="723"/>
                  <a:pt x="10616" y="563"/>
                  <a:pt x="10541" y="694"/>
                </a:cubicBezTo>
                <a:lnTo>
                  <a:pt x="10536" y="702"/>
                </a:lnTo>
                <a:close/>
                <a:moveTo>
                  <a:pt x="10428" y="1443"/>
                </a:moveTo>
                <a:lnTo>
                  <a:pt x="10439" y="1446"/>
                </a:lnTo>
                <a:cubicBezTo>
                  <a:pt x="10435" y="1451"/>
                  <a:pt x="10427" y="1439"/>
                  <a:pt x="10424" y="1434"/>
                </a:cubicBezTo>
                <a:lnTo>
                  <a:pt x="10428" y="1443"/>
                </a:lnTo>
                <a:close/>
                <a:moveTo>
                  <a:pt x="11044" y="991"/>
                </a:moveTo>
                <a:lnTo>
                  <a:pt x="11036" y="1014"/>
                </a:lnTo>
                <a:lnTo>
                  <a:pt x="11051" y="1029"/>
                </a:lnTo>
                <a:cubicBezTo>
                  <a:pt x="11061" y="1051"/>
                  <a:pt x="11074" y="925"/>
                  <a:pt x="11048" y="979"/>
                </a:cubicBezTo>
                <a:lnTo>
                  <a:pt x="11046" y="988"/>
                </a:lnTo>
                <a:lnTo>
                  <a:pt x="11046" y="990"/>
                </a:lnTo>
                <a:lnTo>
                  <a:pt x="11044" y="991"/>
                </a:lnTo>
                <a:close/>
                <a:moveTo>
                  <a:pt x="11010" y="1441"/>
                </a:moveTo>
                <a:lnTo>
                  <a:pt x="11030" y="1439"/>
                </a:lnTo>
                <a:lnTo>
                  <a:pt x="11040" y="1436"/>
                </a:lnTo>
                <a:lnTo>
                  <a:pt x="11038" y="1421"/>
                </a:lnTo>
                <a:lnTo>
                  <a:pt x="11037" y="1422"/>
                </a:lnTo>
                <a:lnTo>
                  <a:pt x="11010" y="1441"/>
                </a:lnTo>
                <a:close/>
                <a:moveTo>
                  <a:pt x="11038" y="1421"/>
                </a:moveTo>
                <a:lnTo>
                  <a:pt x="11047" y="1406"/>
                </a:lnTo>
                <a:cubicBezTo>
                  <a:pt x="11047" y="1406"/>
                  <a:pt x="11046" y="1405"/>
                  <a:pt x="11037" y="1417"/>
                </a:cubicBezTo>
                <a:lnTo>
                  <a:pt x="11038" y="1421"/>
                </a:lnTo>
                <a:close/>
                <a:moveTo>
                  <a:pt x="11310" y="1169"/>
                </a:moveTo>
                <a:lnTo>
                  <a:pt x="11325" y="1151"/>
                </a:lnTo>
                <a:cubicBezTo>
                  <a:pt x="11316" y="1159"/>
                  <a:pt x="11309" y="1166"/>
                  <a:pt x="11309" y="1169"/>
                </a:cubicBezTo>
                <a:lnTo>
                  <a:pt x="11310" y="1169"/>
                </a:lnTo>
                <a:close/>
                <a:moveTo>
                  <a:pt x="11366" y="1794"/>
                </a:moveTo>
                <a:lnTo>
                  <a:pt x="11364" y="1801"/>
                </a:lnTo>
                <a:lnTo>
                  <a:pt x="11366" y="1800"/>
                </a:lnTo>
                <a:lnTo>
                  <a:pt x="11366" y="1794"/>
                </a:lnTo>
                <a:close/>
                <a:moveTo>
                  <a:pt x="11548" y="1753"/>
                </a:moveTo>
                <a:cubicBezTo>
                  <a:pt x="11548" y="1753"/>
                  <a:pt x="11548" y="1754"/>
                  <a:pt x="11514" y="1726"/>
                </a:cubicBezTo>
                <a:cubicBezTo>
                  <a:pt x="11494" y="1728"/>
                  <a:pt x="11496" y="1749"/>
                  <a:pt x="11496" y="1749"/>
                </a:cubicBezTo>
                <a:cubicBezTo>
                  <a:pt x="11496" y="1749"/>
                  <a:pt x="11497" y="1749"/>
                  <a:pt x="11519" y="1768"/>
                </a:cubicBezTo>
                <a:cubicBezTo>
                  <a:pt x="11519" y="1768"/>
                  <a:pt x="11519" y="1767"/>
                  <a:pt x="11548" y="1753"/>
                </a:cubicBezTo>
                <a:close/>
                <a:moveTo>
                  <a:pt x="11578" y="1647"/>
                </a:moveTo>
                <a:lnTo>
                  <a:pt x="11554" y="1641"/>
                </a:lnTo>
                <a:lnTo>
                  <a:pt x="11550" y="1644"/>
                </a:lnTo>
                <a:lnTo>
                  <a:pt x="11550" y="1640"/>
                </a:lnTo>
                <a:lnTo>
                  <a:pt x="11547" y="1638"/>
                </a:lnTo>
                <a:cubicBezTo>
                  <a:pt x="11547" y="1638"/>
                  <a:pt x="11547" y="1639"/>
                  <a:pt x="11529" y="1662"/>
                </a:cubicBezTo>
                <a:cubicBezTo>
                  <a:pt x="11529" y="1662"/>
                  <a:pt x="11529" y="1662"/>
                  <a:pt x="11578" y="1647"/>
                </a:cubicBezTo>
                <a:close/>
                <a:moveTo>
                  <a:pt x="11548" y="1558"/>
                </a:moveTo>
                <a:lnTo>
                  <a:pt x="11548" y="1545"/>
                </a:lnTo>
                <a:cubicBezTo>
                  <a:pt x="11539" y="1556"/>
                  <a:pt x="11540" y="1557"/>
                  <a:pt x="11540" y="1557"/>
                </a:cubicBezTo>
                <a:lnTo>
                  <a:pt x="11548" y="1558"/>
                </a:lnTo>
                <a:close/>
                <a:moveTo>
                  <a:pt x="11710" y="1870"/>
                </a:moveTo>
                <a:lnTo>
                  <a:pt x="11713" y="1874"/>
                </a:lnTo>
                <a:lnTo>
                  <a:pt x="11708" y="1871"/>
                </a:lnTo>
                <a:lnTo>
                  <a:pt x="11684" y="1908"/>
                </a:lnTo>
                <a:cubicBezTo>
                  <a:pt x="11743" y="1881"/>
                  <a:pt x="11744" y="1882"/>
                  <a:pt x="11744" y="1882"/>
                </a:cubicBezTo>
                <a:cubicBezTo>
                  <a:pt x="11729" y="1883"/>
                  <a:pt x="11756" y="1803"/>
                  <a:pt x="11731" y="1834"/>
                </a:cubicBezTo>
                <a:lnTo>
                  <a:pt x="11710" y="1870"/>
                </a:lnTo>
                <a:close/>
                <a:moveTo>
                  <a:pt x="11689" y="1991"/>
                </a:moveTo>
                <a:lnTo>
                  <a:pt x="11693" y="1991"/>
                </a:lnTo>
                <a:lnTo>
                  <a:pt x="11696" y="1987"/>
                </a:lnTo>
                <a:lnTo>
                  <a:pt x="11694" y="1985"/>
                </a:lnTo>
                <a:cubicBezTo>
                  <a:pt x="11693" y="1983"/>
                  <a:pt x="11691" y="1983"/>
                  <a:pt x="11689" y="1990"/>
                </a:cubicBezTo>
                <a:lnTo>
                  <a:pt x="11689" y="1991"/>
                </a:lnTo>
                <a:close/>
                <a:moveTo>
                  <a:pt x="11696" y="1987"/>
                </a:moveTo>
                <a:lnTo>
                  <a:pt x="11704" y="2000"/>
                </a:lnTo>
                <a:cubicBezTo>
                  <a:pt x="11704" y="2000"/>
                  <a:pt x="11704" y="2000"/>
                  <a:pt x="11711" y="1968"/>
                </a:cubicBezTo>
                <a:lnTo>
                  <a:pt x="11696" y="1987"/>
                </a:lnTo>
                <a:close/>
                <a:moveTo>
                  <a:pt x="11682" y="2054"/>
                </a:moveTo>
                <a:lnTo>
                  <a:pt x="11690" y="2051"/>
                </a:lnTo>
                <a:lnTo>
                  <a:pt x="11696" y="2032"/>
                </a:lnTo>
                <a:cubicBezTo>
                  <a:pt x="11708" y="1979"/>
                  <a:pt x="11683" y="2021"/>
                  <a:pt x="11680" y="2051"/>
                </a:cubicBezTo>
                <a:lnTo>
                  <a:pt x="11682" y="2054"/>
                </a:lnTo>
                <a:close/>
                <a:moveTo>
                  <a:pt x="11690" y="2051"/>
                </a:moveTo>
                <a:lnTo>
                  <a:pt x="11687" y="2060"/>
                </a:lnTo>
                <a:lnTo>
                  <a:pt x="11700" y="2074"/>
                </a:lnTo>
                <a:lnTo>
                  <a:pt x="11716" y="2083"/>
                </a:lnTo>
                <a:lnTo>
                  <a:pt x="11708" y="2042"/>
                </a:lnTo>
                <a:cubicBezTo>
                  <a:pt x="11708" y="2042"/>
                  <a:pt x="11708" y="2042"/>
                  <a:pt x="11704" y="2043"/>
                </a:cubicBezTo>
                <a:lnTo>
                  <a:pt x="11690" y="2051"/>
                </a:lnTo>
                <a:close/>
                <a:moveTo>
                  <a:pt x="11716" y="2083"/>
                </a:moveTo>
                <a:lnTo>
                  <a:pt x="11703" y="2094"/>
                </a:lnTo>
                <a:lnTo>
                  <a:pt x="11721" y="2105"/>
                </a:lnTo>
                <a:lnTo>
                  <a:pt x="11717" y="2083"/>
                </a:lnTo>
                <a:lnTo>
                  <a:pt x="11716" y="2083"/>
                </a:lnTo>
                <a:close/>
                <a:moveTo>
                  <a:pt x="11721" y="2105"/>
                </a:moveTo>
                <a:lnTo>
                  <a:pt x="11724" y="2122"/>
                </a:lnTo>
                <a:cubicBezTo>
                  <a:pt x="11726" y="2134"/>
                  <a:pt x="11727" y="2134"/>
                  <a:pt x="11727" y="2134"/>
                </a:cubicBezTo>
                <a:cubicBezTo>
                  <a:pt x="11737" y="2133"/>
                  <a:pt x="11746" y="2127"/>
                  <a:pt x="11745" y="2119"/>
                </a:cubicBezTo>
                <a:lnTo>
                  <a:pt x="11721" y="2105"/>
                </a:lnTo>
                <a:close/>
                <a:moveTo>
                  <a:pt x="11727" y="2134"/>
                </a:moveTo>
                <a:cubicBezTo>
                  <a:pt x="11727" y="2134"/>
                  <a:pt x="11727" y="2134"/>
                  <a:pt x="11733" y="2197"/>
                </a:cubicBezTo>
                <a:cubicBezTo>
                  <a:pt x="11785" y="2165"/>
                  <a:pt x="11793" y="2161"/>
                  <a:pt x="11788" y="2164"/>
                </a:cubicBezTo>
                <a:cubicBezTo>
                  <a:pt x="11783" y="2168"/>
                  <a:pt x="11766" y="2177"/>
                  <a:pt x="11771" y="2172"/>
                </a:cubicBezTo>
                <a:cubicBezTo>
                  <a:pt x="11771" y="2172"/>
                  <a:pt x="11772" y="2172"/>
                  <a:pt x="11788" y="2128"/>
                </a:cubicBezTo>
                <a:cubicBezTo>
                  <a:pt x="11788" y="2128"/>
                  <a:pt x="11787" y="2128"/>
                  <a:pt x="11727" y="2134"/>
                </a:cubicBezTo>
                <a:close/>
                <a:moveTo>
                  <a:pt x="11601" y="2288"/>
                </a:moveTo>
                <a:lnTo>
                  <a:pt x="11608" y="2283"/>
                </a:lnTo>
                <a:cubicBezTo>
                  <a:pt x="11607" y="2272"/>
                  <a:pt x="11598" y="2278"/>
                  <a:pt x="11598" y="2287"/>
                </a:cubicBezTo>
                <a:lnTo>
                  <a:pt x="11601" y="2288"/>
                </a:lnTo>
                <a:close/>
                <a:moveTo>
                  <a:pt x="11840" y="2159"/>
                </a:moveTo>
                <a:lnTo>
                  <a:pt x="11840" y="2154"/>
                </a:lnTo>
                <a:lnTo>
                  <a:pt x="11861" y="2153"/>
                </a:lnTo>
                <a:cubicBezTo>
                  <a:pt x="11861" y="2153"/>
                  <a:pt x="11860" y="2152"/>
                  <a:pt x="11866" y="2099"/>
                </a:cubicBezTo>
                <a:cubicBezTo>
                  <a:pt x="11866" y="2099"/>
                  <a:pt x="11874" y="2088"/>
                  <a:pt x="11854" y="2090"/>
                </a:cubicBezTo>
                <a:cubicBezTo>
                  <a:pt x="11854" y="2090"/>
                  <a:pt x="11855" y="2090"/>
                  <a:pt x="11827" y="2124"/>
                </a:cubicBezTo>
                <a:lnTo>
                  <a:pt x="11840" y="2159"/>
                </a:lnTo>
                <a:close/>
                <a:moveTo>
                  <a:pt x="12068" y="1867"/>
                </a:moveTo>
                <a:lnTo>
                  <a:pt x="12077" y="1858"/>
                </a:lnTo>
                <a:cubicBezTo>
                  <a:pt x="12079" y="1855"/>
                  <a:pt x="12078" y="1862"/>
                  <a:pt x="12075" y="1870"/>
                </a:cubicBezTo>
                <a:lnTo>
                  <a:pt x="12075" y="1871"/>
                </a:lnTo>
                <a:lnTo>
                  <a:pt x="12099" y="1877"/>
                </a:lnTo>
                <a:cubicBezTo>
                  <a:pt x="12106" y="1845"/>
                  <a:pt x="12093" y="1839"/>
                  <a:pt x="12082" y="1835"/>
                </a:cubicBezTo>
                <a:lnTo>
                  <a:pt x="12077" y="1831"/>
                </a:lnTo>
                <a:lnTo>
                  <a:pt x="12068" y="1867"/>
                </a:lnTo>
                <a:close/>
                <a:moveTo>
                  <a:pt x="12077" y="1831"/>
                </a:moveTo>
                <a:lnTo>
                  <a:pt x="12082" y="1806"/>
                </a:lnTo>
                <a:cubicBezTo>
                  <a:pt x="12073" y="1817"/>
                  <a:pt x="12070" y="1824"/>
                  <a:pt x="12071" y="1828"/>
                </a:cubicBezTo>
                <a:lnTo>
                  <a:pt x="12077" y="1831"/>
                </a:lnTo>
                <a:close/>
                <a:moveTo>
                  <a:pt x="12108" y="2001"/>
                </a:moveTo>
                <a:lnTo>
                  <a:pt x="12112" y="2003"/>
                </a:lnTo>
                <a:cubicBezTo>
                  <a:pt x="12118" y="1994"/>
                  <a:pt x="12129" y="1974"/>
                  <a:pt x="12146" y="1936"/>
                </a:cubicBezTo>
                <a:lnTo>
                  <a:pt x="12108" y="2001"/>
                </a:lnTo>
                <a:close/>
                <a:moveTo>
                  <a:pt x="12680" y="2446"/>
                </a:moveTo>
                <a:lnTo>
                  <a:pt x="12683" y="2447"/>
                </a:lnTo>
                <a:cubicBezTo>
                  <a:pt x="12683" y="2447"/>
                  <a:pt x="12686" y="2437"/>
                  <a:pt x="12687" y="2433"/>
                </a:cubicBezTo>
                <a:lnTo>
                  <a:pt x="12680" y="2446"/>
                </a:lnTo>
                <a:close/>
                <a:moveTo>
                  <a:pt x="13164" y="2264"/>
                </a:moveTo>
                <a:cubicBezTo>
                  <a:pt x="13164" y="2264"/>
                  <a:pt x="13164" y="2263"/>
                  <a:pt x="13180" y="2220"/>
                </a:cubicBezTo>
                <a:cubicBezTo>
                  <a:pt x="13180" y="2220"/>
                  <a:pt x="13180" y="2221"/>
                  <a:pt x="13153" y="2255"/>
                </a:cubicBezTo>
                <a:cubicBezTo>
                  <a:pt x="13153" y="2255"/>
                  <a:pt x="13153" y="2254"/>
                  <a:pt x="13164" y="2264"/>
                </a:cubicBezTo>
                <a:close/>
                <a:moveTo>
                  <a:pt x="13415" y="997"/>
                </a:moveTo>
                <a:lnTo>
                  <a:pt x="13412" y="1001"/>
                </a:lnTo>
                <a:cubicBezTo>
                  <a:pt x="13411" y="1011"/>
                  <a:pt x="13409" y="1023"/>
                  <a:pt x="13409" y="1030"/>
                </a:cubicBezTo>
                <a:cubicBezTo>
                  <a:pt x="13410" y="1038"/>
                  <a:pt x="13410" y="1038"/>
                  <a:pt x="13412" y="1023"/>
                </a:cubicBezTo>
                <a:lnTo>
                  <a:pt x="13415" y="997"/>
                </a:lnTo>
                <a:close/>
                <a:moveTo>
                  <a:pt x="13912" y="953"/>
                </a:moveTo>
                <a:lnTo>
                  <a:pt x="13918" y="911"/>
                </a:lnTo>
                <a:cubicBezTo>
                  <a:pt x="13919" y="900"/>
                  <a:pt x="13919" y="901"/>
                  <a:pt x="13919" y="901"/>
                </a:cubicBezTo>
                <a:cubicBezTo>
                  <a:pt x="13902" y="876"/>
                  <a:pt x="13895" y="937"/>
                  <a:pt x="13900" y="960"/>
                </a:cubicBezTo>
                <a:lnTo>
                  <a:pt x="13912" y="953"/>
                </a:lnTo>
                <a:close/>
                <a:moveTo>
                  <a:pt x="14969" y="418"/>
                </a:moveTo>
                <a:lnTo>
                  <a:pt x="14984" y="428"/>
                </a:lnTo>
                <a:cubicBezTo>
                  <a:pt x="14962" y="438"/>
                  <a:pt x="14990" y="361"/>
                  <a:pt x="14977" y="395"/>
                </a:cubicBezTo>
                <a:lnTo>
                  <a:pt x="14969" y="418"/>
                </a:lnTo>
                <a:close/>
                <a:moveTo>
                  <a:pt x="15130" y="602"/>
                </a:moveTo>
                <a:lnTo>
                  <a:pt x="15132" y="606"/>
                </a:lnTo>
                <a:cubicBezTo>
                  <a:pt x="15134" y="613"/>
                  <a:pt x="15135" y="612"/>
                  <a:pt x="15135" y="612"/>
                </a:cubicBezTo>
                <a:cubicBezTo>
                  <a:pt x="15135" y="612"/>
                  <a:pt x="15138" y="601"/>
                  <a:pt x="15137" y="596"/>
                </a:cubicBezTo>
                <a:lnTo>
                  <a:pt x="15130" y="602"/>
                </a:lnTo>
                <a:close/>
                <a:moveTo>
                  <a:pt x="15041" y="341"/>
                </a:moveTo>
                <a:lnTo>
                  <a:pt x="15031" y="331"/>
                </a:lnTo>
                <a:cubicBezTo>
                  <a:pt x="15023" y="340"/>
                  <a:pt x="15020" y="376"/>
                  <a:pt x="15033" y="360"/>
                </a:cubicBezTo>
                <a:lnTo>
                  <a:pt x="15041" y="341"/>
                </a:lnTo>
                <a:close/>
                <a:moveTo>
                  <a:pt x="15057" y="280"/>
                </a:moveTo>
                <a:lnTo>
                  <a:pt x="15051" y="275"/>
                </a:lnTo>
                <a:cubicBezTo>
                  <a:pt x="15066" y="274"/>
                  <a:pt x="15016" y="314"/>
                  <a:pt x="15034" y="299"/>
                </a:cubicBezTo>
                <a:lnTo>
                  <a:pt x="15057" y="280"/>
                </a:lnTo>
                <a:close/>
                <a:moveTo>
                  <a:pt x="16133" y="313"/>
                </a:moveTo>
                <a:cubicBezTo>
                  <a:pt x="16133" y="313"/>
                  <a:pt x="16134" y="313"/>
                  <a:pt x="16125" y="325"/>
                </a:cubicBezTo>
                <a:cubicBezTo>
                  <a:pt x="16125" y="325"/>
                  <a:pt x="16125" y="325"/>
                  <a:pt x="16147" y="344"/>
                </a:cubicBezTo>
                <a:cubicBezTo>
                  <a:pt x="16136" y="382"/>
                  <a:pt x="16126" y="410"/>
                  <a:pt x="16119" y="433"/>
                </a:cubicBezTo>
                <a:lnTo>
                  <a:pt x="16110" y="457"/>
                </a:lnTo>
                <a:lnTo>
                  <a:pt x="16115" y="450"/>
                </a:lnTo>
                <a:cubicBezTo>
                  <a:pt x="16122" y="438"/>
                  <a:pt x="16138" y="413"/>
                  <a:pt x="16168" y="363"/>
                </a:cubicBezTo>
                <a:cubicBezTo>
                  <a:pt x="16168" y="363"/>
                  <a:pt x="16168" y="362"/>
                  <a:pt x="16133" y="313"/>
                </a:cubicBezTo>
                <a:close/>
                <a:moveTo>
                  <a:pt x="16336" y="468"/>
                </a:moveTo>
                <a:cubicBezTo>
                  <a:pt x="16331" y="456"/>
                  <a:pt x="16329" y="441"/>
                  <a:pt x="16333" y="482"/>
                </a:cubicBezTo>
                <a:lnTo>
                  <a:pt x="16344" y="473"/>
                </a:lnTo>
                <a:lnTo>
                  <a:pt x="16336" y="468"/>
                </a:lnTo>
                <a:close/>
                <a:moveTo>
                  <a:pt x="16661" y="1046"/>
                </a:moveTo>
                <a:cubicBezTo>
                  <a:pt x="16661" y="1046"/>
                  <a:pt x="16662" y="1048"/>
                  <a:pt x="16633" y="1176"/>
                </a:cubicBezTo>
                <a:cubicBezTo>
                  <a:pt x="16633" y="1176"/>
                  <a:pt x="16632" y="1175"/>
                  <a:pt x="16668" y="1129"/>
                </a:cubicBezTo>
                <a:cubicBezTo>
                  <a:pt x="16668" y="1129"/>
                  <a:pt x="16669" y="1130"/>
                  <a:pt x="16691" y="1148"/>
                </a:cubicBezTo>
                <a:cubicBezTo>
                  <a:pt x="16691" y="1148"/>
                  <a:pt x="16692" y="1148"/>
                  <a:pt x="16701" y="1137"/>
                </a:cubicBezTo>
                <a:cubicBezTo>
                  <a:pt x="16701" y="1137"/>
                  <a:pt x="16701" y="1137"/>
                  <a:pt x="16732" y="1144"/>
                </a:cubicBezTo>
                <a:cubicBezTo>
                  <a:pt x="16732" y="1144"/>
                  <a:pt x="16731" y="1145"/>
                  <a:pt x="16749" y="1122"/>
                </a:cubicBezTo>
                <a:cubicBezTo>
                  <a:pt x="16749" y="1122"/>
                  <a:pt x="16749" y="1122"/>
                  <a:pt x="16718" y="1115"/>
                </a:cubicBezTo>
                <a:cubicBezTo>
                  <a:pt x="16718" y="1115"/>
                  <a:pt x="16719" y="1114"/>
                  <a:pt x="16746" y="1080"/>
                </a:cubicBezTo>
                <a:cubicBezTo>
                  <a:pt x="16746" y="1080"/>
                  <a:pt x="16747" y="1080"/>
                  <a:pt x="16684" y="1065"/>
                </a:cubicBezTo>
                <a:lnTo>
                  <a:pt x="16661" y="1046"/>
                </a:lnTo>
                <a:close/>
                <a:moveTo>
                  <a:pt x="9672" y="1176"/>
                </a:moveTo>
                <a:cubicBezTo>
                  <a:pt x="9672" y="1176"/>
                  <a:pt x="9671" y="1175"/>
                  <a:pt x="9682" y="1185"/>
                </a:cubicBezTo>
                <a:lnTo>
                  <a:pt x="9656" y="1210"/>
                </a:lnTo>
                <a:lnTo>
                  <a:pt x="9672" y="1176"/>
                </a:lnTo>
                <a:close/>
                <a:moveTo>
                  <a:pt x="11468" y="1342"/>
                </a:moveTo>
                <a:lnTo>
                  <a:pt x="11417" y="1395"/>
                </a:lnTo>
                <a:lnTo>
                  <a:pt x="11451" y="1366"/>
                </a:lnTo>
                <a:cubicBezTo>
                  <a:pt x="11451" y="1366"/>
                  <a:pt x="11450" y="1366"/>
                  <a:pt x="11453" y="1408"/>
                </a:cubicBezTo>
                <a:cubicBezTo>
                  <a:pt x="11453" y="1408"/>
                  <a:pt x="11453" y="1407"/>
                  <a:pt x="11468" y="1342"/>
                </a:cubicBezTo>
                <a:close/>
                <a:moveTo>
                  <a:pt x="11387" y="1351"/>
                </a:moveTo>
                <a:cubicBezTo>
                  <a:pt x="11387" y="1351"/>
                  <a:pt x="11388" y="1352"/>
                  <a:pt x="11370" y="1374"/>
                </a:cubicBezTo>
                <a:cubicBezTo>
                  <a:pt x="11370" y="1374"/>
                  <a:pt x="11369" y="1374"/>
                  <a:pt x="11370" y="1379"/>
                </a:cubicBezTo>
                <a:lnTo>
                  <a:pt x="11373" y="1412"/>
                </a:lnTo>
                <a:lnTo>
                  <a:pt x="11390" y="1376"/>
                </a:lnTo>
                <a:cubicBezTo>
                  <a:pt x="11396" y="1361"/>
                  <a:pt x="11397" y="1350"/>
                  <a:pt x="11387" y="1351"/>
                </a:cubicBezTo>
                <a:close/>
                <a:moveTo>
                  <a:pt x="9417" y="1405"/>
                </a:moveTo>
                <a:lnTo>
                  <a:pt x="9417" y="1417"/>
                </a:lnTo>
                <a:cubicBezTo>
                  <a:pt x="9416" y="1419"/>
                  <a:pt x="9414" y="1419"/>
                  <a:pt x="9415" y="1412"/>
                </a:cubicBezTo>
                <a:lnTo>
                  <a:pt x="9417" y="1405"/>
                </a:lnTo>
                <a:close/>
                <a:moveTo>
                  <a:pt x="9526" y="2427"/>
                </a:moveTo>
                <a:lnTo>
                  <a:pt x="9500" y="2444"/>
                </a:lnTo>
                <a:lnTo>
                  <a:pt x="9516" y="2428"/>
                </a:lnTo>
                <a:cubicBezTo>
                  <a:pt x="9522" y="2422"/>
                  <a:pt x="9528" y="2419"/>
                  <a:pt x="9526" y="2427"/>
                </a:cubicBezTo>
                <a:close/>
                <a:moveTo>
                  <a:pt x="9533" y="2718"/>
                </a:moveTo>
                <a:cubicBezTo>
                  <a:pt x="9516" y="2704"/>
                  <a:pt x="9508" y="2784"/>
                  <a:pt x="9527" y="2739"/>
                </a:cubicBezTo>
                <a:lnTo>
                  <a:pt x="9533" y="2718"/>
                </a:lnTo>
                <a:close/>
                <a:moveTo>
                  <a:pt x="17882" y="2797"/>
                </a:moveTo>
                <a:lnTo>
                  <a:pt x="17877" y="2801"/>
                </a:lnTo>
                <a:cubicBezTo>
                  <a:pt x="17888" y="2811"/>
                  <a:pt x="17888" y="2810"/>
                  <a:pt x="17888" y="2810"/>
                </a:cubicBezTo>
                <a:cubicBezTo>
                  <a:pt x="17886" y="2813"/>
                  <a:pt x="17884" y="2807"/>
                  <a:pt x="17882" y="2797"/>
                </a:cubicBezTo>
                <a:close/>
                <a:moveTo>
                  <a:pt x="8468" y="3777"/>
                </a:moveTo>
                <a:lnTo>
                  <a:pt x="8471" y="3781"/>
                </a:lnTo>
                <a:cubicBezTo>
                  <a:pt x="8468" y="3791"/>
                  <a:pt x="8459" y="3808"/>
                  <a:pt x="8438" y="3834"/>
                </a:cubicBezTo>
                <a:lnTo>
                  <a:pt x="8468" y="3777"/>
                </a:lnTo>
                <a:close/>
                <a:moveTo>
                  <a:pt x="18561" y="4781"/>
                </a:moveTo>
                <a:lnTo>
                  <a:pt x="18556" y="4804"/>
                </a:lnTo>
                <a:lnTo>
                  <a:pt x="18555" y="4796"/>
                </a:lnTo>
                <a:cubicBezTo>
                  <a:pt x="18558" y="4779"/>
                  <a:pt x="18566" y="4753"/>
                  <a:pt x="18561" y="4781"/>
                </a:cubicBezTo>
                <a:close/>
                <a:moveTo>
                  <a:pt x="18541" y="5358"/>
                </a:moveTo>
                <a:lnTo>
                  <a:pt x="18562" y="5383"/>
                </a:lnTo>
                <a:cubicBezTo>
                  <a:pt x="18568" y="5391"/>
                  <a:pt x="18572" y="5397"/>
                  <a:pt x="18562" y="5404"/>
                </a:cubicBezTo>
                <a:cubicBezTo>
                  <a:pt x="18562" y="5404"/>
                  <a:pt x="18562" y="5403"/>
                  <a:pt x="18532" y="5417"/>
                </a:cubicBezTo>
                <a:lnTo>
                  <a:pt x="18541" y="5358"/>
                </a:lnTo>
                <a:close/>
                <a:moveTo>
                  <a:pt x="20800" y="6389"/>
                </a:moveTo>
                <a:cubicBezTo>
                  <a:pt x="20801" y="6382"/>
                  <a:pt x="20802" y="6380"/>
                  <a:pt x="20803" y="6392"/>
                </a:cubicBezTo>
                <a:lnTo>
                  <a:pt x="20803" y="6409"/>
                </a:lnTo>
                <a:lnTo>
                  <a:pt x="20800" y="6389"/>
                </a:lnTo>
                <a:close/>
                <a:moveTo>
                  <a:pt x="5193" y="8183"/>
                </a:moveTo>
                <a:cubicBezTo>
                  <a:pt x="5161" y="8193"/>
                  <a:pt x="5192" y="8301"/>
                  <a:pt x="5141" y="8329"/>
                </a:cubicBezTo>
                <a:cubicBezTo>
                  <a:pt x="5141" y="8329"/>
                  <a:pt x="5140" y="8329"/>
                  <a:pt x="5166" y="8389"/>
                </a:cubicBezTo>
                <a:lnTo>
                  <a:pt x="5185" y="8360"/>
                </a:lnTo>
                <a:lnTo>
                  <a:pt x="5183" y="8347"/>
                </a:lnTo>
                <a:cubicBezTo>
                  <a:pt x="5183" y="8347"/>
                  <a:pt x="5183" y="8347"/>
                  <a:pt x="5236" y="8258"/>
                </a:cubicBezTo>
                <a:cubicBezTo>
                  <a:pt x="5236" y="8258"/>
                  <a:pt x="5235" y="8257"/>
                  <a:pt x="5244" y="8232"/>
                </a:cubicBezTo>
                <a:lnTo>
                  <a:pt x="5251" y="8214"/>
                </a:lnTo>
                <a:lnTo>
                  <a:pt x="5251" y="8213"/>
                </a:lnTo>
                <a:lnTo>
                  <a:pt x="5193" y="8183"/>
                </a:lnTo>
                <a:close/>
                <a:moveTo>
                  <a:pt x="5185" y="8360"/>
                </a:moveTo>
                <a:lnTo>
                  <a:pt x="5185" y="8367"/>
                </a:lnTo>
                <a:lnTo>
                  <a:pt x="5188" y="8354"/>
                </a:lnTo>
                <a:lnTo>
                  <a:pt x="5186" y="8355"/>
                </a:lnTo>
                <a:lnTo>
                  <a:pt x="5185" y="8360"/>
                </a:lnTo>
                <a:close/>
                <a:moveTo>
                  <a:pt x="5188" y="8354"/>
                </a:moveTo>
                <a:lnTo>
                  <a:pt x="5189" y="8354"/>
                </a:lnTo>
                <a:cubicBezTo>
                  <a:pt x="5187" y="8359"/>
                  <a:pt x="5180" y="8373"/>
                  <a:pt x="5185" y="8367"/>
                </a:cubicBezTo>
                <a:cubicBezTo>
                  <a:pt x="5185" y="8367"/>
                  <a:pt x="5186" y="8367"/>
                  <a:pt x="5219" y="8395"/>
                </a:cubicBezTo>
                <a:cubicBezTo>
                  <a:pt x="5208" y="8338"/>
                  <a:pt x="5197" y="8334"/>
                  <a:pt x="5190" y="8342"/>
                </a:cubicBezTo>
                <a:lnTo>
                  <a:pt x="5188" y="8354"/>
                </a:lnTo>
                <a:close/>
                <a:moveTo>
                  <a:pt x="20580" y="8928"/>
                </a:moveTo>
                <a:cubicBezTo>
                  <a:pt x="20560" y="8966"/>
                  <a:pt x="20559" y="8965"/>
                  <a:pt x="20559" y="8965"/>
                </a:cubicBezTo>
                <a:cubicBezTo>
                  <a:pt x="20561" y="8986"/>
                  <a:pt x="20562" y="8987"/>
                  <a:pt x="20562" y="8987"/>
                </a:cubicBezTo>
                <a:cubicBezTo>
                  <a:pt x="20565" y="8994"/>
                  <a:pt x="20571" y="8979"/>
                  <a:pt x="20576" y="8960"/>
                </a:cubicBezTo>
                <a:lnTo>
                  <a:pt x="20580" y="8928"/>
                </a:lnTo>
                <a:close/>
                <a:moveTo>
                  <a:pt x="19083" y="9928"/>
                </a:moveTo>
                <a:cubicBezTo>
                  <a:pt x="19083" y="9928"/>
                  <a:pt x="19084" y="9929"/>
                  <a:pt x="19095" y="9939"/>
                </a:cubicBezTo>
                <a:lnTo>
                  <a:pt x="19083" y="9953"/>
                </a:lnTo>
                <a:lnTo>
                  <a:pt x="19083" y="9974"/>
                </a:lnTo>
                <a:cubicBezTo>
                  <a:pt x="19084" y="9980"/>
                  <a:pt x="19082" y="9982"/>
                  <a:pt x="19076" y="9974"/>
                </a:cubicBezTo>
                <a:lnTo>
                  <a:pt x="19072" y="9966"/>
                </a:lnTo>
                <a:lnTo>
                  <a:pt x="19071" y="9969"/>
                </a:lnTo>
                <a:cubicBezTo>
                  <a:pt x="19067" y="9974"/>
                  <a:pt x="19067" y="9972"/>
                  <a:pt x="19068" y="9969"/>
                </a:cubicBezTo>
                <a:lnTo>
                  <a:pt x="19066" y="9955"/>
                </a:lnTo>
                <a:lnTo>
                  <a:pt x="19072" y="9966"/>
                </a:lnTo>
                <a:lnTo>
                  <a:pt x="19083" y="9953"/>
                </a:lnTo>
                <a:lnTo>
                  <a:pt x="19083" y="9928"/>
                </a:lnTo>
                <a:close/>
                <a:moveTo>
                  <a:pt x="4200" y="10389"/>
                </a:moveTo>
                <a:lnTo>
                  <a:pt x="4198" y="10392"/>
                </a:lnTo>
                <a:cubicBezTo>
                  <a:pt x="4202" y="10386"/>
                  <a:pt x="4211" y="10405"/>
                  <a:pt x="4213" y="10411"/>
                </a:cubicBezTo>
                <a:lnTo>
                  <a:pt x="4200" y="10389"/>
                </a:lnTo>
                <a:close/>
                <a:moveTo>
                  <a:pt x="13490" y="14465"/>
                </a:moveTo>
                <a:lnTo>
                  <a:pt x="13470" y="14466"/>
                </a:lnTo>
                <a:lnTo>
                  <a:pt x="13483" y="14496"/>
                </a:lnTo>
                <a:lnTo>
                  <a:pt x="13486" y="14493"/>
                </a:lnTo>
                <a:cubicBezTo>
                  <a:pt x="13492" y="14485"/>
                  <a:pt x="13492" y="14485"/>
                  <a:pt x="13492" y="14485"/>
                </a:cubicBezTo>
                <a:cubicBezTo>
                  <a:pt x="13486" y="14481"/>
                  <a:pt x="13488" y="14496"/>
                  <a:pt x="13487" y="14503"/>
                </a:cubicBezTo>
                <a:lnTo>
                  <a:pt x="13483" y="14496"/>
                </a:lnTo>
                <a:lnTo>
                  <a:pt x="13446" y="14542"/>
                </a:lnTo>
                <a:cubicBezTo>
                  <a:pt x="13446" y="14542"/>
                  <a:pt x="13447" y="14542"/>
                  <a:pt x="13462" y="14593"/>
                </a:cubicBezTo>
                <a:cubicBezTo>
                  <a:pt x="13462" y="14593"/>
                  <a:pt x="13461" y="14593"/>
                  <a:pt x="13528" y="14555"/>
                </a:cubicBezTo>
                <a:cubicBezTo>
                  <a:pt x="13528" y="14555"/>
                  <a:pt x="13529" y="14555"/>
                  <a:pt x="13524" y="14544"/>
                </a:cubicBezTo>
                <a:lnTo>
                  <a:pt x="13490" y="14465"/>
                </a:lnTo>
                <a:close/>
                <a:moveTo>
                  <a:pt x="14350" y="15551"/>
                </a:moveTo>
                <a:lnTo>
                  <a:pt x="14326" y="15570"/>
                </a:lnTo>
                <a:cubicBezTo>
                  <a:pt x="14320" y="15577"/>
                  <a:pt x="14324" y="15582"/>
                  <a:pt x="14348" y="15574"/>
                </a:cubicBezTo>
                <a:cubicBezTo>
                  <a:pt x="14348" y="15574"/>
                  <a:pt x="14348" y="15573"/>
                  <a:pt x="14348" y="15564"/>
                </a:cubicBezTo>
                <a:lnTo>
                  <a:pt x="14350" y="15551"/>
                </a:lnTo>
                <a:close/>
                <a:moveTo>
                  <a:pt x="4441" y="17242"/>
                </a:moveTo>
                <a:lnTo>
                  <a:pt x="4428" y="17274"/>
                </a:lnTo>
                <a:cubicBezTo>
                  <a:pt x="4425" y="17285"/>
                  <a:pt x="4426" y="17284"/>
                  <a:pt x="4428" y="17278"/>
                </a:cubicBezTo>
                <a:cubicBezTo>
                  <a:pt x="4431" y="17272"/>
                  <a:pt x="4435" y="17261"/>
                  <a:pt x="4438" y="17252"/>
                </a:cubicBezTo>
                <a:lnTo>
                  <a:pt x="4441" y="17242"/>
                </a:lnTo>
                <a:close/>
                <a:moveTo>
                  <a:pt x="4261" y="17697"/>
                </a:moveTo>
                <a:cubicBezTo>
                  <a:pt x="4241" y="17699"/>
                  <a:pt x="4243" y="17719"/>
                  <a:pt x="4232" y="17710"/>
                </a:cubicBezTo>
                <a:lnTo>
                  <a:pt x="4254" y="17727"/>
                </a:lnTo>
                <a:lnTo>
                  <a:pt x="4254" y="17724"/>
                </a:lnTo>
                <a:cubicBezTo>
                  <a:pt x="4255" y="17720"/>
                  <a:pt x="4258" y="17713"/>
                  <a:pt x="4261" y="17697"/>
                </a:cubicBezTo>
                <a:close/>
                <a:moveTo>
                  <a:pt x="3472" y="19429"/>
                </a:moveTo>
                <a:cubicBezTo>
                  <a:pt x="3473" y="19421"/>
                  <a:pt x="3472" y="19421"/>
                  <a:pt x="3470" y="19430"/>
                </a:cubicBezTo>
                <a:lnTo>
                  <a:pt x="3471" y="19437"/>
                </a:lnTo>
                <a:lnTo>
                  <a:pt x="3472" y="19429"/>
                </a:lnTo>
                <a:close/>
                <a:moveTo>
                  <a:pt x="2968" y="20055"/>
                </a:moveTo>
                <a:cubicBezTo>
                  <a:pt x="2968" y="20055"/>
                  <a:pt x="2969" y="20056"/>
                  <a:pt x="2944" y="20111"/>
                </a:cubicBezTo>
                <a:cubicBezTo>
                  <a:pt x="2944" y="20111"/>
                  <a:pt x="2944" y="20111"/>
                  <a:pt x="2964" y="20109"/>
                </a:cubicBezTo>
                <a:cubicBezTo>
                  <a:pt x="2967" y="20093"/>
                  <a:pt x="2979" y="20083"/>
                  <a:pt x="2988" y="20074"/>
                </a:cubicBezTo>
                <a:lnTo>
                  <a:pt x="2977" y="20084"/>
                </a:lnTo>
                <a:cubicBezTo>
                  <a:pt x="2972" y="20083"/>
                  <a:pt x="2967" y="20074"/>
                  <a:pt x="2968" y="20055"/>
                </a:cubicBezTo>
                <a:close/>
                <a:moveTo>
                  <a:pt x="8451" y="20443"/>
                </a:moveTo>
                <a:lnTo>
                  <a:pt x="8476" y="20477"/>
                </a:lnTo>
                <a:lnTo>
                  <a:pt x="8482" y="20450"/>
                </a:lnTo>
                <a:cubicBezTo>
                  <a:pt x="8451" y="20443"/>
                  <a:pt x="8451" y="20443"/>
                  <a:pt x="8451" y="20443"/>
                </a:cubicBezTo>
                <a:close/>
                <a:moveTo>
                  <a:pt x="8476" y="20477"/>
                </a:moveTo>
                <a:lnTo>
                  <a:pt x="8476" y="20478"/>
                </a:lnTo>
                <a:lnTo>
                  <a:pt x="8474" y="20487"/>
                </a:lnTo>
                <a:lnTo>
                  <a:pt x="8488" y="20481"/>
                </a:lnTo>
                <a:cubicBezTo>
                  <a:pt x="8492" y="20478"/>
                  <a:pt x="8489" y="20475"/>
                  <a:pt x="8483" y="20471"/>
                </a:cubicBezTo>
                <a:lnTo>
                  <a:pt x="8476" y="20477"/>
                </a:lnTo>
                <a:close/>
                <a:moveTo>
                  <a:pt x="8474" y="20487"/>
                </a:moveTo>
                <a:lnTo>
                  <a:pt x="8445" y="20496"/>
                </a:lnTo>
                <a:cubicBezTo>
                  <a:pt x="8450" y="20490"/>
                  <a:pt x="8464" y="20492"/>
                  <a:pt x="8474" y="20488"/>
                </a:cubicBezTo>
                <a:lnTo>
                  <a:pt x="8474" y="20487"/>
                </a:lnTo>
                <a:close/>
                <a:moveTo>
                  <a:pt x="8445" y="20496"/>
                </a:moveTo>
                <a:cubicBezTo>
                  <a:pt x="8445" y="20496"/>
                  <a:pt x="8445" y="20496"/>
                  <a:pt x="8438" y="20528"/>
                </a:cubicBezTo>
                <a:cubicBezTo>
                  <a:pt x="8438" y="20528"/>
                  <a:pt x="8438" y="20528"/>
                  <a:pt x="8449" y="20538"/>
                </a:cubicBezTo>
                <a:cubicBezTo>
                  <a:pt x="8449" y="20538"/>
                  <a:pt x="8449" y="20537"/>
                  <a:pt x="8445" y="20496"/>
                </a:cubicBezTo>
                <a:close/>
                <a:moveTo>
                  <a:pt x="3877" y="21055"/>
                </a:moveTo>
                <a:lnTo>
                  <a:pt x="3879" y="21064"/>
                </a:lnTo>
                <a:lnTo>
                  <a:pt x="3880" y="21063"/>
                </a:lnTo>
                <a:cubicBezTo>
                  <a:pt x="3883" y="21058"/>
                  <a:pt x="3883" y="21055"/>
                  <a:pt x="3877" y="21055"/>
                </a:cubicBezTo>
                <a:close/>
                <a:moveTo>
                  <a:pt x="3311" y="21092"/>
                </a:moveTo>
                <a:lnTo>
                  <a:pt x="3302" y="21102"/>
                </a:lnTo>
                <a:cubicBezTo>
                  <a:pt x="3293" y="21113"/>
                  <a:pt x="3322" y="21100"/>
                  <a:pt x="3304" y="21122"/>
                </a:cubicBezTo>
                <a:lnTo>
                  <a:pt x="3310" y="21122"/>
                </a:lnTo>
                <a:lnTo>
                  <a:pt x="3311" y="21092"/>
                </a:lnTo>
                <a:close/>
                <a:moveTo>
                  <a:pt x="3310" y="21122"/>
                </a:moveTo>
                <a:lnTo>
                  <a:pt x="3308" y="21140"/>
                </a:lnTo>
                <a:cubicBezTo>
                  <a:pt x="3302" y="21159"/>
                  <a:pt x="3288" y="21103"/>
                  <a:pt x="3276" y="21136"/>
                </a:cubicBezTo>
                <a:cubicBezTo>
                  <a:pt x="3276" y="21136"/>
                  <a:pt x="3275" y="21136"/>
                  <a:pt x="3297" y="21154"/>
                </a:cubicBezTo>
                <a:cubicBezTo>
                  <a:pt x="3297" y="21154"/>
                  <a:pt x="3297" y="21154"/>
                  <a:pt x="3232" y="21213"/>
                </a:cubicBezTo>
                <a:cubicBezTo>
                  <a:pt x="3232" y="21213"/>
                  <a:pt x="3231" y="21213"/>
                  <a:pt x="3276" y="21251"/>
                </a:cubicBezTo>
                <a:cubicBezTo>
                  <a:pt x="3276" y="21251"/>
                  <a:pt x="3276" y="21252"/>
                  <a:pt x="3294" y="21229"/>
                </a:cubicBezTo>
                <a:cubicBezTo>
                  <a:pt x="3294" y="21229"/>
                  <a:pt x="3294" y="21228"/>
                  <a:pt x="3345" y="21118"/>
                </a:cubicBezTo>
                <a:cubicBezTo>
                  <a:pt x="3345" y="21118"/>
                  <a:pt x="3344" y="21119"/>
                  <a:pt x="3339" y="21119"/>
                </a:cubicBezTo>
                <a:lnTo>
                  <a:pt x="3310" y="21122"/>
                </a:lnTo>
                <a:close/>
                <a:moveTo>
                  <a:pt x="3855" y="21147"/>
                </a:moveTo>
                <a:cubicBezTo>
                  <a:pt x="3855" y="21146"/>
                  <a:pt x="3854" y="21149"/>
                  <a:pt x="3848" y="21163"/>
                </a:cubicBezTo>
                <a:lnTo>
                  <a:pt x="3852" y="21160"/>
                </a:lnTo>
                <a:lnTo>
                  <a:pt x="3852" y="21159"/>
                </a:lnTo>
                <a:cubicBezTo>
                  <a:pt x="3853" y="21154"/>
                  <a:pt x="3855" y="21149"/>
                  <a:pt x="3855" y="21147"/>
                </a:cubicBezTo>
                <a:close/>
                <a:moveTo>
                  <a:pt x="3852" y="21160"/>
                </a:moveTo>
                <a:lnTo>
                  <a:pt x="3856" y="21168"/>
                </a:lnTo>
                <a:lnTo>
                  <a:pt x="3876" y="21149"/>
                </a:lnTo>
                <a:lnTo>
                  <a:pt x="3852" y="21160"/>
                </a:lnTo>
                <a:close/>
              </a:path>
            </a:pathLst>
          </a:custGeom>
          <a:ln w="12700">
            <a:miter lim="400000"/>
          </a:ln>
        </p:spPr>
      </p:pic>
      <p:sp>
        <p:nvSpPr>
          <p:cNvPr id="250" name="文本框 5"/>
          <p:cNvSpPr txBox="1"/>
          <p:nvPr/>
        </p:nvSpPr>
        <p:spPr>
          <a:xfrm>
            <a:off x="3948100" y="3061486"/>
            <a:ext cx="4213052" cy="662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a:solidFill>
                  <a:schemeClr val="accent2"/>
                </a:solidFill>
                <a:latin typeface="Times New Roman"/>
                <a:ea typeface="Times New Roman"/>
                <a:cs typeface="Times New Roman"/>
                <a:sym typeface="Times New Roman"/>
              </a:defRPr>
            </a:lvl1pPr>
          </a:lstStyle>
          <a:p>
            <a:r>
              <a:t>方法</a:t>
            </a:r>
          </a:p>
        </p:txBody>
      </p:sp>
      <p:sp>
        <p:nvSpPr>
          <p:cNvPr id="251" name="文本框 6"/>
          <p:cNvSpPr txBox="1"/>
          <p:nvPr/>
        </p:nvSpPr>
        <p:spPr>
          <a:xfrm>
            <a:off x="5783433" y="2427116"/>
            <a:ext cx="1209369" cy="6297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800">
                <a:solidFill>
                  <a:schemeClr val="accent2"/>
                </a:solidFill>
                <a:latin typeface="Times New Roman"/>
                <a:ea typeface="Times New Roman"/>
                <a:cs typeface="Times New Roman"/>
                <a:sym typeface="Times New Roman"/>
              </a:defRPr>
            </a:lvl1pPr>
          </a:lstStyle>
          <a:p>
            <a:r>
              <a:t>02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图片 104" descr="图片 104"/>
          <p:cNvPicPr>
            <a:picLocks noChangeAspect="1"/>
          </p:cNvPicPr>
          <p:nvPr/>
        </p:nvPicPr>
        <p:blipFill>
          <a:blip r:embed="rId3">
            <a:extLst/>
          </a:blip>
          <a:srcRect l="57988" t="47917" r="25192" b="29117"/>
          <a:stretch>
            <a:fillRect/>
          </a:stretch>
        </p:blipFill>
        <p:spPr>
          <a:xfrm rot="13833189">
            <a:off x="1460372" y="-2553982"/>
            <a:ext cx="4242198" cy="5785248"/>
          </a:xfrm>
          <a:custGeom>
            <a:avLst/>
            <a:gdLst/>
            <a:ahLst/>
            <a:cxnLst>
              <a:cxn ang="0">
                <a:pos x="wd2" y="hd2"/>
              </a:cxn>
              <a:cxn ang="5400000">
                <a:pos x="wd2" y="hd2"/>
              </a:cxn>
              <a:cxn ang="10800000">
                <a:pos x="wd2" y="hd2"/>
              </a:cxn>
              <a:cxn ang="16200000">
                <a:pos x="wd2" y="hd2"/>
              </a:cxn>
            </a:cxnLst>
            <a:rect l="0" t="0" r="r" b="b"/>
            <a:pathLst>
              <a:path w="21391" h="21157" extrusionOk="0">
                <a:moveTo>
                  <a:pt x="21101" y="0"/>
                </a:moveTo>
                <a:cubicBezTo>
                  <a:pt x="20825" y="243"/>
                  <a:pt x="20549" y="486"/>
                  <a:pt x="20319" y="689"/>
                </a:cubicBezTo>
                <a:cubicBezTo>
                  <a:pt x="20355" y="575"/>
                  <a:pt x="20446" y="493"/>
                  <a:pt x="20345" y="500"/>
                </a:cubicBezTo>
                <a:cubicBezTo>
                  <a:pt x="20262" y="655"/>
                  <a:pt x="20160" y="663"/>
                  <a:pt x="20068" y="744"/>
                </a:cubicBezTo>
                <a:cubicBezTo>
                  <a:pt x="20325" y="353"/>
                  <a:pt x="19568" y="855"/>
                  <a:pt x="20054" y="261"/>
                </a:cubicBezTo>
                <a:cubicBezTo>
                  <a:pt x="19732" y="545"/>
                  <a:pt x="19732" y="545"/>
                  <a:pt x="19732" y="545"/>
                </a:cubicBezTo>
                <a:cubicBezTo>
                  <a:pt x="19538" y="634"/>
                  <a:pt x="19908" y="309"/>
                  <a:pt x="19898" y="235"/>
                </a:cubicBezTo>
                <a:cubicBezTo>
                  <a:pt x="20053" y="-149"/>
                  <a:pt x="19371" y="533"/>
                  <a:pt x="19618" y="68"/>
                </a:cubicBezTo>
                <a:cubicBezTo>
                  <a:pt x="19168" y="547"/>
                  <a:pt x="19092" y="366"/>
                  <a:pt x="18678" y="731"/>
                </a:cubicBezTo>
                <a:cubicBezTo>
                  <a:pt x="18658" y="583"/>
                  <a:pt x="19349" y="-25"/>
                  <a:pt x="18998" y="37"/>
                </a:cubicBezTo>
                <a:cubicBezTo>
                  <a:pt x="18610" y="214"/>
                  <a:pt x="18443" y="115"/>
                  <a:pt x="17871" y="454"/>
                </a:cubicBezTo>
                <a:cubicBezTo>
                  <a:pt x="18420" y="-443"/>
                  <a:pt x="17075" y="659"/>
                  <a:pt x="17119" y="209"/>
                </a:cubicBezTo>
                <a:cubicBezTo>
                  <a:pt x="16353" y="636"/>
                  <a:pt x="15339" y="1529"/>
                  <a:pt x="14373" y="2381"/>
                </a:cubicBezTo>
                <a:cubicBezTo>
                  <a:pt x="13666" y="3252"/>
                  <a:pt x="12946" y="3639"/>
                  <a:pt x="12220" y="4363"/>
                </a:cubicBezTo>
                <a:cubicBezTo>
                  <a:pt x="11003" y="5270"/>
                  <a:pt x="9658" y="6372"/>
                  <a:pt x="8389" y="7656"/>
                </a:cubicBezTo>
                <a:cubicBezTo>
                  <a:pt x="7653" y="8305"/>
                  <a:pt x="6789" y="9149"/>
                  <a:pt x="6026" y="9987"/>
                </a:cubicBezTo>
                <a:cubicBezTo>
                  <a:pt x="3652" y="12244"/>
                  <a:pt x="2719" y="14139"/>
                  <a:pt x="855" y="16360"/>
                </a:cubicBezTo>
                <a:cubicBezTo>
                  <a:pt x="-165" y="17589"/>
                  <a:pt x="365" y="17699"/>
                  <a:pt x="92" y="18353"/>
                </a:cubicBezTo>
                <a:cubicBezTo>
                  <a:pt x="717" y="17637"/>
                  <a:pt x="1587" y="16456"/>
                  <a:pt x="2379" y="15840"/>
                </a:cubicBezTo>
                <a:cubicBezTo>
                  <a:pt x="2518" y="15719"/>
                  <a:pt x="2298" y="15996"/>
                  <a:pt x="2307" y="16070"/>
                </a:cubicBezTo>
                <a:cubicBezTo>
                  <a:pt x="2363" y="16103"/>
                  <a:pt x="2373" y="16177"/>
                  <a:pt x="2456" y="16022"/>
                </a:cubicBezTo>
                <a:cubicBezTo>
                  <a:pt x="2567" y="16088"/>
                  <a:pt x="2964" y="15985"/>
                  <a:pt x="2570" y="16498"/>
                </a:cubicBezTo>
                <a:cubicBezTo>
                  <a:pt x="3030" y="16092"/>
                  <a:pt x="2554" y="16760"/>
                  <a:pt x="2830" y="16517"/>
                </a:cubicBezTo>
                <a:cubicBezTo>
                  <a:pt x="2089" y="17912"/>
                  <a:pt x="832" y="19681"/>
                  <a:pt x="0" y="21157"/>
                </a:cubicBezTo>
                <a:cubicBezTo>
                  <a:pt x="266" y="20840"/>
                  <a:pt x="266" y="20839"/>
                  <a:pt x="266" y="20839"/>
                </a:cubicBezTo>
                <a:cubicBezTo>
                  <a:pt x="697" y="20212"/>
                  <a:pt x="971" y="19558"/>
                  <a:pt x="1615" y="18990"/>
                </a:cubicBezTo>
                <a:cubicBezTo>
                  <a:pt x="1240" y="19651"/>
                  <a:pt x="625" y="20441"/>
                  <a:pt x="204" y="21142"/>
                </a:cubicBezTo>
                <a:cubicBezTo>
                  <a:pt x="2158" y="18430"/>
                  <a:pt x="2157" y="18430"/>
                  <a:pt x="2157" y="18430"/>
                </a:cubicBezTo>
                <a:cubicBezTo>
                  <a:pt x="2654" y="17910"/>
                  <a:pt x="3331" y="16817"/>
                  <a:pt x="3738" y="16788"/>
                </a:cubicBezTo>
                <a:cubicBezTo>
                  <a:pt x="3455" y="17368"/>
                  <a:pt x="2840" y="18157"/>
                  <a:pt x="2363" y="18825"/>
                </a:cubicBezTo>
                <a:cubicBezTo>
                  <a:pt x="2419" y="18858"/>
                  <a:pt x="2419" y="18858"/>
                  <a:pt x="2419" y="18858"/>
                </a:cubicBezTo>
                <a:cubicBezTo>
                  <a:pt x="2804" y="18271"/>
                  <a:pt x="3282" y="17604"/>
                  <a:pt x="3814" y="16970"/>
                </a:cubicBezTo>
                <a:cubicBezTo>
                  <a:pt x="3393" y="17671"/>
                  <a:pt x="2502" y="18703"/>
                  <a:pt x="2357" y="19161"/>
                </a:cubicBezTo>
                <a:cubicBezTo>
                  <a:pt x="3522" y="17475"/>
                  <a:pt x="3522" y="17475"/>
                  <a:pt x="3522" y="17475"/>
                </a:cubicBezTo>
                <a:cubicBezTo>
                  <a:pt x="4065" y="16914"/>
                  <a:pt x="4291" y="16301"/>
                  <a:pt x="4945" y="15807"/>
                </a:cubicBezTo>
                <a:cubicBezTo>
                  <a:pt x="4863" y="15962"/>
                  <a:pt x="4863" y="15962"/>
                  <a:pt x="4863" y="15962"/>
                </a:cubicBezTo>
                <a:cubicBezTo>
                  <a:pt x="5672" y="15084"/>
                  <a:pt x="5671" y="15084"/>
                  <a:pt x="5671" y="15084"/>
                </a:cubicBezTo>
                <a:cubicBezTo>
                  <a:pt x="5645" y="15273"/>
                  <a:pt x="6254" y="14818"/>
                  <a:pt x="5860" y="15331"/>
                </a:cubicBezTo>
                <a:cubicBezTo>
                  <a:pt x="5952" y="15250"/>
                  <a:pt x="5952" y="15251"/>
                  <a:pt x="5952" y="15251"/>
                </a:cubicBezTo>
                <a:cubicBezTo>
                  <a:pt x="6136" y="15089"/>
                  <a:pt x="6172" y="14974"/>
                  <a:pt x="6254" y="14819"/>
                </a:cubicBezTo>
                <a:cubicBezTo>
                  <a:pt x="6632" y="14568"/>
                  <a:pt x="6872" y="14440"/>
                  <a:pt x="7066" y="14351"/>
                </a:cubicBezTo>
                <a:cubicBezTo>
                  <a:pt x="7599" y="13717"/>
                  <a:pt x="7428" y="14362"/>
                  <a:pt x="8007" y="13687"/>
                </a:cubicBezTo>
                <a:cubicBezTo>
                  <a:pt x="8099" y="13605"/>
                  <a:pt x="7923" y="13842"/>
                  <a:pt x="7979" y="13875"/>
                </a:cubicBezTo>
                <a:cubicBezTo>
                  <a:pt x="8117" y="13753"/>
                  <a:pt x="8245" y="13557"/>
                  <a:pt x="8393" y="13509"/>
                </a:cubicBezTo>
                <a:cubicBezTo>
                  <a:pt x="8347" y="13550"/>
                  <a:pt x="8219" y="13746"/>
                  <a:pt x="8275" y="13779"/>
                </a:cubicBezTo>
                <a:cubicBezTo>
                  <a:pt x="8495" y="13503"/>
                  <a:pt x="8761" y="13185"/>
                  <a:pt x="8992" y="12983"/>
                </a:cubicBezTo>
                <a:cubicBezTo>
                  <a:pt x="9195" y="12968"/>
                  <a:pt x="8746" y="13447"/>
                  <a:pt x="8617" y="13643"/>
                </a:cubicBezTo>
                <a:cubicBezTo>
                  <a:pt x="8719" y="13636"/>
                  <a:pt x="9288" y="12887"/>
                  <a:pt x="9482" y="12798"/>
                </a:cubicBezTo>
                <a:cubicBezTo>
                  <a:pt x="9291" y="13297"/>
                  <a:pt x="9292" y="13298"/>
                  <a:pt x="9292" y="13298"/>
                </a:cubicBezTo>
                <a:cubicBezTo>
                  <a:pt x="9696" y="12858"/>
                  <a:pt x="9818" y="12998"/>
                  <a:pt x="10222" y="12559"/>
                </a:cubicBezTo>
                <a:cubicBezTo>
                  <a:pt x="10140" y="12714"/>
                  <a:pt x="9882" y="13105"/>
                  <a:pt x="9662" y="13382"/>
                </a:cubicBezTo>
                <a:cubicBezTo>
                  <a:pt x="10645" y="12267"/>
                  <a:pt x="10645" y="12268"/>
                  <a:pt x="10645" y="12268"/>
                </a:cubicBezTo>
                <a:cubicBezTo>
                  <a:pt x="10654" y="12342"/>
                  <a:pt x="10573" y="12497"/>
                  <a:pt x="10536" y="12611"/>
                </a:cubicBezTo>
                <a:cubicBezTo>
                  <a:pt x="11069" y="11976"/>
                  <a:pt x="11069" y="11977"/>
                  <a:pt x="11069" y="11977"/>
                </a:cubicBezTo>
                <a:cubicBezTo>
                  <a:pt x="10960" y="12320"/>
                  <a:pt x="10373" y="12921"/>
                  <a:pt x="10162" y="13271"/>
                </a:cubicBezTo>
                <a:cubicBezTo>
                  <a:pt x="10833" y="12515"/>
                  <a:pt x="10833" y="12515"/>
                  <a:pt x="10833" y="12515"/>
                </a:cubicBezTo>
                <a:cubicBezTo>
                  <a:pt x="11467" y="11873"/>
                  <a:pt x="12358" y="10840"/>
                  <a:pt x="12700" y="10704"/>
                </a:cubicBezTo>
                <a:cubicBezTo>
                  <a:pt x="13601" y="9745"/>
                  <a:pt x="14519" y="8524"/>
                  <a:pt x="15450" y="7786"/>
                </a:cubicBezTo>
                <a:cubicBezTo>
                  <a:pt x="17027" y="6891"/>
                  <a:pt x="18382" y="4705"/>
                  <a:pt x="19724" y="3193"/>
                </a:cubicBezTo>
                <a:cubicBezTo>
                  <a:pt x="20523" y="2241"/>
                  <a:pt x="20878" y="1432"/>
                  <a:pt x="21391" y="650"/>
                </a:cubicBezTo>
                <a:cubicBezTo>
                  <a:pt x="21207" y="812"/>
                  <a:pt x="21337" y="616"/>
                  <a:pt x="21327" y="542"/>
                </a:cubicBezTo>
                <a:cubicBezTo>
                  <a:pt x="21087" y="671"/>
                  <a:pt x="21435" y="200"/>
                  <a:pt x="21379" y="166"/>
                </a:cubicBezTo>
                <a:lnTo>
                  <a:pt x="21287" y="248"/>
                </a:lnTo>
                <a:cubicBezTo>
                  <a:pt x="20955" y="458"/>
                  <a:pt x="21019" y="155"/>
                  <a:pt x="21101" y="0"/>
                </a:cubicBezTo>
                <a:close/>
              </a:path>
            </a:pathLst>
          </a:custGeom>
          <a:ln w="12700">
            <a:miter lim="400000"/>
          </a:ln>
        </p:spPr>
      </p:pic>
      <p:sp>
        <p:nvSpPr>
          <p:cNvPr id="254" name="文本框 105"/>
          <p:cNvSpPr txBox="1"/>
          <p:nvPr/>
        </p:nvSpPr>
        <p:spPr>
          <a:xfrm>
            <a:off x="319250" y="393784"/>
            <a:ext cx="5496335" cy="3727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SSVAE</a:t>
            </a:r>
          </a:p>
        </p:txBody>
      </p:sp>
      <p:grpSp>
        <p:nvGrpSpPr>
          <p:cNvPr id="265" name="组合 17"/>
          <p:cNvGrpSpPr/>
          <p:nvPr/>
        </p:nvGrpSpPr>
        <p:grpSpPr>
          <a:xfrm>
            <a:off x="732523" y="1336113"/>
            <a:ext cx="8508316" cy="1316009"/>
            <a:chOff x="0" y="0"/>
            <a:chExt cx="8508314" cy="1316007"/>
          </a:xfrm>
        </p:grpSpPr>
        <p:sp>
          <p:nvSpPr>
            <p:cNvPr id="255" name="Shape 1052"/>
            <p:cNvSpPr/>
            <p:nvPr/>
          </p:nvSpPr>
          <p:spPr>
            <a:xfrm>
              <a:off x="5988686" y="410002"/>
              <a:ext cx="642482" cy="3937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1933" y="67"/>
                  </a:lnTo>
                  <a:lnTo>
                    <a:pt x="12933" y="200"/>
                  </a:lnTo>
                  <a:lnTo>
                    <a:pt x="13933" y="467"/>
                  </a:lnTo>
                  <a:lnTo>
                    <a:pt x="14933" y="800"/>
                  </a:lnTo>
                  <a:lnTo>
                    <a:pt x="15933" y="1200"/>
                  </a:lnTo>
                  <a:lnTo>
                    <a:pt x="16800" y="1800"/>
                  </a:lnTo>
                  <a:lnTo>
                    <a:pt x="17600" y="2400"/>
                  </a:lnTo>
                  <a:lnTo>
                    <a:pt x="18400" y="3133"/>
                  </a:lnTo>
                  <a:lnTo>
                    <a:pt x="19133" y="4000"/>
                  </a:lnTo>
                  <a:lnTo>
                    <a:pt x="19800" y="4867"/>
                  </a:lnTo>
                  <a:lnTo>
                    <a:pt x="20333" y="5733"/>
                  </a:lnTo>
                  <a:lnTo>
                    <a:pt x="20800" y="6667"/>
                  </a:lnTo>
                  <a:lnTo>
                    <a:pt x="21200" y="7600"/>
                  </a:lnTo>
                  <a:lnTo>
                    <a:pt x="21400" y="8600"/>
                  </a:lnTo>
                  <a:lnTo>
                    <a:pt x="21600" y="9733"/>
                  </a:lnTo>
                  <a:lnTo>
                    <a:pt x="21600" y="11867"/>
                  </a:lnTo>
                  <a:lnTo>
                    <a:pt x="21400" y="12933"/>
                  </a:lnTo>
                  <a:lnTo>
                    <a:pt x="21200" y="13933"/>
                  </a:lnTo>
                  <a:lnTo>
                    <a:pt x="20800" y="15000"/>
                  </a:lnTo>
                  <a:lnTo>
                    <a:pt x="20333" y="15867"/>
                  </a:lnTo>
                  <a:lnTo>
                    <a:pt x="19800" y="16800"/>
                  </a:lnTo>
                  <a:lnTo>
                    <a:pt x="19133" y="17600"/>
                  </a:lnTo>
                  <a:lnTo>
                    <a:pt x="18400" y="18400"/>
                  </a:lnTo>
                  <a:lnTo>
                    <a:pt x="17600" y="19133"/>
                  </a:lnTo>
                  <a:lnTo>
                    <a:pt x="16800" y="19800"/>
                  </a:lnTo>
                  <a:lnTo>
                    <a:pt x="15933" y="20333"/>
                  </a:lnTo>
                  <a:lnTo>
                    <a:pt x="14933" y="20800"/>
                  </a:lnTo>
                  <a:lnTo>
                    <a:pt x="13933" y="21200"/>
                  </a:lnTo>
                  <a:lnTo>
                    <a:pt x="12933" y="21400"/>
                  </a:lnTo>
                  <a:lnTo>
                    <a:pt x="11933" y="21533"/>
                  </a:lnTo>
                  <a:lnTo>
                    <a:pt x="10800" y="21600"/>
                  </a:lnTo>
                  <a:lnTo>
                    <a:pt x="9667" y="21533"/>
                  </a:lnTo>
                  <a:lnTo>
                    <a:pt x="8600" y="21400"/>
                  </a:lnTo>
                  <a:lnTo>
                    <a:pt x="7600" y="21200"/>
                  </a:lnTo>
                  <a:lnTo>
                    <a:pt x="6667" y="20800"/>
                  </a:lnTo>
                  <a:lnTo>
                    <a:pt x="5733" y="20333"/>
                  </a:lnTo>
                  <a:lnTo>
                    <a:pt x="4867" y="19800"/>
                  </a:lnTo>
                  <a:lnTo>
                    <a:pt x="3933" y="19133"/>
                  </a:lnTo>
                  <a:lnTo>
                    <a:pt x="3133" y="18400"/>
                  </a:lnTo>
                  <a:lnTo>
                    <a:pt x="2400" y="17600"/>
                  </a:lnTo>
                  <a:lnTo>
                    <a:pt x="1800" y="16800"/>
                  </a:lnTo>
                  <a:lnTo>
                    <a:pt x="1267" y="15867"/>
                  </a:lnTo>
                  <a:lnTo>
                    <a:pt x="800" y="15000"/>
                  </a:lnTo>
                  <a:lnTo>
                    <a:pt x="467" y="13933"/>
                  </a:lnTo>
                  <a:lnTo>
                    <a:pt x="200" y="12933"/>
                  </a:lnTo>
                  <a:lnTo>
                    <a:pt x="67" y="11867"/>
                  </a:lnTo>
                  <a:lnTo>
                    <a:pt x="0" y="10800"/>
                  </a:lnTo>
                  <a:lnTo>
                    <a:pt x="67" y="9733"/>
                  </a:lnTo>
                  <a:lnTo>
                    <a:pt x="200" y="8600"/>
                  </a:lnTo>
                  <a:lnTo>
                    <a:pt x="467" y="7600"/>
                  </a:lnTo>
                  <a:lnTo>
                    <a:pt x="800" y="6667"/>
                  </a:lnTo>
                  <a:lnTo>
                    <a:pt x="1267" y="5733"/>
                  </a:lnTo>
                  <a:lnTo>
                    <a:pt x="1800" y="4867"/>
                  </a:lnTo>
                  <a:lnTo>
                    <a:pt x="2400" y="4000"/>
                  </a:lnTo>
                  <a:lnTo>
                    <a:pt x="3133" y="3133"/>
                  </a:lnTo>
                  <a:lnTo>
                    <a:pt x="3933" y="2400"/>
                  </a:lnTo>
                  <a:lnTo>
                    <a:pt x="4867" y="1800"/>
                  </a:lnTo>
                  <a:lnTo>
                    <a:pt x="5733" y="1200"/>
                  </a:lnTo>
                  <a:lnTo>
                    <a:pt x="6667" y="800"/>
                  </a:lnTo>
                  <a:lnTo>
                    <a:pt x="7600" y="467"/>
                  </a:lnTo>
                  <a:lnTo>
                    <a:pt x="8600" y="200"/>
                  </a:lnTo>
                  <a:lnTo>
                    <a:pt x="9667" y="67"/>
                  </a:lnTo>
                  <a:lnTo>
                    <a:pt x="10800" y="0"/>
                  </a:lnTo>
                  <a:close/>
                  <a:moveTo>
                    <a:pt x="667" y="10800"/>
                  </a:moveTo>
                  <a:lnTo>
                    <a:pt x="733" y="11800"/>
                  </a:lnTo>
                  <a:lnTo>
                    <a:pt x="867" y="12800"/>
                  </a:lnTo>
                  <a:lnTo>
                    <a:pt x="1133" y="13733"/>
                  </a:lnTo>
                  <a:lnTo>
                    <a:pt x="1400" y="14667"/>
                  </a:lnTo>
                  <a:lnTo>
                    <a:pt x="1867" y="15600"/>
                  </a:lnTo>
                  <a:lnTo>
                    <a:pt x="2333" y="16400"/>
                  </a:lnTo>
                  <a:lnTo>
                    <a:pt x="2933" y="17200"/>
                  </a:lnTo>
                  <a:lnTo>
                    <a:pt x="3600" y="17933"/>
                  </a:lnTo>
                  <a:lnTo>
                    <a:pt x="4400" y="18600"/>
                  </a:lnTo>
                  <a:lnTo>
                    <a:pt x="5267" y="19200"/>
                  </a:lnTo>
                  <a:lnTo>
                    <a:pt x="6067" y="19733"/>
                  </a:lnTo>
                  <a:lnTo>
                    <a:pt x="6933" y="20133"/>
                  </a:lnTo>
                  <a:lnTo>
                    <a:pt x="7800" y="20467"/>
                  </a:lnTo>
                  <a:lnTo>
                    <a:pt x="8800" y="20733"/>
                  </a:lnTo>
                  <a:lnTo>
                    <a:pt x="9733" y="20867"/>
                  </a:lnTo>
                  <a:lnTo>
                    <a:pt x="10800" y="20933"/>
                  </a:lnTo>
                  <a:lnTo>
                    <a:pt x="11867" y="20867"/>
                  </a:lnTo>
                  <a:lnTo>
                    <a:pt x="12800" y="20733"/>
                  </a:lnTo>
                  <a:lnTo>
                    <a:pt x="13733" y="20467"/>
                  </a:lnTo>
                  <a:lnTo>
                    <a:pt x="14667" y="20133"/>
                  </a:lnTo>
                  <a:lnTo>
                    <a:pt x="15533" y="19733"/>
                  </a:lnTo>
                  <a:lnTo>
                    <a:pt x="16400" y="19200"/>
                  </a:lnTo>
                  <a:lnTo>
                    <a:pt x="17200" y="18600"/>
                  </a:lnTo>
                  <a:lnTo>
                    <a:pt x="17933" y="17933"/>
                  </a:lnTo>
                  <a:lnTo>
                    <a:pt x="18667" y="17200"/>
                  </a:lnTo>
                  <a:lnTo>
                    <a:pt x="19267" y="16400"/>
                  </a:lnTo>
                  <a:lnTo>
                    <a:pt x="19733" y="15600"/>
                  </a:lnTo>
                  <a:lnTo>
                    <a:pt x="20133" y="14667"/>
                  </a:lnTo>
                  <a:lnTo>
                    <a:pt x="20467" y="13733"/>
                  </a:lnTo>
                  <a:lnTo>
                    <a:pt x="20733" y="12800"/>
                  </a:lnTo>
                  <a:lnTo>
                    <a:pt x="20867" y="11800"/>
                  </a:lnTo>
                  <a:lnTo>
                    <a:pt x="20867" y="9800"/>
                  </a:lnTo>
                  <a:lnTo>
                    <a:pt x="20733" y="8733"/>
                  </a:lnTo>
                  <a:lnTo>
                    <a:pt x="20467" y="7800"/>
                  </a:lnTo>
                  <a:lnTo>
                    <a:pt x="20133" y="6933"/>
                  </a:lnTo>
                  <a:lnTo>
                    <a:pt x="19733" y="6067"/>
                  </a:lnTo>
                  <a:lnTo>
                    <a:pt x="19267" y="5200"/>
                  </a:lnTo>
                  <a:lnTo>
                    <a:pt x="18667" y="4467"/>
                  </a:lnTo>
                  <a:lnTo>
                    <a:pt x="17933" y="3667"/>
                  </a:lnTo>
                  <a:lnTo>
                    <a:pt x="17200" y="2933"/>
                  </a:lnTo>
                  <a:lnTo>
                    <a:pt x="16400" y="2333"/>
                  </a:lnTo>
                  <a:lnTo>
                    <a:pt x="15533" y="1800"/>
                  </a:lnTo>
                  <a:lnTo>
                    <a:pt x="14667" y="1400"/>
                  </a:lnTo>
                  <a:lnTo>
                    <a:pt x="13733" y="1066"/>
                  </a:lnTo>
                  <a:lnTo>
                    <a:pt x="12800" y="867"/>
                  </a:lnTo>
                  <a:lnTo>
                    <a:pt x="11867" y="733"/>
                  </a:lnTo>
                  <a:lnTo>
                    <a:pt x="10800" y="667"/>
                  </a:lnTo>
                  <a:lnTo>
                    <a:pt x="9733" y="733"/>
                  </a:lnTo>
                  <a:lnTo>
                    <a:pt x="8800" y="867"/>
                  </a:lnTo>
                  <a:lnTo>
                    <a:pt x="7800" y="1066"/>
                  </a:lnTo>
                  <a:lnTo>
                    <a:pt x="6933" y="1400"/>
                  </a:lnTo>
                  <a:lnTo>
                    <a:pt x="6067" y="1800"/>
                  </a:lnTo>
                  <a:lnTo>
                    <a:pt x="5267" y="2333"/>
                  </a:lnTo>
                  <a:lnTo>
                    <a:pt x="4400" y="2933"/>
                  </a:lnTo>
                  <a:lnTo>
                    <a:pt x="3600" y="3667"/>
                  </a:lnTo>
                  <a:lnTo>
                    <a:pt x="2933" y="4467"/>
                  </a:lnTo>
                  <a:lnTo>
                    <a:pt x="2333" y="5200"/>
                  </a:lnTo>
                  <a:lnTo>
                    <a:pt x="1867" y="6067"/>
                  </a:lnTo>
                  <a:lnTo>
                    <a:pt x="1400" y="6933"/>
                  </a:lnTo>
                  <a:lnTo>
                    <a:pt x="1133" y="7800"/>
                  </a:lnTo>
                  <a:lnTo>
                    <a:pt x="867" y="8733"/>
                  </a:lnTo>
                  <a:lnTo>
                    <a:pt x="733" y="9800"/>
                  </a:lnTo>
                  <a:lnTo>
                    <a:pt x="667" y="10800"/>
                  </a:lnTo>
                  <a:close/>
                  <a:moveTo>
                    <a:pt x="2000" y="10800"/>
                  </a:moveTo>
                  <a:lnTo>
                    <a:pt x="2067" y="9933"/>
                  </a:lnTo>
                  <a:lnTo>
                    <a:pt x="2200" y="9000"/>
                  </a:lnTo>
                  <a:lnTo>
                    <a:pt x="2400" y="8200"/>
                  </a:lnTo>
                  <a:lnTo>
                    <a:pt x="2667" y="7400"/>
                  </a:lnTo>
                  <a:lnTo>
                    <a:pt x="3000" y="6667"/>
                  </a:lnTo>
                  <a:lnTo>
                    <a:pt x="3467" y="5933"/>
                  </a:lnTo>
                  <a:lnTo>
                    <a:pt x="4000" y="5267"/>
                  </a:lnTo>
                  <a:lnTo>
                    <a:pt x="4600" y="4600"/>
                  </a:lnTo>
                  <a:lnTo>
                    <a:pt x="5267" y="4000"/>
                  </a:lnTo>
                  <a:lnTo>
                    <a:pt x="6000" y="3533"/>
                  </a:lnTo>
                  <a:lnTo>
                    <a:pt x="6667" y="3000"/>
                  </a:lnTo>
                  <a:lnTo>
                    <a:pt x="7467" y="2667"/>
                  </a:lnTo>
                  <a:lnTo>
                    <a:pt x="8200" y="2400"/>
                  </a:lnTo>
                  <a:lnTo>
                    <a:pt x="9000" y="2200"/>
                  </a:lnTo>
                  <a:lnTo>
                    <a:pt x="9867" y="2067"/>
                  </a:lnTo>
                  <a:lnTo>
                    <a:pt x="10800" y="2000"/>
                  </a:lnTo>
                  <a:lnTo>
                    <a:pt x="11733" y="2067"/>
                  </a:lnTo>
                  <a:lnTo>
                    <a:pt x="12533" y="2200"/>
                  </a:lnTo>
                  <a:lnTo>
                    <a:pt x="13333" y="2400"/>
                  </a:lnTo>
                  <a:lnTo>
                    <a:pt x="14133" y="2667"/>
                  </a:lnTo>
                  <a:lnTo>
                    <a:pt x="14867" y="3000"/>
                  </a:lnTo>
                  <a:lnTo>
                    <a:pt x="15667" y="3533"/>
                  </a:lnTo>
                  <a:lnTo>
                    <a:pt x="16333" y="4000"/>
                  </a:lnTo>
                  <a:lnTo>
                    <a:pt x="17000" y="4600"/>
                  </a:lnTo>
                  <a:lnTo>
                    <a:pt x="17600" y="5267"/>
                  </a:lnTo>
                  <a:lnTo>
                    <a:pt x="18133" y="5933"/>
                  </a:lnTo>
                  <a:lnTo>
                    <a:pt x="18533" y="6667"/>
                  </a:lnTo>
                  <a:lnTo>
                    <a:pt x="18933" y="7400"/>
                  </a:lnTo>
                  <a:lnTo>
                    <a:pt x="19200" y="8200"/>
                  </a:lnTo>
                  <a:lnTo>
                    <a:pt x="19400" y="9000"/>
                  </a:lnTo>
                  <a:lnTo>
                    <a:pt x="19533" y="9933"/>
                  </a:lnTo>
                  <a:lnTo>
                    <a:pt x="19533" y="11667"/>
                  </a:lnTo>
                  <a:lnTo>
                    <a:pt x="19400" y="12533"/>
                  </a:lnTo>
                  <a:lnTo>
                    <a:pt x="19200" y="13333"/>
                  </a:lnTo>
                  <a:lnTo>
                    <a:pt x="18933" y="14133"/>
                  </a:lnTo>
                  <a:lnTo>
                    <a:pt x="18533" y="14933"/>
                  </a:lnTo>
                  <a:lnTo>
                    <a:pt x="18133" y="15667"/>
                  </a:lnTo>
                  <a:lnTo>
                    <a:pt x="17600" y="16333"/>
                  </a:lnTo>
                  <a:lnTo>
                    <a:pt x="17000" y="17000"/>
                  </a:lnTo>
                  <a:lnTo>
                    <a:pt x="16333" y="17600"/>
                  </a:lnTo>
                  <a:lnTo>
                    <a:pt x="15667" y="18133"/>
                  </a:lnTo>
                  <a:lnTo>
                    <a:pt x="14867" y="18533"/>
                  </a:lnTo>
                  <a:lnTo>
                    <a:pt x="14133" y="18933"/>
                  </a:lnTo>
                  <a:lnTo>
                    <a:pt x="13333" y="19200"/>
                  </a:lnTo>
                  <a:lnTo>
                    <a:pt x="12533" y="19400"/>
                  </a:lnTo>
                  <a:lnTo>
                    <a:pt x="11733" y="19533"/>
                  </a:lnTo>
                  <a:lnTo>
                    <a:pt x="9867" y="19533"/>
                  </a:lnTo>
                  <a:lnTo>
                    <a:pt x="9000" y="19400"/>
                  </a:lnTo>
                  <a:lnTo>
                    <a:pt x="8200" y="19200"/>
                  </a:lnTo>
                  <a:lnTo>
                    <a:pt x="7467" y="18933"/>
                  </a:lnTo>
                  <a:lnTo>
                    <a:pt x="6667" y="18533"/>
                  </a:lnTo>
                  <a:lnTo>
                    <a:pt x="6000" y="18133"/>
                  </a:lnTo>
                  <a:lnTo>
                    <a:pt x="5267" y="17600"/>
                  </a:lnTo>
                  <a:lnTo>
                    <a:pt x="4600" y="17000"/>
                  </a:lnTo>
                  <a:lnTo>
                    <a:pt x="4000" y="16333"/>
                  </a:lnTo>
                  <a:lnTo>
                    <a:pt x="3467" y="15667"/>
                  </a:lnTo>
                  <a:lnTo>
                    <a:pt x="3000" y="14933"/>
                  </a:lnTo>
                  <a:lnTo>
                    <a:pt x="2667" y="14133"/>
                  </a:lnTo>
                  <a:lnTo>
                    <a:pt x="2400" y="13333"/>
                  </a:lnTo>
                  <a:lnTo>
                    <a:pt x="2200" y="12533"/>
                  </a:lnTo>
                  <a:lnTo>
                    <a:pt x="2067" y="11667"/>
                  </a:lnTo>
                  <a:lnTo>
                    <a:pt x="2000" y="10800"/>
                  </a:lnTo>
                  <a:close/>
                  <a:moveTo>
                    <a:pt x="5133" y="5067"/>
                  </a:moveTo>
                  <a:lnTo>
                    <a:pt x="4600" y="5600"/>
                  </a:lnTo>
                  <a:lnTo>
                    <a:pt x="4133" y="6200"/>
                  </a:lnTo>
                  <a:lnTo>
                    <a:pt x="3733" y="6733"/>
                  </a:lnTo>
                  <a:lnTo>
                    <a:pt x="3467" y="7400"/>
                  </a:lnTo>
                  <a:lnTo>
                    <a:pt x="3200" y="8000"/>
                  </a:lnTo>
                  <a:lnTo>
                    <a:pt x="3000" y="8667"/>
                  </a:lnTo>
                  <a:lnTo>
                    <a:pt x="2800" y="9400"/>
                  </a:lnTo>
                  <a:lnTo>
                    <a:pt x="2733" y="10133"/>
                  </a:lnTo>
                  <a:lnTo>
                    <a:pt x="3867" y="10133"/>
                  </a:lnTo>
                  <a:lnTo>
                    <a:pt x="4000" y="10200"/>
                  </a:lnTo>
                  <a:lnTo>
                    <a:pt x="4067" y="10333"/>
                  </a:lnTo>
                  <a:lnTo>
                    <a:pt x="4067" y="10600"/>
                  </a:lnTo>
                  <a:lnTo>
                    <a:pt x="4000" y="10733"/>
                  </a:lnTo>
                  <a:lnTo>
                    <a:pt x="3867" y="10800"/>
                  </a:lnTo>
                  <a:lnTo>
                    <a:pt x="2667" y="10800"/>
                  </a:lnTo>
                  <a:lnTo>
                    <a:pt x="2733" y="11600"/>
                  </a:lnTo>
                  <a:lnTo>
                    <a:pt x="2800" y="12333"/>
                  </a:lnTo>
                  <a:lnTo>
                    <a:pt x="3000" y="13067"/>
                  </a:lnTo>
                  <a:lnTo>
                    <a:pt x="3200" y="13733"/>
                  </a:lnTo>
                  <a:lnTo>
                    <a:pt x="3533" y="14400"/>
                  </a:lnTo>
                  <a:lnTo>
                    <a:pt x="3867" y="15067"/>
                  </a:lnTo>
                  <a:lnTo>
                    <a:pt x="4333" y="15733"/>
                  </a:lnTo>
                  <a:lnTo>
                    <a:pt x="4867" y="16267"/>
                  </a:lnTo>
                  <a:lnTo>
                    <a:pt x="5400" y="16867"/>
                  </a:lnTo>
                  <a:lnTo>
                    <a:pt x="6000" y="17333"/>
                  </a:lnTo>
                  <a:lnTo>
                    <a:pt x="6600" y="17733"/>
                  </a:lnTo>
                  <a:lnTo>
                    <a:pt x="7267" y="18067"/>
                  </a:lnTo>
                  <a:lnTo>
                    <a:pt x="7933" y="18333"/>
                  </a:lnTo>
                  <a:lnTo>
                    <a:pt x="8600" y="18600"/>
                  </a:lnTo>
                  <a:lnTo>
                    <a:pt x="9333" y="18733"/>
                  </a:lnTo>
                  <a:lnTo>
                    <a:pt x="10133" y="18867"/>
                  </a:lnTo>
                  <a:lnTo>
                    <a:pt x="10133" y="17867"/>
                  </a:lnTo>
                  <a:lnTo>
                    <a:pt x="10200" y="17667"/>
                  </a:lnTo>
                  <a:lnTo>
                    <a:pt x="10333" y="17533"/>
                  </a:lnTo>
                  <a:lnTo>
                    <a:pt x="10667" y="17533"/>
                  </a:lnTo>
                  <a:lnTo>
                    <a:pt x="10800" y="17667"/>
                  </a:lnTo>
                  <a:lnTo>
                    <a:pt x="10800" y="18867"/>
                  </a:lnTo>
                  <a:lnTo>
                    <a:pt x="11600" y="18867"/>
                  </a:lnTo>
                  <a:lnTo>
                    <a:pt x="12400" y="18733"/>
                  </a:lnTo>
                  <a:lnTo>
                    <a:pt x="13133" y="18533"/>
                  </a:lnTo>
                  <a:lnTo>
                    <a:pt x="13867" y="18267"/>
                  </a:lnTo>
                  <a:lnTo>
                    <a:pt x="14600" y="17933"/>
                  </a:lnTo>
                  <a:lnTo>
                    <a:pt x="15267" y="17533"/>
                  </a:lnTo>
                  <a:lnTo>
                    <a:pt x="15933" y="17067"/>
                  </a:lnTo>
                  <a:lnTo>
                    <a:pt x="16533" y="16533"/>
                  </a:lnTo>
                  <a:lnTo>
                    <a:pt x="17067" y="15933"/>
                  </a:lnTo>
                  <a:lnTo>
                    <a:pt x="17600" y="15267"/>
                  </a:lnTo>
                  <a:lnTo>
                    <a:pt x="18000" y="14533"/>
                  </a:lnTo>
                  <a:lnTo>
                    <a:pt x="18333" y="13867"/>
                  </a:lnTo>
                  <a:lnTo>
                    <a:pt x="18533" y="13133"/>
                  </a:lnTo>
                  <a:lnTo>
                    <a:pt x="18733" y="12400"/>
                  </a:lnTo>
                  <a:lnTo>
                    <a:pt x="18867" y="11600"/>
                  </a:lnTo>
                  <a:lnTo>
                    <a:pt x="18867" y="10800"/>
                  </a:lnTo>
                  <a:lnTo>
                    <a:pt x="17733" y="10800"/>
                  </a:lnTo>
                  <a:lnTo>
                    <a:pt x="17600" y="10733"/>
                  </a:lnTo>
                  <a:lnTo>
                    <a:pt x="17533" y="10600"/>
                  </a:lnTo>
                  <a:lnTo>
                    <a:pt x="17533" y="10333"/>
                  </a:lnTo>
                  <a:lnTo>
                    <a:pt x="17600" y="10200"/>
                  </a:lnTo>
                  <a:lnTo>
                    <a:pt x="17733" y="10133"/>
                  </a:lnTo>
                  <a:lnTo>
                    <a:pt x="18867" y="10133"/>
                  </a:lnTo>
                  <a:lnTo>
                    <a:pt x="18733" y="9400"/>
                  </a:lnTo>
                  <a:lnTo>
                    <a:pt x="18600" y="8600"/>
                  </a:lnTo>
                  <a:lnTo>
                    <a:pt x="18400" y="7933"/>
                  </a:lnTo>
                  <a:lnTo>
                    <a:pt x="17733" y="6600"/>
                  </a:lnTo>
                  <a:lnTo>
                    <a:pt x="17333" y="6000"/>
                  </a:lnTo>
                  <a:lnTo>
                    <a:pt x="16867" y="5400"/>
                  </a:lnTo>
                  <a:lnTo>
                    <a:pt x="16333" y="4867"/>
                  </a:lnTo>
                  <a:lnTo>
                    <a:pt x="15733" y="4400"/>
                  </a:lnTo>
                  <a:lnTo>
                    <a:pt x="15067" y="3933"/>
                  </a:lnTo>
                  <a:lnTo>
                    <a:pt x="14400" y="3600"/>
                  </a:lnTo>
                  <a:lnTo>
                    <a:pt x="13733" y="3200"/>
                  </a:lnTo>
                  <a:lnTo>
                    <a:pt x="13067" y="3000"/>
                  </a:lnTo>
                  <a:lnTo>
                    <a:pt x="12333" y="2800"/>
                  </a:lnTo>
                  <a:lnTo>
                    <a:pt x="11600" y="2733"/>
                  </a:lnTo>
                  <a:lnTo>
                    <a:pt x="10800" y="2667"/>
                  </a:lnTo>
                  <a:lnTo>
                    <a:pt x="10800" y="3933"/>
                  </a:lnTo>
                  <a:lnTo>
                    <a:pt x="10733" y="4067"/>
                  </a:lnTo>
                  <a:lnTo>
                    <a:pt x="10667" y="4067"/>
                  </a:lnTo>
                  <a:lnTo>
                    <a:pt x="10467" y="4133"/>
                  </a:lnTo>
                  <a:lnTo>
                    <a:pt x="10333" y="4067"/>
                  </a:lnTo>
                  <a:lnTo>
                    <a:pt x="10267" y="4067"/>
                  </a:lnTo>
                  <a:lnTo>
                    <a:pt x="10200" y="3933"/>
                  </a:lnTo>
                  <a:lnTo>
                    <a:pt x="10133" y="3800"/>
                  </a:lnTo>
                  <a:lnTo>
                    <a:pt x="10133" y="2733"/>
                  </a:lnTo>
                  <a:lnTo>
                    <a:pt x="9400" y="2800"/>
                  </a:lnTo>
                  <a:lnTo>
                    <a:pt x="8667" y="2933"/>
                  </a:lnTo>
                  <a:lnTo>
                    <a:pt x="8000" y="3133"/>
                  </a:lnTo>
                  <a:lnTo>
                    <a:pt x="7400" y="3467"/>
                  </a:lnTo>
                  <a:lnTo>
                    <a:pt x="6800" y="3800"/>
                  </a:lnTo>
                  <a:lnTo>
                    <a:pt x="6200" y="4200"/>
                  </a:lnTo>
                  <a:lnTo>
                    <a:pt x="5667" y="4600"/>
                  </a:lnTo>
                  <a:lnTo>
                    <a:pt x="5133" y="5067"/>
                  </a:lnTo>
                  <a:close/>
                  <a:moveTo>
                    <a:pt x="6133" y="15467"/>
                  </a:moveTo>
                  <a:lnTo>
                    <a:pt x="6067" y="15400"/>
                  </a:lnTo>
                  <a:lnTo>
                    <a:pt x="6000" y="15267"/>
                  </a:lnTo>
                  <a:lnTo>
                    <a:pt x="6000" y="15133"/>
                  </a:lnTo>
                  <a:lnTo>
                    <a:pt x="6067" y="15067"/>
                  </a:lnTo>
                  <a:lnTo>
                    <a:pt x="8800" y="11200"/>
                  </a:lnTo>
                  <a:lnTo>
                    <a:pt x="8733" y="10800"/>
                  </a:lnTo>
                  <a:lnTo>
                    <a:pt x="8800" y="10400"/>
                  </a:lnTo>
                  <a:lnTo>
                    <a:pt x="8933" y="10066"/>
                  </a:lnTo>
                  <a:lnTo>
                    <a:pt x="9067" y="9733"/>
                  </a:lnTo>
                  <a:lnTo>
                    <a:pt x="9333" y="9400"/>
                  </a:lnTo>
                  <a:lnTo>
                    <a:pt x="9667" y="9067"/>
                  </a:lnTo>
                  <a:lnTo>
                    <a:pt x="10000" y="8867"/>
                  </a:lnTo>
                  <a:lnTo>
                    <a:pt x="10400" y="8800"/>
                  </a:lnTo>
                  <a:lnTo>
                    <a:pt x="10800" y="8733"/>
                  </a:lnTo>
                  <a:lnTo>
                    <a:pt x="11200" y="8800"/>
                  </a:lnTo>
                  <a:lnTo>
                    <a:pt x="15000" y="6000"/>
                  </a:lnTo>
                  <a:lnTo>
                    <a:pt x="15267" y="5933"/>
                  </a:lnTo>
                  <a:lnTo>
                    <a:pt x="15467" y="6067"/>
                  </a:lnTo>
                  <a:lnTo>
                    <a:pt x="15533" y="6133"/>
                  </a:lnTo>
                  <a:lnTo>
                    <a:pt x="15667" y="6267"/>
                  </a:lnTo>
                  <a:lnTo>
                    <a:pt x="15467" y="6466"/>
                  </a:lnTo>
                  <a:lnTo>
                    <a:pt x="12800" y="10333"/>
                  </a:lnTo>
                  <a:lnTo>
                    <a:pt x="12800" y="11200"/>
                  </a:lnTo>
                  <a:lnTo>
                    <a:pt x="12667" y="11600"/>
                  </a:lnTo>
                  <a:lnTo>
                    <a:pt x="12467" y="11933"/>
                  </a:lnTo>
                  <a:lnTo>
                    <a:pt x="12267" y="12200"/>
                  </a:lnTo>
                  <a:lnTo>
                    <a:pt x="11933" y="12467"/>
                  </a:lnTo>
                  <a:lnTo>
                    <a:pt x="11600" y="12667"/>
                  </a:lnTo>
                  <a:lnTo>
                    <a:pt x="11200" y="12800"/>
                  </a:lnTo>
                  <a:lnTo>
                    <a:pt x="10333" y="12800"/>
                  </a:lnTo>
                  <a:lnTo>
                    <a:pt x="6533" y="15533"/>
                  </a:lnTo>
                  <a:lnTo>
                    <a:pt x="6466" y="15533"/>
                  </a:lnTo>
                  <a:lnTo>
                    <a:pt x="6333" y="15600"/>
                  </a:lnTo>
                  <a:lnTo>
                    <a:pt x="6200" y="15533"/>
                  </a:lnTo>
                  <a:lnTo>
                    <a:pt x="6133" y="15467"/>
                  </a:lnTo>
                  <a:close/>
                  <a:moveTo>
                    <a:pt x="7800" y="13733"/>
                  </a:moveTo>
                  <a:lnTo>
                    <a:pt x="9600" y="12467"/>
                  </a:lnTo>
                  <a:lnTo>
                    <a:pt x="9067" y="11933"/>
                  </a:lnTo>
                  <a:lnTo>
                    <a:pt x="7800" y="13733"/>
                  </a:lnTo>
                  <a:close/>
                  <a:moveTo>
                    <a:pt x="10800" y="12133"/>
                  </a:moveTo>
                  <a:lnTo>
                    <a:pt x="11067" y="12133"/>
                  </a:lnTo>
                  <a:lnTo>
                    <a:pt x="11333" y="12067"/>
                  </a:lnTo>
                  <a:lnTo>
                    <a:pt x="11533" y="11933"/>
                  </a:lnTo>
                  <a:lnTo>
                    <a:pt x="11933" y="11533"/>
                  </a:lnTo>
                  <a:lnTo>
                    <a:pt x="12067" y="11333"/>
                  </a:lnTo>
                  <a:lnTo>
                    <a:pt x="12133" y="11067"/>
                  </a:lnTo>
                  <a:lnTo>
                    <a:pt x="12133" y="10533"/>
                  </a:lnTo>
                  <a:lnTo>
                    <a:pt x="12067" y="10333"/>
                  </a:lnTo>
                  <a:lnTo>
                    <a:pt x="11933" y="10066"/>
                  </a:lnTo>
                  <a:lnTo>
                    <a:pt x="11733" y="9867"/>
                  </a:lnTo>
                  <a:lnTo>
                    <a:pt x="11533" y="9733"/>
                  </a:lnTo>
                  <a:lnTo>
                    <a:pt x="11333" y="9600"/>
                  </a:lnTo>
                  <a:lnTo>
                    <a:pt x="11067" y="9533"/>
                  </a:lnTo>
                  <a:lnTo>
                    <a:pt x="10800" y="9467"/>
                  </a:lnTo>
                  <a:lnTo>
                    <a:pt x="10533" y="9533"/>
                  </a:lnTo>
                  <a:lnTo>
                    <a:pt x="10333" y="9600"/>
                  </a:lnTo>
                  <a:lnTo>
                    <a:pt x="10000" y="9733"/>
                  </a:lnTo>
                  <a:lnTo>
                    <a:pt x="9800" y="9867"/>
                  </a:lnTo>
                  <a:lnTo>
                    <a:pt x="9667" y="10066"/>
                  </a:lnTo>
                  <a:lnTo>
                    <a:pt x="9533" y="10333"/>
                  </a:lnTo>
                  <a:lnTo>
                    <a:pt x="9467" y="10533"/>
                  </a:lnTo>
                  <a:lnTo>
                    <a:pt x="9400" y="10800"/>
                  </a:lnTo>
                  <a:lnTo>
                    <a:pt x="9533" y="11333"/>
                  </a:lnTo>
                  <a:lnTo>
                    <a:pt x="9667" y="11533"/>
                  </a:lnTo>
                  <a:lnTo>
                    <a:pt x="9800" y="11733"/>
                  </a:lnTo>
                  <a:lnTo>
                    <a:pt x="10000" y="11933"/>
                  </a:lnTo>
                  <a:lnTo>
                    <a:pt x="10333" y="12067"/>
                  </a:lnTo>
                  <a:lnTo>
                    <a:pt x="10533" y="12133"/>
                  </a:lnTo>
                  <a:lnTo>
                    <a:pt x="10800" y="12133"/>
                  </a:lnTo>
                  <a:close/>
                  <a:moveTo>
                    <a:pt x="11933" y="9067"/>
                  </a:moveTo>
                  <a:lnTo>
                    <a:pt x="12200" y="9400"/>
                  </a:lnTo>
                  <a:lnTo>
                    <a:pt x="12467" y="9667"/>
                  </a:lnTo>
                  <a:lnTo>
                    <a:pt x="13800" y="7733"/>
                  </a:lnTo>
                  <a:lnTo>
                    <a:pt x="11933" y="906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56" name="object 2"/>
            <p:cNvSpPr/>
            <p:nvPr/>
          </p:nvSpPr>
          <p:spPr>
            <a:xfrm>
              <a:off x="1" y="0"/>
              <a:ext cx="8508203" cy="443236"/>
            </a:xfrm>
            <a:custGeom>
              <a:avLst/>
              <a:gdLst/>
              <a:ahLst/>
              <a:cxnLst>
                <a:cxn ang="0">
                  <a:pos x="wd2" y="hd2"/>
                </a:cxn>
                <a:cxn ang="5400000">
                  <a:pos x="wd2" y="hd2"/>
                </a:cxn>
                <a:cxn ang="10800000">
                  <a:pos x="wd2" y="hd2"/>
                </a:cxn>
                <a:cxn ang="16200000">
                  <a:pos x="wd2" y="hd2"/>
                </a:cxn>
              </a:cxnLst>
              <a:rect l="0" t="0" r="r" b="b"/>
              <a:pathLst>
                <a:path w="21600" h="21600" extrusionOk="0">
                  <a:moveTo>
                    <a:pt x="21325" y="0"/>
                  </a:moveTo>
                  <a:lnTo>
                    <a:pt x="275" y="0"/>
                  </a:lnTo>
                  <a:lnTo>
                    <a:pt x="168" y="436"/>
                  </a:lnTo>
                  <a:lnTo>
                    <a:pt x="81" y="1625"/>
                  </a:lnTo>
                  <a:lnTo>
                    <a:pt x="22" y="3384"/>
                  </a:lnTo>
                  <a:lnTo>
                    <a:pt x="0" y="5532"/>
                  </a:lnTo>
                  <a:lnTo>
                    <a:pt x="0" y="21600"/>
                  </a:lnTo>
                  <a:lnTo>
                    <a:pt x="21600" y="21600"/>
                  </a:lnTo>
                  <a:lnTo>
                    <a:pt x="21600" y="5532"/>
                  </a:lnTo>
                  <a:lnTo>
                    <a:pt x="21578" y="3384"/>
                  </a:lnTo>
                  <a:lnTo>
                    <a:pt x="21519" y="1625"/>
                  </a:lnTo>
                  <a:lnTo>
                    <a:pt x="21432" y="436"/>
                  </a:lnTo>
                  <a:lnTo>
                    <a:pt x="21325" y="0"/>
                  </a:lnTo>
                  <a:close/>
                </a:path>
              </a:pathLst>
            </a:custGeom>
            <a:solidFill>
              <a:srgbClr val="CAF7E8"/>
            </a:solidFill>
            <a:ln w="12700" cap="flat">
              <a:noFill/>
              <a:miter lim="400000"/>
            </a:ln>
            <a:effectLst/>
          </p:spPr>
          <p:txBody>
            <a:bodyPr wrap="square" lIns="45719" tIns="45719" rIns="45719" bIns="45719" numCol="1" anchor="t">
              <a:noAutofit/>
            </a:bodyPr>
            <a:lstStyle/>
            <a:p>
              <a:endParaRPr/>
            </a:p>
          </p:txBody>
        </p:sp>
        <p:sp>
          <p:nvSpPr>
            <p:cNvPr id="257" name="object 3"/>
            <p:cNvSpPr txBox="1"/>
            <p:nvPr/>
          </p:nvSpPr>
          <p:spPr>
            <a:xfrm>
              <a:off x="82899" y="65097"/>
              <a:ext cx="418633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indent="12700">
                <a:defRPr sz="2000" spc="-30">
                  <a:solidFill>
                    <a:schemeClr val="accent2"/>
                  </a:solidFill>
                  <a:latin typeface="Times New Roman"/>
                  <a:ea typeface="Times New Roman"/>
                  <a:cs typeface="Times New Roman"/>
                  <a:sym typeface="Times New Roman"/>
                </a:defRPr>
              </a:lvl1pPr>
            </a:lstStyle>
            <a:p>
              <a:r>
                <a:t>主要假设:</a:t>
              </a:r>
            </a:p>
          </p:txBody>
        </p:sp>
        <p:sp>
          <p:nvSpPr>
            <p:cNvPr id="258" name="object 4"/>
            <p:cNvSpPr/>
            <p:nvPr/>
          </p:nvSpPr>
          <p:spPr>
            <a:xfrm>
              <a:off x="3" y="431057"/>
              <a:ext cx="6510524" cy="50611"/>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endParaRPr/>
            </a:p>
          </p:txBody>
        </p:sp>
        <p:sp>
          <p:nvSpPr>
            <p:cNvPr id="259" name="object 5"/>
            <p:cNvSpPr/>
            <p:nvPr/>
          </p:nvSpPr>
          <p:spPr>
            <a:xfrm>
              <a:off x="82901" y="770257"/>
              <a:ext cx="165797" cy="101601"/>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endParaRPr/>
            </a:p>
          </p:txBody>
        </p:sp>
        <p:sp>
          <p:nvSpPr>
            <p:cNvPr id="260" name="object 8"/>
            <p:cNvSpPr/>
            <p:nvPr/>
          </p:nvSpPr>
          <p:spPr>
            <a:xfrm>
              <a:off x="0" y="442737"/>
              <a:ext cx="8508203" cy="8732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426"/>
                  </a:lnTo>
                  <a:lnTo>
                    <a:pt x="22" y="19658"/>
                  </a:lnTo>
                  <a:lnTo>
                    <a:pt x="81" y="20668"/>
                  </a:lnTo>
                  <a:lnTo>
                    <a:pt x="168" y="21350"/>
                  </a:lnTo>
                  <a:lnTo>
                    <a:pt x="275" y="21600"/>
                  </a:lnTo>
                  <a:lnTo>
                    <a:pt x="21325" y="21600"/>
                  </a:lnTo>
                  <a:lnTo>
                    <a:pt x="21432" y="21350"/>
                  </a:lnTo>
                  <a:lnTo>
                    <a:pt x="21519" y="20668"/>
                  </a:lnTo>
                  <a:lnTo>
                    <a:pt x="21578" y="19658"/>
                  </a:lnTo>
                  <a:lnTo>
                    <a:pt x="21600" y="18426"/>
                  </a:lnTo>
                  <a:lnTo>
                    <a:pt x="21600" y="0"/>
                  </a:lnTo>
                  <a:close/>
                </a:path>
              </a:pathLst>
            </a:custGeom>
            <a:solidFill>
              <a:srgbClr val="E5FBF3"/>
            </a:solidFill>
            <a:ln w="12700" cap="flat">
              <a:noFill/>
              <a:miter lim="400000"/>
            </a:ln>
            <a:effectLst/>
          </p:spPr>
          <p:txBody>
            <a:bodyPr wrap="square" lIns="45719" tIns="45719" rIns="45719" bIns="45719" numCol="1" anchor="t">
              <a:noAutofit/>
            </a:bodyPr>
            <a:lstStyle/>
            <a:p>
              <a:endParaRPr/>
            </a:p>
          </p:txBody>
        </p:sp>
        <p:sp>
          <p:nvSpPr>
            <p:cNvPr id="261" name="object 10"/>
            <p:cNvSpPr/>
            <p:nvPr/>
          </p:nvSpPr>
          <p:spPr>
            <a:xfrm flipV="1">
              <a:off x="6510528" y="314977"/>
              <a:ext cx="1" cy="12701"/>
            </a:xfrm>
            <a:prstGeom prst="line">
              <a:avLst/>
            </a:prstGeom>
            <a:noFill/>
            <a:ln w="3175" cap="flat">
              <a:solidFill>
                <a:srgbClr val="AFAFAF"/>
              </a:solidFill>
              <a:prstDash val="solid"/>
              <a:round/>
            </a:ln>
            <a:effectLst/>
          </p:spPr>
          <p:txBody>
            <a:bodyPr wrap="square" lIns="45719" tIns="45719" rIns="45719" bIns="45719" numCol="1" anchor="t">
              <a:noAutofit/>
            </a:bodyPr>
            <a:lstStyle/>
            <a:p>
              <a:endParaRPr/>
            </a:p>
          </p:txBody>
        </p:sp>
        <p:sp>
          <p:nvSpPr>
            <p:cNvPr id="262" name="object 11"/>
            <p:cNvSpPr/>
            <p:nvPr/>
          </p:nvSpPr>
          <p:spPr>
            <a:xfrm flipV="1">
              <a:off x="6510528" y="302277"/>
              <a:ext cx="1" cy="12701"/>
            </a:xfrm>
            <a:prstGeom prst="line">
              <a:avLst/>
            </a:prstGeom>
            <a:noFill/>
            <a:ln w="3175" cap="flat">
              <a:solidFill>
                <a:srgbClr val="CECECE"/>
              </a:solidFill>
              <a:prstDash val="solid"/>
              <a:round/>
            </a:ln>
            <a:effectLst/>
          </p:spPr>
          <p:txBody>
            <a:bodyPr wrap="square" lIns="45719" tIns="45719" rIns="45719" bIns="45719" numCol="1" anchor="t">
              <a:noAutofit/>
            </a:bodyPr>
            <a:lstStyle/>
            <a:p>
              <a:endParaRPr/>
            </a:p>
          </p:txBody>
        </p:sp>
        <p:sp>
          <p:nvSpPr>
            <p:cNvPr id="263" name="object 12"/>
            <p:cNvSpPr/>
            <p:nvPr/>
          </p:nvSpPr>
          <p:spPr>
            <a:xfrm flipV="1">
              <a:off x="6510528" y="289577"/>
              <a:ext cx="1" cy="12701"/>
            </a:xfrm>
            <a:prstGeom prst="line">
              <a:avLst/>
            </a:prstGeom>
            <a:noFill/>
            <a:ln w="3175" cap="flat">
              <a:solidFill>
                <a:srgbClr val="EFEFEF"/>
              </a:solidFill>
              <a:prstDash val="solid"/>
              <a:round/>
            </a:ln>
            <a:effectLst/>
          </p:spPr>
          <p:txBody>
            <a:bodyPr wrap="square" lIns="45719" tIns="45719" rIns="45719" bIns="45719" numCol="1" anchor="t">
              <a:noAutofit/>
            </a:bodyPr>
            <a:lstStyle/>
            <a:p>
              <a:endParaRPr/>
            </a:p>
          </p:txBody>
        </p:sp>
        <p:sp>
          <p:nvSpPr>
            <p:cNvPr id="264" name="object 13"/>
            <p:cNvSpPr txBox="1"/>
            <p:nvPr/>
          </p:nvSpPr>
          <p:spPr>
            <a:xfrm>
              <a:off x="57857" y="455781"/>
              <a:ext cx="8450458" cy="8034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181610" indent="-168910">
                <a:lnSpc>
                  <a:spcPct val="150000"/>
                </a:lnSpc>
                <a:buSzPct val="100000"/>
                <a:buAutoNum type="arabicPeriod"/>
                <a:tabLst>
                  <a:tab pos="177800" algn="l"/>
                </a:tabLst>
                <a:defRPr spc="-40">
                  <a:solidFill>
                    <a:schemeClr val="accent2"/>
                  </a:solidFill>
                  <a:latin typeface="Times New Roman"/>
                  <a:ea typeface="Times New Roman"/>
                  <a:cs typeface="Times New Roman"/>
                  <a:sym typeface="Times New Roman"/>
                </a:defRPr>
              </a:pPr>
              <a:r>
                <a:t>VAE能够近似数据的边缘概率分布P(x)</a:t>
              </a:r>
            </a:p>
            <a:p>
              <a:pPr marL="181610" indent="-168910">
                <a:lnSpc>
                  <a:spcPct val="150000"/>
                </a:lnSpc>
                <a:buSzPct val="100000"/>
                <a:buAutoNum type="arabicPeriod"/>
                <a:tabLst>
                  <a:tab pos="177800" algn="l"/>
                </a:tabLst>
                <a:defRPr spc="-40">
                  <a:solidFill>
                    <a:schemeClr val="accent2"/>
                  </a:solidFill>
                  <a:latin typeface="Times New Roman"/>
                  <a:ea typeface="Times New Roman"/>
                  <a:cs typeface="Times New Roman"/>
                  <a:sym typeface="Times New Roman"/>
                </a:defRPr>
              </a:pPr>
              <a:r>
                <a:t>编码器可以定义数据空间的流形</a:t>
              </a:r>
            </a:p>
          </p:txBody>
        </p:sp>
      </p:grpSp>
      <p:pic>
        <p:nvPicPr>
          <p:cNvPr id="266" name="图片 29" descr="图片 29"/>
          <p:cNvPicPr>
            <a:picLocks noChangeAspect="1"/>
          </p:cNvPicPr>
          <p:nvPr/>
        </p:nvPicPr>
        <p:blipFill>
          <a:blip r:embed="rId6">
            <a:extLst/>
          </a:blip>
          <a:stretch>
            <a:fillRect/>
          </a:stretch>
        </p:blipFill>
        <p:spPr>
          <a:xfrm>
            <a:off x="898322" y="3167161"/>
            <a:ext cx="3724244" cy="647288"/>
          </a:xfrm>
          <a:prstGeom prst="rect">
            <a:avLst/>
          </a:prstGeom>
          <a:ln w="12700">
            <a:miter lim="400000"/>
          </a:ln>
        </p:spPr>
      </p:pic>
      <p:grpSp>
        <p:nvGrpSpPr>
          <p:cNvPr id="269" name="矩形 30"/>
          <p:cNvGrpSpPr/>
          <p:nvPr/>
        </p:nvGrpSpPr>
        <p:grpSpPr>
          <a:xfrm>
            <a:off x="3880294" y="3038140"/>
            <a:ext cx="4024763" cy="1644618"/>
            <a:chOff x="0" y="0"/>
            <a:chExt cx="4024762" cy="1644617"/>
          </a:xfrm>
        </p:grpSpPr>
        <p:sp>
          <p:nvSpPr>
            <p:cNvPr id="267" name="矩形"/>
            <p:cNvSpPr/>
            <p:nvPr/>
          </p:nvSpPr>
          <p:spPr>
            <a:xfrm>
              <a:off x="-1" y="-1"/>
              <a:ext cx="4024764" cy="1644619"/>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endParaRPr/>
            </a:p>
          </p:txBody>
        </p:sp>
        <p:sp>
          <p:nvSpPr>
            <p:cNvPr id="268" name="文本"/>
            <p:cNvSpPr txBox="1"/>
            <p:nvPr/>
          </p:nvSpPr>
          <p:spPr>
            <a:xfrm>
              <a:off x="-1" y="-1"/>
              <a:ext cx="4024764" cy="350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r>
                <a:t> </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图片 104" descr="图片 104"/>
          <p:cNvPicPr>
            <a:picLocks noChangeAspect="1"/>
          </p:cNvPicPr>
          <p:nvPr/>
        </p:nvPicPr>
        <p:blipFill>
          <a:blip r:embed="rId3">
            <a:extLst/>
          </a:blip>
          <a:srcRect l="57988" t="47917" r="25192" b="29117"/>
          <a:stretch>
            <a:fillRect/>
          </a:stretch>
        </p:blipFill>
        <p:spPr>
          <a:xfrm rot="13833189">
            <a:off x="1460372" y="-2553982"/>
            <a:ext cx="4242198" cy="5785248"/>
          </a:xfrm>
          <a:custGeom>
            <a:avLst/>
            <a:gdLst/>
            <a:ahLst/>
            <a:cxnLst>
              <a:cxn ang="0">
                <a:pos x="wd2" y="hd2"/>
              </a:cxn>
              <a:cxn ang="5400000">
                <a:pos x="wd2" y="hd2"/>
              </a:cxn>
              <a:cxn ang="10800000">
                <a:pos x="wd2" y="hd2"/>
              </a:cxn>
              <a:cxn ang="16200000">
                <a:pos x="wd2" y="hd2"/>
              </a:cxn>
            </a:cxnLst>
            <a:rect l="0" t="0" r="r" b="b"/>
            <a:pathLst>
              <a:path w="21391" h="21157" extrusionOk="0">
                <a:moveTo>
                  <a:pt x="21101" y="0"/>
                </a:moveTo>
                <a:cubicBezTo>
                  <a:pt x="20825" y="243"/>
                  <a:pt x="20549" y="486"/>
                  <a:pt x="20319" y="689"/>
                </a:cubicBezTo>
                <a:cubicBezTo>
                  <a:pt x="20355" y="575"/>
                  <a:pt x="20446" y="493"/>
                  <a:pt x="20345" y="500"/>
                </a:cubicBezTo>
                <a:cubicBezTo>
                  <a:pt x="20262" y="655"/>
                  <a:pt x="20160" y="663"/>
                  <a:pt x="20068" y="744"/>
                </a:cubicBezTo>
                <a:cubicBezTo>
                  <a:pt x="20325" y="353"/>
                  <a:pt x="19568" y="855"/>
                  <a:pt x="20054" y="261"/>
                </a:cubicBezTo>
                <a:cubicBezTo>
                  <a:pt x="19732" y="545"/>
                  <a:pt x="19732" y="545"/>
                  <a:pt x="19732" y="545"/>
                </a:cubicBezTo>
                <a:cubicBezTo>
                  <a:pt x="19538" y="634"/>
                  <a:pt x="19908" y="309"/>
                  <a:pt x="19898" y="235"/>
                </a:cubicBezTo>
                <a:cubicBezTo>
                  <a:pt x="20053" y="-149"/>
                  <a:pt x="19371" y="533"/>
                  <a:pt x="19618" y="68"/>
                </a:cubicBezTo>
                <a:cubicBezTo>
                  <a:pt x="19168" y="547"/>
                  <a:pt x="19092" y="366"/>
                  <a:pt x="18678" y="731"/>
                </a:cubicBezTo>
                <a:cubicBezTo>
                  <a:pt x="18658" y="583"/>
                  <a:pt x="19349" y="-25"/>
                  <a:pt x="18998" y="37"/>
                </a:cubicBezTo>
                <a:cubicBezTo>
                  <a:pt x="18610" y="214"/>
                  <a:pt x="18443" y="115"/>
                  <a:pt x="17871" y="454"/>
                </a:cubicBezTo>
                <a:cubicBezTo>
                  <a:pt x="18420" y="-443"/>
                  <a:pt x="17075" y="659"/>
                  <a:pt x="17119" y="209"/>
                </a:cubicBezTo>
                <a:cubicBezTo>
                  <a:pt x="16353" y="636"/>
                  <a:pt x="15339" y="1529"/>
                  <a:pt x="14373" y="2381"/>
                </a:cubicBezTo>
                <a:cubicBezTo>
                  <a:pt x="13666" y="3252"/>
                  <a:pt x="12946" y="3639"/>
                  <a:pt x="12220" y="4363"/>
                </a:cubicBezTo>
                <a:cubicBezTo>
                  <a:pt x="11003" y="5270"/>
                  <a:pt x="9658" y="6372"/>
                  <a:pt x="8389" y="7656"/>
                </a:cubicBezTo>
                <a:cubicBezTo>
                  <a:pt x="7653" y="8305"/>
                  <a:pt x="6789" y="9149"/>
                  <a:pt x="6026" y="9987"/>
                </a:cubicBezTo>
                <a:cubicBezTo>
                  <a:pt x="3652" y="12244"/>
                  <a:pt x="2719" y="14139"/>
                  <a:pt x="855" y="16360"/>
                </a:cubicBezTo>
                <a:cubicBezTo>
                  <a:pt x="-165" y="17589"/>
                  <a:pt x="365" y="17699"/>
                  <a:pt x="92" y="18353"/>
                </a:cubicBezTo>
                <a:cubicBezTo>
                  <a:pt x="717" y="17637"/>
                  <a:pt x="1587" y="16456"/>
                  <a:pt x="2379" y="15840"/>
                </a:cubicBezTo>
                <a:cubicBezTo>
                  <a:pt x="2518" y="15719"/>
                  <a:pt x="2298" y="15996"/>
                  <a:pt x="2307" y="16070"/>
                </a:cubicBezTo>
                <a:cubicBezTo>
                  <a:pt x="2363" y="16103"/>
                  <a:pt x="2373" y="16177"/>
                  <a:pt x="2456" y="16022"/>
                </a:cubicBezTo>
                <a:cubicBezTo>
                  <a:pt x="2567" y="16088"/>
                  <a:pt x="2964" y="15985"/>
                  <a:pt x="2570" y="16498"/>
                </a:cubicBezTo>
                <a:cubicBezTo>
                  <a:pt x="3030" y="16092"/>
                  <a:pt x="2554" y="16760"/>
                  <a:pt x="2830" y="16517"/>
                </a:cubicBezTo>
                <a:cubicBezTo>
                  <a:pt x="2089" y="17912"/>
                  <a:pt x="832" y="19681"/>
                  <a:pt x="0" y="21157"/>
                </a:cubicBezTo>
                <a:cubicBezTo>
                  <a:pt x="266" y="20840"/>
                  <a:pt x="266" y="20839"/>
                  <a:pt x="266" y="20839"/>
                </a:cubicBezTo>
                <a:cubicBezTo>
                  <a:pt x="697" y="20212"/>
                  <a:pt x="971" y="19558"/>
                  <a:pt x="1615" y="18990"/>
                </a:cubicBezTo>
                <a:cubicBezTo>
                  <a:pt x="1240" y="19651"/>
                  <a:pt x="625" y="20441"/>
                  <a:pt x="204" y="21142"/>
                </a:cubicBezTo>
                <a:cubicBezTo>
                  <a:pt x="2158" y="18430"/>
                  <a:pt x="2157" y="18430"/>
                  <a:pt x="2157" y="18430"/>
                </a:cubicBezTo>
                <a:cubicBezTo>
                  <a:pt x="2654" y="17910"/>
                  <a:pt x="3331" y="16817"/>
                  <a:pt x="3738" y="16788"/>
                </a:cubicBezTo>
                <a:cubicBezTo>
                  <a:pt x="3455" y="17368"/>
                  <a:pt x="2840" y="18157"/>
                  <a:pt x="2363" y="18825"/>
                </a:cubicBezTo>
                <a:cubicBezTo>
                  <a:pt x="2419" y="18858"/>
                  <a:pt x="2419" y="18858"/>
                  <a:pt x="2419" y="18858"/>
                </a:cubicBezTo>
                <a:cubicBezTo>
                  <a:pt x="2804" y="18271"/>
                  <a:pt x="3282" y="17604"/>
                  <a:pt x="3814" y="16970"/>
                </a:cubicBezTo>
                <a:cubicBezTo>
                  <a:pt x="3393" y="17671"/>
                  <a:pt x="2502" y="18703"/>
                  <a:pt x="2357" y="19161"/>
                </a:cubicBezTo>
                <a:cubicBezTo>
                  <a:pt x="3522" y="17475"/>
                  <a:pt x="3522" y="17475"/>
                  <a:pt x="3522" y="17475"/>
                </a:cubicBezTo>
                <a:cubicBezTo>
                  <a:pt x="4065" y="16914"/>
                  <a:pt x="4291" y="16301"/>
                  <a:pt x="4945" y="15807"/>
                </a:cubicBezTo>
                <a:cubicBezTo>
                  <a:pt x="4863" y="15962"/>
                  <a:pt x="4863" y="15962"/>
                  <a:pt x="4863" y="15962"/>
                </a:cubicBezTo>
                <a:cubicBezTo>
                  <a:pt x="5672" y="15084"/>
                  <a:pt x="5671" y="15084"/>
                  <a:pt x="5671" y="15084"/>
                </a:cubicBezTo>
                <a:cubicBezTo>
                  <a:pt x="5645" y="15273"/>
                  <a:pt x="6254" y="14818"/>
                  <a:pt x="5860" y="15331"/>
                </a:cubicBezTo>
                <a:cubicBezTo>
                  <a:pt x="5952" y="15250"/>
                  <a:pt x="5952" y="15251"/>
                  <a:pt x="5952" y="15251"/>
                </a:cubicBezTo>
                <a:cubicBezTo>
                  <a:pt x="6136" y="15089"/>
                  <a:pt x="6172" y="14974"/>
                  <a:pt x="6254" y="14819"/>
                </a:cubicBezTo>
                <a:cubicBezTo>
                  <a:pt x="6632" y="14568"/>
                  <a:pt x="6872" y="14440"/>
                  <a:pt x="7066" y="14351"/>
                </a:cubicBezTo>
                <a:cubicBezTo>
                  <a:pt x="7599" y="13717"/>
                  <a:pt x="7428" y="14362"/>
                  <a:pt x="8007" y="13687"/>
                </a:cubicBezTo>
                <a:cubicBezTo>
                  <a:pt x="8099" y="13605"/>
                  <a:pt x="7923" y="13842"/>
                  <a:pt x="7979" y="13875"/>
                </a:cubicBezTo>
                <a:cubicBezTo>
                  <a:pt x="8117" y="13753"/>
                  <a:pt x="8245" y="13557"/>
                  <a:pt x="8393" y="13509"/>
                </a:cubicBezTo>
                <a:cubicBezTo>
                  <a:pt x="8347" y="13550"/>
                  <a:pt x="8219" y="13746"/>
                  <a:pt x="8275" y="13779"/>
                </a:cubicBezTo>
                <a:cubicBezTo>
                  <a:pt x="8495" y="13503"/>
                  <a:pt x="8761" y="13185"/>
                  <a:pt x="8992" y="12983"/>
                </a:cubicBezTo>
                <a:cubicBezTo>
                  <a:pt x="9195" y="12968"/>
                  <a:pt x="8746" y="13447"/>
                  <a:pt x="8617" y="13643"/>
                </a:cubicBezTo>
                <a:cubicBezTo>
                  <a:pt x="8719" y="13636"/>
                  <a:pt x="9288" y="12887"/>
                  <a:pt x="9482" y="12798"/>
                </a:cubicBezTo>
                <a:cubicBezTo>
                  <a:pt x="9291" y="13297"/>
                  <a:pt x="9292" y="13298"/>
                  <a:pt x="9292" y="13298"/>
                </a:cubicBezTo>
                <a:cubicBezTo>
                  <a:pt x="9696" y="12858"/>
                  <a:pt x="9818" y="12998"/>
                  <a:pt x="10222" y="12559"/>
                </a:cubicBezTo>
                <a:cubicBezTo>
                  <a:pt x="10140" y="12714"/>
                  <a:pt x="9882" y="13105"/>
                  <a:pt x="9662" y="13382"/>
                </a:cubicBezTo>
                <a:cubicBezTo>
                  <a:pt x="10645" y="12267"/>
                  <a:pt x="10645" y="12268"/>
                  <a:pt x="10645" y="12268"/>
                </a:cubicBezTo>
                <a:cubicBezTo>
                  <a:pt x="10654" y="12342"/>
                  <a:pt x="10573" y="12497"/>
                  <a:pt x="10536" y="12611"/>
                </a:cubicBezTo>
                <a:cubicBezTo>
                  <a:pt x="11069" y="11976"/>
                  <a:pt x="11069" y="11977"/>
                  <a:pt x="11069" y="11977"/>
                </a:cubicBezTo>
                <a:cubicBezTo>
                  <a:pt x="10960" y="12320"/>
                  <a:pt x="10373" y="12921"/>
                  <a:pt x="10162" y="13271"/>
                </a:cubicBezTo>
                <a:cubicBezTo>
                  <a:pt x="10833" y="12515"/>
                  <a:pt x="10833" y="12515"/>
                  <a:pt x="10833" y="12515"/>
                </a:cubicBezTo>
                <a:cubicBezTo>
                  <a:pt x="11467" y="11873"/>
                  <a:pt x="12358" y="10840"/>
                  <a:pt x="12700" y="10704"/>
                </a:cubicBezTo>
                <a:cubicBezTo>
                  <a:pt x="13601" y="9745"/>
                  <a:pt x="14519" y="8524"/>
                  <a:pt x="15450" y="7786"/>
                </a:cubicBezTo>
                <a:cubicBezTo>
                  <a:pt x="17027" y="6891"/>
                  <a:pt x="18382" y="4705"/>
                  <a:pt x="19724" y="3193"/>
                </a:cubicBezTo>
                <a:cubicBezTo>
                  <a:pt x="20523" y="2241"/>
                  <a:pt x="20878" y="1432"/>
                  <a:pt x="21391" y="650"/>
                </a:cubicBezTo>
                <a:cubicBezTo>
                  <a:pt x="21207" y="812"/>
                  <a:pt x="21337" y="616"/>
                  <a:pt x="21327" y="542"/>
                </a:cubicBezTo>
                <a:cubicBezTo>
                  <a:pt x="21087" y="671"/>
                  <a:pt x="21435" y="200"/>
                  <a:pt x="21379" y="166"/>
                </a:cubicBezTo>
                <a:lnTo>
                  <a:pt x="21287" y="248"/>
                </a:lnTo>
                <a:cubicBezTo>
                  <a:pt x="20955" y="458"/>
                  <a:pt x="21019" y="155"/>
                  <a:pt x="21101" y="0"/>
                </a:cubicBezTo>
                <a:close/>
              </a:path>
            </a:pathLst>
          </a:custGeom>
          <a:ln w="12700">
            <a:miter lim="400000"/>
          </a:ln>
        </p:spPr>
      </p:pic>
      <p:sp>
        <p:nvSpPr>
          <p:cNvPr id="274" name="文本框 105"/>
          <p:cNvSpPr txBox="1"/>
          <p:nvPr/>
        </p:nvSpPr>
        <p:spPr>
          <a:xfrm>
            <a:off x="319250" y="393784"/>
            <a:ext cx="5496335" cy="3727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chemeClr val="accent2"/>
                </a:solidFill>
                <a:latin typeface="Times New Roman"/>
                <a:ea typeface="Times New Roman"/>
                <a:cs typeface="Times New Roman"/>
                <a:sym typeface="Times New Roman"/>
              </a:defRPr>
            </a:lvl1pPr>
          </a:lstStyle>
          <a:p>
            <a:r>
              <a:t>SSVAE</a:t>
            </a:r>
          </a:p>
        </p:txBody>
      </p:sp>
      <p:sp>
        <p:nvSpPr>
          <p:cNvPr id="275" name="object 3"/>
          <p:cNvSpPr txBox="1"/>
          <p:nvPr/>
        </p:nvSpPr>
        <p:spPr>
          <a:xfrm>
            <a:off x="587374" y="1378782"/>
            <a:ext cx="6340471"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t>损失函数</a:t>
            </a:r>
          </a:p>
        </p:txBody>
      </p:sp>
      <p:pic>
        <p:nvPicPr>
          <p:cNvPr id="276" name="图片 1" descr="图片 1"/>
          <p:cNvPicPr>
            <a:picLocks noChangeAspect="1"/>
          </p:cNvPicPr>
          <p:nvPr/>
        </p:nvPicPr>
        <p:blipFill>
          <a:blip r:embed="rId4">
            <a:extLst/>
          </a:blip>
          <a:stretch>
            <a:fillRect/>
          </a:stretch>
        </p:blipFill>
        <p:spPr>
          <a:xfrm>
            <a:off x="1336237" y="1927548"/>
            <a:ext cx="4787880" cy="753247"/>
          </a:xfrm>
          <a:prstGeom prst="rect">
            <a:avLst/>
          </a:prstGeom>
          <a:ln w="12700">
            <a:miter lim="400000"/>
          </a:ln>
        </p:spPr>
      </p:pic>
      <p:pic>
        <p:nvPicPr>
          <p:cNvPr id="277" name="图片 2" descr="图片 2"/>
          <p:cNvPicPr>
            <a:picLocks noChangeAspect="1"/>
          </p:cNvPicPr>
          <p:nvPr/>
        </p:nvPicPr>
        <p:blipFill>
          <a:blip r:embed="rId5">
            <a:extLst/>
          </a:blip>
          <a:stretch>
            <a:fillRect/>
          </a:stretch>
        </p:blipFill>
        <p:spPr>
          <a:xfrm>
            <a:off x="1432932" y="3088711"/>
            <a:ext cx="4649353" cy="969698"/>
          </a:xfrm>
          <a:prstGeom prst="rect">
            <a:avLst/>
          </a:prstGeom>
          <a:ln w="12700">
            <a:miter lim="400000"/>
          </a:ln>
        </p:spPr>
      </p:pic>
      <p:pic>
        <p:nvPicPr>
          <p:cNvPr id="278" name="图片 5" descr="图片 5"/>
          <p:cNvPicPr>
            <a:picLocks noChangeAspect="1"/>
          </p:cNvPicPr>
          <p:nvPr/>
        </p:nvPicPr>
        <p:blipFill>
          <a:blip r:embed="rId6">
            <a:extLst/>
          </a:blip>
          <a:stretch>
            <a:fillRect/>
          </a:stretch>
        </p:blipFill>
        <p:spPr>
          <a:xfrm>
            <a:off x="7793565" y="2304170"/>
            <a:ext cx="3371430" cy="1104764"/>
          </a:xfrm>
          <a:prstGeom prst="rect">
            <a:avLst/>
          </a:prstGeom>
          <a:ln w="12700">
            <a:miter lim="400000"/>
          </a:ln>
        </p:spPr>
      </p:pic>
      <p:sp>
        <p:nvSpPr>
          <p:cNvPr id="279" name="直接箭头连接符 7"/>
          <p:cNvSpPr/>
          <p:nvPr/>
        </p:nvSpPr>
        <p:spPr>
          <a:xfrm>
            <a:off x="6263640" y="2304170"/>
            <a:ext cx="1529926" cy="552382"/>
          </a:xfrm>
          <a:prstGeom prst="line">
            <a:avLst/>
          </a:prstGeom>
          <a:ln w="6350">
            <a:solidFill>
              <a:schemeClr val="accent1"/>
            </a:solidFill>
            <a:miter/>
            <a:tailEnd type="triangle"/>
          </a:ln>
        </p:spPr>
        <p:txBody>
          <a:bodyPr lIns="45719" rIns="45719"/>
          <a:lstStyle/>
          <a:p>
            <a:endParaRPr/>
          </a:p>
        </p:txBody>
      </p:sp>
      <p:sp>
        <p:nvSpPr>
          <p:cNvPr id="280" name="直接箭头连接符 9"/>
          <p:cNvSpPr/>
          <p:nvPr/>
        </p:nvSpPr>
        <p:spPr>
          <a:xfrm flipV="1">
            <a:off x="6390942" y="2856551"/>
            <a:ext cx="1402624" cy="709609"/>
          </a:xfrm>
          <a:prstGeom prst="line">
            <a:avLst/>
          </a:prstGeom>
          <a:ln w="6350">
            <a:solidFill>
              <a:schemeClr val="accent1"/>
            </a:solidFill>
            <a:miter/>
            <a:tailEnd type="triangle"/>
          </a:ln>
        </p:spPr>
        <p:txBody>
          <a:bodyPr lIns="45719" rIns="45719"/>
          <a:lstStyle/>
          <a:p>
            <a:endParaRPr/>
          </a:p>
        </p:txBody>
      </p:sp>
      <p:sp>
        <p:nvSpPr>
          <p:cNvPr id="281" name="object 3"/>
          <p:cNvSpPr txBox="1"/>
          <p:nvPr/>
        </p:nvSpPr>
        <p:spPr>
          <a:xfrm>
            <a:off x="559940" y="4206849"/>
            <a:ext cx="6340471" cy="355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98450" indent="-285750">
              <a:buSzPct val="100000"/>
              <a:buChar char="➢"/>
              <a:defRPr sz="2000" spc="-45">
                <a:solidFill>
                  <a:schemeClr val="accent2"/>
                </a:solidFill>
                <a:latin typeface="Times New Roman"/>
                <a:ea typeface="Times New Roman"/>
                <a:cs typeface="Times New Roman"/>
                <a:sym typeface="Times New Roman"/>
              </a:defRPr>
            </a:lvl1pPr>
          </a:lstStyle>
          <a:p>
            <a:r>
              <a:t>加入约束项</a:t>
            </a:r>
          </a:p>
        </p:txBody>
      </p:sp>
      <p:grpSp>
        <p:nvGrpSpPr>
          <p:cNvPr id="284" name="矩形 12"/>
          <p:cNvGrpSpPr/>
          <p:nvPr/>
        </p:nvGrpSpPr>
        <p:grpSpPr>
          <a:xfrm>
            <a:off x="4069901" y="4526808"/>
            <a:ext cx="4024764" cy="1644618"/>
            <a:chOff x="0" y="0"/>
            <a:chExt cx="4024762" cy="1644617"/>
          </a:xfrm>
        </p:grpSpPr>
        <p:sp>
          <p:nvSpPr>
            <p:cNvPr id="282" name="矩形"/>
            <p:cNvSpPr/>
            <p:nvPr/>
          </p:nvSpPr>
          <p:spPr>
            <a:xfrm>
              <a:off x="-1" y="-1"/>
              <a:ext cx="4024764" cy="1644619"/>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endParaRPr/>
            </a:p>
          </p:txBody>
        </p:sp>
        <p:sp>
          <p:nvSpPr>
            <p:cNvPr id="283" name="文本"/>
            <p:cNvSpPr txBox="1"/>
            <p:nvPr/>
          </p:nvSpPr>
          <p:spPr>
            <a:xfrm>
              <a:off x="-1" y="-1"/>
              <a:ext cx="4024764" cy="350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r>
                <a:t> </a:t>
              </a:r>
            </a:p>
          </p:txBody>
        </p:sp>
      </p:grpSp>
      <p:grpSp>
        <p:nvGrpSpPr>
          <p:cNvPr id="287" name="矩形 14"/>
          <p:cNvGrpSpPr/>
          <p:nvPr/>
        </p:nvGrpSpPr>
        <p:grpSpPr>
          <a:xfrm>
            <a:off x="8292272" y="5140269"/>
            <a:ext cx="2432305" cy="373180"/>
            <a:chOff x="0" y="0"/>
            <a:chExt cx="2432304" cy="373179"/>
          </a:xfrm>
        </p:grpSpPr>
        <p:sp>
          <p:nvSpPr>
            <p:cNvPr id="285" name="矩形"/>
            <p:cNvSpPr/>
            <p:nvPr/>
          </p:nvSpPr>
          <p:spPr>
            <a:xfrm>
              <a:off x="-1" y="-1"/>
              <a:ext cx="2432306" cy="373181"/>
            </a:xfrm>
            <a:prstGeom prst="rect">
              <a:avLst/>
            </a:prstGeom>
            <a:blipFill rotWithShape="1">
              <a:blip r:embed="rId8"/>
              <a:srcRect/>
              <a:stretch>
                <a:fillRect/>
              </a:stretch>
            </a:blipFill>
            <a:ln w="12700" cap="flat">
              <a:noFill/>
              <a:miter lim="400000"/>
            </a:ln>
            <a:effectLst/>
          </p:spPr>
          <p:txBody>
            <a:bodyPr wrap="square" lIns="45719" tIns="45719" rIns="45719" bIns="45719" numCol="1" anchor="t">
              <a:noAutofit/>
            </a:bodyPr>
            <a:lstStyle/>
            <a:p>
              <a:endParaRPr/>
            </a:p>
          </p:txBody>
        </p:sp>
        <p:sp>
          <p:nvSpPr>
            <p:cNvPr id="286" name="文本"/>
            <p:cNvSpPr txBox="1"/>
            <p:nvPr/>
          </p:nvSpPr>
          <p:spPr>
            <a:xfrm>
              <a:off x="-1" y="-1"/>
              <a:ext cx="2432306" cy="350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r>
                <a:t> </a:t>
              </a:r>
            </a:p>
          </p:txBody>
        </p:sp>
      </p:grpSp>
      <p:sp>
        <p:nvSpPr>
          <p:cNvPr id="291" name="直接箭头连接符 16"/>
          <p:cNvSpPr/>
          <p:nvPr/>
        </p:nvSpPr>
        <p:spPr>
          <a:xfrm>
            <a:off x="9485796" y="3408933"/>
            <a:ext cx="20428" cy="1731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89" name="直接箭头连接符 19"/>
          <p:cNvSpPr/>
          <p:nvPr/>
        </p:nvSpPr>
        <p:spPr>
          <a:xfrm flipV="1">
            <a:off x="7941340" y="5349116"/>
            <a:ext cx="964916" cy="9024"/>
          </a:xfrm>
          <a:prstGeom prst="line">
            <a:avLst/>
          </a:prstGeom>
          <a:ln w="6350">
            <a:solidFill>
              <a:schemeClr val="accent1"/>
            </a:solidFill>
            <a:miter/>
            <a:tailEnd type="triangle"/>
          </a:ln>
        </p:spPr>
        <p:txBody>
          <a:bodyPr lIns="45719" rIns="45719"/>
          <a:lstStyle/>
          <a:p>
            <a:endParaRPr/>
          </a:p>
        </p:txBody>
      </p:sp>
      <p:pic>
        <p:nvPicPr>
          <p:cNvPr id="290" name="图片 26" descr="图片 26"/>
          <p:cNvPicPr>
            <a:picLocks noChangeAspect="1"/>
          </p:cNvPicPr>
          <p:nvPr/>
        </p:nvPicPr>
        <p:blipFill>
          <a:blip r:embed="rId9">
            <a:extLst/>
          </a:blip>
          <a:stretch>
            <a:fillRect/>
          </a:stretch>
        </p:blipFill>
        <p:spPr>
          <a:xfrm>
            <a:off x="1205295" y="4662589"/>
            <a:ext cx="3724243" cy="64728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BECC5"/>
      </a:accent1>
      <a:accent2>
        <a:srgbClr val="428DAF"/>
      </a:accent2>
      <a:accent3>
        <a:srgbClr val="45846E"/>
      </a:accent3>
      <a:accent4>
        <a:srgbClr val="254F62"/>
      </a:accent4>
      <a:accent5>
        <a:srgbClr val="356555"/>
      </a:accent5>
      <a:accent6>
        <a:srgbClr val="418CAF"/>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BECC5"/>
      </a:accent1>
      <a:accent2>
        <a:srgbClr val="428DAF"/>
      </a:accent2>
      <a:accent3>
        <a:srgbClr val="45846E"/>
      </a:accent3>
      <a:accent4>
        <a:srgbClr val="254F62"/>
      </a:accent4>
      <a:accent5>
        <a:srgbClr val="356555"/>
      </a:accent5>
      <a:accent6>
        <a:srgbClr val="418CAF"/>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513</Words>
  <Application>Microsoft Office PowerPoint</Application>
  <PresentationFormat>宽屏</PresentationFormat>
  <Paragraphs>116</Paragraphs>
  <Slides>14</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 Unicode MS</vt:lpstr>
      <vt:lpstr>等线</vt:lpstr>
      <vt:lpstr>楷体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萌萌小仙女</cp:lastModifiedBy>
  <cp:revision>6</cp:revision>
  <dcterms:modified xsi:type="dcterms:W3CDTF">2018-06-08T01:27:30Z</dcterms:modified>
</cp:coreProperties>
</file>