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170" r:id="rId3"/>
    <p:sldId id="3172" r:id="rId5"/>
    <p:sldId id="3173" r:id="rId6"/>
    <p:sldId id="3196" r:id="rId7"/>
    <p:sldId id="3197" r:id="rId8"/>
    <p:sldId id="3193" r:id="rId9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AD"/>
    <a:srgbClr val="4EC1D6"/>
    <a:srgbClr val="5D6FA7"/>
    <a:srgbClr val="53BDD5"/>
    <a:srgbClr val="FF8486"/>
    <a:srgbClr val="133857"/>
    <a:srgbClr val="00A1E1"/>
    <a:srgbClr val="166CA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5317" autoAdjust="0"/>
  </p:normalViewPr>
  <p:slideViewPr>
    <p:cSldViewPr>
      <p:cViewPr varScale="1">
        <p:scale>
          <a:sx n="110" d="100"/>
          <a:sy n="110" d="100"/>
        </p:scale>
        <p:origin x="264" y="77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作为刚来到实验室的新人，目前在水务组学习</a:t>
            </a:r>
            <a:endParaRPr lang="zh-CN" altLang="en-US"/>
          </a:p>
          <a:p>
            <a:r>
              <a:rPr lang="zh-CN" altLang="en-US"/>
              <a:t>当前开发的水务管理系统旨在满足工业企业物联网对于生产，运营，管理等多方面的需求，是为了解决行业痛点进行针对性设计的一套信息化管理系统</a:t>
            </a:r>
            <a:endParaRPr lang="zh-CN" altLang="en-US"/>
          </a:p>
          <a:p>
            <a:r>
              <a:rPr lang="zh-CN" altLang="en-US"/>
              <a:t>系统中集合视频监控，数据管理，警报，人员调动，工作计划安排，设备信息存储等模块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858750" cy="723265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061223" y="2761289"/>
            <a:ext cx="756084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000" b="1" dirty="0" smtClean="0">
                <a:cs typeface="Arial" panose="020B0604020202020204" pitchFamily="34" charset="0"/>
              </a:rPr>
              <a:t>2019</a:t>
            </a:r>
            <a:r>
              <a:rPr lang="zh-CN" altLang="en-US" sz="6000" b="1" dirty="0" smtClean="0">
                <a:cs typeface="Arial" panose="020B0604020202020204" pitchFamily="34" charset="0"/>
              </a:rPr>
              <a:t>  </a:t>
            </a:r>
            <a:r>
              <a:rPr lang="zh-CN" altLang="en-US" sz="4800" b="1" dirty="0" smtClean="0">
                <a:cs typeface="Arial" panose="020B0604020202020204" pitchFamily="34" charset="0"/>
              </a:rPr>
              <a:t>年中总结</a:t>
            </a:r>
            <a:endParaRPr lang="zh-CN" altLang="en-US" sz="4800" b="1" dirty="0"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6904355" y="4624070"/>
            <a:ext cx="2711450" cy="378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谢伟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10313" y="1485696"/>
            <a:ext cx="3865650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89960" y="2698106"/>
            <a:ext cx="1826210" cy="18262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9781" t="16804" r="29583" b="42629"/>
          <a:stretch>
            <a:fillRect/>
          </a:stretch>
        </p:blipFill>
        <p:spPr>
          <a:xfrm>
            <a:off x="2762250" y="2667000"/>
            <a:ext cx="1873250" cy="1882140"/>
          </a:xfrm>
          <a:prstGeom prst="ellipse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18095" y="5002530"/>
            <a:ext cx="1283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2019/07/31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10313" y="1485696"/>
            <a:ext cx="6090546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55471" y="2188210"/>
            <a:ext cx="3171154" cy="573405"/>
            <a:chOff x="10481" y="3219"/>
            <a:chExt cx="4994" cy="903"/>
          </a:xfrm>
        </p:grpSpPr>
        <p:sp>
          <p:nvSpPr>
            <p:cNvPr id="20" name="MH_Number_1"/>
            <p:cNvSpPr/>
            <p:nvPr>
              <p:custDataLst>
                <p:tags r:id="rId2"/>
              </p:custDataLst>
            </p:nvPr>
          </p:nvSpPr>
          <p:spPr>
            <a:xfrm>
              <a:off x="10481" y="3314"/>
              <a:ext cx="598" cy="59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endParaRPr lang="zh-CN" altLang="en-US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1" name="MH_Entry_1"/>
            <p:cNvSpPr/>
            <p:nvPr>
              <p:custDataLst>
                <p:tags r:id="rId3"/>
              </p:custDataLst>
            </p:nvPr>
          </p:nvSpPr>
          <p:spPr>
            <a:xfrm>
              <a:off x="11591" y="3219"/>
              <a:ext cx="3884" cy="90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r>
                <a:rPr lang="zh-CN" altLang="en-US" sz="253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当前项目概述</a:t>
              </a:r>
              <a:endParaRPr lang="zh-CN" altLang="en-US" sz="253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2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Current project overview</a:t>
              </a:r>
              <a:endPara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55435" y="3330575"/>
            <a:ext cx="3171190" cy="572770"/>
            <a:chOff x="10481" y="4588"/>
            <a:chExt cx="4994" cy="902"/>
          </a:xfrm>
        </p:grpSpPr>
        <p:sp>
          <p:nvSpPr>
            <p:cNvPr id="22" name="MH_Number_2"/>
            <p:cNvSpPr/>
            <p:nvPr>
              <p:custDataLst>
                <p:tags r:id="rId4"/>
              </p:custDataLst>
            </p:nvPr>
          </p:nvSpPr>
          <p:spPr>
            <a:xfrm>
              <a:off x="10481" y="4683"/>
              <a:ext cx="598" cy="59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endParaRPr lang="zh-CN" altLang="en-US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3" name="MH_Entry_2"/>
            <p:cNvSpPr/>
            <p:nvPr>
              <p:custDataLst>
                <p:tags r:id="rId5"/>
              </p:custDataLst>
            </p:nvPr>
          </p:nvSpPr>
          <p:spPr>
            <a:xfrm>
              <a:off x="11591" y="4588"/>
              <a:ext cx="3884" cy="90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/>
              <a:r>
                <a:rPr lang="zh-CN" altLang="en-US" sz="253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工作完成情况</a:t>
              </a:r>
              <a:r>
                <a:rPr lang="en-US" altLang="zh-CN" sz="12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Completion of work</a:t>
              </a:r>
              <a:endPara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55435" y="4471670"/>
            <a:ext cx="3171190" cy="572770"/>
            <a:chOff x="10481" y="5958"/>
            <a:chExt cx="4994" cy="902"/>
          </a:xfrm>
        </p:grpSpPr>
        <p:sp>
          <p:nvSpPr>
            <p:cNvPr id="24" name="MH_Number_3"/>
            <p:cNvSpPr/>
            <p:nvPr>
              <p:custDataLst>
                <p:tags r:id="rId6"/>
              </p:custDataLst>
            </p:nvPr>
          </p:nvSpPr>
          <p:spPr>
            <a:xfrm>
              <a:off x="10481" y="6052"/>
              <a:ext cx="598" cy="59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3</a:t>
              </a:r>
              <a:endParaRPr lang="zh-CN" altLang="en-US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5" name="MH_Entry_3"/>
            <p:cNvSpPr/>
            <p:nvPr>
              <p:custDataLst>
                <p:tags r:id="rId7"/>
              </p:custDataLst>
            </p:nvPr>
          </p:nvSpPr>
          <p:spPr>
            <a:xfrm>
              <a:off x="11591" y="5958"/>
              <a:ext cx="3884" cy="90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/>
              <a:r>
                <a:rPr lang="zh-CN" altLang="en-US" sz="253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未来学习计划</a:t>
              </a:r>
              <a:endParaRPr lang="zh-CN" altLang="en-US" sz="253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/>
              <a:r>
                <a:rPr lang="en-US" altLang="zh-CN" sz="12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Future learning plan </a:t>
              </a:r>
              <a:endPara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8"/>
            </p:custDataLst>
          </p:nvPr>
        </p:nvSpPr>
        <p:spPr>
          <a:xfrm>
            <a:off x="2713211" y="1719029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9"/>
            </p:custDataLst>
          </p:nvPr>
        </p:nvSpPr>
        <p:spPr>
          <a:xfrm rot="5400000">
            <a:off x="865429" y="3277771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10677846" y="1485696"/>
            <a:ext cx="2201183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rgbClr val="00C6AD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10313" y="1485696"/>
            <a:ext cx="5122918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10677846" y="1485696"/>
            <a:ext cx="2201183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rgbClr val="00C6AD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043" y="2698106"/>
            <a:ext cx="1826210" cy="18262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2"/>
            </p:custDataLst>
          </p:nvPr>
        </p:nvSpPr>
        <p:spPr>
          <a:xfrm>
            <a:off x="4306399" y="3087989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4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9468" y="2599624"/>
            <a:ext cx="3184408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53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目前项目概述</a:t>
            </a:r>
            <a:endParaRPr lang="zh-CN" altLang="en-US" sz="25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69685" y="4134485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水务组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端报警模块页面设计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369685" y="3294380"/>
            <a:ext cx="365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SpringBoot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框架和若依管理系统开发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6369685" y="4824730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小程序功能设计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-28563" y="1485696"/>
            <a:ext cx="5095644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10677846" y="1485696"/>
            <a:ext cx="2201183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043" y="2698106"/>
            <a:ext cx="1826210" cy="18262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399" y="3087989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4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9468" y="2599624"/>
            <a:ext cx="31844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r>
              <a:rPr lang="zh-CN" altLang="en-US" sz="253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25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6369685" y="3973195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主要模块功能接口调研完成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6369685" y="3294380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前段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页面基本开发完毕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6369685" y="4824730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小程序功能、用户需求调研中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7" grpId="0" bldLvl="0" animBg="1"/>
      <p:bldP spid="18" grpId="0" bldLvl="0" animBg="1"/>
      <p:bldP spid="45" grpId="0" bldLvl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-28563" y="1485696"/>
            <a:ext cx="5095644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10677846" y="1485696"/>
            <a:ext cx="2201183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043" y="2698106"/>
            <a:ext cx="1826210" cy="18262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399" y="3087989"/>
            <a:ext cx="151349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9468" y="2599624"/>
            <a:ext cx="31844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r>
              <a:rPr lang="zh-CN" altLang="en-US" sz="25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未来学习计划</a:t>
            </a:r>
            <a:endParaRPr lang="zh-CN" altLang="en-US" sz="25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6369685" y="3973195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ML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NLP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6369685" y="3294380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6369685" y="4824730"/>
            <a:ext cx="351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强化动手能力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17" grpId="0" bldLvl="0" animBg="1"/>
      <p:bldP spid="18" grpId="0" bldLvl="0" animBg="1"/>
      <p:bldP spid="45" grpId="0" bldLvl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061223" y="2390329"/>
            <a:ext cx="6398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061223" y="2761289"/>
            <a:ext cx="75608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 smtClean="0">
                <a:cs typeface="Arial" panose="020B0604020202020204" pitchFamily="34" charset="0"/>
              </a:rPr>
              <a:t>感谢您的聆听！</a:t>
            </a:r>
            <a:endParaRPr lang="zh-CN" altLang="en-US" sz="4800" b="1" dirty="0">
              <a:cs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10313" y="1485696"/>
            <a:ext cx="3865650" cy="4261259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blipFill dpi="0" rotWithShape="1">
            <a:blip r:embed="rId1"/>
            <a:srcRect/>
            <a:tile tx="0" ty="0" sx="100000" sy="100000" flip="none" algn="tl"/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89960" y="2698106"/>
            <a:ext cx="1826210" cy="18262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9781" t="16804" r="29583" b="42629"/>
          <a:stretch>
            <a:fillRect/>
          </a:stretch>
        </p:blipFill>
        <p:spPr>
          <a:xfrm>
            <a:off x="2762250" y="2667000"/>
            <a:ext cx="1873250" cy="188214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  <p:bldP spid="13" grpId="1"/>
      <p:bldP spid="14" grpId="0"/>
      <p:bldP spid="14" grpId="1"/>
      <p:bldP spid="10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56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45">
      <a:dk1>
        <a:sysClr val="windowText" lastClr="000000"/>
      </a:dk1>
      <a:lt1>
        <a:sysClr val="window" lastClr="FFFFFF"/>
      </a:lt1>
      <a:dk2>
        <a:srgbClr val="4EC1D6"/>
      </a:dk2>
      <a:lt2>
        <a:srgbClr val="E7E6E6"/>
      </a:lt2>
      <a:accent1>
        <a:srgbClr val="4EC1D6"/>
      </a:accent1>
      <a:accent2>
        <a:srgbClr val="FF8486"/>
      </a:accent2>
      <a:accent3>
        <a:srgbClr val="4EC1D6"/>
      </a:accent3>
      <a:accent4>
        <a:srgbClr val="FF8486"/>
      </a:accent4>
      <a:accent5>
        <a:srgbClr val="4EC1D6"/>
      </a:accent5>
      <a:accent6>
        <a:srgbClr val="FF8486"/>
      </a:accent6>
      <a:hlink>
        <a:srgbClr val="4EC1D6"/>
      </a:hlink>
      <a:folHlink>
        <a:srgbClr val="FF8486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自定义</PresentationFormat>
  <Paragraphs>65</Paragraphs>
  <Slides>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</dc:title>
  <dc:creator>Pter</dc:creator>
  <cp:keywords>51PPT模板网</cp:keywords>
  <dc:description>www.51pptmoban.com</dc:description>
  <cp:lastModifiedBy>斯宾诺莎</cp:lastModifiedBy>
  <cp:revision>7</cp:revision>
  <dcterms:created xsi:type="dcterms:W3CDTF">2016-12-31T13:26:00Z</dcterms:created>
  <dcterms:modified xsi:type="dcterms:W3CDTF">2019-07-30T10:57:39Z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