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93" r:id="rId3"/>
    <p:sldId id="367" r:id="rId4"/>
    <p:sldId id="368" r:id="rId5"/>
    <p:sldId id="365" r:id="rId6"/>
  </p:sldIdLst>
  <p:sldSz cx="12190413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47CFFF"/>
    <a:srgbClr val="81DEFF"/>
    <a:srgbClr val="165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741" autoAdjust="0"/>
  </p:normalViewPr>
  <p:slideViewPr>
    <p:cSldViewPr>
      <p:cViewPr varScale="1">
        <p:scale>
          <a:sx n="71" d="100"/>
          <a:sy n="71" d="100"/>
        </p:scale>
        <p:origin x="1109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688DD-FEDD-40F7-B7F7-6703B1F20D34}" type="datetimeFigureOut">
              <a:rPr lang="zh-CN" altLang="en-US" smtClean="0"/>
              <a:pPr/>
              <a:t>2020/9/18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4745C-0275-4ACE-A443-4A9DCE3714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34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159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363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新学会了使用</a:t>
            </a:r>
            <a:r>
              <a:rPr lang="en-US" altLang="zh-CN" dirty="0" smtClean="0"/>
              <a:t>spring boot 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shiro</a:t>
            </a:r>
            <a:r>
              <a:rPr lang="zh-CN" altLang="en-US" dirty="0" smtClean="0"/>
              <a:t>框架，</a:t>
            </a:r>
            <a:r>
              <a:rPr lang="en-US" altLang="zh-CN" dirty="0" err="1" smtClean="0"/>
              <a:t>mybatis</a:t>
            </a:r>
            <a:r>
              <a:rPr lang="zh-CN" altLang="en-US" dirty="0" smtClean="0"/>
              <a:t>，前端会用了</a:t>
            </a:r>
            <a:r>
              <a:rPr lang="en-US" altLang="zh-CN" dirty="0" smtClean="0"/>
              <a:t>bootstrap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D4745C-0275-4ACE-A443-4A9DCE3714D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9241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新学会了使用</a:t>
            </a:r>
            <a:r>
              <a:rPr lang="en-US" altLang="zh-CN" dirty="0" smtClean="0"/>
              <a:t>spring boot 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shiro</a:t>
            </a:r>
            <a:r>
              <a:rPr lang="zh-CN" altLang="en-US" dirty="0" smtClean="0"/>
              <a:t>框架，</a:t>
            </a:r>
            <a:r>
              <a:rPr lang="en-US" altLang="zh-CN" dirty="0" err="1" smtClean="0"/>
              <a:t>mybatis</a:t>
            </a:r>
            <a:r>
              <a:rPr lang="zh-CN" altLang="en-US" dirty="0" smtClean="0"/>
              <a:t>，前端会用了</a:t>
            </a:r>
            <a:r>
              <a:rPr lang="en-US" altLang="zh-CN" dirty="0" smtClean="0"/>
              <a:t>bootstrap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D4745C-0275-4ACE-A443-4A9DCE3714D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8685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915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2020/9/18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一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 userDrawn="1"/>
        </p:nvSpPr>
        <p:spPr>
          <a:xfrm>
            <a:off x="0" y="1198956"/>
            <a:ext cx="12189600" cy="154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grpSp>
        <p:nvGrpSpPr>
          <p:cNvPr id="78" name="组合 77"/>
          <p:cNvGrpSpPr/>
          <p:nvPr userDrawn="1"/>
        </p:nvGrpSpPr>
        <p:grpSpPr>
          <a:xfrm>
            <a:off x="6956347" y="285728"/>
            <a:ext cx="996247" cy="1000132"/>
            <a:chOff x="6170529" y="285728"/>
            <a:chExt cx="996247" cy="1000132"/>
          </a:xfrm>
        </p:grpSpPr>
        <p:grpSp>
          <p:nvGrpSpPr>
            <p:cNvPr id="30" name="组合 31"/>
            <p:cNvGrpSpPr/>
            <p:nvPr userDrawn="1"/>
          </p:nvGrpSpPr>
          <p:grpSpPr>
            <a:xfrm>
              <a:off x="6369783" y="285728"/>
              <a:ext cx="597719" cy="597720"/>
              <a:chOff x="6501056" y="1873013"/>
              <a:chExt cx="696763" cy="696763"/>
            </a:xfrm>
          </p:grpSpPr>
          <p:sp>
            <p:nvSpPr>
              <p:cNvPr id="32" name="椭圆 31"/>
              <p:cNvSpPr/>
              <p:nvPr userDrawn="1"/>
            </p:nvSpPr>
            <p:spPr>
              <a:xfrm>
                <a:off x="6501056" y="1873013"/>
                <a:ext cx="696763" cy="6967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33" name="组合 113"/>
              <p:cNvGrpSpPr>
                <a:grpSpLocks noChangeAspect="1"/>
              </p:cNvGrpSpPr>
              <p:nvPr/>
            </p:nvGrpSpPr>
            <p:grpSpPr>
              <a:xfrm>
                <a:off x="6616028" y="1996256"/>
                <a:ext cx="466830" cy="450242"/>
                <a:chOff x="7019925" y="5499100"/>
                <a:chExt cx="312738" cy="301626"/>
              </a:xfrm>
              <a:solidFill>
                <a:srgbClr val="BBBE2C"/>
              </a:solidFill>
            </p:grpSpPr>
            <p:sp>
              <p:nvSpPr>
                <p:cNvPr id="34" name="Freeform 252"/>
                <p:cNvSpPr>
                  <a:spLocks/>
                </p:cNvSpPr>
                <p:nvPr/>
              </p:nvSpPr>
              <p:spPr bwMode="auto">
                <a:xfrm>
                  <a:off x="7069138" y="5567363"/>
                  <a:ext cx="214313" cy="233363"/>
                </a:xfrm>
                <a:custGeom>
                  <a:avLst/>
                  <a:gdLst>
                    <a:gd name="T0" fmla="*/ 0 w 57"/>
                    <a:gd name="T1" fmla="*/ 26 h 62"/>
                    <a:gd name="T2" fmla="*/ 0 w 57"/>
                    <a:gd name="T3" fmla="*/ 59 h 62"/>
                    <a:gd name="T4" fmla="*/ 2 w 57"/>
                    <a:gd name="T5" fmla="*/ 62 h 62"/>
                    <a:gd name="T6" fmla="*/ 4 w 57"/>
                    <a:gd name="T7" fmla="*/ 62 h 62"/>
                    <a:gd name="T8" fmla="*/ 19 w 57"/>
                    <a:gd name="T9" fmla="*/ 62 h 62"/>
                    <a:gd name="T10" fmla="*/ 21 w 57"/>
                    <a:gd name="T11" fmla="*/ 62 h 62"/>
                    <a:gd name="T12" fmla="*/ 21 w 57"/>
                    <a:gd name="T13" fmla="*/ 61 h 62"/>
                    <a:gd name="T14" fmla="*/ 21 w 57"/>
                    <a:gd name="T15" fmla="*/ 45 h 62"/>
                    <a:gd name="T16" fmla="*/ 36 w 57"/>
                    <a:gd name="T17" fmla="*/ 45 h 62"/>
                    <a:gd name="T18" fmla="*/ 36 w 57"/>
                    <a:gd name="T19" fmla="*/ 61 h 62"/>
                    <a:gd name="T20" fmla="*/ 37 w 57"/>
                    <a:gd name="T21" fmla="*/ 62 h 62"/>
                    <a:gd name="T22" fmla="*/ 38 w 57"/>
                    <a:gd name="T23" fmla="*/ 62 h 62"/>
                    <a:gd name="T24" fmla="*/ 53 w 57"/>
                    <a:gd name="T25" fmla="*/ 62 h 62"/>
                    <a:gd name="T26" fmla="*/ 56 w 57"/>
                    <a:gd name="T27" fmla="*/ 62 h 62"/>
                    <a:gd name="T28" fmla="*/ 57 w 57"/>
                    <a:gd name="T29" fmla="*/ 59 h 62"/>
                    <a:gd name="T30" fmla="*/ 57 w 57"/>
                    <a:gd name="T31" fmla="*/ 26 h 62"/>
                    <a:gd name="T32" fmla="*/ 29 w 57"/>
                    <a:gd name="T33" fmla="*/ 0 h 62"/>
                    <a:gd name="T34" fmla="*/ 0 w 57"/>
                    <a:gd name="T35" fmla="*/ 2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" h="62">
                      <a:moveTo>
                        <a:pt x="0" y="26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2"/>
                        <a:pt x="2" y="62"/>
                      </a:cubicBezTo>
                      <a:cubicBezTo>
                        <a:pt x="3" y="62"/>
                        <a:pt x="3" y="62"/>
                        <a:pt x="4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20" y="62"/>
                        <a:pt x="20" y="62"/>
                        <a:pt x="21" y="62"/>
                      </a:cubicBezTo>
                      <a:cubicBezTo>
                        <a:pt x="21" y="62"/>
                        <a:pt x="21" y="61"/>
                        <a:pt x="21" y="61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6" y="61"/>
                        <a:pt x="37" y="62"/>
                        <a:pt x="37" y="62"/>
                      </a:cubicBezTo>
                      <a:cubicBezTo>
                        <a:pt x="37" y="62"/>
                        <a:pt x="38" y="62"/>
                        <a:pt x="38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4" y="62"/>
                        <a:pt x="55" y="62"/>
                        <a:pt x="56" y="62"/>
                      </a:cubicBezTo>
                      <a:cubicBezTo>
                        <a:pt x="56" y="62"/>
                        <a:pt x="57" y="61"/>
                        <a:pt x="57" y="59"/>
                      </a:cubicBezTo>
                      <a:cubicBezTo>
                        <a:pt x="57" y="26"/>
                        <a:pt x="57" y="26"/>
                        <a:pt x="57" y="26"/>
                      </a:cubicBezTo>
                      <a:cubicBezTo>
                        <a:pt x="29" y="0"/>
                        <a:pt x="29" y="0"/>
                        <a:pt x="29" y="0"/>
                      </a:cubicBez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  <p:sp>
              <p:nvSpPr>
                <p:cNvPr id="35" name="Freeform 253"/>
                <p:cNvSpPr>
                  <a:spLocks/>
                </p:cNvSpPr>
                <p:nvPr/>
              </p:nvSpPr>
              <p:spPr bwMode="auto">
                <a:xfrm>
                  <a:off x="7019925" y="5499100"/>
                  <a:ext cx="312738" cy="169863"/>
                </a:xfrm>
                <a:custGeom>
                  <a:avLst/>
                  <a:gdLst>
                    <a:gd name="T0" fmla="*/ 81 w 83"/>
                    <a:gd name="T1" fmla="*/ 35 h 45"/>
                    <a:gd name="T2" fmla="*/ 68 w 83"/>
                    <a:gd name="T3" fmla="*/ 23 h 45"/>
                    <a:gd name="T4" fmla="*/ 68 w 83"/>
                    <a:gd name="T5" fmla="*/ 4 h 45"/>
                    <a:gd name="T6" fmla="*/ 66 w 83"/>
                    <a:gd name="T7" fmla="*/ 2 h 45"/>
                    <a:gd name="T8" fmla="*/ 61 w 83"/>
                    <a:gd name="T9" fmla="*/ 2 h 45"/>
                    <a:gd name="T10" fmla="*/ 59 w 83"/>
                    <a:gd name="T11" fmla="*/ 4 h 45"/>
                    <a:gd name="T12" fmla="*/ 59 w 83"/>
                    <a:gd name="T13" fmla="*/ 15 h 45"/>
                    <a:gd name="T14" fmla="*/ 45 w 83"/>
                    <a:gd name="T15" fmla="*/ 2 h 45"/>
                    <a:gd name="T16" fmla="*/ 38 w 83"/>
                    <a:gd name="T17" fmla="*/ 2 h 45"/>
                    <a:gd name="T18" fmla="*/ 2 w 83"/>
                    <a:gd name="T19" fmla="*/ 35 h 45"/>
                    <a:gd name="T20" fmla="*/ 2 w 83"/>
                    <a:gd name="T21" fmla="*/ 43 h 45"/>
                    <a:gd name="T22" fmla="*/ 6 w 83"/>
                    <a:gd name="T23" fmla="*/ 44 h 45"/>
                    <a:gd name="T24" fmla="*/ 10 w 83"/>
                    <a:gd name="T25" fmla="*/ 43 h 45"/>
                    <a:gd name="T26" fmla="*/ 42 w 83"/>
                    <a:gd name="T27" fmla="*/ 13 h 45"/>
                    <a:gd name="T28" fmla="*/ 74 w 83"/>
                    <a:gd name="T29" fmla="*/ 43 h 45"/>
                    <a:gd name="T30" fmla="*/ 81 w 83"/>
                    <a:gd name="T31" fmla="*/ 43 h 45"/>
                    <a:gd name="T32" fmla="*/ 81 w 83"/>
                    <a:gd name="T3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45">
                      <a:moveTo>
                        <a:pt x="81" y="35"/>
                      </a:move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68" y="3"/>
                        <a:pt x="67" y="2"/>
                        <a:pt x="66" y="2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0" y="2"/>
                        <a:pt x="59" y="3"/>
                        <a:pt x="59" y="4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43" y="0"/>
                        <a:pt x="40" y="0"/>
                        <a:pt x="38" y="2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0" y="37"/>
                        <a:pt x="0" y="40"/>
                        <a:pt x="2" y="43"/>
                      </a:cubicBezTo>
                      <a:cubicBezTo>
                        <a:pt x="3" y="44"/>
                        <a:pt x="5" y="44"/>
                        <a:pt x="6" y="44"/>
                      </a:cubicBezTo>
                      <a:cubicBezTo>
                        <a:pt x="7" y="44"/>
                        <a:pt x="9" y="44"/>
                        <a:pt x="10" y="4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74" y="43"/>
                        <a:pt x="74" y="43"/>
                        <a:pt x="74" y="43"/>
                      </a:cubicBezTo>
                      <a:cubicBezTo>
                        <a:pt x="76" y="45"/>
                        <a:pt x="80" y="45"/>
                        <a:pt x="81" y="43"/>
                      </a:cubicBezTo>
                      <a:cubicBezTo>
                        <a:pt x="83" y="40"/>
                        <a:pt x="83" y="37"/>
                        <a:pt x="81" y="35"/>
                      </a:cubicBez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</p:grpSp>
        </p:grpSp>
        <p:sp>
          <p:nvSpPr>
            <p:cNvPr id="31" name="矩形 30"/>
            <p:cNvSpPr/>
            <p:nvPr/>
          </p:nvSpPr>
          <p:spPr>
            <a:xfrm>
              <a:off x="6170529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79" name="组合 78"/>
          <p:cNvGrpSpPr/>
          <p:nvPr userDrawn="1"/>
        </p:nvGrpSpPr>
        <p:grpSpPr>
          <a:xfrm>
            <a:off x="7956479" y="285728"/>
            <a:ext cx="996247" cy="1000132"/>
            <a:chOff x="7367116" y="285728"/>
            <a:chExt cx="996247" cy="1000132"/>
          </a:xfrm>
        </p:grpSpPr>
        <p:grpSp>
          <p:nvGrpSpPr>
            <p:cNvPr id="37" name="组合 36"/>
            <p:cNvGrpSpPr/>
            <p:nvPr/>
          </p:nvGrpSpPr>
          <p:grpSpPr>
            <a:xfrm>
              <a:off x="7566379" y="285728"/>
              <a:ext cx="597720" cy="597720"/>
              <a:chOff x="6501056" y="2921024"/>
              <a:chExt cx="696763" cy="696763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6501056" y="292102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40" name="组合 118"/>
              <p:cNvGrpSpPr>
                <a:grpSpLocks noChangeAspect="1"/>
              </p:cNvGrpSpPr>
              <p:nvPr/>
            </p:nvGrpSpPr>
            <p:grpSpPr>
              <a:xfrm>
                <a:off x="6636672" y="3066937"/>
                <a:ext cx="455384" cy="390650"/>
                <a:chOff x="5084763" y="971550"/>
                <a:chExt cx="323850" cy="277813"/>
              </a:xfrm>
              <a:solidFill>
                <a:srgbClr val="4ABAB5"/>
              </a:solidFill>
            </p:grpSpPr>
            <p:sp>
              <p:nvSpPr>
                <p:cNvPr id="41" name="Freeform 301"/>
                <p:cNvSpPr>
                  <a:spLocks noEditPoints="1"/>
                </p:cNvSpPr>
                <p:nvPr/>
              </p:nvSpPr>
              <p:spPr bwMode="auto">
                <a:xfrm>
                  <a:off x="5191125" y="1031875"/>
                  <a:ext cx="217488" cy="217488"/>
                </a:xfrm>
                <a:custGeom>
                  <a:avLst/>
                  <a:gdLst>
                    <a:gd name="T0" fmla="*/ 6 w 58"/>
                    <a:gd name="T1" fmla="*/ 14 h 58"/>
                    <a:gd name="T2" fmla="*/ 7 w 58"/>
                    <a:gd name="T3" fmla="*/ 19 h 58"/>
                    <a:gd name="T4" fmla="*/ 4 w 58"/>
                    <a:gd name="T5" fmla="*/ 20 h 58"/>
                    <a:gd name="T6" fmla="*/ 0 w 58"/>
                    <a:gd name="T7" fmla="*/ 23 h 58"/>
                    <a:gd name="T8" fmla="*/ 2 w 58"/>
                    <a:gd name="T9" fmla="*/ 27 h 58"/>
                    <a:gd name="T10" fmla="*/ 5 w 58"/>
                    <a:gd name="T11" fmla="*/ 31 h 58"/>
                    <a:gd name="T12" fmla="*/ 2 w 58"/>
                    <a:gd name="T13" fmla="*/ 34 h 58"/>
                    <a:gd name="T14" fmla="*/ 1 w 58"/>
                    <a:gd name="T15" fmla="*/ 38 h 58"/>
                    <a:gd name="T16" fmla="*/ 5 w 58"/>
                    <a:gd name="T17" fmla="*/ 41 h 58"/>
                    <a:gd name="T18" fmla="*/ 8 w 58"/>
                    <a:gd name="T19" fmla="*/ 42 h 58"/>
                    <a:gd name="T20" fmla="*/ 8 w 58"/>
                    <a:gd name="T21" fmla="*/ 46 h 58"/>
                    <a:gd name="T22" fmla="*/ 9 w 58"/>
                    <a:gd name="T23" fmla="*/ 51 h 58"/>
                    <a:gd name="T24" fmla="*/ 14 w 58"/>
                    <a:gd name="T25" fmla="*/ 51 h 58"/>
                    <a:gd name="T26" fmla="*/ 18 w 58"/>
                    <a:gd name="T27" fmla="*/ 51 h 58"/>
                    <a:gd name="T28" fmla="*/ 19 w 58"/>
                    <a:gd name="T29" fmla="*/ 54 h 58"/>
                    <a:gd name="T30" fmla="*/ 22 w 58"/>
                    <a:gd name="T31" fmla="*/ 58 h 58"/>
                    <a:gd name="T32" fmla="*/ 27 w 58"/>
                    <a:gd name="T33" fmla="*/ 56 h 58"/>
                    <a:gd name="T34" fmla="*/ 31 w 58"/>
                    <a:gd name="T35" fmla="*/ 53 h 58"/>
                    <a:gd name="T36" fmla="*/ 33 w 58"/>
                    <a:gd name="T37" fmla="*/ 56 h 58"/>
                    <a:gd name="T38" fmla="*/ 38 w 58"/>
                    <a:gd name="T39" fmla="*/ 57 h 58"/>
                    <a:gd name="T40" fmla="*/ 40 w 58"/>
                    <a:gd name="T41" fmla="*/ 53 h 58"/>
                    <a:gd name="T42" fmla="*/ 42 w 58"/>
                    <a:gd name="T43" fmla="*/ 49 h 58"/>
                    <a:gd name="T44" fmla="*/ 46 w 58"/>
                    <a:gd name="T45" fmla="*/ 50 h 58"/>
                    <a:gd name="T46" fmla="*/ 50 w 58"/>
                    <a:gd name="T47" fmla="*/ 49 h 58"/>
                    <a:gd name="T48" fmla="*/ 51 w 58"/>
                    <a:gd name="T49" fmla="*/ 44 h 58"/>
                    <a:gd name="T50" fmla="*/ 50 w 58"/>
                    <a:gd name="T51" fmla="*/ 40 h 58"/>
                    <a:gd name="T52" fmla="*/ 54 w 58"/>
                    <a:gd name="T53" fmla="*/ 39 h 58"/>
                    <a:gd name="T54" fmla="*/ 57 w 58"/>
                    <a:gd name="T55" fmla="*/ 35 h 58"/>
                    <a:gd name="T56" fmla="*/ 55 w 58"/>
                    <a:gd name="T57" fmla="*/ 31 h 58"/>
                    <a:gd name="T58" fmla="*/ 52 w 58"/>
                    <a:gd name="T59" fmla="*/ 27 h 58"/>
                    <a:gd name="T60" fmla="*/ 55 w 58"/>
                    <a:gd name="T61" fmla="*/ 25 h 58"/>
                    <a:gd name="T62" fmla="*/ 56 w 58"/>
                    <a:gd name="T63" fmla="*/ 20 h 58"/>
                    <a:gd name="T64" fmla="*/ 53 w 58"/>
                    <a:gd name="T65" fmla="*/ 18 h 58"/>
                    <a:gd name="T66" fmla="*/ 48 w 58"/>
                    <a:gd name="T67" fmla="*/ 16 h 58"/>
                    <a:gd name="T68" fmla="*/ 49 w 58"/>
                    <a:gd name="T69" fmla="*/ 12 h 58"/>
                    <a:gd name="T70" fmla="*/ 48 w 58"/>
                    <a:gd name="T71" fmla="*/ 8 h 58"/>
                    <a:gd name="T72" fmla="*/ 44 w 58"/>
                    <a:gd name="T73" fmla="*/ 7 h 58"/>
                    <a:gd name="T74" fmla="*/ 39 w 58"/>
                    <a:gd name="T75" fmla="*/ 8 h 58"/>
                    <a:gd name="T76" fmla="*/ 38 w 58"/>
                    <a:gd name="T77" fmla="*/ 4 h 58"/>
                    <a:gd name="T78" fmla="*/ 35 w 58"/>
                    <a:gd name="T79" fmla="*/ 1 h 58"/>
                    <a:gd name="T80" fmla="*/ 30 w 58"/>
                    <a:gd name="T81" fmla="*/ 3 h 58"/>
                    <a:gd name="T82" fmla="*/ 27 w 58"/>
                    <a:gd name="T83" fmla="*/ 5 h 58"/>
                    <a:gd name="T84" fmla="*/ 24 w 58"/>
                    <a:gd name="T85" fmla="*/ 3 h 58"/>
                    <a:gd name="T86" fmla="*/ 20 w 58"/>
                    <a:gd name="T87" fmla="*/ 1 h 58"/>
                    <a:gd name="T88" fmla="*/ 17 w 58"/>
                    <a:gd name="T89" fmla="*/ 5 h 58"/>
                    <a:gd name="T90" fmla="*/ 15 w 58"/>
                    <a:gd name="T91" fmla="*/ 10 h 58"/>
                    <a:gd name="T92" fmla="*/ 12 w 58"/>
                    <a:gd name="T93" fmla="*/ 9 h 58"/>
                    <a:gd name="T94" fmla="*/ 7 w 58"/>
                    <a:gd name="T95" fmla="*/ 10 h 58"/>
                    <a:gd name="T96" fmla="*/ 6 w 58"/>
                    <a:gd name="T97" fmla="*/ 14 h 58"/>
                    <a:gd name="T98" fmla="*/ 23 w 58"/>
                    <a:gd name="T99" fmla="*/ 13 h 58"/>
                    <a:gd name="T100" fmla="*/ 45 w 58"/>
                    <a:gd name="T101" fmla="*/ 24 h 58"/>
                    <a:gd name="T102" fmla="*/ 34 w 58"/>
                    <a:gd name="T103" fmla="*/ 45 h 58"/>
                    <a:gd name="T104" fmla="*/ 13 w 58"/>
                    <a:gd name="T105" fmla="*/ 34 h 58"/>
                    <a:gd name="T106" fmla="*/ 23 w 58"/>
                    <a:gd name="T10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8" h="58">
                      <a:moveTo>
                        <a:pt x="6" y="14"/>
                      </a:moveTo>
                      <a:cubicBezTo>
                        <a:pt x="8" y="15"/>
                        <a:pt x="7" y="18"/>
                        <a:pt x="7" y="19"/>
                      </a:cubicBezTo>
                      <a:cubicBezTo>
                        <a:pt x="7" y="20"/>
                        <a:pt x="5" y="20"/>
                        <a:pt x="4" y="20"/>
                      </a:cubicBezTo>
                      <a:cubicBezTo>
                        <a:pt x="2" y="20"/>
                        <a:pt x="0" y="21"/>
                        <a:pt x="0" y="23"/>
                      </a:cubicBezTo>
                      <a:cubicBezTo>
                        <a:pt x="0" y="25"/>
                        <a:pt x="0" y="27"/>
                        <a:pt x="2" y="27"/>
                      </a:cubicBezTo>
                      <a:cubicBezTo>
                        <a:pt x="3" y="28"/>
                        <a:pt x="5" y="30"/>
                        <a:pt x="5" y="31"/>
                      </a:cubicBezTo>
                      <a:cubicBezTo>
                        <a:pt x="5" y="32"/>
                        <a:pt x="4" y="33"/>
                        <a:pt x="2" y="34"/>
                      </a:cubicBezTo>
                      <a:cubicBezTo>
                        <a:pt x="1" y="34"/>
                        <a:pt x="0" y="36"/>
                        <a:pt x="1" y="38"/>
                      </a:cubicBezTo>
                      <a:cubicBezTo>
                        <a:pt x="1" y="40"/>
                        <a:pt x="3" y="42"/>
                        <a:pt x="5" y="41"/>
                      </a:cubicBezTo>
                      <a:cubicBezTo>
                        <a:pt x="6" y="41"/>
                        <a:pt x="8" y="41"/>
                        <a:pt x="8" y="42"/>
                      </a:cubicBezTo>
                      <a:cubicBezTo>
                        <a:pt x="9" y="42"/>
                        <a:pt x="9" y="45"/>
                        <a:pt x="8" y="46"/>
                      </a:cubicBezTo>
                      <a:cubicBezTo>
                        <a:pt x="7" y="47"/>
                        <a:pt x="7" y="50"/>
                        <a:pt x="9" y="51"/>
                      </a:cubicBezTo>
                      <a:cubicBezTo>
                        <a:pt x="11" y="52"/>
                        <a:pt x="13" y="53"/>
                        <a:pt x="14" y="51"/>
                      </a:cubicBezTo>
                      <a:cubicBezTo>
                        <a:pt x="15" y="50"/>
                        <a:pt x="18" y="51"/>
                        <a:pt x="18" y="51"/>
                      </a:cubicBezTo>
                      <a:cubicBezTo>
                        <a:pt x="19" y="51"/>
                        <a:pt x="20" y="53"/>
                        <a:pt x="19" y="54"/>
                      </a:cubicBezTo>
                      <a:cubicBezTo>
                        <a:pt x="19" y="56"/>
                        <a:pt x="20" y="57"/>
                        <a:pt x="22" y="58"/>
                      </a:cubicBezTo>
                      <a:cubicBezTo>
                        <a:pt x="25" y="58"/>
                        <a:pt x="26" y="57"/>
                        <a:pt x="27" y="56"/>
                      </a:cubicBezTo>
                      <a:cubicBezTo>
                        <a:pt x="27" y="54"/>
                        <a:pt x="30" y="53"/>
                        <a:pt x="31" y="53"/>
                      </a:cubicBezTo>
                      <a:cubicBezTo>
                        <a:pt x="31" y="53"/>
                        <a:pt x="33" y="54"/>
                        <a:pt x="33" y="56"/>
                      </a:cubicBezTo>
                      <a:cubicBezTo>
                        <a:pt x="34" y="57"/>
                        <a:pt x="36" y="58"/>
                        <a:pt x="38" y="57"/>
                      </a:cubicBezTo>
                      <a:cubicBezTo>
                        <a:pt x="40" y="57"/>
                        <a:pt x="41" y="55"/>
                        <a:pt x="40" y="53"/>
                      </a:cubicBezTo>
                      <a:cubicBezTo>
                        <a:pt x="40" y="52"/>
                        <a:pt x="42" y="49"/>
                        <a:pt x="42" y="49"/>
                      </a:cubicBezTo>
                      <a:cubicBezTo>
                        <a:pt x="43" y="48"/>
                        <a:pt x="44" y="49"/>
                        <a:pt x="46" y="50"/>
                      </a:cubicBezTo>
                      <a:cubicBezTo>
                        <a:pt x="47" y="51"/>
                        <a:pt x="49" y="51"/>
                        <a:pt x="50" y="49"/>
                      </a:cubicBezTo>
                      <a:cubicBezTo>
                        <a:pt x="52" y="47"/>
                        <a:pt x="52" y="45"/>
                        <a:pt x="51" y="44"/>
                      </a:cubicBezTo>
                      <a:cubicBezTo>
                        <a:pt x="50" y="43"/>
                        <a:pt x="50" y="40"/>
                        <a:pt x="50" y="40"/>
                      </a:cubicBezTo>
                      <a:cubicBezTo>
                        <a:pt x="51" y="39"/>
                        <a:pt x="52" y="38"/>
                        <a:pt x="54" y="39"/>
                      </a:cubicBezTo>
                      <a:cubicBezTo>
                        <a:pt x="55" y="39"/>
                        <a:pt x="57" y="38"/>
                        <a:pt x="57" y="35"/>
                      </a:cubicBezTo>
                      <a:cubicBezTo>
                        <a:pt x="58" y="33"/>
                        <a:pt x="57" y="31"/>
                        <a:pt x="55" y="31"/>
                      </a:cubicBezTo>
                      <a:cubicBezTo>
                        <a:pt x="54" y="31"/>
                        <a:pt x="53" y="28"/>
                        <a:pt x="52" y="27"/>
                      </a:cubicBezTo>
                      <a:cubicBezTo>
                        <a:pt x="52" y="26"/>
                        <a:pt x="54" y="25"/>
                        <a:pt x="55" y="25"/>
                      </a:cubicBezTo>
                      <a:cubicBezTo>
                        <a:pt x="56" y="24"/>
                        <a:pt x="57" y="22"/>
                        <a:pt x="56" y="20"/>
                      </a:cubicBezTo>
                      <a:cubicBezTo>
                        <a:pt x="56" y="18"/>
                        <a:pt x="54" y="17"/>
                        <a:pt x="53" y="18"/>
                      </a:cubicBezTo>
                      <a:cubicBezTo>
                        <a:pt x="51" y="18"/>
                        <a:pt x="49" y="16"/>
                        <a:pt x="48" y="16"/>
                      </a:cubicBezTo>
                      <a:cubicBezTo>
                        <a:pt x="48" y="15"/>
                        <a:pt x="48" y="13"/>
                        <a:pt x="49" y="12"/>
                      </a:cubicBezTo>
                      <a:cubicBezTo>
                        <a:pt x="50" y="11"/>
                        <a:pt x="50" y="9"/>
                        <a:pt x="48" y="8"/>
                      </a:cubicBezTo>
                      <a:cubicBezTo>
                        <a:pt x="47" y="6"/>
                        <a:pt x="45" y="6"/>
                        <a:pt x="44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8" y="7"/>
                        <a:pt x="38" y="6"/>
                        <a:pt x="38" y="4"/>
                      </a:cubicBezTo>
                      <a:cubicBezTo>
                        <a:pt x="38" y="3"/>
                        <a:pt x="37" y="1"/>
                        <a:pt x="35" y="1"/>
                      </a:cubicBezTo>
                      <a:cubicBezTo>
                        <a:pt x="33" y="0"/>
                        <a:pt x="31" y="1"/>
                        <a:pt x="30" y="3"/>
                      </a:cubicBezTo>
                      <a:cubicBezTo>
                        <a:pt x="30" y="4"/>
                        <a:pt x="28" y="5"/>
                        <a:pt x="27" y="5"/>
                      </a:cubicBezTo>
                      <a:cubicBezTo>
                        <a:pt x="26" y="6"/>
                        <a:pt x="25" y="4"/>
                        <a:pt x="24" y="3"/>
                      </a:cubicBezTo>
                      <a:cubicBezTo>
                        <a:pt x="24" y="1"/>
                        <a:pt x="22" y="1"/>
                        <a:pt x="20" y="1"/>
                      </a:cubicBezTo>
                      <a:cubicBezTo>
                        <a:pt x="18" y="2"/>
                        <a:pt x="16" y="4"/>
                        <a:pt x="17" y="5"/>
                      </a:cubicBezTo>
                      <a:cubicBezTo>
                        <a:pt x="17" y="7"/>
                        <a:pt x="16" y="9"/>
                        <a:pt x="15" y="10"/>
                      </a:cubicBezTo>
                      <a:cubicBezTo>
                        <a:pt x="14" y="10"/>
                        <a:pt x="13" y="10"/>
                        <a:pt x="12" y="9"/>
                      </a:cubicBezTo>
                      <a:cubicBezTo>
                        <a:pt x="10" y="8"/>
                        <a:pt x="8" y="8"/>
                        <a:pt x="7" y="10"/>
                      </a:cubicBezTo>
                      <a:cubicBezTo>
                        <a:pt x="6" y="11"/>
                        <a:pt x="5" y="13"/>
                        <a:pt x="6" y="14"/>
                      </a:cubicBezTo>
                      <a:close/>
                      <a:moveTo>
                        <a:pt x="23" y="13"/>
                      </a:moveTo>
                      <a:cubicBezTo>
                        <a:pt x="32" y="10"/>
                        <a:pt x="42" y="15"/>
                        <a:pt x="45" y="24"/>
                      </a:cubicBezTo>
                      <a:cubicBezTo>
                        <a:pt x="47" y="33"/>
                        <a:pt x="43" y="42"/>
                        <a:pt x="34" y="45"/>
                      </a:cubicBezTo>
                      <a:cubicBezTo>
                        <a:pt x="25" y="48"/>
                        <a:pt x="15" y="43"/>
                        <a:pt x="13" y="34"/>
                      </a:cubicBezTo>
                      <a:cubicBezTo>
                        <a:pt x="10" y="26"/>
                        <a:pt x="15" y="16"/>
                        <a:pt x="23" y="13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2" name="Freeform 302"/>
                <p:cNvSpPr>
                  <a:spLocks noEditPoints="1"/>
                </p:cNvSpPr>
                <p:nvPr/>
              </p:nvSpPr>
              <p:spPr bwMode="auto">
                <a:xfrm>
                  <a:off x="5084763" y="971550"/>
                  <a:ext cx="139700" cy="139700"/>
                </a:xfrm>
                <a:custGeom>
                  <a:avLst/>
                  <a:gdLst>
                    <a:gd name="T0" fmla="*/ 4 w 37"/>
                    <a:gd name="T1" fmla="*/ 9 h 37"/>
                    <a:gd name="T2" fmla="*/ 5 w 37"/>
                    <a:gd name="T3" fmla="*/ 12 h 37"/>
                    <a:gd name="T4" fmla="*/ 2 w 37"/>
                    <a:gd name="T5" fmla="*/ 12 h 37"/>
                    <a:gd name="T6" fmla="*/ 0 w 37"/>
                    <a:gd name="T7" fmla="*/ 14 h 37"/>
                    <a:gd name="T8" fmla="*/ 1 w 37"/>
                    <a:gd name="T9" fmla="*/ 17 h 37"/>
                    <a:gd name="T10" fmla="*/ 3 w 37"/>
                    <a:gd name="T11" fmla="*/ 20 h 37"/>
                    <a:gd name="T12" fmla="*/ 2 w 37"/>
                    <a:gd name="T13" fmla="*/ 21 h 37"/>
                    <a:gd name="T14" fmla="*/ 1 w 37"/>
                    <a:gd name="T15" fmla="*/ 24 h 37"/>
                    <a:gd name="T16" fmla="*/ 3 w 37"/>
                    <a:gd name="T17" fmla="*/ 26 h 37"/>
                    <a:gd name="T18" fmla="*/ 5 w 37"/>
                    <a:gd name="T19" fmla="*/ 26 h 37"/>
                    <a:gd name="T20" fmla="*/ 5 w 37"/>
                    <a:gd name="T21" fmla="*/ 29 h 37"/>
                    <a:gd name="T22" fmla="*/ 6 w 37"/>
                    <a:gd name="T23" fmla="*/ 32 h 37"/>
                    <a:gd name="T24" fmla="*/ 9 w 37"/>
                    <a:gd name="T25" fmla="*/ 33 h 37"/>
                    <a:gd name="T26" fmla="*/ 12 w 37"/>
                    <a:gd name="T27" fmla="*/ 32 h 37"/>
                    <a:gd name="T28" fmla="*/ 12 w 37"/>
                    <a:gd name="T29" fmla="*/ 34 h 37"/>
                    <a:gd name="T30" fmla="*/ 15 w 37"/>
                    <a:gd name="T31" fmla="*/ 37 h 37"/>
                    <a:gd name="T32" fmla="*/ 17 w 37"/>
                    <a:gd name="T33" fmla="*/ 35 h 37"/>
                    <a:gd name="T34" fmla="*/ 20 w 37"/>
                    <a:gd name="T35" fmla="*/ 34 h 37"/>
                    <a:gd name="T36" fmla="*/ 21 w 37"/>
                    <a:gd name="T37" fmla="*/ 35 h 37"/>
                    <a:gd name="T38" fmla="*/ 24 w 37"/>
                    <a:gd name="T39" fmla="*/ 36 h 37"/>
                    <a:gd name="T40" fmla="*/ 26 w 37"/>
                    <a:gd name="T41" fmla="*/ 34 h 37"/>
                    <a:gd name="T42" fmla="*/ 27 w 37"/>
                    <a:gd name="T43" fmla="*/ 31 h 37"/>
                    <a:gd name="T44" fmla="*/ 29 w 37"/>
                    <a:gd name="T45" fmla="*/ 32 h 37"/>
                    <a:gd name="T46" fmla="*/ 32 w 37"/>
                    <a:gd name="T47" fmla="*/ 31 h 37"/>
                    <a:gd name="T48" fmla="*/ 33 w 37"/>
                    <a:gd name="T49" fmla="*/ 28 h 37"/>
                    <a:gd name="T50" fmla="*/ 32 w 37"/>
                    <a:gd name="T51" fmla="*/ 25 h 37"/>
                    <a:gd name="T52" fmla="*/ 35 w 37"/>
                    <a:gd name="T53" fmla="*/ 24 h 37"/>
                    <a:gd name="T54" fmla="*/ 37 w 37"/>
                    <a:gd name="T55" fmla="*/ 22 h 37"/>
                    <a:gd name="T56" fmla="*/ 36 w 37"/>
                    <a:gd name="T57" fmla="*/ 19 h 37"/>
                    <a:gd name="T58" fmla="*/ 34 w 37"/>
                    <a:gd name="T59" fmla="*/ 17 h 37"/>
                    <a:gd name="T60" fmla="*/ 35 w 37"/>
                    <a:gd name="T61" fmla="*/ 15 h 37"/>
                    <a:gd name="T62" fmla="*/ 36 w 37"/>
                    <a:gd name="T63" fmla="*/ 12 h 37"/>
                    <a:gd name="T64" fmla="*/ 34 w 37"/>
                    <a:gd name="T65" fmla="*/ 11 h 37"/>
                    <a:gd name="T66" fmla="*/ 31 w 37"/>
                    <a:gd name="T67" fmla="*/ 9 h 37"/>
                    <a:gd name="T68" fmla="*/ 32 w 37"/>
                    <a:gd name="T69" fmla="*/ 7 h 37"/>
                    <a:gd name="T70" fmla="*/ 31 w 37"/>
                    <a:gd name="T71" fmla="*/ 4 h 37"/>
                    <a:gd name="T72" fmla="*/ 28 w 37"/>
                    <a:gd name="T73" fmla="*/ 4 h 37"/>
                    <a:gd name="T74" fmla="*/ 25 w 37"/>
                    <a:gd name="T75" fmla="*/ 4 h 37"/>
                    <a:gd name="T76" fmla="*/ 25 w 37"/>
                    <a:gd name="T77" fmla="*/ 2 h 37"/>
                    <a:gd name="T78" fmla="*/ 22 w 37"/>
                    <a:gd name="T79" fmla="*/ 0 h 37"/>
                    <a:gd name="T80" fmla="*/ 20 w 37"/>
                    <a:gd name="T81" fmla="*/ 1 h 37"/>
                    <a:gd name="T82" fmla="*/ 17 w 37"/>
                    <a:gd name="T83" fmla="*/ 3 h 37"/>
                    <a:gd name="T84" fmla="*/ 16 w 37"/>
                    <a:gd name="T85" fmla="*/ 1 h 37"/>
                    <a:gd name="T86" fmla="*/ 13 w 37"/>
                    <a:gd name="T87" fmla="*/ 0 h 37"/>
                    <a:gd name="T88" fmla="*/ 11 w 37"/>
                    <a:gd name="T89" fmla="*/ 3 h 37"/>
                    <a:gd name="T90" fmla="*/ 10 w 37"/>
                    <a:gd name="T91" fmla="*/ 6 h 37"/>
                    <a:gd name="T92" fmla="*/ 8 w 37"/>
                    <a:gd name="T93" fmla="*/ 5 h 37"/>
                    <a:gd name="T94" fmla="*/ 5 w 37"/>
                    <a:gd name="T95" fmla="*/ 6 h 37"/>
                    <a:gd name="T96" fmla="*/ 4 w 37"/>
                    <a:gd name="T97" fmla="*/ 9 h 37"/>
                    <a:gd name="T98" fmla="*/ 15 w 37"/>
                    <a:gd name="T99" fmla="*/ 8 h 37"/>
                    <a:gd name="T100" fmla="*/ 29 w 37"/>
                    <a:gd name="T101" fmla="*/ 15 h 37"/>
                    <a:gd name="T102" fmla="*/ 22 w 37"/>
                    <a:gd name="T103" fmla="*/ 29 h 37"/>
                    <a:gd name="T104" fmla="*/ 8 w 37"/>
                    <a:gd name="T105" fmla="*/ 22 h 37"/>
                    <a:gd name="T106" fmla="*/ 15 w 37"/>
                    <a:gd name="T107" fmla="*/ 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7" h="37">
                      <a:moveTo>
                        <a:pt x="4" y="9"/>
                      </a:moveTo>
                      <a:cubicBezTo>
                        <a:pt x="5" y="9"/>
                        <a:pt x="5" y="11"/>
                        <a:pt x="5" y="12"/>
                      </a:cubicBezTo>
                      <a:cubicBezTo>
                        <a:pt x="4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16"/>
                        <a:pt x="0" y="17"/>
                        <a:pt x="1" y="17"/>
                      </a:cubicBezTo>
                      <a:cubicBezTo>
                        <a:pt x="2" y="17"/>
                        <a:pt x="3" y="19"/>
                        <a:pt x="3" y="20"/>
                      </a:cubicBezTo>
                      <a:cubicBezTo>
                        <a:pt x="3" y="20"/>
                        <a:pt x="2" y="21"/>
                        <a:pt x="2" y="21"/>
                      </a:cubicBezTo>
                      <a:cubicBezTo>
                        <a:pt x="1" y="21"/>
                        <a:pt x="0" y="23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5" y="30"/>
                        <a:pt x="5" y="31"/>
                        <a:pt x="6" y="32"/>
                      </a:cubicBezTo>
                      <a:cubicBezTo>
                        <a:pt x="7" y="33"/>
                        <a:pt x="8" y="33"/>
                        <a:pt x="9" y="33"/>
                      </a:cubicBezTo>
                      <a:cubicBezTo>
                        <a:pt x="10" y="32"/>
                        <a:pt x="11" y="32"/>
                        <a:pt x="12" y="32"/>
                      </a:cubicBezTo>
                      <a:cubicBezTo>
                        <a:pt x="12" y="32"/>
                        <a:pt x="13" y="33"/>
                        <a:pt x="12" y="34"/>
                      </a:cubicBezTo>
                      <a:cubicBezTo>
                        <a:pt x="12" y="35"/>
                        <a:pt x="13" y="36"/>
                        <a:pt x="15" y="37"/>
                      </a:cubicBezTo>
                      <a:cubicBezTo>
                        <a:pt x="16" y="37"/>
                        <a:pt x="17" y="36"/>
                        <a:pt x="17" y="35"/>
                      </a:cubicBezTo>
                      <a:cubicBezTo>
                        <a:pt x="18" y="34"/>
                        <a:pt x="19" y="34"/>
                        <a:pt x="20" y="34"/>
                      </a:cubicBezTo>
                      <a:cubicBezTo>
                        <a:pt x="20" y="34"/>
                        <a:pt x="21" y="34"/>
                        <a:pt x="21" y="35"/>
                      </a:cubicBezTo>
                      <a:cubicBezTo>
                        <a:pt x="22" y="36"/>
                        <a:pt x="23" y="37"/>
                        <a:pt x="24" y="36"/>
                      </a:cubicBezTo>
                      <a:cubicBezTo>
                        <a:pt x="26" y="36"/>
                        <a:pt x="26" y="35"/>
                        <a:pt x="26" y="34"/>
                      </a:cubicBezTo>
                      <a:cubicBezTo>
                        <a:pt x="26" y="33"/>
                        <a:pt x="27" y="31"/>
                        <a:pt x="27" y="31"/>
                      </a:cubicBezTo>
                      <a:cubicBezTo>
                        <a:pt x="28" y="31"/>
                        <a:pt x="29" y="31"/>
                        <a:pt x="29" y="32"/>
                      </a:cubicBezTo>
                      <a:cubicBezTo>
                        <a:pt x="30" y="32"/>
                        <a:pt x="32" y="32"/>
                        <a:pt x="32" y="31"/>
                      </a:cubicBezTo>
                      <a:cubicBezTo>
                        <a:pt x="33" y="30"/>
                        <a:pt x="34" y="28"/>
                        <a:pt x="33" y="28"/>
                      </a:cubicBezTo>
                      <a:cubicBezTo>
                        <a:pt x="32" y="27"/>
                        <a:pt x="32" y="25"/>
                        <a:pt x="32" y="25"/>
                      </a:cubicBezTo>
                      <a:cubicBezTo>
                        <a:pt x="33" y="24"/>
                        <a:pt x="34" y="24"/>
                        <a:pt x="35" y="24"/>
                      </a:cubicBezTo>
                      <a:cubicBezTo>
                        <a:pt x="36" y="24"/>
                        <a:pt x="37" y="24"/>
                        <a:pt x="37" y="22"/>
                      </a:cubicBezTo>
                      <a:cubicBezTo>
                        <a:pt x="37" y="21"/>
                        <a:pt x="37" y="20"/>
                        <a:pt x="36" y="19"/>
                      </a:cubicBezTo>
                      <a:cubicBezTo>
                        <a:pt x="35" y="19"/>
                        <a:pt x="34" y="18"/>
                        <a:pt x="34" y="17"/>
                      </a:cubicBezTo>
                      <a:cubicBezTo>
                        <a:pt x="34" y="16"/>
                        <a:pt x="35" y="16"/>
                        <a:pt x="35" y="15"/>
                      </a:cubicBezTo>
                      <a:cubicBezTo>
                        <a:pt x="36" y="15"/>
                        <a:pt x="37" y="14"/>
                        <a:pt x="36" y="12"/>
                      </a:cubicBezTo>
                      <a:cubicBezTo>
                        <a:pt x="36" y="11"/>
                        <a:pt x="35" y="10"/>
                        <a:pt x="34" y="11"/>
                      </a:cubicBezTo>
                      <a:cubicBezTo>
                        <a:pt x="33" y="11"/>
                        <a:pt x="31" y="10"/>
                        <a:pt x="31" y="9"/>
                      </a:cubicBezTo>
                      <a:cubicBezTo>
                        <a:pt x="31" y="9"/>
                        <a:pt x="31" y="8"/>
                        <a:pt x="32" y="7"/>
                      </a:cubicBezTo>
                      <a:cubicBezTo>
                        <a:pt x="32" y="7"/>
                        <a:pt x="32" y="5"/>
                        <a:pt x="31" y="4"/>
                      </a:cubicBezTo>
                      <a:cubicBezTo>
                        <a:pt x="30" y="3"/>
                        <a:pt x="29" y="3"/>
                        <a:pt x="28" y="4"/>
                      </a:cubicBezTo>
                      <a:cubicBezTo>
                        <a:pt x="27" y="5"/>
                        <a:pt x="26" y="5"/>
                        <a:pt x="25" y="4"/>
                      </a:cubicBezTo>
                      <a:cubicBezTo>
                        <a:pt x="25" y="4"/>
                        <a:pt x="24" y="3"/>
                        <a:pt x="25" y="2"/>
                      </a:cubicBezTo>
                      <a:cubicBezTo>
                        <a:pt x="25" y="1"/>
                        <a:pt x="24" y="0"/>
                        <a:pt x="22" y="0"/>
                      </a:cubicBezTo>
                      <a:cubicBezTo>
                        <a:pt x="21" y="0"/>
                        <a:pt x="20" y="0"/>
                        <a:pt x="20" y="1"/>
                      </a:cubicBezTo>
                      <a:cubicBezTo>
                        <a:pt x="19" y="2"/>
                        <a:pt x="18" y="3"/>
                        <a:pt x="17" y="3"/>
                      </a:cubicBezTo>
                      <a:cubicBezTo>
                        <a:pt x="17" y="3"/>
                        <a:pt x="16" y="2"/>
                        <a:pt x="16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1"/>
                        <a:pt x="11" y="2"/>
                        <a:pt x="11" y="3"/>
                      </a:cubicBezTo>
                      <a:cubicBezTo>
                        <a:pt x="11" y="4"/>
                        <a:pt x="10" y="5"/>
                        <a:pt x="10" y="6"/>
                      </a:cubicBezTo>
                      <a:cubicBezTo>
                        <a:pt x="9" y="6"/>
                        <a:pt x="8" y="6"/>
                        <a:pt x="8" y="5"/>
                      </a:cubicBezTo>
                      <a:cubicBezTo>
                        <a:pt x="7" y="4"/>
                        <a:pt x="5" y="5"/>
                        <a:pt x="5" y="6"/>
                      </a:cubicBezTo>
                      <a:cubicBezTo>
                        <a:pt x="4" y="7"/>
                        <a:pt x="3" y="8"/>
                        <a:pt x="4" y="9"/>
                      </a:cubicBezTo>
                      <a:close/>
                      <a:moveTo>
                        <a:pt x="15" y="8"/>
                      </a:moveTo>
                      <a:cubicBezTo>
                        <a:pt x="21" y="6"/>
                        <a:pt x="27" y="9"/>
                        <a:pt x="29" y="15"/>
                      </a:cubicBezTo>
                      <a:cubicBezTo>
                        <a:pt x="31" y="21"/>
                        <a:pt x="27" y="27"/>
                        <a:pt x="22" y="29"/>
                      </a:cubicBezTo>
                      <a:cubicBezTo>
                        <a:pt x="16" y="30"/>
                        <a:pt x="10" y="27"/>
                        <a:pt x="8" y="22"/>
                      </a:cubicBezTo>
                      <a:cubicBezTo>
                        <a:pt x="6" y="16"/>
                        <a:pt x="10" y="10"/>
                        <a:pt x="15" y="8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3" name="Freeform 303"/>
                <p:cNvSpPr>
                  <a:spLocks noEditPoints="1"/>
                </p:cNvSpPr>
                <p:nvPr/>
              </p:nvSpPr>
              <p:spPr bwMode="auto">
                <a:xfrm>
                  <a:off x="5084763" y="1111250"/>
                  <a:ext cx="109538" cy="104775"/>
                </a:xfrm>
                <a:custGeom>
                  <a:avLst/>
                  <a:gdLst>
                    <a:gd name="T0" fmla="*/ 3 w 29"/>
                    <a:gd name="T1" fmla="*/ 7 h 28"/>
                    <a:gd name="T2" fmla="*/ 4 w 29"/>
                    <a:gd name="T3" fmla="*/ 9 h 28"/>
                    <a:gd name="T4" fmla="*/ 2 w 29"/>
                    <a:gd name="T5" fmla="*/ 9 h 28"/>
                    <a:gd name="T6" fmla="*/ 0 w 29"/>
                    <a:gd name="T7" fmla="*/ 11 h 28"/>
                    <a:gd name="T8" fmla="*/ 1 w 29"/>
                    <a:gd name="T9" fmla="*/ 13 h 28"/>
                    <a:gd name="T10" fmla="*/ 3 w 29"/>
                    <a:gd name="T11" fmla="*/ 15 h 28"/>
                    <a:gd name="T12" fmla="*/ 1 w 29"/>
                    <a:gd name="T13" fmla="*/ 16 h 28"/>
                    <a:gd name="T14" fmla="*/ 1 w 29"/>
                    <a:gd name="T15" fmla="*/ 19 h 28"/>
                    <a:gd name="T16" fmla="*/ 3 w 29"/>
                    <a:gd name="T17" fmla="*/ 20 h 28"/>
                    <a:gd name="T18" fmla="*/ 4 w 29"/>
                    <a:gd name="T19" fmla="*/ 20 h 28"/>
                    <a:gd name="T20" fmla="*/ 4 w 29"/>
                    <a:gd name="T21" fmla="*/ 23 h 28"/>
                    <a:gd name="T22" fmla="*/ 5 w 29"/>
                    <a:gd name="T23" fmla="*/ 25 h 28"/>
                    <a:gd name="T24" fmla="*/ 7 w 29"/>
                    <a:gd name="T25" fmla="*/ 25 h 28"/>
                    <a:gd name="T26" fmla="*/ 9 w 29"/>
                    <a:gd name="T27" fmla="*/ 25 h 28"/>
                    <a:gd name="T28" fmla="*/ 10 w 29"/>
                    <a:gd name="T29" fmla="*/ 27 h 28"/>
                    <a:gd name="T30" fmla="*/ 11 w 29"/>
                    <a:gd name="T31" fmla="*/ 28 h 28"/>
                    <a:gd name="T32" fmla="*/ 13 w 29"/>
                    <a:gd name="T33" fmla="*/ 27 h 28"/>
                    <a:gd name="T34" fmla="*/ 15 w 29"/>
                    <a:gd name="T35" fmla="*/ 26 h 28"/>
                    <a:gd name="T36" fmla="*/ 17 w 29"/>
                    <a:gd name="T37" fmla="*/ 27 h 28"/>
                    <a:gd name="T38" fmla="*/ 19 w 29"/>
                    <a:gd name="T39" fmla="*/ 28 h 28"/>
                    <a:gd name="T40" fmla="*/ 20 w 29"/>
                    <a:gd name="T41" fmla="*/ 26 h 28"/>
                    <a:gd name="T42" fmla="*/ 21 w 29"/>
                    <a:gd name="T43" fmla="*/ 24 h 28"/>
                    <a:gd name="T44" fmla="*/ 23 w 29"/>
                    <a:gd name="T45" fmla="*/ 24 h 28"/>
                    <a:gd name="T46" fmla="*/ 25 w 29"/>
                    <a:gd name="T47" fmla="*/ 24 h 28"/>
                    <a:gd name="T48" fmla="*/ 25 w 29"/>
                    <a:gd name="T49" fmla="*/ 21 h 28"/>
                    <a:gd name="T50" fmla="*/ 25 w 29"/>
                    <a:gd name="T51" fmla="*/ 19 h 28"/>
                    <a:gd name="T52" fmla="*/ 27 w 29"/>
                    <a:gd name="T53" fmla="*/ 19 h 28"/>
                    <a:gd name="T54" fmla="*/ 29 w 29"/>
                    <a:gd name="T55" fmla="*/ 17 h 28"/>
                    <a:gd name="T56" fmla="*/ 28 w 29"/>
                    <a:gd name="T57" fmla="*/ 15 h 28"/>
                    <a:gd name="T58" fmla="*/ 26 w 29"/>
                    <a:gd name="T59" fmla="*/ 13 h 28"/>
                    <a:gd name="T60" fmla="*/ 27 w 29"/>
                    <a:gd name="T61" fmla="*/ 12 h 28"/>
                    <a:gd name="T62" fmla="*/ 28 w 29"/>
                    <a:gd name="T63" fmla="*/ 10 h 28"/>
                    <a:gd name="T64" fmla="*/ 26 w 29"/>
                    <a:gd name="T65" fmla="*/ 8 h 28"/>
                    <a:gd name="T66" fmla="*/ 24 w 29"/>
                    <a:gd name="T67" fmla="*/ 7 h 28"/>
                    <a:gd name="T68" fmla="*/ 25 w 29"/>
                    <a:gd name="T69" fmla="*/ 6 h 28"/>
                    <a:gd name="T70" fmla="*/ 24 w 29"/>
                    <a:gd name="T71" fmla="*/ 3 h 28"/>
                    <a:gd name="T72" fmla="*/ 22 w 29"/>
                    <a:gd name="T73" fmla="*/ 3 h 28"/>
                    <a:gd name="T74" fmla="*/ 19 w 29"/>
                    <a:gd name="T75" fmla="*/ 3 h 28"/>
                    <a:gd name="T76" fmla="*/ 19 w 29"/>
                    <a:gd name="T77" fmla="*/ 2 h 28"/>
                    <a:gd name="T78" fmla="*/ 17 w 29"/>
                    <a:gd name="T79" fmla="*/ 0 h 28"/>
                    <a:gd name="T80" fmla="*/ 15 w 29"/>
                    <a:gd name="T81" fmla="*/ 1 h 28"/>
                    <a:gd name="T82" fmla="*/ 13 w 29"/>
                    <a:gd name="T83" fmla="*/ 2 h 28"/>
                    <a:gd name="T84" fmla="*/ 12 w 29"/>
                    <a:gd name="T85" fmla="*/ 1 h 28"/>
                    <a:gd name="T86" fmla="*/ 10 w 29"/>
                    <a:gd name="T87" fmla="*/ 0 h 28"/>
                    <a:gd name="T88" fmla="*/ 9 w 29"/>
                    <a:gd name="T89" fmla="*/ 2 h 28"/>
                    <a:gd name="T90" fmla="*/ 8 w 29"/>
                    <a:gd name="T91" fmla="*/ 4 h 28"/>
                    <a:gd name="T92" fmla="*/ 6 w 29"/>
                    <a:gd name="T93" fmla="*/ 4 h 28"/>
                    <a:gd name="T94" fmla="*/ 4 w 29"/>
                    <a:gd name="T95" fmla="*/ 4 h 28"/>
                    <a:gd name="T96" fmla="*/ 3 w 29"/>
                    <a:gd name="T97" fmla="*/ 7 h 28"/>
                    <a:gd name="T98" fmla="*/ 12 w 29"/>
                    <a:gd name="T99" fmla="*/ 6 h 28"/>
                    <a:gd name="T100" fmla="*/ 22 w 29"/>
                    <a:gd name="T101" fmla="*/ 12 h 28"/>
                    <a:gd name="T102" fmla="*/ 17 w 29"/>
                    <a:gd name="T103" fmla="*/ 22 h 28"/>
                    <a:gd name="T104" fmla="*/ 6 w 29"/>
                    <a:gd name="T105" fmla="*/ 17 h 28"/>
                    <a:gd name="T106" fmla="*/ 12 w 29"/>
                    <a:gd name="T107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" h="28">
                      <a:moveTo>
                        <a:pt x="3" y="7"/>
                      </a:moveTo>
                      <a:cubicBezTo>
                        <a:pt x="4" y="7"/>
                        <a:pt x="4" y="9"/>
                        <a:pt x="4" y="9"/>
                      </a:cubicBezTo>
                      <a:cubicBezTo>
                        <a:pt x="4" y="9"/>
                        <a:pt x="3" y="10"/>
                        <a:pt x="2" y="9"/>
                      </a:cubicBezTo>
                      <a:cubicBezTo>
                        <a:pt x="1" y="9"/>
                        <a:pt x="0" y="10"/>
                        <a:pt x="0" y="11"/>
                      </a:cubicBezTo>
                      <a:cubicBezTo>
                        <a:pt x="0" y="12"/>
                        <a:pt x="0" y="13"/>
                        <a:pt x="1" y="13"/>
                      </a:cubicBezTo>
                      <a:cubicBezTo>
                        <a:pt x="2" y="13"/>
                        <a:pt x="3" y="15"/>
                        <a:pt x="3" y="15"/>
                      </a:cubicBezTo>
                      <a:cubicBezTo>
                        <a:pt x="3" y="16"/>
                        <a:pt x="2" y="16"/>
                        <a:pt x="1" y="16"/>
                      </a:cubicBezTo>
                      <a:cubicBezTo>
                        <a:pt x="1" y="17"/>
                        <a:pt x="0" y="18"/>
                        <a:pt x="1" y="19"/>
                      </a:cubicBezTo>
                      <a:cubicBezTo>
                        <a:pt x="1" y="20"/>
                        <a:pt x="2" y="20"/>
                        <a:pt x="3" y="20"/>
                      </a:cubicBezTo>
                      <a:cubicBezTo>
                        <a:pt x="3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4" y="23"/>
                      </a:cubicBezTo>
                      <a:cubicBezTo>
                        <a:pt x="4" y="23"/>
                        <a:pt x="4" y="24"/>
                        <a:pt x="5" y="25"/>
                      </a:cubicBezTo>
                      <a:cubicBezTo>
                        <a:pt x="5" y="26"/>
                        <a:pt x="7" y="26"/>
                        <a:pt x="7" y="25"/>
                      </a:cubicBezTo>
                      <a:cubicBezTo>
                        <a:pt x="8" y="25"/>
                        <a:pt x="9" y="25"/>
                        <a:pt x="9" y="25"/>
                      </a:cubicBezTo>
                      <a:cubicBezTo>
                        <a:pt x="10" y="25"/>
                        <a:pt x="10" y="26"/>
                        <a:pt x="10" y="27"/>
                      </a:cubicBezTo>
                      <a:cubicBezTo>
                        <a:pt x="10" y="27"/>
                        <a:pt x="10" y="28"/>
                        <a:pt x="11" y="28"/>
                      </a:cubicBezTo>
                      <a:cubicBezTo>
                        <a:pt x="12" y="28"/>
                        <a:pt x="13" y="28"/>
                        <a:pt x="13" y="27"/>
                      </a:cubicBezTo>
                      <a:cubicBezTo>
                        <a:pt x="14" y="27"/>
                        <a:pt x="15" y="26"/>
                        <a:pt x="15" y="26"/>
                      </a:cubicBezTo>
                      <a:cubicBezTo>
                        <a:pt x="16" y="26"/>
                        <a:pt x="16" y="26"/>
                        <a:pt x="17" y="27"/>
                      </a:cubicBezTo>
                      <a:cubicBezTo>
                        <a:pt x="17" y="28"/>
                        <a:pt x="18" y="28"/>
                        <a:pt x="19" y="28"/>
                      </a:cubicBezTo>
                      <a:cubicBezTo>
                        <a:pt x="20" y="28"/>
                        <a:pt x="20" y="27"/>
                        <a:pt x="20" y="26"/>
                      </a:cubicBezTo>
                      <a:cubicBezTo>
                        <a:pt x="20" y="25"/>
                        <a:pt x="21" y="24"/>
                        <a:pt x="21" y="24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5"/>
                        <a:pt x="24" y="25"/>
                        <a:pt x="25" y="24"/>
                      </a:cubicBezTo>
                      <a:cubicBezTo>
                        <a:pt x="26" y="23"/>
                        <a:pt x="26" y="22"/>
                        <a:pt x="25" y="21"/>
                      </a:cubicBezTo>
                      <a:cubicBezTo>
                        <a:pt x="25" y="21"/>
                        <a:pt x="25" y="20"/>
                        <a:pt x="25" y="19"/>
                      </a:cubicBezTo>
                      <a:cubicBezTo>
                        <a:pt x="25" y="19"/>
                        <a:pt x="26" y="19"/>
                        <a:pt x="27" y="19"/>
                      </a:cubicBezTo>
                      <a:cubicBezTo>
                        <a:pt x="28" y="19"/>
                        <a:pt x="28" y="18"/>
                        <a:pt x="29" y="17"/>
                      </a:cubicBezTo>
                      <a:cubicBezTo>
                        <a:pt x="29" y="16"/>
                        <a:pt x="28" y="15"/>
                        <a:pt x="28" y="15"/>
                      </a:cubicBezTo>
                      <a:cubicBezTo>
                        <a:pt x="27" y="15"/>
                        <a:pt x="26" y="14"/>
                        <a:pt x="26" y="13"/>
                      </a:cubicBezTo>
                      <a:cubicBezTo>
                        <a:pt x="26" y="13"/>
                        <a:pt x="27" y="12"/>
                        <a:pt x="27" y="12"/>
                      </a:cubicBezTo>
                      <a:cubicBezTo>
                        <a:pt x="28" y="12"/>
                        <a:pt x="28" y="11"/>
                        <a:pt x="28" y="10"/>
                      </a:cubicBezTo>
                      <a:cubicBezTo>
                        <a:pt x="28" y="9"/>
                        <a:pt x="27" y="8"/>
                        <a:pt x="26" y="8"/>
                      </a:cubicBezTo>
                      <a:cubicBezTo>
                        <a:pt x="26" y="9"/>
                        <a:pt x="24" y="8"/>
                        <a:pt x="24" y="7"/>
                      </a:cubicBezTo>
                      <a:cubicBezTo>
                        <a:pt x="24" y="7"/>
                        <a:pt x="24" y="6"/>
                        <a:pt x="25" y="6"/>
                      </a:cubicBezTo>
                      <a:cubicBezTo>
                        <a:pt x="25" y="5"/>
                        <a:pt x="25" y="4"/>
                        <a:pt x="24" y="3"/>
                      </a:cubicBezTo>
                      <a:cubicBezTo>
                        <a:pt x="23" y="3"/>
                        <a:pt x="22" y="3"/>
                        <a:pt x="22" y="3"/>
                      </a:cubicBezTo>
                      <a:cubicBezTo>
                        <a:pt x="21" y="4"/>
                        <a:pt x="20" y="4"/>
                        <a:pt x="19" y="3"/>
                      </a:cubicBezTo>
                      <a:cubicBezTo>
                        <a:pt x="19" y="3"/>
                        <a:pt x="19" y="2"/>
                        <a:pt x="19" y="2"/>
                      </a:cubicBezTo>
                      <a:cubicBezTo>
                        <a:pt x="19" y="1"/>
                        <a:pt x="18" y="0"/>
                        <a:pt x="17" y="0"/>
                      </a:cubicBezTo>
                      <a:cubicBezTo>
                        <a:pt x="16" y="0"/>
                        <a:pt x="15" y="0"/>
                        <a:pt x="15" y="1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3" y="2"/>
                        <a:pt x="12" y="2"/>
                        <a:pt x="12" y="1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9" y="1"/>
                        <a:pt x="8" y="2"/>
                        <a:pt x="9" y="2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7" y="5"/>
                        <a:pt x="7" y="4"/>
                        <a:pt x="6" y="4"/>
                      </a:cubicBezTo>
                      <a:cubicBezTo>
                        <a:pt x="5" y="3"/>
                        <a:pt x="4" y="4"/>
                        <a:pt x="4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lose/>
                      <a:moveTo>
                        <a:pt x="12" y="6"/>
                      </a:moveTo>
                      <a:cubicBezTo>
                        <a:pt x="16" y="5"/>
                        <a:pt x="21" y="7"/>
                        <a:pt x="22" y="12"/>
                      </a:cubicBezTo>
                      <a:cubicBezTo>
                        <a:pt x="24" y="16"/>
                        <a:pt x="21" y="21"/>
                        <a:pt x="17" y="22"/>
                      </a:cubicBezTo>
                      <a:cubicBezTo>
                        <a:pt x="13" y="23"/>
                        <a:pt x="8" y="21"/>
                        <a:pt x="6" y="17"/>
                      </a:cubicBezTo>
                      <a:cubicBezTo>
                        <a:pt x="5" y="12"/>
                        <a:pt x="7" y="8"/>
                        <a:pt x="12" y="6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</p:grpSp>
        </p:grpSp>
        <p:sp>
          <p:nvSpPr>
            <p:cNvPr id="38" name="矩形 37"/>
            <p:cNvSpPr/>
            <p:nvPr/>
          </p:nvSpPr>
          <p:spPr>
            <a:xfrm>
              <a:off x="7367116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0" name="组合 79"/>
          <p:cNvGrpSpPr/>
          <p:nvPr userDrawn="1"/>
        </p:nvGrpSpPr>
        <p:grpSpPr>
          <a:xfrm>
            <a:off x="8956611" y="285728"/>
            <a:ext cx="996247" cy="1000132"/>
            <a:chOff x="8563703" y="285728"/>
            <a:chExt cx="996247" cy="1000132"/>
          </a:xfrm>
        </p:grpSpPr>
        <p:grpSp>
          <p:nvGrpSpPr>
            <p:cNvPr id="45" name="组合 55"/>
            <p:cNvGrpSpPr/>
            <p:nvPr/>
          </p:nvGrpSpPr>
          <p:grpSpPr>
            <a:xfrm>
              <a:off x="8762966" y="285728"/>
              <a:ext cx="597720" cy="597720"/>
              <a:chOff x="6494501" y="4230044"/>
              <a:chExt cx="696763" cy="696763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6494501" y="423004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48" name="任意多边形 47"/>
              <p:cNvSpPr>
                <a:spLocks/>
              </p:cNvSpPr>
              <p:nvPr/>
            </p:nvSpPr>
            <p:spPr bwMode="auto">
              <a:xfrm>
                <a:off x="6609467" y="4389660"/>
                <a:ext cx="488930" cy="374848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6" name="矩形 45"/>
            <p:cNvSpPr/>
            <p:nvPr/>
          </p:nvSpPr>
          <p:spPr>
            <a:xfrm>
              <a:off x="8563703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1" name="组合 80"/>
          <p:cNvGrpSpPr/>
          <p:nvPr userDrawn="1"/>
        </p:nvGrpSpPr>
        <p:grpSpPr>
          <a:xfrm>
            <a:off x="9956743" y="285728"/>
            <a:ext cx="996247" cy="1000132"/>
            <a:chOff x="9760290" y="285728"/>
            <a:chExt cx="996247" cy="1000132"/>
          </a:xfrm>
        </p:grpSpPr>
        <p:grpSp>
          <p:nvGrpSpPr>
            <p:cNvPr id="50" name="组合 43"/>
            <p:cNvGrpSpPr/>
            <p:nvPr/>
          </p:nvGrpSpPr>
          <p:grpSpPr>
            <a:xfrm>
              <a:off x="9959553" y="285728"/>
              <a:ext cx="597720" cy="597720"/>
              <a:chOff x="4840168" y="3971584"/>
              <a:chExt cx="522572" cy="522572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4840168" y="3971584"/>
                <a:ext cx="522572" cy="52257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68" name="组合 137"/>
              <p:cNvGrpSpPr/>
              <p:nvPr/>
            </p:nvGrpSpPr>
            <p:grpSpPr>
              <a:xfrm>
                <a:off x="4981489" y="4078661"/>
                <a:ext cx="239931" cy="308418"/>
                <a:chOff x="731016" y="1671338"/>
                <a:chExt cx="366231" cy="470769"/>
              </a:xfrm>
              <a:solidFill>
                <a:srgbClr val="B91F38"/>
              </a:solidFill>
            </p:grpSpPr>
            <p:sp>
              <p:nvSpPr>
                <p:cNvPr id="69" name="Freeform 108"/>
                <p:cNvSpPr>
                  <a:spLocks/>
                </p:cNvSpPr>
                <p:nvPr/>
              </p:nvSpPr>
              <p:spPr bwMode="auto">
                <a:xfrm flipH="1">
                  <a:off x="731016" y="2089492"/>
                  <a:ext cx="51922" cy="52615"/>
                </a:xfrm>
                <a:custGeom>
                  <a:avLst/>
                  <a:gdLst>
                    <a:gd name="T0" fmla="*/ 0 w 32"/>
                    <a:gd name="T1" fmla="*/ 32 h 32"/>
                    <a:gd name="T2" fmla="*/ 16 w 32"/>
                    <a:gd name="T3" fmla="*/ 32 h 32"/>
                    <a:gd name="T4" fmla="*/ 32 w 32"/>
                    <a:gd name="T5" fmla="*/ 16 h 32"/>
                    <a:gd name="T6" fmla="*/ 32 w 32"/>
                    <a:gd name="T7" fmla="*/ 0 h 32"/>
                    <a:gd name="T8" fmla="*/ 0 w 32"/>
                    <a:gd name="T9" fmla="*/ 0 h 32"/>
                    <a:gd name="T10" fmla="*/ 0 w 32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">
                      <a:moveTo>
                        <a:pt x="0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70" name="Freeform 109"/>
                <p:cNvSpPr>
                  <a:spLocks noEditPoints="1"/>
                </p:cNvSpPr>
                <p:nvPr/>
              </p:nvSpPr>
              <p:spPr bwMode="auto">
                <a:xfrm flipH="1">
                  <a:off x="731016" y="1671338"/>
                  <a:ext cx="366231" cy="470769"/>
                </a:xfrm>
                <a:custGeom>
                  <a:avLst/>
                  <a:gdLst>
                    <a:gd name="T0" fmla="*/ 208 w 224"/>
                    <a:gd name="T1" fmla="*/ 0 h 288"/>
                    <a:gd name="T2" fmla="*/ 16 w 224"/>
                    <a:gd name="T3" fmla="*/ 0 h 288"/>
                    <a:gd name="T4" fmla="*/ 0 w 224"/>
                    <a:gd name="T5" fmla="*/ 16 h 288"/>
                    <a:gd name="T6" fmla="*/ 0 w 224"/>
                    <a:gd name="T7" fmla="*/ 272 h 288"/>
                    <a:gd name="T8" fmla="*/ 16 w 224"/>
                    <a:gd name="T9" fmla="*/ 288 h 288"/>
                    <a:gd name="T10" fmla="*/ 176 w 224"/>
                    <a:gd name="T11" fmla="*/ 288 h 288"/>
                    <a:gd name="T12" fmla="*/ 176 w 224"/>
                    <a:gd name="T13" fmla="*/ 144 h 288"/>
                    <a:gd name="T14" fmla="*/ 224 w 224"/>
                    <a:gd name="T15" fmla="*/ 144 h 288"/>
                    <a:gd name="T16" fmla="*/ 224 w 224"/>
                    <a:gd name="T17" fmla="*/ 16 h 288"/>
                    <a:gd name="T18" fmla="*/ 208 w 224"/>
                    <a:gd name="T19" fmla="*/ 0 h 288"/>
                    <a:gd name="T20" fmla="*/ 168 w 224"/>
                    <a:gd name="T21" fmla="*/ 104 h 288"/>
                    <a:gd name="T22" fmla="*/ 56 w 224"/>
                    <a:gd name="T23" fmla="*/ 104 h 288"/>
                    <a:gd name="T24" fmla="*/ 56 w 224"/>
                    <a:gd name="T25" fmla="*/ 88 h 288"/>
                    <a:gd name="T26" fmla="*/ 168 w 224"/>
                    <a:gd name="T27" fmla="*/ 88 h 288"/>
                    <a:gd name="T28" fmla="*/ 168 w 224"/>
                    <a:gd name="T29" fmla="*/ 104 h 288"/>
                    <a:gd name="T30" fmla="*/ 168 w 224"/>
                    <a:gd name="T31" fmla="*/ 72 h 288"/>
                    <a:gd name="T32" fmla="*/ 56 w 224"/>
                    <a:gd name="T33" fmla="*/ 72 h 288"/>
                    <a:gd name="T34" fmla="*/ 56 w 224"/>
                    <a:gd name="T35" fmla="*/ 56 h 288"/>
                    <a:gd name="T36" fmla="*/ 168 w 224"/>
                    <a:gd name="T37" fmla="*/ 56 h 288"/>
                    <a:gd name="T38" fmla="*/ 168 w 224"/>
                    <a:gd name="T39" fmla="*/ 7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4" h="288">
                      <a:moveTo>
                        <a:pt x="208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281"/>
                        <a:pt x="7" y="288"/>
                        <a:pt x="16" y="288"/>
                      </a:cubicBezTo>
                      <a:cubicBezTo>
                        <a:pt x="176" y="288"/>
                        <a:pt x="176" y="288"/>
                        <a:pt x="176" y="288"/>
                      </a:cubicBezTo>
                      <a:cubicBezTo>
                        <a:pt x="176" y="144"/>
                        <a:pt x="176" y="144"/>
                        <a:pt x="176" y="144"/>
                      </a:cubicBezTo>
                      <a:cubicBezTo>
                        <a:pt x="224" y="144"/>
                        <a:pt x="224" y="144"/>
                        <a:pt x="224" y="144"/>
                      </a:cubicBezTo>
                      <a:cubicBezTo>
                        <a:pt x="224" y="16"/>
                        <a:pt x="224" y="16"/>
                        <a:pt x="224" y="16"/>
                      </a:cubicBezTo>
                      <a:cubicBezTo>
                        <a:pt x="224" y="7"/>
                        <a:pt x="217" y="0"/>
                        <a:pt x="208" y="0"/>
                      </a:cubicBezTo>
                      <a:close/>
                      <a:moveTo>
                        <a:pt x="168" y="104"/>
                      </a:moveTo>
                      <a:cubicBezTo>
                        <a:pt x="56" y="104"/>
                        <a:pt x="56" y="104"/>
                        <a:pt x="56" y="104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168" y="88"/>
                        <a:pt x="168" y="88"/>
                        <a:pt x="168" y="88"/>
                      </a:cubicBezTo>
                      <a:lnTo>
                        <a:pt x="168" y="104"/>
                      </a:lnTo>
                      <a:close/>
                      <a:moveTo>
                        <a:pt x="168" y="72"/>
                      </a:moveTo>
                      <a:cubicBezTo>
                        <a:pt x="56" y="72"/>
                        <a:pt x="56" y="72"/>
                        <a:pt x="56" y="72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168" y="56"/>
                        <a:pt x="168" y="56"/>
                        <a:pt x="168" y="56"/>
                      </a:cubicBezTo>
                      <a:lnTo>
                        <a:pt x="168" y="7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71" name="Rectangle 110"/>
                <p:cNvSpPr>
                  <a:spLocks noChangeArrowheads="1"/>
                </p:cNvSpPr>
                <p:nvPr/>
              </p:nvSpPr>
              <p:spPr bwMode="auto">
                <a:xfrm flipH="1">
                  <a:off x="731016" y="1937200"/>
                  <a:ext cx="51922" cy="51924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72" name="Rectangle 111"/>
                <p:cNvSpPr>
                  <a:spLocks noChangeArrowheads="1"/>
                </p:cNvSpPr>
                <p:nvPr/>
              </p:nvSpPr>
              <p:spPr bwMode="auto">
                <a:xfrm flipH="1">
                  <a:off x="731016" y="2013001"/>
                  <a:ext cx="51922" cy="52615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</p:grpSp>
        </p:grpSp>
        <p:sp>
          <p:nvSpPr>
            <p:cNvPr id="51" name="矩形 50"/>
            <p:cNvSpPr/>
            <p:nvPr/>
          </p:nvSpPr>
          <p:spPr>
            <a:xfrm>
              <a:off x="9760290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2" name="组合 81"/>
          <p:cNvGrpSpPr/>
          <p:nvPr userDrawn="1"/>
        </p:nvGrpSpPr>
        <p:grpSpPr>
          <a:xfrm>
            <a:off x="10956875" y="285728"/>
            <a:ext cx="996247" cy="1000132"/>
            <a:chOff x="10956875" y="285728"/>
            <a:chExt cx="996247" cy="1000132"/>
          </a:xfrm>
        </p:grpSpPr>
        <p:grpSp>
          <p:nvGrpSpPr>
            <p:cNvPr id="74" name="组合 66"/>
            <p:cNvGrpSpPr/>
            <p:nvPr/>
          </p:nvGrpSpPr>
          <p:grpSpPr>
            <a:xfrm>
              <a:off x="11156138" y="285728"/>
              <a:ext cx="597720" cy="597720"/>
              <a:chOff x="9881420" y="2714620"/>
              <a:chExt cx="784512" cy="784512"/>
            </a:xfrm>
          </p:grpSpPr>
          <p:sp>
            <p:nvSpPr>
              <p:cNvPr id="76" name="椭圆 75"/>
              <p:cNvSpPr/>
              <p:nvPr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77" name="Freeform 9"/>
              <p:cNvSpPr>
                <a:spLocks noEditPoints="1"/>
              </p:cNvSpPr>
              <p:nvPr/>
            </p:nvSpPr>
            <p:spPr bwMode="auto">
              <a:xfrm>
                <a:off x="10009309" y="2843474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5" name="矩形 74"/>
            <p:cNvSpPr/>
            <p:nvPr/>
          </p:nvSpPr>
          <p:spPr>
            <a:xfrm>
              <a:off x="10956875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sp>
        <p:nvSpPr>
          <p:cNvPr id="83" name="TextBox 82"/>
          <p:cNvSpPr txBox="1"/>
          <p:nvPr userDrawn="1"/>
        </p:nvSpPr>
        <p:spPr>
          <a:xfrm>
            <a:off x="398518" y="47688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_GBK" pitchFamily="2" charset="-122"/>
                <a:ea typeface="方正兰亭粗黑_GBK" pitchFamily="2" charset="-122"/>
              </a:rPr>
              <a:t>年度工作概括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方正兰亭粗黑_GBK" pitchFamily="2" charset="-122"/>
              <a:ea typeface="方正兰亭粗黑_GBK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二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 userDrawn="1"/>
        </p:nvSpPr>
        <p:spPr>
          <a:xfrm>
            <a:off x="0" y="1198956"/>
            <a:ext cx="12189600" cy="154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grpSp>
        <p:nvGrpSpPr>
          <p:cNvPr id="30" name="组合 29"/>
          <p:cNvGrpSpPr/>
          <p:nvPr userDrawn="1"/>
        </p:nvGrpSpPr>
        <p:grpSpPr>
          <a:xfrm>
            <a:off x="6956347" y="285728"/>
            <a:ext cx="996247" cy="1000132"/>
            <a:chOff x="6170529" y="285728"/>
            <a:chExt cx="996247" cy="1000132"/>
          </a:xfrm>
        </p:grpSpPr>
        <p:grpSp>
          <p:nvGrpSpPr>
            <p:cNvPr id="32" name="组合 31"/>
            <p:cNvGrpSpPr/>
            <p:nvPr/>
          </p:nvGrpSpPr>
          <p:grpSpPr>
            <a:xfrm>
              <a:off x="6369792" y="285728"/>
              <a:ext cx="597720" cy="597720"/>
              <a:chOff x="6501056" y="1873013"/>
              <a:chExt cx="696763" cy="696763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6501056" y="1873013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36" name="组合 113"/>
              <p:cNvGrpSpPr>
                <a:grpSpLocks noChangeAspect="1"/>
              </p:cNvGrpSpPr>
              <p:nvPr/>
            </p:nvGrpSpPr>
            <p:grpSpPr>
              <a:xfrm>
                <a:off x="6616022" y="1996255"/>
                <a:ext cx="466830" cy="450242"/>
                <a:chOff x="7019925" y="5499100"/>
                <a:chExt cx="312738" cy="301626"/>
              </a:xfrm>
              <a:solidFill>
                <a:srgbClr val="BBBE2C"/>
              </a:solidFill>
            </p:grpSpPr>
            <p:sp>
              <p:nvSpPr>
                <p:cNvPr id="37" name="Freeform 252"/>
                <p:cNvSpPr>
                  <a:spLocks/>
                </p:cNvSpPr>
                <p:nvPr/>
              </p:nvSpPr>
              <p:spPr bwMode="auto">
                <a:xfrm>
                  <a:off x="7069138" y="5567363"/>
                  <a:ext cx="214313" cy="233363"/>
                </a:xfrm>
                <a:custGeom>
                  <a:avLst/>
                  <a:gdLst>
                    <a:gd name="T0" fmla="*/ 0 w 57"/>
                    <a:gd name="T1" fmla="*/ 26 h 62"/>
                    <a:gd name="T2" fmla="*/ 0 w 57"/>
                    <a:gd name="T3" fmla="*/ 59 h 62"/>
                    <a:gd name="T4" fmla="*/ 2 w 57"/>
                    <a:gd name="T5" fmla="*/ 62 h 62"/>
                    <a:gd name="T6" fmla="*/ 4 w 57"/>
                    <a:gd name="T7" fmla="*/ 62 h 62"/>
                    <a:gd name="T8" fmla="*/ 19 w 57"/>
                    <a:gd name="T9" fmla="*/ 62 h 62"/>
                    <a:gd name="T10" fmla="*/ 21 w 57"/>
                    <a:gd name="T11" fmla="*/ 62 h 62"/>
                    <a:gd name="T12" fmla="*/ 21 w 57"/>
                    <a:gd name="T13" fmla="*/ 61 h 62"/>
                    <a:gd name="T14" fmla="*/ 21 w 57"/>
                    <a:gd name="T15" fmla="*/ 45 h 62"/>
                    <a:gd name="T16" fmla="*/ 36 w 57"/>
                    <a:gd name="T17" fmla="*/ 45 h 62"/>
                    <a:gd name="T18" fmla="*/ 36 w 57"/>
                    <a:gd name="T19" fmla="*/ 61 h 62"/>
                    <a:gd name="T20" fmla="*/ 37 w 57"/>
                    <a:gd name="T21" fmla="*/ 62 h 62"/>
                    <a:gd name="T22" fmla="*/ 38 w 57"/>
                    <a:gd name="T23" fmla="*/ 62 h 62"/>
                    <a:gd name="T24" fmla="*/ 53 w 57"/>
                    <a:gd name="T25" fmla="*/ 62 h 62"/>
                    <a:gd name="T26" fmla="*/ 56 w 57"/>
                    <a:gd name="T27" fmla="*/ 62 h 62"/>
                    <a:gd name="T28" fmla="*/ 57 w 57"/>
                    <a:gd name="T29" fmla="*/ 59 h 62"/>
                    <a:gd name="T30" fmla="*/ 57 w 57"/>
                    <a:gd name="T31" fmla="*/ 26 h 62"/>
                    <a:gd name="T32" fmla="*/ 29 w 57"/>
                    <a:gd name="T33" fmla="*/ 0 h 62"/>
                    <a:gd name="T34" fmla="*/ 0 w 57"/>
                    <a:gd name="T35" fmla="*/ 2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" h="62">
                      <a:moveTo>
                        <a:pt x="0" y="26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2"/>
                        <a:pt x="2" y="62"/>
                      </a:cubicBezTo>
                      <a:cubicBezTo>
                        <a:pt x="3" y="62"/>
                        <a:pt x="3" y="62"/>
                        <a:pt x="4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20" y="62"/>
                        <a:pt x="20" y="62"/>
                        <a:pt x="21" y="62"/>
                      </a:cubicBezTo>
                      <a:cubicBezTo>
                        <a:pt x="21" y="62"/>
                        <a:pt x="21" y="61"/>
                        <a:pt x="21" y="61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6" y="61"/>
                        <a:pt x="37" y="62"/>
                        <a:pt x="37" y="62"/>
                      </a:cubicBezTo>
                      <a:cubicBezTo>
                        <a:pt x="37" y="62"/>
                        <a:pt x="38" y="62"/>
                        <a:pt x="38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4" y="62"/>
                        <a:pt x="55" y="62"/>
                        <a:pt x="56" y="62"/>
                      </a:cubicBezTo>
                      <a:cubicBezTo>
                        <a:pt x="56" y="62"/>
                        <a:pt x="57" y="61"/>
                        <a:pt x="57" y="59"/>
                      </a:cubicBezTo>
                      <a:cubicBezTo>
                        <a:pt x="57" y="26"/>
                        <a:pt x="57" y="26"/>
                        <a:pt x="57" y="26"/>
                      </a:cubicBezTo>
                      <a:cubicBezTo>
                        <a:pt x="29" y="0"/>
                        <a:pt x="29" y="0"/>
                        <a:pt x="29" y="0"/>
                      </a:cubicBez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  <p:sp>
              <p:nvSpPr>
                <p:cNvPr id="38" name="Freeform 253"/>
                <p:cNvSpPr>
                  <a:spLocks/>
                </p:cNvSpPr>
                <p:nvPr/>
              </p:nvSpPr>
              <p:spPr bwMode="auto">
                <a:xfrm>
                  <a:off x="7019925" y="5499100"/>
                  <a:ext cx="312738" cy="169863"/>
                </a:xfrm>
                <a:custGeom>
                  <a:avLst/>
                  <a:gdLst>
                    <a:gd name="T0" fmla="*/ 81 w 83"/>
                    <a:gd name="T1" fmla="*/ 35 h 45"/>
                    <a:gd name="T2" fmla="*/ 68 w 83"/>
                    <a:gd name="T3" fmla="*/ 23 h 45"/>
                    <a:gd name="T4" fmla="*/ 68 w 83"/>
                    <a:gd name="T5" fmla="*/ 4 h 45"/>
                    <a:gd name="T6" fmla="*/ 66 w 83"/>
                    <a:gd name="T7" fmla="*/ 2 h 45"/>
                    <a:gd name="T8" fmla="*/ 61 w 83"/>
                    <a:gd name="T9" fmla="*/ 2 h 45"/>
                    <a:gd name="T10" fmla="*/ 59 w 83"/>
                    <a:gd name="T11" fmla="*/ 4 h 45"/>
                    <a:gd name="T12" fmla="*/ 59 w 83"/>
                    <a:gd name="T13" fmla="*/ 15 h 45"/>
                    <a:gd name="T14" fmla="*/ 45 w 83"/>
                    <a:gd name="T15" fmla="*/ 2 h 45"/>
                    <a:gd name="T16" fmla="*/ 38 w 83"/>
                    <a:gd name="T17" fmla="*/ 2 h 45"/>
                    <a:gd name="T18" fmla="*/ 2 w 83"/>
                    <a:gd name="T19" fmla="*/ 35 h 45"/>
                    <a:gd name="T20" fmla="*/ 2 w 83"/>
                    <a:gd name="T21" fmla="*/ 43 h 45"/>
                    <a:gd name="T22" fmla="*/ 6 w 83"/>
                    <a:gd name="T23" fmla="*/ 44 h 45"/>
                    <a:gd name="T24" fmla="*/ 10 w 83"/>
                    <a:gd name="T25" fmla="*/ 43 h 45"/>
                    <a:gd name="T26" fmla="*/ 42 w 83"/>
                    <a:gd name="T27" fmla="*/ 13 h 45"/>
                    <a:gd name="T28" fmla="*/ 74 w 83"/>
                    <a:gd name="T29" fmla="*/ 43 h 45"/>
                    <a:gd name="T30" fmla="*/ 81 w 83"/>
                    <a:gd name="T31" fmla="*/ 43 h 45"/>
                    <a:gd name="T32" fmla="*/ 81 w 83"/>
                    <a:gd name="T3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45">
                      <a:moveTo>
                        <a:pt x="81" y="35"/>
                      </a:move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68" y="3"/>
                        <a:pt x="67" y="2"/>
                        <a:pt x="66" y="2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0" y="2"/>
                        <a:pt x="59" y="3"/>
                        <a:pt x="59" y="4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43" y="0"/>
                        <a:pt x="40" y="0"/>
                        <a:pt x="38" y="2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0" y="37"/>
                        <a:pt x="0" y="40"/>
                        <a:pt x="2" y="43"/>
                      </a:cubicBezTo>
                      <a:cubicBezTo>
                        <a:pt x="3" y="44"/>
                        <a:pt x="5" y="44"/>
                        <a:pt x="6" y="44"/>
                      </a:cubicBezTo>
                      <a:cubicBezTo>
                        <a:pt x="7" y="44"/>
                        <a:pt x="9" y="44"/>
                        <a:pt x="10" y="4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74" y="43"/>
                        <a:pt x="74" y="43"/>
                        <a:pt x="74" y="43"/>
                      </a:cubicBezTo>
                      <a:cubicBezTo>
                        <a:pt x="76" y="45"/>
                        <a:pt x="80" y="45"/>
                        <a:pt x="81" y="43"/>
                      </a:cubicBezTo>
                      <a:cubicBezTo>
                        <a:pt x="83" y="40"/>
                        <a:pt x="83" y="37"/>
                        <a:pt x="81" y="35"/>
                      </a:cubicBez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</p:grpSp>
        </p:grpSp>
        <p:sp>
          <p:nvSpPr>
            <p:cNvPr id="34" name="矩形 33"/>
            <p:cNvSpPr/>
            <p:nvPr/>
          </p:nvSpPr>
          <p:spPr>
            <a:xfrm>
              <a:off x="6170529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39" name="组合 38"/>
          <p:cNvGrpSpPr/>
          <p:nvPr userDrawn="1"/>
        </p:nvGrpSpPr>
        <p:grpSpPr>
          <a:xfrm>
            <a:off x="7956479" y="285728"/>
            <a:ext cx="996247" cy="1000132"/>
            <a:chOff x="7367116" y="285728"/>
            <a:chExt cx="996247" cy="1000132"/>
          </a:xfrm>
        </p:grpSpPr>
        <p:grpSp>
          <p:nvGrpSpPr>
            <p:cNvPr id="40" name="组合 36"/>
            <p:cNvGrpSpPr/>
            <p:nvPr userDrawn="1"/>
          </p:nvGrpSpPr>
          <p:grpSpPr>
            <a:xfrm>
              <a:off x="7566370" y="285728"/>
              <a:ext cx="597719" cy="597720"/>
              <a:chOff x="6501056" y="2921024"/>
              <a:chExt cx="696763" cy="696763"/>
            </a:xfrm>
          </p:grpSpPr>
          <p:sp>
            <p:nvSpPr>
              <p:cNvPr id="42" name="椭圆 41"/>
              <p:cNvSpPr/>
              <p:nvPr userDrawn="1"/>
            </p:nvSpPr>
            <p:spPr>
              <a:xfrm>
                <a:off x="6501056" y="2921024"/>
                <a:ext cx="696763" cy="6967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43" name="组合 118"/>
              <p:cNvGrpSpPr>
                <a:grpSpLocks noChangeAspect="1"/>
              </p:cNvGrpSpPr>
              <p:nvPr/>
            </p:nvGrpSpPr>
            <p:grpSpPr>
              <a:xfrm>
                <a:off x="6636679" y="3066938"/>
                <a:ext cx="455384" cy="390650"/>
                <a:chOff x="5084763" y="971550"/>
                <a:chExt cx="323850" cy="277813"/>
              </a:xfrm>
              <a:solidFill>
                <a:srgbClr val="4ABAB5"/>
              </a:solidFill>
            </p:grpSpPr>
            <p:sp>
              <p:nvSpPr>
                <p:cNvPr id="44" name="Freeform 301"/>
                <p:cNvSpPr>
                  <a:spLocks noEditPoints="1"/>
                </p:cNvSpPr>
                <p:nvPr/>
              </p:nvSpPr>
              <p:spPr bwMode="auto">
                <a:xfrm>
                  <a:off x="5191125" y="1031875"/>
                  <a:ext cx="217488" cy="217488"/>
                </a:xfrm>
                <a:custGeom>
                  <a:avLst/>
                  <a:gdLst>
                    <a:gd name="T0" fmla="*/ 6 w 58"/>
                    <a:gd name="T1" fmla="*/ 14 h 58"/>
                    <a:gd name="T2" fmla="*/ 7 w 58"/>
                    <a:gd name="T3" fmla="*/ 19 h 58"/>
                    <a:gd name="T4" fmla="*/ 4 w 58"/>
                    <a:gd name="T5" fmla="*/ 20 h 58"/>
                    <a:gd name="T6" fmla="*/ 0 w 58"/>
                    <a:gd name="T7" fmla="*/ 23 h 58"/>
                    <a:gd name="T8" fmla="*/ 2 w 58"/>
                    <a:gd name="T9" fmla="*/ 27 h 58"/>
                    <a:gd name="T10" fmla="*/ 5 w 58"/>
                    <a:gd name="T11" fmla="*/ 31 h 58"/>
                    <a:gd name="T12" fmla="*/ 2 w 58"/>
                    <a:gd name="T13" fmla="*/ 34 h 58"/>
                    <a:gd name="T14" fmla="*/ 1 w 58"/>
                    <a:gd name="T15" fmla="*/ 38 h 58"/>
                    <a:gd name="T16" fmla="*/ 5 w 58"/>
                    <a:gd name="T17" fmla="*/ 41 h 58"/>
                    <a:gd name="T18" fmla="*/ 8 w 58"/>
                    <a:gd name="T19" fmla="*/ 42 h 58"/>
                    <a:gd name="T20" fmla="*/ 8 w 58"/>
                    <a:gd name="T21" fmla="*/ 46 h 58"/>
                    <a:gd name="T22" fmla="*/ 9 w 58"/>
                    <a:gd name="T23" fmla="*/ 51 h 58"/>
                    <a:gd name="T24" fmla="*/ 14 w 58"/>
                    <a:gd name="T25" fmla="*/ 51 h 58"/>
                    <a:gd name="T26" fmla="*/ 18 w 58"/>
                    <a:gd name="T27" fmla="*/ 51 h 58"/>
                    <a:gd name="T28" fmla="*/ 19 w 58"/>
                    <a:gd name="T29" fmla="*/ 54 h 58"/>
                    <a:gd name="T30" fmla="*/ 22 w 58"/>
                    <a:gd name="T31" fmla="*/ 58 h 58"/>
                    <a:gd name="T32" fmla="*/ 27 w 58"/>
                    <a:gd name="T33" fmla="*/ 56 h 58"/>
                    <a:gd name="T34" fmla="*/ 31 w 58"/>
                    <a:gd name="T35" fmla="*/ 53 h 58"/>
                    <a:gd name="T36" fmla="*/ 33 w 58"/>
                    <a:gd name="T37" fmla="*/ 56 h 58"/>
                    <a:gd name="T38" fmla="*/ 38 w 58"/>
                    <a:gd name="T39" fmla="*/ 57 h 58"/>
                    <a:gd name="T40" fmla="*/ 40 w 58"/>
                    <a:gd name="T41" fmla="*/ 53 h 58"/>
                    <a:gd name="T42" fmla="*/ 42 w 58"/>
                    <a:gd name="T43" fmla="*/ 49 h 58"/>
                    <a:gd name="T44" fmla="*/ 46 w 58"/>
                    <a:gd name="T45" fmla="*/ 50 h 58"/>
                    <a:gd name="T46" fmla="*/ 50 w 58"/>
                    <a:gd name="T47" fmla="*/ 49 h 58"/>
                    <a:gd name="T48" fmla="*/ 51 w 58"/>
                    <a:gd name="T49" fmla="*/ 44 h 58"/>
                    <a:gd name="T50" fmla="*/ 50 w 58"/>
                    <a:gd name="T51" fmla="*/ 40 h 58"/>
                    <a:gd name="T52" fmla="*/ 54 w 58"/>
                    <a:gd name="T53" fmla="*/ 39 h 58"/>
                    <a:gd name="T54" fmla="*/ 57 w 58"/>
                    <a:gd name="T55" fmla="*/ 35 h 58"/>
                    <a:gd name="T56" fmla="*/ 55 w 58"/>
                    <a:gd name="T57" fmla="*/ 31 h 58"/>
                    <a:gd name="T58" fmla="*/ 52 w 58"/>
                    <a:gd name="T59" fmla="*/ 27 h 58"/>
                    <a:gd name="T60" fmla="*/ 55 w 58"/>
                    <a:gd name="T61" fmla="*/ 25 h 58"/>
                    <a:gd name="T62" fmla="*/ 56 w 58"/>
                    <a:gd name="T63" fmla="*/ 20 h 58"/>
                    <a:gd name="T64" fmla="*/ 53 w 58"/>
                    <a:gd name="T65" fmla="*/ 18 h 58"/>
                    <a:gd name="T66" fmla="*/ 48 w 58"/>
                    <a:gd name="T67" fmla="*/ 16 h 58"/>
                    <a:gd name="T68" fmla="*/ 49 w 58"/>
                    <a:gd name="T69" fmla="*/ 12 h 58"/>
                    <a:gd name="T70" fmla="*/ 48 w 58"/>
                    <a:gd name="T71" fmla="*/ 8 h 58"/>
                    <a:gd name="T72" fmla="*/ 44 w 58"/>
                    <a:gd name="T73" fmla="*/ 7 h 58"/>
                    <a:gd name="T74" fmla="*/ 39 w 58"/>
                    <a:gd name="T75" fmla="*/ 8 h 58"/>
                    <a:gd name="T76" fmla="*/ 38 w 58"/>
                    <a:gd name="T77" fmla="*/ 4 h 58"/>
                    <a:gd name="T78" fmla="*/ 35 w 58"/>
                    <a:gd name="T79" fmla="*/ 1 h 58"/>
                    <a:gd name="T80" fmla="*/ 30 w 58"/>
                    <a:gd name="T81" fmla="*/ 3 h 58"/>
                    <a:gd name="T82" fmla="*/ 27 w 58"/>
                    <a:gd name="T83" fmla="*/ 5 h 58"/>
                    <a:gd name="T84" fmla="*/ 24 w 58"/>
                    <a:gd name="T85" fmla="*/ 3 h 58"/>
                    <a:gd name="T86" fmla="*/ 20 w 58"/>
                    <a:gd name="T87" fmla="*/ 1 h 58"/>
                    <a:gd name="T88" fmla="*/ 17 w 58"/>
                    <a:gd name="T89" fmla="*/ 5 h 58"/>
                    <a:gd name="T90" fmla="*/ 15 w 58"/>
                    <a:gd name="T91" fmla="*/ 10 h 58"/>
                    <a:gd name="T92" fmla="*/ 12 w 58"/>
                    <a:gd name="T93" fmla="*/ 9 h 58"/>
                    <a:gd name="T94" fmla="*/ 7 w 58"/>
                    <a:gd name="T95" fmla="*/ 10 h 58"/>
                    <a:gd name="T96" fmla="*/ 6 w 58"/>
                    <a:gd name="T97" fmla="*/ 14 h 58"/>
                    <a:gd name="T98" fmla="*/ 23 w 58"/>
                    <a:gd name="T99" fmla="*/ 13 h 58"/>
                    <a:gd name="T100" fmla="*/ 45 w 58"/>
                    <a:gd name="T101" fmla="*/ 24 h 58"/>
                    <a:gd name="T102" fmla="*/ 34 w 58"/>
                    <a:gd name="T103" fmla="*/ 45 h 58"/>
                    <a:gd name="T104" fmla="*/ 13 w 58"/>
                    <a:gd name="T105" fmla="*/ 34 h 58"/>
                    <a:gd name="T106" fmla="*/ 23 w 58"/>
                    <a:gd name="T10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8" h="58">
                      <a:moveTo>
                        <a:pt x="6" y="14"/>
                      </a:moveTo>
                      <a:cubicBezTo>
                        <a:pt x="8" y="15"/>
                        <a:pt x="7" y="18"/>
                        <a:pt x="7" y="19"/>
                      </a:cubicBezTo>
                      <a:cubicBezTo>
                        <a:pt x="7" y="20"/>
                        <a:pt x="5" y="20"/>
                        <a:pt x="4" y="20"/>
                      </a:cubicBezTo>
                      <a:cubicBezTo>
                        <a:pt x="2" y="20"/>
                        <a:pt x="0" y="21"/>
                        <a:pt x="0" y="23"/>
                      </a:cubicBezTo>
                      <a:cubicBezTo>
                        <a:pt x="0" y="25"/>
                        <a:pt x="0" y="27"/>
                        <a:pt x="2" y="27"/>
                      </a:cubicBezTo>
                      <a:cubicBezTo>
                        <a:pt x="3" y="28"/>
                        <a:pt x="5" y="30"/>
                        <a:pt x="5" y="31"/>
                      </a:cubicBezTo>
                      <a:cubicBezTo>
                        <a:pt x="5" y="32"/>
                        <a:pt x="4" y="33"/>
                        <a:pt x="2" y="34"/>
                      </a:cubicBezTo>
                      <a:cubicBezTo>
                        <a:pt x="1" y="34"/>
                        <a:pt x="0" y="36"/>
                        <a:pt x="1" y="38"/>
                      </a:cubicBezTo>
                      <a:cubicBezTo>
                        <a:pt x="1" y="40"/>
                        <a:pt x="3" y="42"/>
                        <a:pt x="5" y="41"/>
                      </a:cubicBezTo>
                      <a:cubicBezTo>
                        <a:pt x="6" y="41"/>
                        <a:pt x="8" y="41"/>
                        <a:pt x="8" y="42"/>
                      </a:cubicBezTo>
                      <a:cubicBezTo>
                        <a:pt x="9" y="42"/>
                        <a:pt x="9" y="45"/>
                        <a:pt x="8" y="46"/>
                      </a:cubicBezTo>
                      <a:cubicBezTo>
                        <a:pt x="7" y="47"/>
                        <a:pt x="7" y="50"/>
                        <a:pt x="9" y="51"/>
                      </a:cubicBezTo>
                      <a:cubicBezTo>
                        <a:pt x="11" y="52"/>
                        <a:pt x="13" y="53"/>
                        <a:pt x="14" y="51"/>
                      </a:cubicBezTo>
                      <a:cubicBezTo>
                        <a:pt x="15" y="50"/>
                        <a:pt x="18" y="51"/>
                        <a:pt x="18" y="51"/>
                      </a:cubicBezTo>
                      <a:cubicBezTo>
                        <a:pt x="19" y="51"/>
                        <a:pt x="20" y="53"/>
                        <a:pt x="19" y="54"/>
                      </a:cubicBezTo>
                      <a:cubicBezTo>
                        <a:pt x="19" y="56"/>
                        <a:pt x="20" y="57"/>
                        <a:pt x="22" y="58"/>
                      </a:cubicBezTo>
                      <a:cubicBezTo>
                        <a:pt x="25" y="58"/>
                        <a:pt x="26" y="57"/>
                        <a:pt x="27" y="56"/>
                      </a:cubicBezTo>
                      <a:cubicBezTo>
                        <a:pt x="27" y="54"/>
                        <a:pt x="30" y="53"/>
                        <a:pt x="31" y="53"/>
                      </a:cubicBezTo>
                      <a:cubicBezTo>
                        <a:pt x="31" y="53"/>
                        <a:pt x="33" y="54"/>
                        <a:pt x="33" y="56"/>
                      </a:cubicBezTo>
                      <a:cubicBezTo>
                        <a:pt x="34" y="57"/>
                        <a:pt x="36" y="58"/>
                        <a:pt x="38" y="57"/>
                      </a:cubicBezTo>
                      <a:cubicBezTo>
                        <a:pt x="40" y="57"/>
                        <a:pt x="41" y="55"/>
                        <a:pt x="40" y="53"/>
                      </a:cubicBezTo>
                      <a:cubicBezTo>
                        <a:pt x="40" y="52"/>
                        <a:pt x="42" y="49"/>
                        <a:pt x="42" y="49"/>
                      </a:cubicBezTo>
                      <a:cubicBezTo>
                        <a:pt x="43" y="48"/>
                        <a:pt x="44" y="49"/>
                        <a:pt x="46" y="50"/>
                      </a:cubicBezTo>
                      <a:cubicBezTo>
                        <a:pt x="47" y="51"/>
                        <a:pt x="49" y="51"/>
                        <a:pt x="50" y="49"/>
                      </a:cubicBezTo>
                      <a:cubicBezTo>
                        <a:pt x="52" y="47"/>
                        <a:pt x="52" y="45"/>
                        <a:pt x="51" y="44"/>
                      </a:cubicBezTo>
                      <a:cubicBezTo>
                        <a:pt x="50" y="43"/>
                        <a:pt x="50" y="40"/>
                        <a:pt x="50" y="40"/>
                      </a:cubicBezTo>
                      <a:cubicBezTo>
                        <a:pt x="51" y="39"/>
                        <a:pt x="52" y="38"/>
                        <a:pt x="54" y="39"/>
                      </a:cubicBezTo>
                      <a:cubicBezTo>
                        <a:pt x="55" y="39"/>
                        <a:pt x="57" y="38"/>
                        <a:pt x="57" y="35"/>
                      </a:cubicBezTo>
                      <a:cubicBezTo>
                        <a:pt x="58" y="33"/>
                        <a:pt x="57" y="31"/>
                        <a:pt x="55" y="31"/>
                      </a:cubicBezTo>
                      <a:cubicBezTo>
                        <a:pt x="54" y="31"/>
                        <a:pt x="53" y="28"/>
                        <a:pt x="52" y="27"/>
                      </a:cubicBezTo>
                      <a:cubicBezTo>
                        <a:pt x="52" y="26"/>
                        <a:pt x="54" y="25"/>
                        <a:pt x="55" y="25"/>
                      </a:cubicBezTo>
                      <a:cubicBezTo>
                        <a:pt x="56" y="24"/>
                        <a:pt x="57" y="22"/>
                        <a:pt x="56" y="20"/>
                      </a:cubicBezTo>
                      <a:cubicBezTo>
                        <a:pt x="56" y="18"/>
                        <a:pt x="54" y="17"/>
                        <a:pt x="53" y="18"/>
                      </a:cubicBezTo>
                      <a:cubicBezTo>
                        <a:pt x="51" y="18"/>
                        <a:pt x="49" y="16"/>
                        <a:pt x="48" y="16"/>
                      </a:cubicBezTo>
                      <a:cubicBezTo>
                        <a:pt x="48" y="15"/>
                        <a:pt x="48" y="13"/>
                        <a:pt x="49" y="12"/>
                      </a:cubicBezTo>
                      <a:cubicBezTo>
                        <a:pt x="50" y="11"/>
                        <a:pt x="50" y="9"/>
                        <a:pt x="48" y="8"/>
                      </a:cubicBezTo>
                      <a:cubicBezTo>
                        <a:pt x="47" y="6"/>
                        <a:pt x="45" y="6"/>
                        <a:pt x="44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8" y="7"/>
                        <a:pt x="38" y="6"/>
                        <a:pt x="38" y="4"/>
                      </a:cubicBezTo>
                      <a:cubicBezTo>
                        <a:pt x="38" y="3"/>
                        <a:pt x="37" y="1"/>
                        <a:pt x="35" y="1"/>
                      </a:cubicBezTo>
                      <a:cubicBezTo>
                        <a:pt x="33" y="0"/>
                        <a:pt x="31" y="1"/>
                        <a:pt x="30" y="3"/>
                      </a:cubicBezTo>
                      <a:cubicBezTo>
                        <a:pt x="30" y="4"/>
                        <a:pt x="28" y="5"/>
                        <a:pt x="27" y="5"/>
                      </a:cubicBezTo>
                      <a:cubicBezTo>
                        <a:pt x="26" y="6"/>
                        <a:pt x="25" y="4"/>
                        <a:pt x="24" y="3"/>
                      </a:cubicBezTo>
                      <a:cubicBezTo>
                        <a:pt x="24" y="1"/>
                        <a:pt x="22" y="1"/>
                        <a:pt x="20" y="1"/>
                      </a:cubicBezTo>
                      <a:cubicBezTo>
                        <a:pt x="18" y="2"/>
                        <a:pt x="16" y="4"/>
                        <a:pt x="17" y="5"/>
                      </a:cubicBezTo>
                      <a:cubicBezTo>
                        <a:pt x="17" y="7"/>
                        <a:pt x="16" y="9"/>
                        <a:pt x="15" y="10"/>
                      </a:cubicBezTo>
                      <a:cubicBezTo>
                        <a:pt x="14" y="10"/>
                        <a:pt x="13" y="10"/>
                        <a:pt x="12" y="9"/>
                      </a:cubicBezTo>
                      <a:cubicBezTo>
                        <a:pt x="10" y="8"/>
                        <a:pt x="8" y="8"/>
                        <a:pt x="7" y="10"/>
                      </a:cubicBezTo>
                      <a:cubicBezTo>
                        <a:pt x="6" y="11"/>
                        <a:pt x="5" y="13"/>
                        <a:pt x="6" y="14"/>
                      </a:cubicBezTo>
                      <a:close/>
                      <a:moveTo>
                        <a:pt x="23" y="13"/>
                      </a:moveTo>
                      <a:cubicBezTo>
                        <a:pt x="32" y="10"/>
                        <a:pt x="42" y="15"/>
                        <a:pt x="45" y="24"/>
                      </a:cubicBezTo>
                      <a:cubicBezTo>
                        <a:pt x="47" y="33"/>
                        <a:pt x="43" y="42"/>
                        <a:pt x="34" y="45"/>
                      </a:cubicBezTo>
                      <a:cubicBezTo>
                        <a:pt x="25" y="48"/>
                        <a:pt x="15" y="43"/>
                        <a:pt x="13" y="34"/>
                      </a:cubicBezTo>
                      <a:cubicBezTo>
                        <a:pt x="10" y="26"/>
                        <a:pt x="15" y="16"/>
                        <a:pt x="23" y="13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5" name="Freeform 302"/>
                <p:cNvSpPr>
                  <a:spLocks noEditPoints="1"/>
                </p:cNvSpPr>
                <p:nvPr/>
              </p:nvSpPr>
              <p:spPr bwMode="auto">
                <a:xfrm>
                  <a:off x="5084763" y="971550"/>
                  <a:ext cx="139700" cy="139700"/>
                </a:xfrm>
                <a:custGeom>
                  <a:avLst/>
                  <a:gdLst>
                    <a:gd name="T0" fmla="*/ 4 w 37"/>
                    <a:gd name="T1" fmla="*/ 9 h 37"/>
                    <a:gd name="T2" fmla="*/ 5 w 37"/>
                    <a:gd name="T3" fmla="*/ 12 h 37"/>
                    <a:gd name="T4" fmla="*/ 2 w 37"/>
                    <a:gd name="T5" fmla="*/ 12 h 37"/>
                    <a:gd name="T6" fmla="*/ 0 w 37"/>
                    <a:gd name="T7" fmla="*/ 14 h 37"/>
                    <a:gd name="T8" fmla="*/ 1 w 37"/>
                    <a:gd name="T9" fmla="*/ 17 h 37"/>
                    <a:gd name="T10" fmla="*/ 3 w 37"/>
                    <a:gd name="T11" fmla="*/ 20 h 37"/>
                    <a:gd name="T12" fmla="*/ 2 w 37"/>
                    <a:gd name="T13" fmla="*/ 21 h 37"/>
                    <a:gd name="T14" fmla="*/ 1 w 37"/>
                    <a:gd name="T15" fmla="*/ 24 h 37"/>
                    <a:gd name="T16" fmla="*/ 3 w 37"/>
                    <a:gd name="T17" fmla="*/ 26 h 37"/>
                    <a:gd name="T18" fmla="*/ 5 w 37"/>
                    <a:gd name="T19" fmla="*/ 26 h 37"/>
                    <a:gd name="T20" fmla="*/ 5 w 37"/>
                    <a:gd name="T21" fmla="*/ 29 h 37"/>
                    <a:gd name="T22" fmla="*/ 6 w 37"/>
                    <a:gd name="T23" fmla="*/ 32 h 37"/>
                    <a:gd name="T24" fmla="*/ 9 w 37"/>
                    <a:gd name="T25" fmla="*/ 33 h 37"/>
                    <a:gd name="T26" fmla="*/ 12 w 37"/>
                    <a:gd name="T27" fmla="*/ 32 h 37"/>
                    <a:gd name="T28" fmla="*/ 12 w 37"/>
                    <a:gd name="T29" fmla="*/ 34 h 37"/>
                    <a:gd name="T30" fmla="*/ 15 w 37"/>
                    <a:gd name="T31" fmla="*/ 37 h 37"/>
                    <a:gd name="T32" fmla="*/ 17 w 37"/>
                    <a:gd name="T33" fmla="*/ 35 h 37"/>
                    <a:gd name="T34" fmla="*/ 20 w 37"/>
                    <a:gd name="T35" fmla="*/ 34 h 37"/>
                    <a:gd name="T36" fmla="*/ 21 w 37"/>
                    <a:gd name="T37" fmla="*/ 35 h 37"/>
                    <a:gd name="T38" fmla="*/ 24 w 37"/>
                    <a:gd name="T39" fmla="*/ 36 h 37"/>
                    <a:gd name="T40" fmla="*/ 26 w 37"/>
                    <a:gd name="T41" fmla="*/ 34 h 37"/>
                    <a:gd name="T42" fmla="*/ 27 w 37"/>
                    <a:gd name="T43" fmla="*/ 31 h 37"/>
                    <a:gd name="T44" fmla="*/ 29 w 37"/>
                    <a:gd name="T45" fmla="*/ 32 h 37"/>
                    <a:gd name="T46" fmla="*/ 32 w 37"/>
                    <a:gd name="T47" fmla="*/ 31 h 37"/>
                    <a:gd name="T48" fmla="*/ 33 w 37"/>
                    <a:gd name="T49" fmla="*/ 28 h 37"/>
                    <a:gd name="T50" fmla="*/ 32 w 37"/>
                    <a:gd name="T51" fmla="*/ 25 h 37"/>
                    <a:gd name="T52" fmla="*/ 35 w 37"/>
                    <a:gd name="T53" fmla="*/ 24 h 37"/>
                    <a:gd name="T54" fmla="*/ 37 w 37"/>
                    <a:gd name="T55" fmla="*/ 22 h 37"/>
                    <a:gd name="T56" fmla="*/ 36 w 37"/>
                    <a:gd name="T57" fmla="*/ 19 h 37"/>
                    <a:gd name="T58" fmla="*/ 34 w 37"/>
                    <a:gd name="T59" fmla="*/ 17 h 37"/>
                    <a:gd name="T60" fmla="*/ 35 w 37"/>
                    <a:gd name="T61" fmla="*/ 15 h 37"/>
                    <a:gd name="T62" fmla="*/ 36 w 37"/>
                    <a:gd name="T63" fmla="*/ 12 h 37"/>
                    <a:gd name="T64" fmla="*/ 34 w 37"/>
                    <a:gd name="T65" fmla="*/ 11 h 37"/>
                    <a:gd name="T66" fmla="*/ 31 w 37"/>
                    <a:gd name="T67" fmla="*/ 9 h 37"/>
                    <a:gd name="T68" fmla="*/ 32 w 37"/>
                    <a:gd name="T69" fmla="*/ 7 h 37"/>
                    <a:gd name="T70" fmla="*/ 31 w 37"/>
                    <a:gd name="T71" fmla="*/ 4 h 37"/>
                    <a:gd name="T72" fmla="*/ 28 w 37"/>
                    <a:gd name="T73" fmla="*/ 4 h 37"/>
                    <a:gd name="T74" fmla="*/ 25 w 37"/>
                    <a:gd name="T75" fmla="*/ 4 h 37"/>
                    <a:gd name="T76" fmla="*/ 25 w 37"/>
                    <a:gd name="T77" fmla="*/ 2 h 37"/>
                    <a:gd name="T78" fmla="*/ 22 w 37"/>
                    <a:gd name="T79" fmla="*/ 0 h 37"/>
                    <a:gd name="T80" fmla="*/ 20 w 37"/>
                    <a:gd name="T81" fmla="*/ 1 h 37"/>
                    <a:gd name="T82" fmla="*/ 17 w 37"/>
                    <a:gd name="T83" fmla="*/ 3 h 37"/>
                    <a:gd name="T84" fmla="*/ 16 w 37"/>
                    <a:gd name="T85" fmla="*/ 1 h 37"/>
                    <a:gd name="T86" fmla="*/ 13 w 37"/>
                    <a:gd name="T87" fmla="*/ 0 h 37"/>
                    <a:gd name="T88" fmla="*/ 11 w 37"/>
                    <a:gd name="T89" fmla="*/ 3 h 37"/>
                    <a:gd name="T90" fmla="*/ 10 w 37"/>
                    <a:gd name="T91" fmla="*/ 6 h 37"/>
                    <a:gd name="T92" fmla="*/ 8 w 37"/>
                    <a:gd name="T93" fmla="*/ 5 h 37"/>
                    <a:gd name="T94" fmla="*/ 5 w 37"/>
                    <a:gd name="T95" fmla="*/ 6 h 37"/>
                    <a:gd name="T96" fmla="*/ 4 w 37"/>
                    <a:gd name="T97" fmla="*/ 9 h 37"/>
                    <a:gd name="T98" fmla="*/ 15 w 37"/>
                    <a:gd name="T99" fmla="*/ 8 h 37"/>
                    <a:gd name="T100" fmla="*/ 29 w 37"/>
                    <a:gd name="T101" fmla="*/ 15 h 37"/>
                    <a:gd name="T102" fmla="*/ 22 w 37"/>
                    <a:gd name="T103" fmla="*/ 29 h 37"/>
                    <a:gd name="T104" fmla="*/ 8 w 37"/>
                    <a:gd name="T105" fmla="*/ 22 h 37"/>
                    <a:gd name="T106" fmla="*/ 15 w 37"/>
                    <a:gd name="T107" fmla="*/ 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7" h="37">
                      <a:moveTo>
                        <a:pt x="4" y="9"/>
                      </a:moveTo>
                      <a:cubicBezTo>
                        <a:pt x="5" y="9"/>
                        <a:pt x="5" y="11"/>
                        <a:pt x="5" y="12"/>
                      </a:cubicBezTo>
                      <a:cubicBezTo>
                        <a:pt x="4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16"/>
                        <a:pt x="0" y="17"/>
                        <a:pt x="1" y="17"/>
                      </a:cubicBezTo>
                      <a:cubicBezTo>
                        <a:pt x="2" y="17"/>
                        <a:pt x="3" y="19"/>
                        <a:pt x="3" y="20"/>
                      </a:cubicBezTo>
                      <a:cubicBezTo>
                        <a:pt x="3" y="20"/>
                        <a:pt x="2" y="21"/>
                        <a:pt x="2" y="21"/>
                      </a:cubicBezTo>
                      <a:cubicBezTo>
                        <a:pt x="1" y="21"/>
                        <a:pt x="0" y="23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5" y="30"/>
                        <a:pt x="5" y="31"/>
                        <a:pt x="6" y="32"/>
                      </a:cubicBezTo>
                      <a:cubicBezTo>
                        <a:pt x="7" y="33"/>
                        <a:pt x="8" y="33"/>
                        <a:pt x="9" y="33"/>
                      </a:cubicBezTo>
                      <a:cubicBezTo>
                        <a:pt x="10" y="32"/>
                        <a:pt x="11" y="32"/>
                        <a:pt x="12" y="32"/>
                      </a:cubicBezTo>
                      <a:cubicBezTo>
                        <a:pt x="12" y="32"/>
                        <a:pt x="13" y="33"/>
                        <a:pt x="12" y="34"/>
                      </a:cubicBezTo>
                      <a:cubicBezTo>
                        <a:pt x="12" y="35"/>
                        <a:pt x="13" y="36"/>
                        <a:pt x="15" y="37"/>
                      </a:cubicBezTo>
                      <a:cubicBezTo>
                        <a:pt x="16" y="37"/>
                        <a:pt x="17" y="36"/>
                        <a:pt x="17" y="35"/>
                      </a:cubicBezTo>
                      <a:cubicBezTo>
                        <a:pt x="18" y="34"/>
                        <a:pt x="19" y="34"/>
                        <a:pt x="20" y="34"/>
                      </a:cubicBezTo>
                      <a:cubicBezTo>
                        <a:pt x="20" y="34"/>
                        <a:pt x="21" y="34"/>
                        <a:pt x="21" y="35"/>
                      </a:cubicBezTo>
                      <a:cubicBezTo>
                        <a:pt x="22" y="36"/>
                        <a:pt x="23" y="37"/>
                        <a:pt x="24" y="36"/>
                      </a:cubicBezTo>
                      <a:cubicBezTo>
                        <a:pt x="26" y="36"/>
                        <a:pt x="26" y="35"/>
                        <a:pt x="26" y="34"/>
                      </a:cubicBezTo>
                      <a:cubicBezTo>
                        <a:pt x="26" y="33"/>
                        <a:pt x="27" y="31"/>
                        <a:pt x="27" y="31"/>
                      </a:cubicBezTo>
                      <a:cubicBezTo>
                        <a:pt x="28" y="31"/>
                        <a:pt x="29" y="31"/>
                        <a:pt x="29" y="32"/>
                      </a:cubicBezTo>
                      <a:cubicBezTo>
                        <a:pt x="30" y="32"/>
                        <a:pt x="32" y="32"/>
                        <a:pt x="32" y="31"/>
                      </a:cubicBezTo>
                      <a:cubicBezTo>
                        <a:pt x="33" y="30"/>
                        <a:pt x="34" y="28"/>
                        <a:pt x="33" y="28"/>
                      </a:cubicBezTo>
                      <a:cubicBezTo>
                        <a:pt x="32" y="27"/>
                        <a:pt x="32" y="25"/>
                        <a:pt x="32" y="25"/>
                      </a:cubicBezTo>
                      <a:cubicBezTo>
                        <a:pt x="33" y="24"/>
                        <a:pt x="34" y="24"/>
                        <a:pt x="35" y="24"/>
                      </a:cubicBezTo>
                      <a:cubicBezTo>
                        <a:pt x="36" y="24"/>
                        <a:pt x="37" y="24"/>
                        <a:pt x="37" y="22"/>
                      </a:cubicBezTo>
                      <a:cubicBezTo>
                        <a:pt x="37" y="21"/>
                        <a:pt x="37" y="20"/>
                        <a:pt x="36" y="19"/>
                      </a:cubicBezTo>
                      <a:cubicBezTo>
                        <a:pt x="35" y="19"/>
                        <a:pt x="34" y="18"/>
                        <a:pt x="34" y="17"/>
                      </a:cubicBezTo>
                      <a:cubicBezTo>
                        <a:pt x="34" y="16"/>
                        <a:pt x="35" y="16"/>
                        <a:pt x="35" y="15"/>
                      </a:cubicBezTo>
                      <a:cubicBezTo>
                        <a:pt x="36" y="15"/>
                        <a:pt x="37" y="14"/>
                        <a:pt x="36" y="12"/>
                      </a:cubicBezTo>
                      <a:cubicBezTo>
                        <a:pt x="36" y="11"/>
                        <a:pt x="35" y="10"/>
                        <a:pt x="34" y="11"/>
                      </a:cubicBezTo>
                      <a:cubicBezTo>
                        <a:pt x="33" y="11"/>
                        <a:pt x="31" y="10"/>
                        <a:pt x="31" y="9"/>
                      </a:cubicBezTo>
                      <a:cubicBezTo>
                        <a:pt x="31" y="9"/>
                        <a:pt x="31" y="8"/>
                        <a:pt x="32" y="7"/>
                      </a:cubicBezTo>
                      <a:cubicBezTo>
                        <a:pt x="32" y="7"/>
                        <a:pt x="32" y="5"/>
                        <a:pt x="31" y="4"/>
                      </a:cubicBezTo>
                      <a:cubicBezTo>
                        <a:pt x="30" y="3"/>
                        <a:pt x="29" y="3"/>
                        <a:pt x="28" y="4"/>
                      </a:cubicBezTo>
                      <a:cubicBezTo>
                        <a:pt x="27" y="5"/>
                        <a:pt x="26" y="5"/>
                        <a:pt x="25" y="4"/>
                      </a:cubicBezTo>
                      <a:cubicBezTo>
                        <a:pt x="25" y="4"/>
                        <a:pt x="24" y="3"/>
                        <a:pt x="25" y="2"/>
                      </a:cubicBezTo>
                      <a:cubicBezTo>
                        <a:pt x="25" y="1"/>
                        <a:pt x="24" y="0"/>
                        <a:pt x="22" y="0"/>
                      </a:cubicBezTo>
                      <a:cubicBezTo>
                        <a:pt x="21" y="0"/>
                        <a:pt x="20" y="0"/>
                        <a:pt x="20" y="1"/>
                      </a:cubicBezTo>
                      <a:cubicBezTo>
                        <a:pt x="19" y="2"/>
                        <a:pt x="18" y="3"/>
                        <a:pt x="17" y="3"/>
                      </a:cubicBezTo>
                      <a:cubicBezTo>
                        <a:pt x="17" y="3"/>
                        <a:pt x="16" y="2"/>
                        <a:pt x="16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1"/>
                        <a:pt x="11" y="2"/>
                        <a:pt x="11" y="3"/>
                      </a:cubicBezTo>
                      <a:cubicBezTo>
                        <a:pt x="11" y="4"/>
                        <a:pt x="10" y="5"/>
                        <a:pt x="10" y="6"/>
                      </a:cubicBezTo>
                      <a:cubicBezTo>
                        <a:pt x="9" y="6"/>
                        <a:pt x="8" y="6"/>
                        <a:pt x="8" y="5"/>
                      </a:cubicBezTo>
                      <a:cubicBezTo>
                        <a:pt x="7" y="4"/>
                        <a:pt x="5" y="5"/>
                        <a:pt x="5" y="6"/>
                      </a:cubicBezTo>
                      <a:cubicBezTo>
                        <a:pt x="4" y="7"/>
                        <a:pt x="3" y="8"/>
                        <a:pt x="4" y="9"/>
                      </a:cubicBezTo>
                      <a:close/>
                      <a:moveTo>
                        <a:pt x="15" y="8"/>
                      </a:moveTo>
                      <a:cubicBezTo>
                        <a:pt x="21" y="6"/>
                        <a:pt x="27" y="9"/>
                        <a:pt x="29" y="15"/>
                      </a:cubicBezTo>
                      <a:cubicBezTo>
                        <a:pt x="31" y="21"/>
                        <a:pt x="27" y="27"/>
                        <a:pt x="22" y="29"/>
                      </a:cubicBezTo>
                      <a:cubicBezTo>
                        <a:pt x="16" y="30"/>
                        <a:pt x="10" y="27"/>
                        <a:pt x="8" y="22"/>
                      </a:cubicBezTo>
                      <a:cubicBezTo>
                        <a:pt x="6" y="16"/>
                        <a:pt x="10" y="10"/>
                        <a:pt x="15" y="8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6" name="Freeform 303"/>
                <p:cNvSpPr>
                  <a:spLocks noEditPoints="1"/>
                </p:cNvSpPr>
                <p:nvPr/>
              </p:nvSpPr>
              <p:spPr bwMode="auto">
                <a:xfrm>
                  <a:off x="5084763" y="1111250"/>
                  <a:ext cx="109538" cy="104775"/>
                </a:xfrm>
                <a:custGeom>
                  <a:avLst/>
                  <a:gdLst>
                    <a:gd name="T0" fmla="*/ 3 w 29"/>
                    <a:gd name="T1" fmla="*/ 7 h 28"/>
                    <a:gd name="T2" fmla="*/ 4 w 29"/>
                    <a:gd name="T3" fmla="*/ 9 h 28"/>
                    <a:gd name="T4" fmla="*/ 2 w 29"/>
                    <a:gd name="T5" fmla="*/ 9 h 28"/>
                    <a:gd name="T6" fmla="*/ 0 w 29"/>
                    <a:gd name="T7" fmla="*/ 11 h 28"/>
                    <a:gd name="T8" fmla="*/ 1 w 29"/>
                    <a:gd name="T9" fmla="*/ 13 h 28"/>
                    <a:gd name="T10" fmla="*/ 3 w 29"/>
                    <a:gd name="T11" fmla="*/ 15 h 28"/>
                    <a:gd name="T12" fmla="*/ 1 w 29"/>
                    <a:gd name="T13" fmla="*/ 16 h 28"/>
                    <a:gd name="T14" fmla="*/ 1 w 29"/>
                    <a:gd name="T15" fmla="*/ 19 h 28"/>
                    <a:gd name="T16" fmla="*/ 3 w 29"/>
                    <a:gd name="T17" fmla="*/ 20 h 28"/>
                    <a:gd name="T18" fmla="*/ 4 w 29"/>
                    <a:gd name="T19" fmla="*/ 20 h 28"/>
                    <a:gd name="T20" fmla="*/ 4 w 29"/>
                    <a:gd name="T21" fmla="*/ 23 h 28"/>
                    <a:gd name="T22" fmla="*/ 5 w 29"/>
                    <a:gd name="T23" fmla="*/ 25 h 28"/>
                    <a:gd name="T24" fmla="*/ 7 w 29"/>
                    <a:gd name="T25" fmla="*/ 25 h 28"/>
                    <a:gd name="T26" fmla="*/ 9 w 29"/>
                    <a:gd name="T27" fmla="*/ 25 h 28"/>
                    <a:gd name="T28" fmla="*/ 10 w 29"/>
                    <a:gd name="T29" fmla="*/ 27 h 28"/>
                    <a:gd name="T30" fmla="*/ 11 w 29"/>
                    <a:gd name="T31" fmla="*/ 28 h 28"/>
                    <a:gd name="T32" fmla="*/ 13 w 29"/>
                    <a:gd name="T33" fmla="*/ 27 h 28"/>
                    <a:gd name="T34" fmla="*/ 15 w 29"/>
                    <a:gd name="T35" fmla="*/ 26 h 28"/>
                    <a:gd name="T36" fmla="*/ 17 w 29"/>
                    <a:gd name="T37" fmla="*/ 27 h 28"/>
                    <a:gd name="T38" fmla="*/ 19 w 29"/>
                    <a:gd name="T39" fmla="*/ 28 h 28"/>
                    <a:gd name="T40" fmla="*/ 20 w 29"/>
                    <a:gd name="T41" fmla="*/ 26 h 28"/>
                    <a:gd name="T42" fmla="*/ 21 w 29"/>
                    <a:gd name="T43" fmla="*/ 24 h 28"/>
                    <a:gd name="T44" fmla="*/ 23 w 29"/>
                    <a:gd name="T45" fmla="*/ 24 h 28"/>
                    <a:gd name="T46" fmla="*/ 25 w 29"/>
                    <a:gd name="T47" fmla="*/ 24 h 28"/>
                    <a:gd name="T48" fmla="*/ 25 w 29"/>
                    <a:gd name="T49" fmla="*/ 21 h 28"/>
                    <a:gd name="T50" fmla="*/ 25 w 29"/>
                    <a:gd name="T51" fmla="*/ 19 h 28"/>
                    <a:gd name="T52" fmla="*/ 27 w 29"/>
                    <a:gd name="T53" fmla="*/ 19 h 28"/>
                    <a:gd name="T54" fmla="*/ 29 w 29"/>
                    <a:gd name="T55" fmla="*/ 17 h 28"/>
                    <a:gd name="T56" fmla="*/ 28 w 29"/>
                    <a:gd name="T57" fmla="*/ 15 h 28"/>
                    <a:gd name="T58" fmla="*/ 26 w 29"/>
                    <a:gd name="T59" fmla="*/ 13 h 28"/>
                    <a:gd name="T60" fmla="*/ 27 w 29"/>
                    <a:gd name="T61" fmla="*/ 12 h 28"/>
                    <a:gd name="T62" fmla="*/ 28 w 29"/>
                    <a:gd name="T63" fmla="*/ 10 h 28"/>
                    <a:gd name="T64" fmla="*/ 26 w 29"/>
                    <a:gd name="T65" fmla="*/ 8 h 28"/>
                    <a:gd name="T66" fmla="*/ 24 w 29"/>
                    <a:gd name="T67" fmla="*/ 7 h 28"/>
                    <a:gd name="T68" fmla="*/ 25 w 29"/>
                    <a:gd name="T69" fmla="*/ 6 h 28"/>
                    <a:gd name="T70" fmla="*/ 24 w 29"/>
                    <a:gd name="T71" fmla="*/ 3 h 28"/>
                    <a:gd name="T72" fmla="*/ 22 w 29"/>
                    <a:gd name="T73" fmla="*/ 3 h 28"/>
                    <a:gd name="T74" fmla="*/ 19 w 29"/>
                    <a:gd name="T75" fmla="*/ 3 h 28"/>
                    <a:gd name="T76" fmla="*/ 19 w 29"/>
                    <a:gd name="T77" fmla="*/ 2 h 28"/>
                    <a:gd name="T78" fmla="*/ 17 w 29"/>
                    <a:gd name="T79" fmla="*/ 0 h 28"/>
                    <a:gd name="T80" fmla="*/ 15 w 29"/>
                    <a:gd name="T81" fmla="*/ 1 h 28"/>
                    <a:gd name="T82" fmla="*/ 13 w 29"/>
                    <a:gd name="T83" fmla="*/ 2 h 28"/>
                    <a:gd name="T84" fmla="*/ 12 w 29"/>
                    <a:gd name="T85" fmla="*/ 1 h 28"/>
                    <a:gd name="T86" fmla="*/ 10 w 29"/>
                    <a:gd name="T87" fmla="*/ 0 h 28"/>
                    <a:gd name="T88" fmla="*/ 9 w 29"/>
                    <a:gd name="T89" fmla="*/ 2 h 28"/>
                    <a:gd name="T90" fmla="*/ 8 w 29"/>
                    <a:gd name="T91" fmla="*/ 4 h 28"/>
                    <a:gd name="T92" fmla="*/ 6 w 29"/>
                    <a:gd name="T93" fmla="*/ 4 h 28"/>
                    <a:gd name="T94" fmla="*/ 4 w 29"/>
                    <a:gd name="T95" fmla="*/ 4 h 28"/>
                    <a:gd name="T96" fmla="*/ 3 w 29"/>
                    <a:gd name="T97" fmla="*/ 7 h 28"/>
                    <a:gd name="T98" fmla="*/ 12 w 29"/>
                    <a:gd name="T99" fmla="*/ 6 h 28"/>
                    <a:gd name="T100" fmla="*/ 22 w 29"/>
                    <a:gd name="T101" fmla="*/ 12 h 28"/>
                    <a:gd name="T102" fmla="*/ 17 w 29"/>
                    <a:gd name="T103" fmla="*/ 22 h 28"/>
                    <a:gd name="T104" fmla="*/ 6 w 29"/>
                    <a:gd name="T105" fmla="*/ 17 h 28"/>
                    <a:gd name="T106" fmla="*/ 12 w 29"/>
                    <a:gd name="T107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" h="28">
                      <a:moveTo>
                        <a:pt x="3" y="7"/>
                      </a:moveTo>
                      <a:cubicBezTo>
                        <a:pt x="4" y="7"/>
                        <a:pt x="4" y="9"/>
                        <a:pt x="4" y="9"/>
                      </a:cubicBezTo>
                      <a:cubicBezTo>
                        <a:pt x="4" y="9"/>
                        <a:pt x="3" y="10"/>
                        <a:pt x="2" y="9"/>
                      </a:cubicBezTo>
                      <a:cubicBezTo>
                        <a:pt x="1" y="9"/>
                        <a:pt x="0" y="10"/>
                        <a:pt x="0" y="11"/>
                      </a:cubicBezTo>
                      <a:cubicBezTo>
                        <a:pt x="0" y="12"/>
                        <a:pt x="0" y="13"/>
                        <a:pt x="1" y="13"/>
                      </a:cubicBezTo>
                      <a:cubicBezTo>
                        <a:pt x="2" y="13"/>
                        <a:pt x="3" y="15"/>
                        <a:pt x="3" y="15"/>
                      </a:cubicBezTo>
                      <a:cubicBezTo>
                        <a:pt x="3" y="16"/>
                        <a:pt x="2" y="16"/>
                        <a:pt x="1" y="16"/>
                      </a:cubicBezTo>
                      <a:cubicBezTo>
                        <a:pt x="1" y="17"/>
                        <a:pt x="0" y="18"/>
                        <a:pt x="1" y="19"/>
                      </a:cubicBezTo>
                      <a:cubicBezTo>
                        <a:pt x="1" y="20"/>
                        <a:pt x="2" y="20"/>
                        <a:pt x="3" y="20"/>
                      </a:cubicBezTo>
                      <a:cubicBezTo>
                        <a:pt x="3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4" y="23"/>
                      </a:cubicBezTo>
                      <a:cubicBezTo>
                        <a:pt x="4" y="23"/>
                        <a:pt x="4" y="24"/>
                        <a:pt x="5" y="25"/>
                      </a:cubicBezTo>
                      <a:cubicBezTo>
                        <a:pt x="5" y="26"/>
                        <a:pt x="7" y="26"/>
                        <a:pt x="7" y="25"/>
                      </a:cubicBezTo>
                      <a:cubicBezTo>
                        <a:pt x="8" y="25"/>
                        <a:pt x="9" y="25"/>
                        <a:pt x="9" y="25"/>
                      </a:cubicBezTo>
                      <a:cubicBezTo>
                        <a:pt x="10" y="25"/>
                        <a:pt x="10" y="26"/>
                        <a:pt x="10" y="27"/>
                      </a:cubicBezTo>
                      <a:cubicBezTo>
                        <a:pt x="10" y="27"/>
                        <a:pt x="10" y="28"/>
                        <a:pt x="11" y="28"/>
                      </a:cubicBezTo>
                      <a:cubicBezTo>
                        <a:pt x="12" y="28"/>
                        <a:pt x="13" y="28"/>
                        <a:pt x="13" y="27"/>
                      </a:cubicBezTo>
                      <a:cubicBezTo>
                        <a:pt x="14" y="27"/>
                        <a:pt x="15" y="26"/>
                        <a:pt x="15" y="26"/>
                      </a:cubicBezTo>
                      <a:cubicBezTo>
                        <a:pt x="16" y="26"/>
                        <a:pt x="16" y="26"/>
                        <a:pt x="17" y="27"/>
                      </a:cubicBezTo>
                      <a:cubicBezTo>
                        <a:pt x="17" y="28"/>
                        <a:pt x="18" y="28"/>
                        <a:pt x="19" y="28"/>
                      </a:cubicBezTo>
                      <a:cubicBezTo>
                        <a:pt x="20" y="28"/>
                        <a:pt x="20" y="27"/>
                        <a:pt x="20" y="26"/>
                      </a:cubicBezTo>
                      <a:cubicBezTo>
                        <a:pt x="20" y="25"/>
                        <a:pt x="21" y="24"/>
                        <a:pt x="21" y="24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5"/>
                        <a:pt x="24" y="25"/>
                        <a:pt x="25" y="24"/>
                      </a:cubicBezTo>
                      <a:cubicBezTo>
                        <a:pt x="26" y="23"/>
                        <a:pt x="26" y="22"/>
                        <a:pt x="25" y="21"/>
                      </a:cubicBezTo>
                      <a:cubicBezTo>
                        <a:pt x="25" y="21"/>
                        <a:pt x="25" y="20"/>
                        <a:pt x="25" y="19"/>
                      </a:cubicBezTo>
                      <a:cubicBezTo>
                        <a:pt x="25" y="19"/>
                        <a:pt x="26" y="19"/>
                        <a:pt x="27" y="19"/>
                      </a:cubicBezTo>
                      <a:cubicBezTo>
                        <a:pt x="28" y="19"/>
                        <a:pt x="28" y="18"/>
                        <a:pt x="29" y="17"/>
                      </a:cubicBezTo>
                      <a:cubicBezTo>
                        <a:pt x="29" y="16"/>
                        <a:pt x="28" y="15"/>
                        <a:pt x="28" y="15"/>
                      </a:cubicBezTo>
                      <a:cubicBezTo>
                        <a:pt x="27" y="15"/>
                        <a:pt x="26" y="14"/>
                        <a:pt x="26" y="13"/>
                      </a:cubicBezTo>
                      <a:cubicBezTo>
                        <a:pt x="26" y="13"/>
                        <a:pt x="27" y="12"/>
                        <a:pt x="27" y="12"/>
                      </a:cubicBezTo>
                      <a:cubicBezTo>
                        <a:pt x="28" y="12"/>
                        <a:pt x="28" y="11"/>
                        <a:pt x="28" y="10"/>
                      </a:cubicBezTo>
                      <a:cubicBezTo>
                        <a:pt x="28" y="9"/>
                        <a:pt x="27" y="8"/>
                        <a:pt x="26" y="8"/>
                      </a:cubicBezTo>
                      <a:cubicBezTo>
                        <a:pt x="26" y="9"/>
                        <a:pt x="24" y="8"/>
                        <a:pt x="24" y="7"/>
                      </a:cubicBezTo>
                      <a:cubicBezTo>
                        <a:pt x="24" y="7"/>
                        <a:pt x="24" y="6"/>
                        <a:pt x="25" y="6"/>
                      </a:cubicBezTo>
                      <a:cubicBezTo>
                        <a:pt x="25" y="5"/>
                        <a:pt x="25" y="4"/>
                        <a:pt x="24" y="3"/>
                      </a:cubicBezTo>
                      <a:cubicBezTo>
                        <a:pt x="23" y="3"/>
                        <a:pt x="22" y="3"/>
                        <a:pt x="22" y="3"/>
                      </a:cubicBezTo>
                      <a:cubicBezTo>
                        <a:pt x="21" y="4"/>
                        <a:pt x="20" y="4"/>
                        <a:pt x="19" y="3"/>
                      </a:cubicBezTo>
                      <a:cubicBezTo>
                        <a:pt x="19" y="3"/>
                        <a:pt x="19" y="2"/>
                        <a:pt x="19" y="2"/>
                      </a:cubicBezTo>
                      <a:cubicBezTo>
                        <a:pt x="19" y="1"/>
                        <a:pt x="18" y="0"/>
                        <a:pt x="17" y="0"/>
                      </a:cubicBezTo>
                      <a:cubicBezTo>
                        <a:pt x="16" y="0"/>
                        <a:pt x="15" y="0"/>
                        <a:pt x="15" y="1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3" y="2"/>
                        <a:pt x="12" y="2"/>
                        <a:pt x="12" y="1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9" y="1"/>
                        <a:pt x="8" y="2"/>
                        <a:pt x="9" y="2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7" y="5"/>
                        <a:pt x="7" y="4"/>
                        <a:pt x="6" y="4"/>
                      </a:cubicBezTo>
                      <a:cubicBezTo>
                        <a:pt x="5" y="3"/>
                        <a:pt x="4" y="4"/>
                        <a:pt x="4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lose/>
                      <a:moveTo>
                        <a:pt x="12" y="6"/>
                      </a:moveTo>
                      <a:cubicBezTo>
                        <a:pt x="16" y="5"/>
                        <a:pt x="21" y="7"/>
                        <a:pt x="22" y="12"/>
                      </a:cubicBezTo>
                      <a:cubicBezTo>
                        <a:pt x="24" y="16"/>
                        <a:pt x="21" y="21"/>
                        <a:pt x="17" y="22"/>
                      </a:cubicBezTo>
                      <a:cubicBezTo>
                        <a:pt x="13" y="23"/>
                        <a:pt x="8" y="21"/>
                        <a:pt x="6" y="17"/>
                      </a:cubicBezTo>
                      <a:cubicBezTo>
                        <a:pt x="5" y="12"/>
                        <a:pt x="7" y="8"/>
                        <a:pt x="12" y="6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</p:grpSp>
        </p:grpSp>
        <p:sp>
          <p:nvSpPr>
            <p:cNvPr id="41" name="矩形 40"/>
            <p:cNvSpPr/>
            <p:nvPr/>
          </p:nvSpPr>
          <p:spPr>
            <a:xfrm>
              <a:off x="7367116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7" name="组合 46"/>
          <p:cNvGrpSpPr/>
          <p:nvPr userDrawn="1"/>
        </p:nvGrpSpPr>
        <p:grpSpPr>
          <a:xfrm>
            <a:off x="8956611" y="285728"/>
            <a:ext cx="996247" cy="1000132"/>
            <a:chOff x="8563703" y="285728"/>
            <a:chExt cx="996247" cy="1000132"/>
          </a:xfrm>
        </p:grpSpPr>
        <p:grpSp>
          <p:nvGrpSpPr>
            <p:cNvPr id="48" name="组合 55"/>
            <p:cNvGrpSpPr/>
            <p:nvPr/>
          </p:nvGrpSpPr>
          <p:grpSpPr>
            <a:xfrm>
              <a:off x="8762966" y="285728"/>
              <a:ext cx="597720" cy="597720"/>
              <a:chOff x="6494501" y="4230044"/>
              <a:chExt cx="696763" cy="696763"/>
            </a:xfrm>
          </p:grpSpPr>
          <p:sp>
            <p:nvSpPr>
              <p:cNvPr id="50" name="椭圆 49"/>
              <p:cNvSpPr/>
              <p:nvPr/>
            </p:nvSpPr>
            <p:spPr>
              <a:xfrm>
                <a:off x="6494501" y="423004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51" name="任意多边形 50"/>
              <p:cNvSpPr>
                <a:spLocks/>
              </p:cNvSpPr>
              <p:nvPr/>
            </p:nvSpPr>
            <p:spPr bwMode="auto">
              <a:xfrm>
                <a:off x="6609467" y="4389660"/>
                <a:ext cx="488930" cy="374848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9" name="矩形 48"/>
            <p:cNvSpPr/>
            <p:nvPr/>
          </p:nvSpPr>
          <p:spPr>
            <a:xfrm>
              <a:off x="8563703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52" name="组合 51"/>
          <p:cNvGrpSpPr/>
          <p:nvPr userDrawn="1"/>
        </p:nvGrpSpPr>
        <p:grpSpPr>
          <a:xfrm>
            <a:off x="9956743" y="285728"/>
            <a:ext cx="996247" cy="1000132"/>
            <a:chOff x="9760290" y="285728"/>
            <a:chExt cx="996247" cy="1000132"/>
          </a:xfrm>
        </p:grpSpPr>
        <p:grpSp>
          <p:nvGrpSpPr>
            <p:cNvPr id="53" name="组合 43"/>
            <p:cNvGrpSpPr/>
            <p:nvPr/>
          </p:nvGrpSpPr>
          <p:grpSpPr>
            <a:xfrm>
              <a:off x="9959553" y="285728"/>
              <a:ext cx="597720" cy="597720"/>
              <a:chOff x="4840168" y="3971584"/>
              <a:chExt cx="522572" cy="522572"/>
            </a:xfrm>
          </p:grpSpPr>
          <p:sp>
            <p:nvSpPr>
              <p:cNvPr id="55" name="椭圆 54"/>
              <p:cNvSpPr/>
              <p:nvPr/>
            </p:nvSpPr>
            <p:spPr>
              <a:xfrm>
                <a:off x="4840168" y="3971584"/>
                <a:ext cx="522572" cy="52257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56" name="组合 137"/>
              <p:cNvGrpSpPr/>
              <p:nvPr/>
            </p:nvGrpSpPr>
            <p:grpSpPr>
              <a:xfrm>
                <a:off x="4981489" y="4078661"/>
                <a:ext cx="239931" cy="308418"/>
                <a:chOff x="731016" y="1671338"/>
                <a:chExt cx="366231" cy="470769"/>
              </a:xfrm>
              <a:solidFill>
                <a:srgbClr val="B91F38"/>
              </a:solidFill>
            </p:grpSpPr>
            <p:sp>
              <p:nvSpPr>
                <p:cNvPr id="57" name="Freeform 108"/>
                <p:cNvSpPr>
                  <a:spLocks/>
                </p:cNvSpPr>
                <p:nvPr/>
              </p:nvSpPr>
              <p:spPr bwMode="auto">
                <a:xfrm flipH="1">
                  <a:off x="731016" y="2089492"/>
                  <a:ext cx="51922" cy="52615"/>
                </a:xfrm>
                <a:custGeom>
                  <a:avLst/>
                  <a:gdLst>
                    <a:gd name="T0" fmla="*/ 0 w 32"/>
                    <a:gd name="T1" fmla="*/ 32 h 32"/>
                    <a:gd name="T2" fmla="*/ 16 w 32"/>
                    <a:gd name="T3" fmla="*/ 32 h 32"/>
                    <a:gd name="T4" fmla="*/ 32 w 32"/>
                    <a:gd name="T5" fmla="*/ 16 h 32"/>
                    <a:gd name="T6" fmla="*/ 32 w 32"/>
                    <a:gd name="T7" fmla="*/ 0 h 32"/>
                    <a:gd name="T8" fmla="*/ 0 w 32"/>
                    <a:gd name="T9" fmla="*/ 0 h 32"/>
                    <a:gd name="T10" fmla="*/ 0 w 32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">
                      <a:moveTo>
                        <a:pt x="0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58" name="Freeform 109"/>
                <p:cNvSpPr>
                  <a:spLocks noEditPoints="1"/>
                </p:cNvSpPr>
                <p:nvPr/>
              </p:nvSpPr>
              <p:spPr bwMode="auto">
                <a:xfrm flipH="1">
                  <a:off x="731016" y="1671338"/>
                  <a:ext cx="366231" cy="470769"/>
                </a:xfrm>
                <a:custGeom>
                  <a:avLst/>
                  <a:gdLst>
                    <a:gd name="T0" fmla="*/ 208 w 224"/>
                    <a:gd name="T1" fmla="*/ 0 h 288"/>
                    <a:gd name="T2" fmla="*/ 16 w 224"/>
                    <a:gd name="T3" fmla="*/ 0 h 288"/>
                    <a:gd name="T4" fmla="*/ 0 w 224"/>
                    <a:gd name="T5" fmla="*/ 16 h 288"/>
                    <a:gd name="T6" fmla="*/ 0 w 224"/>
                    <a:gd name="T7" fmla="*/ 272 h 288"/>
                    <a:gd name="T8" fmla="*/ 16 w 224"/>
                    <a:gd name="T9" fmla="*/ 288 h 288"/>
                    <a:gd name="T10" fmla="*/ 176 w 224"/>
                    <a:gd name="T11" fmla="*/ 288 h 288"/>
                    <a:gd name="T12" fmla="*/ 176 w 224"/>
                    <a:gd name="T13" fmla="*/ 144 h 288"/>
                    <a:gd name="T14" fmla="*/ 224 w 224"/>
                    <a:gd name="T15" fmla="*/ 144 h 288"/>
                    <a:gd name="T16" fmla="*/ 224 w 224"/>
                    <a:gd name="T17" fmla="*/ 16 h 288"/>
                    <a:gd name="T18" fmla="*/ 208 w 224"/>
                    <a:gd name="T19" fmla="*/ 0 h 288"/>
                    <a:gd name="T20" fmla="*/ 168 w 224"/>
                    <a:gd name="T21" fmla="*/ 104 h 288"/>
                    <a:gd name="T22" fmla="*/ 56 w 224"/>
                    <a:gd name="T23" fmla="*/ 104 h 288"/>
                    <a:gd name="T24" fmla="*/ 56 w 224"/>
                    <a:gd name="T25" fmla="*/ 88 h 288"/>
                    <a:gd name="T26" fmla="*/ 168 w 224"/>
                    <a:gd name="T27" fmla="*/ 88 h 288"/>
                    <a:gd name="T28" fmla="*/ 168 w 224"/>
                    <a:gd name="T29" fmla="*/ 104 h 288"/>
                    <a:gd name="T30" fmla="*/ 168 w 224"/>
                    <a:gd name="T31" fmla="*/ 72 h 288"/>
                    <a:gd name="T32" fmla="*/ 56 w 224"/>
                    <a:gd name="T33" fmla="*/ 72 h 288"/>
                    <a:gd name="T34" fmla="*/ 56 w 224"/>
                    <a:gd name="T35" fmla="*/ 56 h 288"/>
                    <a:gd name="T36" fmla="*/ 168 w 224"/>
                    <a:gd name="T37" fmla="*/ 56 h 288"/>
                    <a:gd name="T38" fmla="*/ 168 w 224"/>
                    <a:gd name="T39" fmla="*/ 7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4" h="288">
                      <a:moveTo>
                        <a:pt x="208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281"/>
                        <a:pt x="7" y="288"/>
                        <a:pt x="16" y="288"/>
                      </a:cubicBezTo>
                      <a:cubicBezTo>
                        <a:pt x="176" y="288"/>
                        <a:pt x="176" y="288"/>
                        <a:pt x="176" y="288"/>
                      </a:cubicBezTo>
                      <a:cubicBezTo>
                        <a:pt x="176" y="144"/>
                        <a:pt x="176" y="144"/>
                        <a:pt x="176" y="144"/>
                      </a:cubicBezTo>
                      <a:cubicBezTo>
                        <a:pt x="224" y="144"/>
                        <a:pt x="224" y="144"/>
                        <a:pt x="224" y="144"/>
                      </a:cubicBezTo>
                      <a:cubicBezTo>
                        <a:pt x="224" y="16"/>
                        <a:pt x="224" y="16"/>
                        <a:pt x="224" y="16"/>
                      </a:cubicBezTo>
                      <a:cubicBezTo>
                        <a:pt x="224" y="7"/>
                        <a:pt x="217" y="0"/>
                        <a:pt x="208" y="0"/>
                      </a:cubicBezTo>
                      <a:close/>
                      <a:moveTo>
                        <a:pt x="168" y="104"/>
                      </a:moveTo>
                      <a:cubicBezTo>
                        <a:pt x="56" y="104"/>
                        <a:pt x="56" y="104"/>
                        <a:pt x="56" y="104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168" y="88"/>
                        <a:pt x="168" y="88"/>
                        <a:pt x="168" y="88"/>
                      </a:cubicBezTo>
                      <a:lnTo>
                        <a:pt x="168" y="104"/>
                      </a:lnTo>
                      <a:close/>
                      <a:moveTo>
                        <a:pt x="168" y="72"/>
                      </a:moveTo>
                      <a:cubicBezTo>
                        <a:pt x="56" y="72"/>
                        <a:pt x="56" y="72"/>
                        <a:pt x="56" y="72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168" y="56"/>
                        <a:pt x="168" y="56"/>
                        <a:pt x="168" y="56"/>
                      </a:cubicBezTo>
                      <a:lnTo>
                        <a:pt x="168" y="7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59" name="Rectangle 110"/>
                <p:cNvSpPr>
                  <a:spLocks noChangeArrowheads="1"/>
                </p:cNvSpPr>
                <p:nvPr/>
              </p:nvSpPr>
              <p:spPr bwMode="auto">
                <a:xfrm flipH="1">
                  <a:off x="731016" y="1937200"/>
                  <a:ext cx="51922" cy="51924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5" name="Rectangle 111"/>
                <p:cNvSpPr>
                  <a:spLocks noChangeArrowheads="1"/>
                </p:cNvSpPr>
                <p:nvPr/>
              </p:nvSpPr>
              <p:spPr bwMode="auto">
                <a:xfrm flipH="1">
                  <a:off x="731016" y="2013001"/>
                  <a:ext cx="51922" cy="52615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</p:grpSp>
        </p:grpSp>
        <p:sp>
          <p:nvSpPr>
            <p:cNvPr id="54" name="矩形 53"/>
            <p:cNvSpPr/>
            <p:nvPr/>
          </p:nvSpPr>
          <p:spPr>
            <a:xfrm>
              <a:off x="9760290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6" name="组合 85"/>
          <p:cNvGrpSpPr/>
          <p:nvPr userDrawn="1"/>
        </p:nvGrpSpPr>
        <p:grpSpPr>
          <a:xfrm>
            <a:off x="10956875" y="285728"/>
            <a:ext cx="996247" cy="1000132"/>
            <a:chOff x="10956875" y="285728"/>
            <a:chExt cx="996247" cy="1000132"/>
          </a:xfrm>
        </p:grpSpPr>
        <p:grpSp>
          <p:nvGrpSpPr>
            <p:cNvPr id="87" name="组合 66"/>
            <p:cNvGrpSpPr/>
            <p:nvPr/>
          </p:nvGrpSpPr>
          <p:grpSpPr>
            <a:xfrm>
              <a:off x="11156138" y="285728"/>
              <a:ext cx="597720" cy="597720"/>
              <a:chOff x="9881420" y="2714620"/>
              <a:chExt cx="784512" cy="784512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90" name="Freeform 9"/>
              <p:cNvSpPr>
                <a:spLocks noEditPoints="1"/>
              </p:cNvSpPr>
              <p:nvPr/>
            </p:nvSpPr>
            <p:spPr bwMode="auto">
              <a:xfrm>
                <a:off x="10009309" y="2843474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8" name="矩形 87"/>
            <p:cNvSpPr/>
            <p:nvPr/>
          </p:nvSpPr>
          <p:spPr>
            <a:xfrm>
              <a:off x="10956875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sp>
        <p:nvSpPr>
          <p:cNvPr id="91" name="TextBox 90"/>
          <p:cNvSpPr txBox="1"/>
          <p:nvPr userDrawn="1"/>
        </p:nvSpPr>
        <p:spPr>
          <a:xfrm>
            <a:off x="398518" y="47688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_GBK" pitchFamily="2" charset="-122"/>
                <a:ea typeface="方正兰亭粗黑_GBK" pitchFamily="2" charset="-122"/>
              </a:rPr>
              <a:t>工作完成情况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方正兰亭粗黑_GBK" pitchFamily="2" charset="-122"/>
              <a:ea typeface="方正兰亭粗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8778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三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 userDrawn="1"/>
        </p:nvSpPr>
        <p:spPr>
          <a:xfrm>
            <a:off x="0" y="1198956"/>
            <a:ext cx="12189600" cy="154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6956347" y="285728"/>
            <a:ext cx="996247" cy="1000132"/>
            <a:chOff x="6170529" y="285728"/>
            <a:chExt cx="996247" cy="1000132"/>
          </a:xfrm>
        </p:grpSpPr>
        <p:grpSp>
          <p:nvGrpSpPr>
            <p:cNvPr id="35" name="组合 31"/>
            <p:cNvGrpSpPr/>
            <p:nvPr/>
          </p:nvGrpSpPr>
          <p:grpSpPr>
            <a:xfrm>
              <a:off x="6369792" y="285728"/>
              <a:ext cx="597720" cy="597720"/>
              <a:chOff x="6501056" y="1873013"/>
              <a:chExt cx="696763" cy="696763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6501056" y="1873013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38" name="组合 113"/>
              <p:cNvGrpSpPr>
                <a:grpSpLocks noChangeAspect="1"/>
              </p:cNvGrpSpPr>
              <p:nvPr/>
            </p:nvGrpSpPr>
            <p:grpSpPr>
              <a:xfrm>
                <a:off x="6616022" y="1996255"/>
                <a:ext cx="466830" cy="450242"/>
                <a:chOff x="7019925" y="5499100"/>
                <a:chExt cx="312738" cy="301626"/>
              </a:xfrm>
              <a:solidFill>
                <a:srgbClr val="BBBE2C"/>
              </a:solidFill>
            </p:grpSpPr>
            <p:sp>
              <p:nvSpPr>
                <p:cNvPr id="39" name="Freeform 252"/>
                <p:cNvSpPr>
                  <a:spLocks/>
                </p:cNvSpPr>
                <p:nvPr/>
              </p:nvSpPr>
              <p:spPr bwMode="auto">
                <a:xfrm>
                  <a:off x="7069138" y="5567363"/>
                  <a:ext cx="214313" cy="233363"/>
                </a:xfrm>
                <a:custGeom>
                  <a:avLst/>
                  <a:gdLst>
                    <a:gd name="T0" fmla="*/ 0 w 57"/>
                    <a:gd name="T1" fmla="*/ 26 h 62"/>
                    <a:gd name="T2" fmla="*/ 0 w 57"/>
                    <a:gd name="T3" fmla="*/ 59 h 62"/>
                    <a:gd name="T4" fmla="*/ 2 w 57"/>
                    <a:gd name="T5" fmla="*/ 62 h 62"/>
                    <a:gd name="T6" fmla="*/ 4 w 57"/>
                    <a:gd name="T7" fmla="*/ 62 h 62"/>
                    <a:gd name="T8" fmla="*/ 19 w 57"/>
                    <a:gd name="T9" fmla="*/ 62 h 62"/>
                    <a:gd name="T10" fmla="*/ 21 w 57"/>
                    <a:gd name="T11" fmla="*/ 62 h 62"/>
                    <a:gd name="T12" fmla="*/ 21 w 57"/>
                    <a:gd name="T13" fmla="*/ 61 h 62"/>
                    <a:gd name="T14" fmla="*/ 21 w 57"/>
                    <a:gd name="T15" fmla="*/ 45 h 62"/>
                    <a:gd name="T16" fmla="*/ 36 w 57"/>
                    <a:gd name="T17" fmla="*/ 45 h 62"/>
                    <a:gd name="T18" fmla="*/ 36 w 57"/>
                    <a:gd name="T19" fmla="*/ 61 h 62"/>
                    <a:gd name="T20" fmla="*/ 37 w 57"/>
                    <a:gd name="T21" fmla="*/ 62 h 62"/>
                    <a:gd name="T22" fmla="*/ 38 w 57"/>
                    <a:gd name="T23" fmla="*/ 62 h 62"/>
                    <a:gd name="T24" fmla="*/ 53 w 57"/>
                    <a:gd name="T25" fmla="*/ 62 h 62"/>
                    <a:gd name="T26" fmla="*/ 56 w 57"/>
                    <a:gd name="T27" fmla="*/ 62 h 62"/>
                    <a:gd name="T28" fmla="*/ 57 w 57"/>
                    <a:gd name="T29" fmla="*/ 59 h 62"/>
                    <a:gd name="T30" fmla="*/ 57 w 57"/>
                    <a:gd name="T31" fmla="*/ 26 h 62"/>
                    <a:gd name="T32" fmla="*/ 29 w 57"/>
                    <a:gd name="T33" fmla="*/ 0 h 62"/>
                    <a:gd name="T34" fmla="*/ 0 w 57"/>
                    <a:gd name="T35" fmla="*/ 2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" h="62">
                      <a:moveTo>
                        <a:pt x="0" y="26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2"/>
                        <a:pt x="2" y="62"/>
                      </a:cubicBezTo>
                      <a:cubicBezTo>
                        <a:pt x="3" y="62"/>
                        <a:pt x="3" y="62"/>
                        <a:pt x="4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20" y="62"/>
                        <a:pt x="20" y="62"/>
                        <a:pt x="21" y="62"/>
                      </a:cubicBezTo>
                      <a:cubicBezTo>
                        <a:pt x="21" y="62"/>
                        <a:pt x="21" y="61"/>
                        <a:pt x="21" y="61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6" y="61"/>
                        <a:pt x="37" y="62"/>
                        <a:pt x="37" y="62"/>
                      </a:cubicBezTo>
                      <a:cubicBezTo>
                        <a:pt x="37" y="62"/>
                        <a:pt x="38" y="62"/>
                        <a:pt x="38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4" y="62"/>
                        <a:pt x="55" y="62"/>
                        <a:pt x="56" y="62"/>
                      </a:cubicBezTo>
                      <a:cubicBezTo>
                        <a:pt x="56" y="62"/>
                        <a:pt x="57" y="61"/>
                        <a:pt x="57" y="59"/>
                      </a:cubicBezTo>
                      <a:cubicBezTo>
                        <a:pt x="57" y="26"/>
                        <a:pt x="57" y="26"/>
                        <a:pt x="57" y="26"/>
                      </a:cubicBezTo>
                      <a:cubicBezTo>
                        <a:pt x="29" y="0"/>
                        <a:pt x="29" y="0"/>
                        <a:pt x="29" y="0"/>
                      </a:cubicBez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  <p:sp>
              <p:nvSpPr>
                <p:cNvPr id="40" name="Freeform 253"/>
                <p:cNvSpPr>
                  <a:spLocks/>
                </p:cNvSpPr>
                <p:nvPr/>
              </p:nvSpPr>
              <p:spPr bwMode="auto">
                <a:xfrm>
                  <a:off x="7019925" y="5499100"/>
                  <a:ext cx="312738" cy="169863"/>
                </a:xfrm>
                <a:custGeom>
                  <a:avLst/>
                  <a:gdLst>
                    <a:gd name="T0" fmla="*/ 81 w 83"/>
                    <a:gd name="T1" fmla="*/ 35 h 45"/>
                    <a:gd name="T2" fmla="*/ 68 w 83"/>
                    <a:gd name="T3" fmla="*/ 23 h 45"/>
                    <a:gd name="T4" fmla="*/ 68 w 83"/>
                    <a:gd name="T5" fmla="*/ 4 h 45"/>
                    <a:gd name="T6" fmla="*/ 66 w 83"/>
                    <a:gd name="T7" fmla="*/ 2 h 45"/>
                    <a:gd name="T8" fmla="*/ 61 w 83"/>
                    <a:gd name="T9" fmla="*/ 2 h 45"/>
                    <a:gd name="T10" fmla="*/ 59 w 83"/>
                    <a:gd name="T11" fmla="*/ 4 h 45"/>
                    <a:gd name="T12" fmla="*/ 59 w 83"/>
                    <a:gd name="T13" fmla="*/ 15 h 45"/>
                    <a:gd name="T14" fmla="*/ 45 w 83"/>
                    <a:gd name="T15" fmla="*/ 2 h 45"/>
                    <a:gd name="T16" fmla="*/ 38 w 83"/>
                    <a:gd name="T17" fmla="*/ 2 h 45"/>
                    <a:gd name="T18" fmla="*/ 2 w 83"/>
                    <a:gd name="T19" fmla="*/ 35 h 45"/>
                    <a:gd name="T20" fmla="*/ 2 w 83"/>
                    <a:gd name="T21" fmla="*/ 43 h 45"/>
                    <a:gd name="T22" fmla="*/ 6 w 83"/>
                    <a:gd name="T23" fmla="*/ 44 h 45"/>
                    <a:gd name="T24" fmla="*/ 10 w 83"/>
                    <a:gd name="T25" fmla="*/ 43 h 45"/>
                    <a:gd name="T26" fmla="*/ 42 w 83"/>
                    <a:gd name="T27" fmla="*/ 13 h 45"/>
                    <a:gd name="T28" fmla="*/ 74 w 83"/>
                    <a:gd name="T29" fmla="*/ 43 h 45"/>
                    <a:gd name="T30" fmla="*/ 81 w 83"/>
                    <a:gd name="T31" fmla="*/ 43 h 45"/>
                    <a:gd name="T32" fmla="*/ 81 w 83"/>
                    <a:gd name="T3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45">
                      <a:moveTo>
                        <a:pt x="81" y="35"/>
                      </a:move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68" y="3"/>
                        <a:pt x="67" y="2"/>
                        <a:pt x="66" y="2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0" y="2"/>
                        <a:pt x="59" y="3"/>
                        <a:pt x="59" y="4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43" y="0"/>
                        <a:pt x="40" y="0"/>
                        <a:pt x="38" y="2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0" y="37"/>
                        <a:pt x="0" y="40"/>
                        <a:pt x="2" y="43"/>
                      </a:cubicBezTo>
                      <a:cubicBezTo>
                        <a:pt x="3" y="44"/>
                        <a:pt x="5" y="44"/>
                        <a:pt x="6" y="44"/>
                      </a:cubicBezTo>
                      <a:cubicBezTo>
                        <a:pt x="7" y="44"/>
                        <a:pt x="9" y="44"/>
                        <a:pt x="10" y="4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74" y="43"/>
                        <a:pt x="74" y="43"/>
                        <a:pt x="74" y="43"/>
                      </a:cubicBezTo>
                      <a:cubicBezTo>
                        <a:pt x="76" y="45"/>
                        <a:pt x="80" y="45"/>
                        <a:pt x="81" y="43"/>
                      </a:cubicBezTo>
                      <a:cubicBezTo>
                        <a:pt x="83" y="40"/>
                        <a:pt x="83" y="37"/>
                        <a:pt x="81" y="35"/>
                      </a:cubicBez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</p:grpSp>
        </p:grpSp>
        <p:sp>
          <p:nvSpPr>
            <p:cNvPr id="36" name="矩形 35"/>
            <p:cNvSpPr/>
            <p:nvPr/>
          </p:nvSpPr>
          <p:spPr>
            <a:xfrm>
              <a:off x="6170529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1" name="组合 40"/>
          <p:cNvGrpSpPr/>
          <p:nvPr userDrawn="1"/>
        </p:nvGrpSpPr>
        <p:grpSpPr>
          <a:xfrm>
            <a:off x="7956479" y="285728"/>
            <a:ext cx="996247" cy="1000132"/>
            <a:chOff x="7367116" y="285728"/>
            <a:chExt cx="996247" cy="1000132"/>
          </a:xfrm>
        </p:grpSpPr>
        <p:grpSp>
          <p:nvGrpSpPr>
            <p:cNvPr id="42" name="组合 36"/>
            <p:cNvGrpSpPr/>
            <p:nvPr/>
          </p:nvGrpSpPr>
          <p:grpSpPr>
            <a:xfrm>
              <a:off x="7566379" y="285728"/>
              <a:ext cx="597720" cy="597720"/>
              <a:chOff x="6501056" y="2921024"/>
              <a:chExt cx="696763" cy="69676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6501056" y="292102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45" name="组合 118"/>
              <p:cNvGrpSpPr>
                <a:grpSpLocks noChangeAspect="1"/>
              </p:cNvGrpSpPr>
              <p:nvPr/>
            </p:nvGrpSpPr>
            <p:grpSpPr>
              <a:xfrm>
                <a:off x="6636672" y="3066937"/>
                <a:ext cx="455384" cy="390650"/>
                <a:chOff x="5084763" y="971550"/>
                <a:chExt cx="323850" cy="277813"/>
              </a:xfrm>
              <a:solidFill>
                <a:srgbClr val="4ABAB5"/>
              </a:solidFill>
            </p:grpSpPr>
            <p:sp>
              <p:nvSpPr>
                <p:cNvPr id="46" name="Freeform 301"/>
                <p:cNvSpPr>
                  <a:spLocks noEditPoints="1"/>
                </p:cNvSpPr>
                <p:nvPr/>
              </p:nvSpPr>
              <p:spPr bwMode="auto">
                <a:xfrm>
                  <a:off x="5191125" y="1031875"/>
                  <a:ext cx="217488" cy="217488"/>
                </a:xfrm>
                <a:custGeom>
                  <a:avLst/>
                  <a:gdLst>
                    <a:gd name="T0" fmla="*/ 6 w 58"/>
                    <a:gd name="T1" fmla="*/ 14 h 58"/>
                    <a:gd name="T2" fmla="*/ 7 w 58"/>
                    <a:gd name="T3" fmla="*/ 19 h 58"/>
                    <a:gd name="T4" fmla="*/ 4 w 58"/>
                    <a:gd name="T5" fmla="*/ 20 h 58"/>
                    <a:gd name="T6" fmla="*/ 0 w 58"/>
                    <a:gd name="T7" fmla="*/ 23 h 58"/>
                    <a:gd name="T8" fmla="*/ 2 w 58"/>
                    <a:gd name="T9" fmla="*/ 27 h 58"/>
                    <a:gd name="T10" fmla="*/ 5 w 58"/>
                    <a:gd name="T11" fmla="*/ 31 h 58"/>
                    <a:gd name="T12" fmla="*/ 2 w 58"/>
                    <a:gd name="T13" fmla="*/ 34 h 58"/>
                    <a:gd name="T14" fmla="*/ 1 w 58"/>
                    <a:gd name="T15" fmla="*/ 38 h 58"/>
                    <a:gd name="T16" fmla="*/ 5 w 58"/>
                    <a:gd name="T17" fmla="*/ 41 h 58"/>
                    <a:gd name="T18" fmla="*/ 8 w 58"/>
                    <a:gd name="T19" fmla="*/ 42 h 58"/>
                    <a:gd name="T20" fmla="*/ 8 w 58"/>
                    <a:gd name="T21" fmla="*/ 46 h 58"/>
                    <a:gd name="T22" fmla="*/ 9 w 58"/>
                    <a:gd name="T23" fmla="*/ 51 h 58"/>
                    <a:gd name="T24" fmla="*/ 14 w 58"/>
                    <a:gd name="T25" fmla="*/ 51 h 58"/>
                    <a:gd name="T26" fmla="*/ 18 w 58"/>
                    <a:gd name="T27" fmla="*/ 51 h 58"/>
                    <a:gd name="T28" fmla="*/ 19 w 58"/>
                    <a:gd name="T29" fmla="*/ 54 h 58"/>
                    <a:gd name="T30" fmla="*/ 22 w 58"/>
                    <a:gd name="T31" fmla="*/ 58 h 58"/>
                    <a:gd name="T32" fmla="*/ 27 w 58"/>
                    <a:gd name="T33" fmla="*/ 56 h 58"/>
                    <a:gd name="T34" fmla="*/ 31 w 58"/>
                    <a:gd name="T35" fmla="*/ 53 h 58"/>
                    <a:gd name="T36" fmla="*/ 33 w 58"/>
                    <a:gd name="T37" fmla="*/ 56 h 58"/>
                    <a:gd name="T38" fmla="*/ 38 w 58"/>
                    <a:gd name="T39" fmla="*/ 57 h 58"/>
                    <a:gd name="T40" fmla="*/ 40 w 58"/>
                    <a:gd name="T41" fmla="*/ 53 h 58"/>
                    <a:gd name="T42" fmla="*/ 42 w 58"/>
                    <a:gd name="T43" fmla="*/ 49 h 58"/>
                    <a:gd name="T44" fmla="*/ 46 w 58"/>
                    <a:gd name="T45" fmla="*/ 50 h 58"/>
                    <a:gd name="T46" fmla="*/ 50 w 58"/>
                    <a:gd name="T47" fmla="*/ 49 h 58"/>
                    <a:gd name="T48" fmla="*/ 51 w 58"/>
                    <a:gd name="T49" fmla="*/ 44 h 58"/>
                    <a:gd name="T50" fmla="*/ 50 w 58"/>
                    <a:gd name="T51" fmla="*/ 40 h 58"/>
                    <a:gd name="T52" fmla="*/ 54 w 58"/>
                    <a:gd name="T53" fmla="*/ 39 h 58"/>
                    <a:gd name="T54" fmla="*/ 57 w 58"/>
                    <a:gd name="T55" fmla="*/ 35 h 58"/>
                    <a:gd name="T56" fmla="*/ 55 w 58"/>
                    <a:gd name="T57" fmla="*/ 31 h 58"/>
                    <a:gd name="T58" fmla="*/ 52 w 58"/>
                    <a:gd name="T59" fmla="*/ 27 h 58"/>
                    <a:gd name="T60" fmla="*/ 55 w 58"/>
                    <a:gd name="T61" fmla="*/ 25 h 58"/>
                    <a:gd name="T62" fmla="*/ 56 w 58"/>
                    <a:gd name="T63" fmla="*/ 20 h 58"/>
                    <a:gd name="T64" fmla="*/ 53 w 58"/>
                    <a:gd name="T65" fmla="*/ 18 h 58"/>
                    <a:gd name="T66" fmla="*/ 48 w 58"/>
                    <a:gd name="T67" fmla="*/ 16 h 58"/>
                    <a:gd name="T68" fmla="*/ 49 w 58"/>
                    <a:gd name="T69" fmla="*/ 12 h 58"/>
                    <a:gd name="T70" fmla="*/ 48 w 58"/>
                    <a:gd name="T71" fmla="*/ 8 h 58"/>
                    <a:gd name="T72" fmla="*/ 44 w 58"/>
                    <a:gd name="T73" fmla="*/ 7 h 58"/>
                    <a:gd name="T74" fmla="*/ 39 w 58"/>
                    <a:gd name="T75" fmla="*/ 8 h 58"/>
                    <a:gd name="T76" fmla="*/ 38 w 58"/>
                    <a:gd name="T77" fmla="*/ 4 h 58"/>
                    <a:gd name="T78" fmla="*/ 35 w 58"/>
                    <a:gd name="T79" fmla="*/ 1 h 58"/>
                    <a:gd name="T80" fmla="*/ 30 w 58"/>
                    <a:gd name="T81" fmla="*/ 3 h 58"/>
                    <a:gd name="T82" fmla="*/ 27 w 58"/>
                    <a:gd name="T83" fmla="*/ 5 h 58"/>
                    <a:gd name="T84" fmla="*/ 24 w 58"/>
                    <a:gd name="T85" fmla="*/ 3 h 58"/>
                    <a:gd name="T86" fmla="*/ 20 w 58"/>
                    <a:gd name="T87" fmla="*/ 1 h 58"/>
                    <a:gd name="T88" fmla="*/ 17 w 58"/>
                    <a:gd name="T89" fmla="*/ 5 h 58"/>
                    <a:gd name="T90" fmla="*/ 15 w 58"/>
                    <a:gd name="T91" fmla="*/ 10 h 58"/>
                    <a:gd name="T92" fmla="*/ 12 w 58"/>
                    <a:gd name="T93" fmla="*/ 9 h 58"/>
                    <a:gd name="T94" fmla="*/ 7 w 58"/>
                    <a:gd name="T95" fmla="*/ 10 h 58"/>
                    <a:gd name="T96" fmla="*/ 6 w 58"/>
                    <a:gd name="T97" fmla="*/ 14 h 58"/>
                    <a:gd name="T98" fmla="*/ 23 w 58"/>
                    <a:gd name="T99" fmla="*/ 13 h 58"/>
                    <a:gd name="T100" fmla="*/ 45 w 58"/>
                    <a:gd name="T101" fmla="*/ 24 h 58"/>
                    <a:gd name="T102" fmla="*/ 34 w 58"/>
                    <a:gd name="T103" fmla="*/ 45 h 58"/>
                    <a:gd name="T104" fmla="*/ 13 w 58"/>
                    <a:gd name="T105" fmla="*/ 34 h 58"/>
                    <a:gd name="T106" fmla="*/ 23 w 58"/>
                    <a:gd name="T10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8" h="58">
                      <a:moveTo>
                        <a:pt x="6" y="14"/>
                      </a:moveTo>
                      <a:cubicBezTo>
                        <a:pt x="8" y="15"/>
                        <a:pt x="7" y="18"/>
                        <a:pt x="7" y="19"/>
                      </a:cubicBezTo>
                      <a:cubicBezTo>
                        <a:pt x="7" y="20"/>
                        <a:pt x="5" y="20"/>
                        <a:pt x="4" y="20"/>
                      </a:cubicBezTo>
                      <a:cubicBezTo>
                        <a:pt x="2" y="20"/>
                        <a:pt x="0" y="21"/>
                        <a:pt x="0" y="23"/>
                      </a:cubicBezTo>
                      <a:cubicBezTo>
                        <a:pt x="0" y="25"/>
                        <a:pt x="0" y="27"/>
                        <a:pt x="2" y="27"/>
                      </a:cubicBezTo>
                      <a:cubicBezTo>
                        <a:pt x="3" y="28"/>
                        <a:pt x="5" y="30"/>
                        <a:pt x="5" y="31"/>
                      </a:cubicBezTo>
                      <a:cubicBezTo>
                        <a:pt x="5" y="32"/>
                        <a:pt x="4" y="33"/>
                        <a:pt x="2" y="34"/>
                      </a:cubicBezTo>
                      <a:cubicBezTo>
                        <a:pt x="1" y="34"/>
                        <a:pt x="0" y="36"/>
                        <a:pt x="1" y="38"/>
                      </a:cubicBezTo>
                      <a:cubicBezTo>
                        <a:pt x="1" y="40"/>
                        <a:pt x="3" y="42"/>
                        <a:pt x="5" y="41"/>
                      </a:cubicBezTo>
                      <a:cubicBezTo>
                        <a:pt x="6" y="41"/>
                        <a:pt x="8" y="41"/>
                        <a:pt x="8" y="42"/>
                      </a:cubicBezTo>
                      <a:cubicBezTo>
                        <a:pt x="9" y="42"/>
                        <a:pt x="9" y="45"/>
                        <a:pt x="8" y="46"/>
                      </a:cubicBezTo>
                      <a:cubicBezTo>
                        <a:pt x="7" y="47"/>
                        <a:pt x="7" y="50"/>
                        <a:pt x="9" y="51"/>
                      </a:cubicBezTo>
                      <a:cubicBezTo>
                        <a:pt x="11" y="52"/>
                        <a:pt x="13" y="53"/>
                        <a:pt x="14" y="51"/>
                      </a:cubicBezTo>
                      <a:cubicBezTo>
                        <a:pt x="15" y="50"/>
                        <a:pt x="18" y="51"/>
                        <a:pt x="18" y="51"/>
                      </a:cubicBezTo>
                      <a:cubicBezTo>
                        <a:pt x="19" y="51"/>
                        <a:pt x="20" y="53"/>
                        <a:pt x="19" y="54"/>
                      </a:cubicBezTo>
                      <a:cubicBezTo>
                        <a:pt x="19" y="56"/>
                        <a:pt x="20" y="57"/>
                        <a:pt x="22" y="58"/>
                      </a:cubicBezTo>
                      <a:cubicBezTo>
                        <a:pt x="25" y="58"/>
                        <a:pt x="26" y="57"/>
                        <a:pt x="27" y="56"/>
                      </a:cubicBezTo>
                      <a:cubicBezTo>
                        <a:pt x="27" y="54"/>
                        <a:pt x="30" y="53"/>
                        <a:pt x="31" y="53"/>
                      </a:cubicBezTo>
                      <a:cubicBezTo>
                        <a:pt x="31" y="53"/>
                        <a:pt x="33" y="54"/>
                        <a:pt x="33" y="56"/>
                      </a:cubicBezTo>
                      <a:cubicBezTo>
                        <a:pt x="34" y="57"/>
                        <a:pt x="36" y="58"/>
                        <a:pt x="38" y="57"/>
                      </a:cubicBezTo>
                      <a:cubicBezTo>
                        <a:pt x="40" y="57"/>
                        <a:pt x="41" y="55"/>
                        <a:pt x="40" y="53"/>
                      </a:cubicBezTo>
                      <a:cubicBezTo>
                        <a:pt x="40" y="52"/>
                        <a:pt x="42" y="49"/>
                        <a:pt x="42" y="49"/>
                      </a:cubicBezTo>
                      <a:cubicBezTo>
                        <a:pt x="43" y="48"/>
                        <a:pt x="44" y="49"/>
                        <a:pt x="46" y="50"/>
                      </a:cubicBezTo>
                      <a:cubicBezTo>
                        <a:pt x="47" y="51"/>
                        <a:pt x="49" y="51"/>
                        <a:pt x="50" y="49"/>
                      </a:cubicBezTo>
                      <a:cubicBezTo>
                        <a:pt x="52" y="47"/>
                        <a:pt x="52" y="45"/>
                        <a:pt x="51" y="44"/>
                      </a:cubicBezTo>
                      <a:cubicBezTo>
                        <a:pt x="50" y="43"/>
                        <a:pt x="50" y="40"/>
                        <a:pt x="50" y="40"/>
                      </a:cubicBezTo>
                      <a:cubicBezTo>
                        <a:pt x="51" y="39"/>
                        <a:pt x="52" y="38"/>
                        <a:pt x="54" y="39"/>
                      </a:cubicBezTo>
                      <a:cubicBezTo>
                        <a:pt x="55" y="39"/>
                        <a:pt x="57" y="38"/>
                        <a:pt x="57" y="35"/>
                      </a:cubicBezTo>
                      <a:cubicBezTo>
                        <a:pt x="58" y="33"/>
                        <a:pt x="57" y="31"/>
                        <a:pt x="55" y="31"/>
                      </a:cubicBezTo>
                      <a:cubicBezTo>
                        <a:pt x="54" y="31"/>
                        <a:pt x="53" y="28"/>
                        <a:pt x="52" y="27"/>
                      </a:cubicBezTo>
                      <a:cubicBezTo>
                        <a:pt x="52" y="26"/>
                        <a:pt x="54" y="25"/>
                        <a:pt x="55" y="25"/>
                      </a:cubicBezTo>
                      <a:cubicBezTo>
                        <a:pt x="56" y="24"/>
                        <a:pt x="57" y="22"/>
                        <a:pt x="56" y="20"/>
                      </a:cubicBezTo>
                      <a:cubicBezTo>
                        <a:pt x="56" y="18"/>
                        <a:pt x="54" y="17"/>
                        <a:pt x="53" y="18"/>
                      </a:cubicBezTo>
                      <a:cubicBezTo>
                        <a:pt x="51" y="18"/>
                        <a:pt x="49" y="16"/>
                        <a:pt x="48" y="16"/>
                      </a:cubicBezTo>
                      <a:cubicBezTo>
                        <a:pt x="48" y="15"/>
                        <a:pt x="48" y="13"/>
                        <a:pt x="49" y="12"/>
                      </a:cubicBezTo>
                      <a:cubicBezTo>
                        <a:pt x="50" y="11"/>
                        <a:pt x="50" y="9"/>
                        <a:pt x="48" y="8"/>
                      </a:cubicBezTo>
                      <a:cubicBezTo>
                        <a:pt x="47" y="6"/>
                        <a:pt x="45" y="6"/>
                        <a:pt x="44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8" y="7"/>
                        <a:pt x="38" y="6"/>
                        <a:pt x="38" y="4"/>
                      </a:cubicBezTo>
                      <a:cubicBezTo>
                        <a:pt x="38" y="3"/>
                        <a:pt x="37" y="1"/>
                        <a:pt x="35" y="1"/>
                      </a:cubicBezTo>
                      <a:cubicBezTo>
                        <a:pt x="33" y="0"/>
                        <a:pt x="31" y="1"/>
                        <a:pt x="30" y="3"/>
                      </a:cubicBezTo>
                      <a:cubicBezTo>
                        <a:pt x="30" y="4"/>
                        <a:pt x="28" y="5"/>
                        <a:pt x="27" y="5"/>
                      </a:cubicBezTo>
                      <a:cubicBezTo>
                        <a:pt x="26" y="6"/>
                        <a:pt x="25" y="4"/>
                        <a:pt x="24" y="3"/>
                      </a:cubicBezTo>
                      <a:cubicBezTo>
                        <a:pt x="24" y="1"/>
                        <a:pt x="22" y="1"/>
                        <a:pt x="20" y="1"/>
                      </a:cubicBezTo>
                      <a:cubicBezTo>
                        <a:pt x="18" y="2"/>
                        <a:pt x="16" y="4"/>
                        <a:pt x="17" y="5"/>
                      </a:cubicBezTo>
                      <a:cubicBezTo>
                        <a:pt x="17" y="7"/>
                        <a:pt x="16" y="9"/>
                        <a:pt x="15" y="10"/>
                      </a:cubicBezTo>
                      <a:cubicBezTo>
                        <a:pt x="14" y="10"/>
                        <a:pt x="13" y="10"/>
                        <a:pt x="12" y="9"/>
                      </a:cubicBezTo>
                      <a:cubicBezTo>
                        <a:pt x="10" y="8"/>
                        <a:pt x="8" y="8"/>
                        <a:pt x="7" y="10"/>
                      </a:cubicBezTo>
                      <a:cubicBezTo>
                        <a:pt x="6" y="11"/>
                        <a:pt x="5" y="13"/>
                        <a:pt x="6" y="14"/>
                      </a:cubicBezTo>
                      <a:close/>
                      <a:moveTo>
                        <a:pt x="23" y="13"/>
                      </a:moveTo>
                      <a:cubicBezTo>
                        <a:pt x="32" y="10"/>
                        <a:pt x="42" y="15"/>
                        <a:pt x="45" y="24"/>
                      </a:cubicBezTo>
                      <a:cubicBezTo>
                        <a:pt x="47" y="33"/>
                        <a:pt x="43" y="42"/>
                        <a:pt x="34" y="45"/>
                      </a:cubicBezTo>
                      <a:cubicBezTo>
                        <a:pt x="25" y="48"/>
                        <a:pt x="15" y="43"/>
                        <a:pt x="13" y="34"/>
                      </a:cubicBezTo>
                      <a:cubicBezTo>
                        <a:pt x="10" y="26"/>
                        <a:pt x="15" y="16"/>
                        <a:pt x="23" y="13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7" name="Freeform 302"/>
                <p:cNvSpPr>
                  <a:spLocks noEditPoints="1"/>
                </p:cNvSpPr>
                <p:nvPr/>
              </p:nvSpPr>
              <p:spPr bwMode="auto">
                <a:xfrm>
                  <a:off x="5084763" y="971550"/>
                  <a:ext cx="139700" cy="139700"/>
                </a:xfrm>
                <a:custGeom>
                  <a:avLst/>
                  <a:gdLst>
                    <a:gd name="T0" fmla="*/ 4 w 37"/>
                    <a:gd name="T1" fmla="*/ 9 h 37"/>
                    <a:gd name="T2" fmla="*/ 5 w 37"/>
                    <a:gd name="T3" fmla="*/ 12 h 37"/>
                    <a:gd name="T4" fmla="*/ 2 w 37"/>
                    <a:gd name="T5" fmla="*/ 12 h 37"/>
                    <a:gd name="T6" fmla="*/ 0 w 37"/>
                    <a:gd name="T7" fmla="*/ 14 h 37"/>
                    <a:gd name="T8" fmla="*/ 1 w 37"/>
                    <a:gd name="T9" fmla="*/ 17 h 37"/>
                    <a:gd name="T10" fmla="*/ 3 w 37"/>
                    <a:gd name="T11" fmla="*/ 20 h 37"/>
                    <a:gd name="T12" fmla="*/ 2 w 37"/>
                    <a:gd name="T13" fmla="*/ 21 h 37"/>
                    <a:gd name="T14" fmla="*/ 1 w 37"/>
                    <a:gd name="T15" fmla="*/ 24 h 37"/>
                    <a:gd name="T16" fmla="*/ 3 w 37"/>
                    <a:gd name="T17" fmla="*/ 26 h 37"/>
                    <a:gd name="T18" fmla="*/ 5 w 37"/>
                    <a:gd name="T19" fmla="*/ 26 h 37"/>
                    <a:gd name="T20" fmla="*/ 5 w 37"/>
                    <a:gd name="T21" fmla="*/ 29 h 37"/>
                    <a:gd name="T22" fmla="*/ 6 w 37"/>
                    <a:gd name="T23" fmla="*/ 32 h 37"/>
                    <a:gd name="T24" fmla="*/ 9 w 37"/>
                    <a:gd name="T25" fmla="*/ 33 h 37"/>
                    <a:gd name="T26" fmla="*/ 12 w 37"/>
                    <a:gd name="T27" fmla="*/ 32 h 37"/>
                    <a:gd name="T28" fmla="*/ 12 w 37"/>
                    <a:gd name="T29" fmla="*/ 34 h 37"/>
                    <a:gd name="T30" fmla="*/ 15 w 37"/>
                    <a:gd name="T31" fmla="*/ 37 h 37"/>
                    <a:gd name="T32" fmla="*/ 17 w 37"/>
                    <a:gd name="T33" fmla="*/ 35 h 37"/>
                    <a:gd name="T34" fmla="*/ 20 w 37"/>
                    <a:gd name="T35" fmla="*/ 34 h 37"/>
                    <a:gd name="T36" fmla="*/ 21 w 37"/>
                    <a:gd name="T37" fmla="*/ 35 h 37"/>
                    <a:gd name="T38" fmla="*/ 24 w 37"/>
                    <a:gd name="T39" fmla="*/ 36 h 37"/>
                    <a:gd name="T40" fmla="*/ 26 w 37"/>
                    <a:gd name="T41" fmla="*/ 34 h 37"/>
                    <a:gd name="T42" fmla="*/ 27 w 37"/>
                    <a:gd name="T43" fmla="*/ 31 h 37"/>
                    <a:gd name="T44" fmla="*/ 29 w 37"/>
                    <a:gd name="T45" fmla="*/ 32 h 37"/>
                    <a:gd name="T46" fmla="*/ 32 w 37"/>
                    <a:gd name="T47" fmla="*/ 31 h 37"/>
                    <a:gd name="T48" fmla="*/ 33 w 37"/>
                    <a:gd name="T49" fmla="*/ 28 h 37"/>
                    <a:gd name="T50" fmla="*/ 32 w 37"/>
                    <a:gd name="T51" fmla="*/ 25 h 37"/>
                    <a:gd name="T52" fmla="*/ 35 w 37"/>
                    <a:gd name="T53" fmla="*/ 24 h 37"/>
                    <a:gd name="T54" fmla="*/ 37 w 37"/>
                    <a:gd name="T55" fmla="*/ 22 h 37"/>
                    <a:gd name="T56" fmla="*/ 36 w 37"/>
                    <a:gd name="T57" fmla="*/ 19 h 37"/>
                    <a:gd name="T58" fmla="*/ 34 w 37"/>
                    <a:gd name="T59" fmla="*/ 17 h 37"/>
                    <a:gd name="T60" fmla="*/ 35 w 37"/>
                    <a:gd name="T61" fmla="*/ 15 h 37"/>
                    <a:gd name="T62" fmla="*/ 36 w 37"/>
                    <a:gd name="T63" fmla="*/ 12 h 37"/>
                    <a:gd name="T64" fmla="*/ 34 w 37"/>
                    <a:gd name="T65" fmla="*/ 11 h 37"/>
                    <a:gd name="T66" fmla="*/ 31 w 37"/>
                    <a:gd name="T67" fmla="*/ 9 h 37"/>
                    <a:gd name="T68" fmla="*/ 32 w 37"/>
                    <a:gd name="T69" fmla="*/ 7 h 37"/>
                    <a:gd name="T70" fmla="*/ 31 w 37"/>
                    <a:gd name="T71" fmla="*/ 4 h 37"/>
                    <a:gd name="T72" fmla="*/ 28 w 37"/>
                    <a:gd name="T73" fmla="*/ 4 h 37"/>
                    <a:gd name="T74" fmla="*/ 25 w 37"/>
                    <a:gd name="T75" fmla="*/ 4 h 37"/>
                    <a:gd name="T76" fmla="*/ 25 w 37"/>
                    <a:gd name="T77" fmla="*/ 2 h 37"/>
                    <a:gd name="T78" fmla="*/ 22 w 37"/>
                    <a:gd name="T79" fmla="*/ 0 h 37"/>
                    <a:gd name="T80" fmla="*/ 20 w 37"/>
                    <a:gd name="T81" fmla="*/ 1 h 37"/>
                    <a:gd name="T82" fmla="*/ 17 w 37"/>
                    <a:gd name="T83" fmla="*/ 3 h 37"/>
                    <a:gd name="T84" fmla="*/ 16 w 37"/>
                    <a:gd name="T85" fmla="*/ 1 h 37"/>
                    <a:gd name="T86" fmla="*/ 13 w 37"/>
                    <a:gd name="T87" fmla="*/ 0 h 37"/>
                    <a:gd name="T88" fmla="*/ 11 w 37"/>
                    <a:gd name="T89" fmla="*/ 3 h 37"/>
                    <a:gd name="T90" fmla="*/ 10 w 37"/>
                    <a:gd name="T91" fmla="*/ 6 h 37"/>
                    <a:gd name="T92" fmla="*/ 8 w 37"/>
                    <a:gd name="T93" fmla="*/ 5 h 37"/>
                    <a:gd name="T94" fmla="*/ 5 w 37"/>
                    <a:gd name="T95" fmla="*/ 6 h 37"/>
                    <a:gd name="T96" fmla="*/ 4 w 37"/>
                    <a:gd name="T97" fmla="*/ 9 h 37"/>
                    <a:gd name="T98" fmla="*/ 15 w 37"/>
                    <a:gd name="T99" fmla="*/ 8 h 37"/>
                    <a:gd name="T100" fmla="*/ 29 w 37"/>
                    <a:gd name="T101" fmla="*/ 15 h 37"/>
                    <a:gd name="T102" fmla="*/ 22 w 37"/>
                    <a:gd name="T103" fmla="*/ 29 h 37"/>
                    <a:gd name="T104" fmla="*/ 8 w 37"/>
                    <a:gd name="T105" fmla="*/ 22 h 37"/>
                    <a:gd name="T106" fmla="*/ 15 w 37"/>
                    <a:gd name="T107" fmla="*/ 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7" h="37">
                      <a:moveTo>
                        <a:pt x="4" y="9"/>
                      </a:moveTo>
                      <a:cubicBezTo>
                        <a:pt x="5" y="9"/>
                        <a:pt x="5" y="11"/>
                        <a:pt x="5" y="12"/>
                      </a:cubicBezTo>
                      <a:cubicBezTo>
                        <a:pt x="4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16"/>
                        <a:pt x="0" y="17"/>
                        <a:pt x="1" y="17"/>
                      </a:cubicBezTo>
                      <a:cubicBezTo>
                        <a:pt x="2" y="17"/>
                        <a:pt x="3" y="19"/>
                        <a:pt x="3" y="20"/>
                      </a:cubicBezTo>
                      <a:cubicBezTo>
                        <a:pt x="3" y="20"/>
                        <a:pt x="2" y="21"/>
                        <a:pt x="2" y="21"/>
                      </a:cubicBezTo>
                      <a:cubicBezTo>
                        <a:pt x="1" y="21"/>
                        <a:pt x="0" y="23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5" y="30"/>
                        <a:pt x="5" y="31"/>
                        <a:pt x="6" y="32"/>
                      </a:cubicBezTo>
                      <a:cubicBezTo>
                        <a:pt x="7" y="33"/>
                        <a:pt x="8" y="33"/>
                        <a:pt x="9" y="33"/>
                      </a:cubicBezTo>
                      <a:cubicBezTo>
                        <a:pt x="10" y="32"/>
                        <a:pt x="11" y="32"/>
                        <a:pt x="12" y="32"/>
                      </a:cubicBezTo>
                      <a:cubicBezTo>
                        <a:pt x="12" y="32"/>
                        <a:pt x="13" y="33"/>
                        <a:pt x="12" y="34"/>
                      </a:cubicBezTo>
                      <a:cubicBezTo>
                        <a:pt x="12" y="35"/>
                        <a:pt x="13" y="36"/>
                        <a:pt x="15" y="37"/>
                      </a:cubicBezTo>
                      <a:cubicBezTo>
                        <a:pt x="16" y="37"/>
                        <a:pt x="17" y="36"/>
                        <a:pt x="17" y="35"/>
                      </a:cubicBezTo>
                      <a:cubicBezTo>
                        <a:pt x="18" y="34"/>
                        <a:pt x="19" y="34"/>
                        <a:pt x="20" y="34"/>
                      </a:cubicBezTo>
                      <a:cubicBezTo>
                        <a:pt x="20" y="34"/>
                        <a:pt x="21" y="34"/>
                        <a:pt x="21" y="35"/>
                      </a:cubicBezTo>
                      <a:cubicBezTo>
                        <a:pt x="22" y="36"/>
                        <a:pt x="23" y="37"/>
                        <a:pt x="24" y="36"/>
                      </a:cubicBezTo>
                      <a:cubicBezTo>
                        <a:pt x="26" y="36"/>
                        <a:pt x="26" y="35"/>
                        <a:pt x="26" y="34"/>
                      </a:cubicBezTo>
                      <a:cubicBezTo>
                        <a:pt x="26" y="33"/>
                        <a:pt x="27" y="31"/>
                        <a:pt x="27" y="31"/>
                      </a:cubicBezTo>
                      <a:cubicBezTo>
                        <a:pt x="28" y="31"/>
                        <a:pt x="29" y="31"/>
                        <a:pt x="29" y="32"/>
                      </a:cubicBezTo>
                      <a:cubicBezTo>
                        <a:pt x="30" y="32"/>
                        <a:pt x="32" y="32"/>
                        <a:pt x="32" y="31"/>
                      </a:cubicBezTo>
                      <a:cubicBezTo>
                        <a:pt x="33" y="30"/>
                        <a:pt x="34" y="28"/>
                        <a:pt x="33" y="28"/>
                      </a:cubicBezTo>
                      <a:cubicBezTo>
                        <a:pt x="32" y="27"/>
                        <a:pt x="32" y="25"/>
                        <a:pt x="32" y="25"/>
                      </a:cubicBezTo>
                      <a:cubicBezTo>
                        <a:pt x="33" y="24"/>
                        <a:pt x="34" y="24"/>
                        <a:pt x="35" y="24"/>
                      </a:cubicBezTo>
                      <a:cubicBezTo>
                        <a:pt x="36" y="24"/>
                        <a:pt x="37" y="24"/>
                        <a:pt x="37" y="22"/>
                      </a:cubicBezTo>
                      <a:cubicBezTo>
                        <a:pt x="37" y="21"/>
                        <a:pt x="37" y="20"/>
                        <a:pt x="36" y="19"/>
                      </a:cubicBezTo>
                      <a:cubicBezTo>
                        <a:pt x="35" y="19"/>
                        <a:pt x="34" y="18"/>
                        <a:pt x="34" y="17"/>
                      </a:cubicBezTo>
                      <a:cubicBezTo>
                        <a:pt x="34" y="16"/>
                        <a:pt x="35" y="16"/>
                        <a:pt x="35" y="15"/>
                      </a:cubicBezTo>
                      <a:cubicBezTo>
                        <a:pt x="36" y="15"/>
                        <a:pt x="37" y="14"/>
                        <a:pt x="36" y="12"/>
                      </a:cubicBezTo>
                      <a:cubicBezTo>
                        <a:pt x="36" y="11"/>
                        <a:pt x="35" y="10"/>
                        <a:pt x="34" y="11"/>
                      </a:cubicBezTo>
                      <a:cubicBezTo>
                        <a:pt x="33" y="11"/>
                        <a:pt x="31" y="10"/>
                        <a:pt x="31" y="9"/>
                      </a:cubicBezTo>
                      <a:cubicBezTo>
                        <a:pt x="31" y="9"/>
                        <a:pt x="31" y="8"/>
                        <a:pt x="32" y="7"/>
                      </a:cubicBezTo>
                      <a:cubicBezTo>
                        <a:pt x="32" y="7"/>
                        <a:pt x="32" y="5"/>
                        <a:pt x="31" y="4"/>
                      </a:cubicBezTo>
                      <a:cubicBezTo>
                        <a:pt x="30" y="3"/>
                        <a:pt x="29" y="3"/>
                        <a:pt x="28" y="4"/>
                      </a:cubicBezTo>
                      <a:cubicBezTo>
                        <a:pt x="27" y="5"/>
                        <a:pt x="26" y="5"/>
                        <a:pt x="25" y="4"/>
                      </a:cubicBezTo>
                      <a:cubicBezTo>
                        <a:pt x="25" y="4"/>
                        <a:pt x="24" y="3"/>
                        <a:pt x="25" y="2"/>
                      </a:cubicBezTo>
                      <a:cubicBezTo>
                        <a:pt x="25" y="1"/>
                        <a:pt x="24" y="0"/>
                        <a:pt x="22" y="0"/>
                      </a:cubicBezTo>
                      <a:cubicBezTo>
                        <a:pt x="21" y="0"/>
                        <a:pt x="20" y="0"/>
                        <a:pt x="20" y="1"/>
                      </a:cubicBezTo>
                      <a:cubicBezTo>
                        <a:pt x="19" y="2"/>
                        <a:pt x="18" y="3"/>
                        <a:pt x="17" y="3"/>
                      </a:cubicBezTo>
                      <a:cubicBezTo>
                        <a:pt x="17" y="3"/>
                        <a:pt x="16" y="2"/>
                        <a:pt x="16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1"/>
                        <a:pt x="11" y="2"/>
                        <a:pt x="11" y="3"/>
                      </a:cubicBezTo>
                      <a:cubicBezTo>
                        <a:pt x="11" y="4"/>
                        <a:pt x="10" y="5"/>
                        <a:pt x="10" y="6"/>
                      </a:cubicBezTo>
                      <a:cubicBezTo>
                        <a:pt x="9" y="6"/>
                        <a:pt x="8" y="6"/>
                        <a:pt x="8" y="5"/>
                      </a:cubicBezTo>
                      <a:cubicBezTo>
                        <a:pt x="7" y="4"/>
                        <a:pt x="5" y="5"/>
                        <a:pt x="5" y="6"/>
                      </a:cubicBezTo>
                      <a:cubicBezTo>
                        <a:pt x="4" y="7"/>
                        <a:pt x="3" y="8"/>
                        <a:pt x="4" y="9"/>
                      </a:cubicBezTo>
                      <a:close/>
                      <a:moveTo>
                        <a:pt x="15" y="8"/>
                      </a:moveTo>
                      <a:cubicBezTo>
                        <a:pt x="21" y="6"/>
                        <a:pt x="27" y="9"/>
                        <a:pt x="29" y="15"/>
                      </a:cubicBezTo>
                      <a:cubicBezTo>
                        <a:pt x="31" y="21"/>
                        <a:pt x="27" y="27"/>
                        <a:pt x="22" y="29"/>
                      </a:cubicBezTo>
                      <a:cubicBezTo>
                        <a:pt x="16" y="30"/>
                        <a:pt x="10" y="27"/>
                        <a:pt x="8" y="22"/>
                      </a:cubicBezTo>
                      <a:cubicBezTo>
                        <a:pt x="6" y="16"/>
                        <a:pt x="10" y="10"/>
                        <a:pt x="15" y="8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8" name="Freeform 303"/>
                <p:cNvSpPr>
                  <a:spLocks noEditPoints="1"/>
                </p:cNvSpPr>
                <p:nvPr/>
              </p:nvSpPr>
              <p:spPr bwMode="auto">
                <a:xfrm>
                  <a:off x="5084763" y="1111250"/>
                  <a:ext cx="109538" cy="104775"/>
                </a:xfrm>
                <a:custGeom>
                  <a:avLst/>
                  <a:gdLst>
                    <a:gd name="T0" fmla="*/ 3 w 29"/>
                    <a:gd name="T1" fmla="*/ 7 h 28"/>
                    <a:gd name="T2" fmla="*/ 4 w 29"/>
                    <a:gd name="T3" fmla="*/ 9 h 28"/>
                    <a:gd name="T4" fmla="*/ 2 w 29"/>
                    <a:gd name="T5" fmla="*/ 9 h 28"/>
                    <a:gd name="T6" fmla="*/ 0 w 29"/>
                    <a:gd name="T7" fmla="*/ 11 h 28"/>
                    <a:gd name="T8" fmla="*/ 1 w 29"/>
                    <a:gd name="T9" fmla="*/ 13 h 28"/>
                    <a:gd name="T10" fmla="*/ 3 w 29"/>
                    <a:gd name="T11" fmla="*/ 15 h 28"/>
                    <a:gd name="T12" fmla="*/ 1 w 29"/>
                    <a:gd name="T13" fmla="*/ 16 h 28"/>
                    <a:gd name="T14" fmla="*/ 1 w 29"/>
                    <a:gd name="T15" fmla="*/ 19 h 28"/>
                    <a:gd name="T16" fmla="*/ 3 w 29"/>
                    <a:gd name="T17" fmla="*/ 20 h 28"/>
                    <a:gd name="T18" fmla="*/ 4 w 29"/>
                    <a:gd name="T19" fmla="*/ 20 h 28"/>
                    <a:gd name="T20" fmla="*/ 4 w 29"/>
                    <a:gd name="T21" fmla="*/ 23 h 28"/>
                    <a:gd name="T22" fmla="*/ 5 w 29"/>
                    <a:gd name="T23" fmla="*/ 25 h 28"/>
                    <a:gd name="T24" fmla="*/ 7 w 29"/>
                    <a:gd name="T25" fmla="*/ 25 h 28"/>
                    <a:gd name="T26" fmla="*/ 9 w 29"/>
                    <a:gd name="T27" fmla="*/ 25 h 28"/>
                    <a:gd name="T28" fmla="*/ 10 w 29"/>
                    <a:gd name="T29" fmla="*/ 27 h 28"/>
                    <a:gd name="T30" fmla="*/ 11 w 29"/>
                    <a:gd name="T31" fmla="*/ 28 h 28"/>
                    <a:gd name="T32" fmla="*/ 13 w 29"/>
                    <a:gd name="T33" fmla="*/ 27 h 28"/>
                    <a:gd name="T34" fmla="*/ 15 w 29"/>
                    <a:gd name="T35" fmla="*/ 26 h 28"/>
                    <a:gd name="T36" fmla="*/ 17 w 29"/>
                    <a:gd name="T37" fmla="*/ 27 h 28"/>
                    <a:gd name="T38" fmla="*/ 19 w 29"/>
                    <a:gd name="T39" fmla="*/ 28 h 28"/>
                    <a:gd name="T40" fmla="*/ 20 w 29"/>
                    <a:gd name="T41" fmla="*/ 26 h 28"/>
                    <a:gd name="T42" fmla="*/ 21 w 29"/>
                    <a:gd name="T43" fmla="*/ 24 h 28"/>
                    <a:gd name="T44" fmla="*/ 23 w 29"/>
                    <a:gd name="T45" fmla="*/ 24 h 28"/>
                    <a:gd name="T46" fmla="*/ 25 w 29"/>
                    <a:gd name="T47" fmla="*/ 24 h 28"/>
                    <a:gd name="T48" fmla="*/ 25 w 29"/>
                    <a:gd name="T49" fmla="*/ 21 h 28"/>
                    <a:gd name="T50" fmla="*/ 25 w 29"/>
                    <a:gd name="T51" fmla="*/ 19 h 28"/>
                    <a:gd name="T52" fmla="*/ 27 w 29"/>
                    <a:gd name="T53" fmla="*/ 19 h 28"/>
                    <a:gd name="T54" fmla="*/ 29 w 29"/>
                    <a:gd name="T55" fmla="*/ 17 h 28"/>
                    <a:gd name="T56" fmla="*/ 28 w 29"/>
                    <a:gd name="T57" fmla="*/ 15 h 28"/>
                    <a:gd name="T58" fmla="*/ 26 w 29"/>
                    <a:gd name="T59" fmla="*/ 13 h 28"/>
                    <a:gd name="T60" fmla="*/ 27 w 29"/>
                    <a:gd name="T61" fmla="*/ 12 h 28"/>
                    <a:gd name="T62" fmla="*/ 28 w 29"/>
                    <a:gd name="T63" fmla="*/ 10 h 28"/>
                    <a:gd name="T64" fmla="*/ 26 w 29"/>
                    <a:gd name="T65" fmla="*/ 8 h 28"/>
                    <a:gd name="T66" fmla="*/ 24 w 29"/>
                    <a:gd name="T67" fmla="*/ 7 h 28"/>
                    <a:gd name="T68" fmla="*/ 25 w 29"/>
                    <a:gd name="T69" fmla="*/ 6 h 28"/>
                    <a:gd name="T70" fmla="*/ 24 w 29"/>
                    <a:gd name="T71" fmla="*/ 3 h 28"/>
                    <a:gd name="T72" fmla="*/ 22 w 29"/>
                    <a:gd name="T73" fmla="*/ 3 h 28"/>
                    <a:gd name="T74" fmla="*/ 19 w 29"/>
                    <a:gd name="T75" fmla="*/ 3 h 28"/>
                    <a:gd name="T76" fmla="*/ 19 w 29"/>
                    <a:gd name="T77" fmla="*/ 2 h 28"/>
                    <a:gd name="T78" fmla="*/ 17 w 29"/>
                    <a:gd name="T79" fmla="*/ 0 h 28"/>
                    <a:gd name="T80" fmla="*/ 15 w 29"/>
                    <a:gd name="T81" fmla="*/ 1 h 28"/>
                    <a:gd name="T82" fmla="*/ 13 w 29"/>
                    <a:gd name="T83" fmla="*/ 2 h 28"/>
                    <a:gd name="T84" fmla="*/ 12 w 29"/>
                    <a:gd name="T85" fmla="*/ 1 h 28"/>
                    <a:gd name="T86" fmla="*/ 10 w 29"/>
                    <a:gd name="T87" fmla="*/ 0 h 28"/>
                    <a:gd name="T88" fmla="*/ 9 w 29"/>
                    <a:gd name="T89" fmla="*/ 2 h 28"/>
                    <a:gd name="T90" fmla="*/ 8 w 29"/>
                    <a:gd name="T91" fmla="*/ 4 h 28"/>
                    <a:gd name="T92" fmla="*/ 6 w 29"/>
                    <a:gd name="T93" fmla="*/ 4 h 28"/>
                    <a:gd name="T94" fmla="*/ 4 w 29"/>
                    <a:gd name="T95" fmla="*/ 4 h 28"/>
                    <a:gd name="T96" fmla="*/ 3 w 29"/>
                    <a:gd name="T97" fmla="*/ 7 h 28"/>
                    <a:gd name="T98" fmla="*/ 12 w 29"/>
                    <a:gd name="T99" fmla="*/ 6 h 28"/>
                    <a:gd name="T100" fmla="*/ 22 w 29"/>
                    <a:gd name="T101" fmla="*/ 12 h 28"/>
                    <a:gd name="T102" fmla="*/ 17 w 29"/>
                    <a:gd name="T103" fmla="*/ 22 h 28"/>
                    <a:gd name="T104" fmla="*/ 6 w 29"/>
                    <a:gd name="T105" fmla="*/ 17 h 28"/>
                    <a:gd name="T106" fmla="*/ 12 w 29"/>
                    <a:gd name="T107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" h="28">
                      <a:moveTo>
                        <a:pt x="3" y="7"/>
                      </a:moveTo>
                      <a:cubicBezTo>
                        <a:pt x="4" y="7"/>
                        <a:pt x="4" y="9"/>
                        <a:pt x="4" y="9"/>
                      </a:cubicBezTo>
                      <a:cubicBezTo>
                        <a:pt x="4" y="9"/>
                        <a:pt x="3" y="10"/>
                        <a:pt x="2" y="9"/>
                      </a:cubicBezTo>
                      <a:cubicBezTo>
                        <a:pt x="1" y="9"/>
                        <a:pt x="0" y="10"/>
                        <a:pt x="0" y="11"/>
                      </a:cubicBezTo>
                      <a:cubicBezTo>
                        <a:pt x="0" y="12"/>
                        <a:pt x="0" y="13"/>
                        <a:pt x="1" y="13"/>
                      </a:cubicBezTo>
                      <a:cubicBezTo>
                        <a:pt x="2" y="13"/>
                        <a:pt x="3" y="15"/>
                        <a:pt x="3" y="15"/>
                      </a:cubicBezTo>
                      <a:cubicBezTo>
                        <a:pt x="3" y="16"/>
                        <a:pt x="2" y="16"/>
                        <a:pt x="1" y="16"/>
                      </a:cubicBezTo>
                      <a:cubicBezTo>
                        <a:pt x="1" y="17"/>
                        <a:pt x="0" y="18"/>
                        <a:pt x="1" y="19"/>
                      </a:cubicBezTo>
                      <a:cubicBezTo>
                        <a:pt x="1" y="20"/>
                        <a:pt x="2" y="20"/>
                        <a:pt x="3" y="20"/>
                      </a:cubicBezTo>
                      <a:cubicBezTo>
                        <a:pt x="3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4" y="23"/>
                      </a:cubicBezTo>
                      <a:cubicBezTo>
                        <a:pt x="4" y="23"/>
                        <a:pt x="4" y="24"/>
                        <a:pt x="5" y="25"/>
                      </a:cubicBezTo>
                      <a:cubicBezTo>
                        <a:pt x="5" y="26"/>
                        <a:pt x="7" y="26"/>
                        <a:pt x="7" y="25"/>
                      </a:cubicBezTo>
                      <a:cubicBezTo>
                        <a:pt x="8" y="25"/>
                        <a:pt x="9" y="25"/>
                        <a:pt x="9" y="25"/>
                      </a:cubicBezTo>
                      <a:cubicBezTo>
                        <a:pt x="10" y="25"/>
                        <a:pt x="10" y="26"/>
                        <a:pt x="10" y="27"/>
                      </a:cubicBezTo>
                      <a:cubicBezTo>
                        <a:pt x="10" y="27"/>
                        <a:pt x="10" y="28"/>
                        <a:pt x="11" y="28"/>
                      </a:cubicBezTo>
                      <a:cubicBezTo>
                        <a:pt x="12" y="28"/>
                        <a:pt x="13" y="28"/>
                        <a:pt x="13" y="27"/>
                      </a:cubicBezTo>
                      <a:cubicBezTo>
                        <a:pt x="14" y="27"/>
                        <a:pt x="15" y="26"/>
                        <a:pt x="15" y="26"/>
                      </a:cubicBezTo>
                      <a:cubicBezTo>
                        <a:pt x="16" y="26"/>
                        <a:pt x="16" y="26"/>
                        <a:pt x="17" y="27"/>
                      </a:cubicBezTo>
                      <a:cubicBezTo>
                        <a:pt x="17" y="28"/>
                        <a:pt x="18" y="28"/>
                        <a:pt x="19" y="28"/>
                      </a:cubicBezTo>
                      <a:cubicBezTo>
                        <a:pt x="20" y="28"/>
                        <a:pt x="20" y="27"/>
                        <a:pt x="20" y="26"/>
                      </a:cubicBezTo>
                      <a:cubicBezTo>
                        <a:pt x="20" y="25"/>
                        <a:pt x="21" y="24"/>
                        <a:pt x="21" y="24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5"/>
                        <a:pt x="24" y="25"/>
                        <a:pt x="25" y="24"/>
                      </a:cubicBezTo>
                      <a:cubicBezTo>
                        <a:pt x="26" y="23"/>
                        <a:pt x="26" y="22"/>
                        <a:pt x="25" y="21"/>
                      </a:cubicBezTo>
                      <a:cubicBezTo>
                        <a:pt x="25" y="21"/>
                        <a:pt x="25" y="20"/>
                        <a:pt x="25" y="19"/>
                      </a:cubicBezTo>
                      <a:cubicBezTo>
                        <a:pt x="25" y="19"/>
                        <a:pt x="26" y="19"/>
                        <a:pt x="27" y="19"/>
                      </a:cubicBezTo>
                      <a:cubicBezTo>
                        <a:pt x="28" y="19"/>
                        <a:pt x="28" y="18"/>
                        <a:pt x="29" y="17"/>
                      </a:cubicBezTo>
                      <a:cubicBezTo>
                        <a:pt x="29" y="16"/>
                        <a:pt x="28" y="15"/>
                        <a:pt x="28" y="15"/>
                      </a:cubicBezTo>
                      <a:cubicBezTo>
                        <a:pt x="27" y="15"/>
                        <a:pt x="26" y="14"/>
                        <a:pt x="26" y="13"/>
                      </a:cubicBezTo>
                      <a:cubicBezTo>
                        <a:pt x="26" y="13"/>
                        <a:pt x="27" y="12"/>
                        <a:pt x="27" y="12"/>
                      </a:cubicBezTo>
                      <a:cubicBezTo>
                        <a:pt x="28" y="12"/>
                        <a:pt x="28" y="11"/>
                        <a:pt x="28" y="10"/>
                      </a:cubicBezTo>
                      <a:cubicBezTo>
                        <a:pt x="28" y="9"/>
                        <a:pt x="27" y="8"/>
                        <a:pt x="26" y="8"/>
                      </a:cubicBezTo>
                      <a:cubicBezTo>
                        <a:pt x="26" y="9"/>
                        <a:pt x="24" y="8"/>
                        <a:pt x="24" y="7"/>
                      </a:cubicBezTo>
                      <a:cubicBezTo>
                        <a:pt x="24" y="7"/>
                        <a:pt x="24" y="6"/>
                        <a:pt x="25" y="6"/>
                      </a:cubicBezTo>
                      <a:cubicBezTo>
                        <a:pt x="25" y="5"/>
                        <a:pt x="25" y="4"/>
                        <a:pt x="24" y="3"/>
                      </a:cubicBezTo>
                      <a:cubicBezTo>
                        <a:pt x="23" y="3"/>
                        <a:pt x="22" y="3"/>
                        <a:pt x="22" y="3"/>
                      </a:cubicBezTo>
                      <a:cubicBezTo>
                        <a:pt x="21" y="4"/>
                        <a:pt x="20" y="4"/>
                        <a:pt x="19" y="3"/>
                      </a:cubicBezTo>
                      <a:cubicBezTo>
                        <a:pt x="19" y="3"/>
                        <a:pt x="19" y="2"/>
                        <a:pt x="19" y="2"/>
                      </a:cubicBezTo>
                      <a:cubicBezTo>
                        <a:pt x="19" y="1"/>
                        <a:pt x="18" y="0"/>
                        <a:pt x="17" y="0"/>
                      </a:cubicBezTo>
                      <a:cubicBezTo>
                        <a:pt x="16" y="0"/>
                        <a:pt x="15" y="0"/>
                        <a:pt x="15" y="1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3" y="2"/>
                        <a:pt x="12" y="2"/>
                        <a:pt x="12" y="1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9" y="1"/>
                        <a:pt x="8" y="2"/>
                        <a:pt x="9" y="2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7" y="5"/>
                        <a:pt x="7" y="4"/>
                        <a:pt x="6" y="4"/>
                      </a:cubicBezTo>
                      <a:cubicBezTo>
                        <a:pt x="5" y="3"/>
                        <a:pt x="4" y="4"/>
                        <a:pt x="4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lose/>
                      <a:moveTo>
                        <a:pt x="12" y="6"/>
                      </a:moveTo>
                      <a:cubicBezTo>
                        <a:pt x="16" y="5"/>
                        <a:pt x="21" y="7"/>
                        <a:pt x="22" y="12"/>
                      </a:cubicBezTo>
                      <a:cubicBezTo>
                        <a:pt x="24" y="16"/>
                        <a:pt x="21" y="21"/>
                        <a:pt x="17" y="22"/>
                      </a:cubicBezTo>
                      <a:cubicBezTo>
                        <a:pt x="13" y="23"/>
                        <a:pt x="8" y="21"/>
                        <a:pt x="6" y="17"/>
                      </a:cubicBezTo>
                      <a:cubicBezTo>
                        <a:pt x="5" y="12"/>
                        <a:pt x="7" y="8"/>
                        <a:pt x="12" y="6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</p:grpSp>
        </p:grpSp>
        <p:sp>
          <p:nvSpPr>
            <p:cNvPr id="43" name="矩形 42"/>
            <p:cNvSpPr/>
            <p:nvPr/>
          </p:nvSpPr>
          <p:spPr>
            <a:xfrm>
              <a:off x="7367116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9" name="组合 48"/>
          <p:cNvGrpSpPr/>
          <p:nvPr userDrawn="1"/>
        </p:nvGrpSpPr>
        <p:grpSpPr>
          <a:xfrm>
            <a:off x="8956611" y="285722"/>
            <a:ext cx="996247" cy="1000138"/>
            <a:chOff x="8563703" y="285722"/>
            <a:chExt cx="996247" cy="1000138"/>
          </a:xfrm>
        </p:grpSpPr>
        <p:grpSp>
          <p:nvGrpSpPr>
            <p:cNvPr id="50" name="组合 55"/>
            <p:cNvGrpSpPr/>
            <p:nvPr userDrawn="1"/>
          </p:nvGrpSpPr>
          <p:grpSpPr>
            <a:xfrm>
              <a:off x="8762966" y="285722"/>
              <a:ext cx="597720" cy="597719"/>
              <a:chOff x="6494501" y="4230044"/>
              <a:chExt cx="696763" cy="696763"/>
            </a:xfrm>
          </p:grpSpPr>
          <p:sp>
            <p:nvSpPr>
              <p:cNvPr id="52" name="椭圆 51"/>
              <p:cNvSpPr/>
              <p:nvPr userDrawn="1"/>
            </p:nvSpPr>
            <p:spPr>
              <a:xfrm>
                <a:off x="6494501" y="4230044"/>
                <a:ext cx="696763" cy="6967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53" name="任意多边形 52"/>
              <p:cNvSpPr>
                <a:spLocks/>
              </p:cNvSpPr>
              <p:nvPr/>
            </p:nvSpPr>
            <p:spPr bwMode="auto">
              <a:xfrm>
                <a:off x="6609466" y="4389665"/>
                <a:ext cx="488930" cy="374848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1" name="矩形 50"/>
            <p:cNvSpPr/>
            <p:nvPr/>
          </p:nvSpPr>
          <p:spPr>
            <a:xfrm>
              <a:off x="8563703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54" name="组合 53"/>
          <p:cNvGrpSpPr/>
          <p:nvPr userDrawn="1"/>
        </p:nvGrpSpPr>
        <p:grpSpPr>
          <a:xfrm>
            <a:off x="9956743" y="285728"/>
            <a:ext cx="996247" cy="1000132"/>
            <a:chOff x="9760290" y="285728"/>
            <a:chExt cx="996247" cy="1000132"/>
          </a:xfrm>
        </p:grpSpPr>
        <p:grpSp>
          <p:nvGrpSpPr>
            <p:cNvPr id="55" name="组合 43"/>
            <p:cNvGrpSpPr/>
            <p:nvPr/>
          </p:nvGrpSpPr>
          <p:grpSpPr>
            <a:xfrm>
              <a:off x="9959553" y="285728"/>
              <a:ext cx="597720" cy="597720"/>
              <a:chOff x="4840168" y="3971584"/>
              <a:chExt cx="522572" cy="522572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4840168" y="3971584"/>
                <a:ext cx="522572" cy="52257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58" name="组合 137"/>
              <p:cNvGrpSpPr/>
              <p:nvPr/>
            </p:nvGrpSpPr>
            <p:grpSpPr>
              <a:xfrm>
                <a:off x="4981489" y="4078661"/>
                <a:ext cx="239931" cy="308418"/>
                <a:chOff x="731016" y="1671338"/>
                <a:chExt cx="366231" cy="470769"/>
              </a:xfrm>
              <a:solidFill>
                <a:srgbClr val="B91F38"/>
              </a:solidFill>
            </p:grpSpPr>
            <p:sp>
              <p:nvSpPr>
                <p:cNvPr id="59" name="Freeform 108"/>
                <p:cNvSpPr>
                  <a:spLocks/>
                </p:cNvSpPr>
                <p:nvPr/>
              </p:nvSpPr>
              <p:spPr bwMode="auto">
                <a:xfrm flipH="1">
                  <a:off x="731016" y="2089492"/>
                  <a:ext cx="51922" cy="52615"/>
                </a:xfrm>
                <a:custGeom>
                  <a:avLst/>
                  <a:gdLst>
                    <a:gd name="T0" fmla="*/ 0 w 32"/>
                    <a:gd name="T1" fmla="*/ 32 h 32"/>
                    <a:gd name="T2" fmla="*/ 16 w 32"/>
                    <a:gd name="T3" fmla="*/ 32 h 32"/>
                    <a:gd name="T4" fmla="*/ 32 w 32"/>
                    <a:gd name="T5" fmla="*/ 16 h 32"/>
                    <a:gd name="T6" fmla="*/ 32 w 32"/>
                    <a:gd name="T7" fmla="*/ 0 h 32"/>
                    <a:gd name="T8" fmla="*/ 0 w 32"/>
                    <a:gd name="T9" fmla="*/ 0 h 32"/>
                    <a:gd name="T10" fmla="*/ 0 w 32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">
                      <a:moveTo>
                        <a:pt x="0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3" name="Freeform 109"/>
                <p:cNvSpPr>
                  <a:spLocks noEditPoints="1"/>
                </p:cNvSpPr>
                <p:nvPr/>
              </p:nvSpPr>
              <p:spPr bwMode="auto">
                <a:xfrm flipH="1">
                  <a:off x="731016" y="1671338"/>
                  <a:ext cx="366231" cy="470769"/>
                </a:xfrm>
                <a:custGeom>
                  <a:avLst/>
                  <a:gdLst>
                    <a:gd name="T0" fmla="*/ 208 w 224"/>
                    <a:gd name="T1" fmla="*/ 0 h 288"/>
                    <a:gd name="T2" fmla="*/ 16 w 224"/>
                    <a:gd name="T3" fmla="*/ 0 h 288"/>
                    <a:gd name="T4" fmla="*/ 0 w 224"/>
                    <a:gd name="T5" fmla="*/ 16 h 288"/>
                    <a:gd name="T6" fmla="*/ 0 w 224"/>
                    <a:gd name="T7" fmla="*/ 272 h 288"/>
                    <a:gd name="T8" fmla="*/ 16 w 224"/>
                    <a:gd name="T9" fmla="*/ 288 h 288"/>
                    <a:gd name="T10" fmla="*/ 176 w 224"/>
                    <a:gd name="T11" fmla="*/ 288 h 288"/>
                    <a:gd name="T12" fmla="*/ 176 w 224"/>
                    <a:gd name="T13" fmla="*/ 144 h 288"/>
                    <a:gd name="T14" fmla="*/ 224 w 224"/>
                    <a:gd name="T15" fmla="*/ 144 h 288"/>
                    <a:gd name="T16" fmla="*/ 224 w 224"/>
                    <a:gd name="T17" fmla="*/ 16 h 288"/>
                    <a:gd name="T18" fmla="*/ 208 w 224"/>
                    <a:gd name="T19" fmla="*/ 0 h 288"/>
                    <a:gd name="T20" fmla="*/ 168 w 224"/>
                    <a:gd name="T21" fmla="*/ 104 h 288"/>
                    <a:gd name="T22" fmla="*/ 56 w 224"/>
                    <a:gd name="T23" fmla="*/ 104 h 288"/>
                    <a:gd name="T24" fmla="*/ 56 w 224"/>
                    <a:gd name="T25" fmla="*/ 88 h 288"/>
                    <a:gd name="T26" fmla="*/ 168 w 224"/>
                    <a:gd name="T27" fmla="*/ 88 h 288"/>
                    <a:gd name="T28" fmla="*/ 168 w 224"/>
                    <a:gd name="T29" fmla="*/ 104 h 288"/>
                    <a:gd name="T30" fmla="*/ 168 w 224"/>
                    <a:gd name="T31" fmla="*/ 72 h 288"/>
                    <a:gd name="T32" fmla="*/ 56 w 224"/>
                    <a:gd name="T33" fmla="*/ 72 h 288"/>
                    <a:gd name="T34" fmla="*/ 56 w 224"/>
                    <a:gd name="T35" fmla="*/ 56 h 288"/>
                    <a:gd name="T36" fmla="*/ 168 w 224"/>
                    <a:gd name="T37" fmla="*/ 56 h 288"/>
                    <a:gd name="T38" fmla="*/ 168 w 224"/>
                    <a:gd name="T39" fmla="*/ 7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4" h="288">
                      <a:moveTo>
                        <a:pt x="208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281"/>
                        <a:pt x="7" y="288"/>
                        <a:pt x="16" y="288"/>
                      </a:cubicBezTo>
                      <a:cubicBezTo>
                        <a:pt x="176" y="288"/>
                        <a:pt x="176" y="288"/>
                        <a:pt x="176" y="288"/>
                      </a:cubicBezTo>
                      <a:cubicBezTo>
                        <a:pt x="176" y="144"/>
                        <a:pt x="176" y="144"/>
                        <a:pt x="176" y="144"/>
                      </a:cubicBezTo>
                      <a:cubicBezTo>
                        <a:pt x="224" y="144"/>
                        <a:pt x="224" y="144"/>
                        <a:pt x="224" y="144"/>
                      </a:cubicBezTo>
                      <a:cubicBezTo>
                        <a:pt x="224" y="16"/>
                        <a:pt x="224" y="16"/>
                        <a:pt x="224" y="16"/>
                      </a:cubicBezTo>
                      <a:cubicBezTo>
                        <a:pt x="224" y="7"/>
                        <a:pt x="217" y="0"/>
                        <a:pt x="208" y="0"/>
                      </a:cubicBezTo>
                      <a:close/>
                      <a:moveTo>
                        <a:pt x="168" y="104"/>
                      </a:moveTo>
                      <a:cubicBezTo>
                        <a:pt x="56" y="104"/>
                        <a:pt x="56" y="104"/>
                        <a:pt x="56" y="104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168" y="88"/>
                        <a:pt x="168" y="88"/>
                        <a:pt x="168" y="88"/>
                      </a:cubicBezTo>
                      <a:lnTo>
                        <a:pt x="168" y="104"/>
                      </a:lnTo>
                      <a:close/>
                      <a:moveTo>
                        <a:pt x="168" y="72"/>
                      </a:moveTo>
                      <a:cubicBezTo>
                        <a:pt x="56" y="72"/>
                        <a:pt x="56" y="72"/>
                        <a:pt x="56" y="72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168" y="56"/>
                        <a:pt x="168" y="56"/>
                        <a:pt x="168" y="56"/>
                      </a:cubicBezTo>
                      <a:lnTo>
                        <a:pt x="168" y="7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4" name="Rectangle 110"/>
                <p:cNvSpPr>
                  <a:spLocks noChangeArrowheads="1"/>
                </p:cNvSpPr>
                <p:nvPr/>
              </p:nvSpPr>
              <p:spPr bwMode="auto">
                <a:xfrm flipH="1">
                  <a:off x="731016" y="1937200"/>
                  <a:ext cx="51922" cy="51924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5" name="Rectangle 111"/>
                <p:cNvSpPr>
                  <a:spLocks noChangeArrowheads="1"/>
                </p:cNvSpPr>
                <p:nvPr/>
              </p:nvSpPr>
              <p:spPr bwMode="auto">
                <a:xfrm flipH="1">
                  <a:off x="731016" y="2013001"/>
                  <a:ext cx="51922" cy="52615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</p:grpSp>
        </p:grpSp>
        <p:sp>
          <p:nvSpPr>
            <p:cNvPr id="56" name="矩形 55"/>
            <p:cNvSpPr/>
            <p:nvPr/>
          </p:nvSpPr>
          <p:spPr>
            <a:xfrm>
              <a:off x="9760290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6" name="组合 85"/>
          <p:cNvGrpSpPr/>
          <p:nvPr userDrawn="1"/>
        </p:nvGrpSpPr>
        <p:grpSpPr>
          <a:xfrm>
            <a:off x="10956875" y="285728"/>
            <a:ext cx="996247" cy="1000132"/>
            <a:chOff x="10956875" y="285728"/>
            <a:chExt cx="996247" cy="1000132"/>
          </a:xfrm>
        </p:grpSpPr>
        <p:grpSp>
          <p:nvGrpSpPr>
            <p:cNvPr id="87" name="组合 66"/>
            <p:cNvGrpSpPr/>
            <p:nvPr/>
          </p:nvGrpSpPr>
          <p:grpSpPr>
            <a:xfrm>
              <a:off x="11156138" y="285728"/>
              <a:ext cx="597720" cy="597720"/>
              <a:chOff x="9881420" y="2714620"/>
              <a:chExt cx="784512" cy="784512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90" name="Freeform 9"/>
              <p:cNvSpPr>
                <a:spLocks noEditPoints="1"/>
              </p:cNvSpPr>
              <p:nvPr/>
            </p:nvSpPr>
            <p:spPr bwMode="auto">
              <a:xfrm>
                <a:off x="10009309" y="2843474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8" name="矩形 87"/>
            <p:cNvSpPr/>
            <p:nvPr/>
          </p:nvSpPr>
          <p:spPr>
            <a:xfrm>
              <a:off x="10956875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sp>
        <p:nvSpPr>
          <p:cNvPr id="91" name="TextBox 90"/>
          <p:cNvSpPr txBox="1"/>
          <p:nvPr userDrawn="1"/>
        </p:nvSpPr>
        <p:spPr>
          <a:xfrm>
            <a:off x="398518" y="47688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_GBK" pitchFamily="2" charset="-122"/>
                <a:ea typeface="方正兰亭粗黑_GBK" pitchFamily="2" charset="-122"/>
              </a:rPr>
              <a:t>项目成果展示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方正兰亭粗黑_GBK" pitchFamily="2" charset="-122"/>
              <a:ea typeface="方正兰亭粗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0180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四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 userDrawn="1"/>
        </p:nvSpPr>
        <p:spPr>
          <a:xfrm>
            <a:off x="0" y="1198956"/>
            <a:ext cx="12189600" cy="154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6956347" y="285728"/>
            <a:ext cx="996247" cy="1000132"/>
            <a:chOff x="6170529" y="285728"/>
            <a:chExt cx="996247" cy="1000132"/>
          </a:xfrm>
        </p:grpSpPr>
        <p:grpSp>
          <p:nvGrpSpPr>
            <p:cNvPr id="35" name="组合 31"/>
            <p:cNvGrpSpPr/>
            <p:nvPr/>
          </p:nvGrpSpPr>
          <p:grpSpPr>
            <a:xfrm>
              <a:off x="6369792" y="285728"/>
              <a:ext cx="597720" cy="597720"/>
              <a:chOff x="6501056" y="1873013"/>
              <a:chExt cx="696763" cy="696763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6501056" y="1873013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38" name="组合 113"/>
              <p:cNvGrpSpPr>
                <a:grpSpLocks noChangeAspect="1"/>
              </p:cNvGrpSpPr>
              <p:nvPr/>
            </p:nvGrpSpPr>
            <p:grpSpPr>
              <a:xfrm>
                <a:off x="6616022" y="1996255"/>
                <a:ext cx="466830" cy="450242"/>
                <a:chOff x="7019925" y="5499100"/>
                <a:chExt cx="312738" cy="301626"/>
              </a:xfrm>
              <a:solidFill>
                <a:srgbClr val="BBBE2C"/>
              </a:solidFill>
            </p:grpSpPr>
            <p:sp>
              <p:nvSpPr>
                <p:cNvPr id="39" name="Freeform 252"/>
                <p:cNvSpPr>
                  <a:spLocks/>
                </p:cNvSpPr>
                <p:nvPr/>
              </p:nvSpPr>
              <p:spPr bwMode="auto">
                <a:xfrm>
                  <a:off x="7069138" y="5567363"/>
                  <a:ext cx="214313" cy="233363"/>
                </a:xfrm>
                <a:custGeom>
                  <a:avLst/>
                  <a:gdLst>
                    <a:gd name="T0" fmla="*/ 0 w 57"/>
                    <a:gd name="T1" fmla="*/ 26 h 62"/>
                    <a:gd name="T2" fmla="*/ 0 w 57"/>
                    <a:gd name="T3" fmla="*/ 59 h 62"/>
                    <a:gd name="T4" fmla="*/ 2 w 57"/>
                    <a:gd name="T5" fmla="*/ 62 h 62"/>
                    <a:gd name="T6" fmla="*/ 4 w 57"/>
                    <a:gd name="T7" fmla="*/ 62 h 62"/>
                    <a:gd name="T8" fmla="*/ 19 w 57"/>
                    <a:gd name="T9" fmla="*/ 62 h 62"/>
                    <a:gd name="T10" fmla="*/ 21 w 57"/>
                    <a:gd name="T11" fmla="*/ 62 h 62"/>
                    <a:gd name="T12" fmla="*/ 21 w 57"/>
                    <a:gd name="T13" fmla="*/ 61 h 62"/>
                    <a:gd name="T14" fmla="*/ 21 w 57"/>
                    <a:gd name="T15" fmla="*/ 45 h 62"/>
                    <a:gd name="T16" fmla="*/ 36 w 57"/>
                    <a:gd name="T17" fmla="*/ 45 h 62"/>
                    <a:gd name="T18" fmla="*/ 36 w 57"/>
                    <a:gd name="T19" fmla="*/ 61 h 62"/>
                    <a:gd name="T20" fmla="*/ 37 w 57"/>
                    <a:gd name="T21" fmla="*/ 62 h 62"/>
                    <a:gd name="T22" fmla="*/ 38 w 57"/>
                    <a:gd name="T23" fmla="*/ 62 h 62"/>
                    <a:gd name="T24" fmla="*/ 53 w 57"/>
                    <a:gd name="T25" fmla="*/ 62 h 62"/>
                    <a:gd name="T26" fmla="*/ 56 w 57"/>
                    <a:gd name="T27" fmla="*/ 62 h 62"/>
                    <a:gd name="T28" fmla="*/ 57 w 57"/>
                    <a:gd name="T29" fmla="*/ 59 h 62"/>
                    <a:gd name="T30" fmla="*/ 57 w 57"/>
                    <a:gd name="T31" fmla="*/ 26 h 62"/>
                    <a:gd name="T32" fmla="*/ 29 w 57"/>
                    <a:gd name="T33" fmla="*/ 0 h 62"/>
                    <a:gd name="T34" fmla="*/ 0 w 57"/>
                    <a:gd name="T35" fmla="*/ 2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" h="62">
                      <a:moveTo>
                        <a:pt x="0" y="26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2"/>
                        <a:pt x="2" y="62"/>
                      </a:cubicBezTo>
                      <a:cubicBezTo>
                        <a:pt x="3" y="62"/>
                        <a:pt x="3" y="62"/>
                        <a:pt x="4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20" y="62"/>
                        <a:pt x="20" y="62"/>
                        <a:pt x="21" y="62"/>
                      </a:cubicBezTo>
                      <a:cubicBezTo>
                        <a:pt x="21" y="62"/>
                        <a:pt x="21" y="61"/>
                        <a:pt x="21" y="61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6" y="61"/>
                        <a:pt x="37" y="62"/>
                        <a:pt x="37" y="62"/>
                      </a:cubicBezTo>
                      <a:cubicBezTo>
                        <a:pt x="37" y="62"/>
                        <a:pt x="38" y="62"/>
                        <a:pt x="38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4" y="62"/>
                        <a:pt x="55" y="62"/>
                        <a:pt x="56" y="62"/>
                      </a:cubicBezTo>
                      <a:cubicBezTo>
                        <a:pt x="56" y="62"/>
                        <a:pt x="57" y="61"/>
                        <a:pt x="57" y="59"/>
                      </a:cubicBezTo>
                      <a:cubicBezTo>
                        <a:pt x="57" y="26"/>
                        <a:pt x="57" y="26"/>
                        <a:pt x="57" y="26"/>
                      </a:cubicBezTo>
                      <a:cubicBezTo>
                        <a:pt x="29" y="0"/>
                        <a:pt x="29" y="0"/>
                        <a:pt x="29" y="0"/>
                      </a:cubicBez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  <p:sp>
              <p:nvSpPr>
                <p:cNvPr id="40" name="Freeform 253"/>
                <p:cNvSpPr>
                  <a:spLocks/>
                </p:cNvSpPr>
                <p:nvPr/>
              </p:nvSpPr>
              <p:spPr bwMode="auto">
                <a:xfrm>
                  <a:off x="7019925" y="5499100"/>
                  <a:ext cx="312738" cy="169863"/>
                </a:xfrm>
                <a:custGeom>
                  <a:avLst/>
                  <a:gdLst>
                    <a:gd name="T0" fmla="*/ 81 w 83"/>
                    <a:gd name="T1" fmla="*/ 35 h 45"/>
                    <a:gd name="T2" fmla="*/ 68 w 83"/>
                    <a:gd name="T3" fmla="*/ 23 h 45"/>
                    <a:gd name="T4" fmla="*/ 68 w 83"/>
                    <a:gd name="T5" fmla="*/ 4 h 45"/>
                    <a:gd name="T6" fmla="*/ 66 w 83"/>
                    <a:gd name="T7" fmla="*/ 2 h 45"/>
                    <a:gd name="T8" fmla="*/ 61 w 83"/>
                    <a:gd name="T9" fmla="*/ 2 h 45"/>
                    <a:gd name="T10" fmla="*/ 59 w 83"/>
                    <a:gd name="T11" fmla="*/ 4 h 45"/>
                    <a:gd name="T12" fmla="*/ 59 w 83"/>
                    <a:gd name="T13" fmla="*/ 15 h 45"/>
                    <a:gd name="T14" fmla="*/ 45 w 83"/>
                    <a:gd name="T15" fmla="*/ 2 h 45"/>
                    <a:gd name="T16" fmla="*/ 38 w 83"/>
                    <a:gd name="T17" fmla="*/ 2 h 45"/>
                    <a:gd name="T18" fmla="*/ 2 w 83"/>
                    <a:gd name="T19" fmla="*/ 35 h 45"/>
                    <a:gd name="T20" fmla="*/ 2 w 83"/>
                    <a:gd name="T21" fmla="*/ 43 h 45"/>
                    <a:gd name="T22" fmla="*/ 6 w 83"/>
                    <a:gd name="T23" fmla="*/ 44 h 45"/>
                    <a:gd name="T24" fmla="*/ 10 w 83"/>
                    <a:gd name="T25" fmla="*/ 43 h 45"/>
                    <a:gd name="T26" fmla="*/ 42 w 83"/>
                    <a:gd name="T27" fmla="*/ 13 h 45"/>
                    <a:gd name="T28" fmla="*/ 74 w 83"/>
                    <a:gd name="T29" fmla="*/ 43 h 45"/>
                    <a:gd name="T30" fmla="*/ 81 w 83"/>
                    <a:gd name="T31" fmla="*/ 43 h 45"/>
                    <a:gd name="T32" fmla="*/ 81 w 83"/>
                    <a:gd name="T3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45">
                      <a:moveTo>
                        <a:pt x="81" y="35"/>
                      </a:move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68" y="3"/>
                        <a:pt x="67" y="2"/>
                        <a:pt x="66" y="2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0" y="2"/>
                        <a:pt x="59" y="3"/>
                        <a:pt x="59" y="4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43" y="0"/>
                        <a:pt x="40" y="0"/>
                        <a:pt x="38" y="2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0" y="37"/>
                        <a:pt x="0" y="40"/>
                        <a:pt x="2" y="43"/>
                      </a:cubicBezTo>
                      <a:cubicBezTo>
                        <a:pt x="3" y="44"/>
                        <a:pt x="5" y="44"/>
                        <a:pt x="6" y="44"/>
                      </a:cubicBezTo>
                      <a:cubicBezTo>
                        <a:pt x="7" y="44"/>
                        <a:pt x="9" y="44"/>
                        <a:pt x="10" y="4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74" y="43"/>
                        <a:pt x="74" y="43"/>
                        <a:pt x="74" y="43"/>
                      </a:cubicBezTo>
                      <a:cubicBezTo>
                        <a:pt x="76" y="45"/>
                        <a:pt x="80" y="45"/>
                        <a:pt x="81" y="43"/>
                      </a:cubicBezTo>
                      <a:cubicBezTo>
                        <a:pt x="83" y="40"/>
                        <a:pt x="83" y="37"/>
                        <a:pt x="81" y="35"/>
                      </a:cubicBez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</p:grpSp>
        </p:grpSp>
        <p:sp>
          <p:nvSpPr>
            <p:cNvPr id="36" name="矩形 35"/>
            <p:cNvSpPr/>
            <p:nvPr/>
          </p:nvSpPr>
          <p:spPr>
            <a:xfrm>
              <a:off x="6170529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1" name="组合 40"/>
          <p:cNvGrpSpPr/>
          <p:nvPr userDrawn="1"/>
        </p:nvGrpSpPr>
        <p:grpSpPr>
          <a:xfrm>
            <a:off x="7956479" y="285728"/>
            <a:ext cx="996247" cy="1000132"/>
            <a:chOff x="7367116" y="285728"/>
            <a:chExt cx="996247" cy="1000132"/>
          </a:xfrm>
        </p:grpSpPr>
        <p:grpSp>
          <p:nvGrpSpPr>
            <p:cNvPr id="42" name="组合 36"/>
            <p:cNvGrpSpPr/>
            <p:nvPr/>
          </p:nvGrpSpPr>
          <p:grpSpPr>
            <a:xfrm>
              <a:off x="7566379" y="285728"/>
              <a:ext cx="597720" cy="597720"/>
              <a:chOff x="6501056" y="2921024"/>
              <a:chExt cx="696763" cy="69676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6501056" y="292102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45" name="组合 118"/>
              <p:cNvGrpSpPr>
                <a:grpSpLocks noChangeAspect="1"/>
              </p:cNvGrpSpPr>
              <p:nvPr/>
            </p:nvGrpSpPr>
            <p:grpSpPr>
              <a:xfrm>
                <a:off x="6636672" y="3066937"/>
                <a:ext cx="455384" cy="390650"/>
                <a:chOff x="5084763" y="971550"/>
                <a:chExt cx="323850" cy="277813"/>
              </a:xfrm>
              <a:solidFill>
                <a:srgbClr val="4ABAB5"/>
              </a:solidFill>
            </p:grpSpPr>
            <p:sp>
              <p:nvSpPr>
                <p:cNvPr id="46" name="Freeform 301"/>
                <p:cNvSpPr>
                  <a:spLocks noEditPoints="1"/>
                </p:cNvSpPr>
                <p:nvPr/>
              </p:nvSpPr>
              <p:spPr bwMode="auto">
                <a:xfrm>
                  <a:off x="5191125" y="1031875"/>
                  <a:ext cx="217488" cy="217488"/>
                </a:xfrm>
                <a:custGeom>
                  <a:avLst/>
                  <a:gdLst>
                    <a:gd name="T0" fmla="*/ 6 w 58"/>
                    <a:gd name="T1" fmla="*/ 14 h 58"/>
                    <a:gd name="T2" fmla="*/ 7 w 58"/>
                    <a:gd name="T3" fmla="*/ 19 h 58"/>
                    <a:gd name="T4" fmla="*/ 4 w 58"/>
                    <a:gd name="T5" fmla="*/ 20 h 58"/>
                    <a:gd name="T6" fmla="*/ 0 w 58"/>
                    <a:gd name="T7" fmla="*/ 23 h 58"/>
                    <a:gd name="T8" fmla="*/ 2 w 58"/>
                    <a:gd name="T9" fmla="*/ 27 h 58"/>
                    <a:gd name="T10" fmla="*/ 5 w 58"/>
                    <a:gd name="T11" fmla="*/ 31 h 58"/>
                    <a:gd name="T12" fmla="*/ 2 w 58"/>
                    <a:gd name="T13" fmla="*/ 34 h 58"/>
                    <a:gd name="T14" fmla="*/ 1 w 58"/>
                    <a:gd name="T15" fmla="*/ 38 h 58"/>
                    <a:gd name="T16" fmla="*/ 5 w 58"/>
                    <a:gd name="T17" fmla="*/ 41 h 58"/>
                    <a:gd name="T18" fmla="*/ 8 w 58"/>
                    <a:gd name="T19" fmla="*/ 42 h 58"/>
                    <a:gd name="T20" fmla="*/ 8 w 58"/>
                    <a:gd name="T21" fmla="*/ 46 h 58"/>
                    <a:gd name="T22" fmla="*/ 9 w 58"/>
                    <a:gd name="T23" fmla="*/ 51 h 58"/>
                    <a:gd name="T24" fmla="*/ 14 w 58"/>
                    <a:gd name="T25" fmla="*/ 51 h 58"/>
                    <a:gd name="T26" fmla="*/ 18 w 58"/>
                    <a:gd name="T27" fmla="*/ 51 h 58"/>
                    <a:gd name="T28" fmla="*/ 19 w 58"/>
                    <a:gd name="T29" fmla="*/ 54 h 58"/>
                    <a:gd name="T30" fmla="*/ 22 w 58"/>
                    <a:gd name="T31" fmla="*/ 58 h 58"/>
                    <a:gd name="T32" fmla="*/ 27 w 58"/>
                    <a:gd name="T33" fmla="*/ 56 h 58"/>
                    <a:gd name="T34" fmla="*/ 31 w 58"/>
                    <a:gd name="T35" fmla="*/ 53 h 58"/>
                    <a:gd name="T36" fmla="*/ 33 w 58"/>
                    <a:gd name="T37" fmla="*/ 56 h 58"/>
                    <a:gd name="T38" fmla="*/ 38 w 58"/>
                    <a:gd name="T39" fmla="*/ 57 h 58"/>
                    <a:gd name="T40" fmla="*/ 40 w 58"/>
                    <a:gd name="T41" fmla="*/ 53 h 58"/>
                    <a:gd name="T42" fmla="*/ 42 w 58"/>
                    <a:gd name="T43" fmla="*/ 49 h 58"/>
                    <a:gd name="T44" fmla="*/ 46 w 58"/>
                    <a:gd name="T45" fmla="*/ 50 h 58"/>
                    <a:gd name="T46" fmla="*/ 50 w 58"/>
                    <a:gd name="T47" fmla="*/ 49 h 58"/>
                    <a:gd name="T48" fmla="*/ 51 w 58"/>
                    <a:gd name="T49" fmla="*/ 44 h 58"/>
                    <a:gd name="T50" fmla="*/ 50 w 58"/>
                    <a:gd name="T51" fmla="*/ 40 h 58"/>
                    <a:gd name="T52" fmla="*/ 54 w 58"/>
                    <a:gd name="T53" fmla="*/ 39 h 58"/>
                    <a:gd name="T54" fmla="*/ 57 w 58"/>
                    <a:gd name="T55" fmla="*/ 35 h 58"/>
                    <a:gd name="T56" fmla="*/ 55 w 58"/>
                    <a:gd name="T57" fmla="*/ 31 h 58"/>
                    <a:gd name="T58" fmla="*/ 52 w 58"/>
                    <a:gd name="T59" fmla="*/ 27 h 58"/>
                    <a:gd name="T60" fmla="*/ 55 w 58"/>
                    <a:gd name="T61" fmla="*/ 25 h 58"/>
                    <a:gd name="T62" fmla="*/ 56 w 58"/>
                    <a:gd name="T63" fmla="*/ 20 h 58"/>
                    <a:gd name="T64" fmla="*/ 53 w 58"/>
                    <a:gd name="T65" fmla="*/ 18 h 58"/>
                    <a:gd name="T66" fmla="*/ 48 w 58"/>
                    <a:gd name="T67" fmla="*/ 16 h 58"/>
                    <a:gd name="T68" fmla="*/ 49 w 58"/>
                    <a:gd name="T69" fmla="*/ 12 h 58"/>
                    <a:gd name="T70" fmla="*/ 48 w 58"/>
                    <a:gd name="T71" fmla="*/ 8 h 58"/>
                    <a:gd name="T72" fmla="*/ 44 w 58"/>
                    <a:gd name="T73" fmla="*/ 7 h 58"/>
                    <a:gd name="T74" fmla="*/ 39 w 58"/>
                    <a:gd name="T75" fmla="*/ 8 h 58"/>
                    <a:gd name="T76" fmla="*/ 38 w 58"/>
                    <a:gd name="T77" fmla="*/ 4 h 58"/>
                    <a:gd name="T78" fmla="*/ 35 w 58"/>
                    <a:gd name="T79" fmla="*/ 1 h 58"/>
                    <a:gd name="T80" fmla="*/ 30 w 58"/>
                    <a:gd name="T81" fmla="*/ 3 h 58"/>
                    <a:gd name="T82" fmla="*/ 27 w 58"/>
                    <a:gd name="T83" fmla="*/ 5 h 58"/>
                    <a:gd name="T84" fmla="*/ 24 w 58"/>
                    <a:gd name="T85" fmla="*/ 3 h 58"/>
                    <a:gd name="T86" fmla="*/ 20 w 58"/>
                    <a:gd name="T87" fmla="*/ 1 h 58"/>
                    <a:gd name="T88" fmla="*/ 17 w 58"/>
                    <a:gd name="T89" fmla="*/ 5 h 58"/>
                    <a:gd name="T90" fmla="*/ 15 w 58"/>
                    <a:gd name="T91" fmla="*/ 10 h 58"/>
                    <a:gd name="T92" fmla="*/ 12 w 58"/>
                    <a:gd name="T93" fmla="*/ 9 h 58"/>
                    <a:gd name="T94" fmla="*/ 7 w 58"/>
                    <a:gd name="T95" fmla="*/ 10 h 58"/>
                    <a:gd name="T96" fmla="*/ 6 w 58"/>
                    <a:gd name="T97" fmla="*/ 14 h 58"/>
                    <a:gd name="T98" fmla="*/ 23 w 58"/>
                    <a:gd name="T99" fmla="*/ 13 h 58"/>
                    <a:gd name="T100" fmla="*/ 45 w 58"/>
                    <a:gd name="T101" fmla="*/ 24 h 58"/>
                    <a:gd name="T102" fmla="*/ 34 w 58"/>
                    <a:gd name="T103" fmla="*/ 45 h 58"/>
                    <a:gd name="T104" fmla="*/ 13 w 58"/>
                    <a:gd name="T105" fmla="*/ 34 h 58"/>
                    <a:gd name="T106" fmla="*/ 23 w 58"/>
                    <a:gd name="T10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8" h="58">
                      <a:moveTo>
                        <a:pt x="6" y="14"/>
                      </a:moveTo>
                      <a:cubicBezTo>
                        <a:pt x="8" y="15"/>
                        <a:pt x="7" y="18"/>
                        <a:pt x="7" y="19"/>
                      </a:cubicBezTo>
                      <a:cubicBezTo>
                        <a:pt x="7" y="20"/>
                        <a:pt x="5" y="20"/>
                        <a:pt x="4" y="20"/>
                      </a:cubicBezTo>
                      <a:cubicBezTo>
                        <a:pt x="2" y="20"/>
                        <a:pt x="0" y="21"/>
                        <a:pt x="0" y="23"/>
                      </a:cubicBezTo>
                      <a:cubicBezTo>
                        <a:pt x="0" y="25"/>
                        <a:pt x="0" y="27"/>
                        <a:pt x="2" y="27"/>
                      </a:cubicBezTo>
                      <a:cubicBezTo>
                        <a:pt x="3" y="28"/>
                        <a:pt x="5" y="30"/>
                        <a:pt x="5" y="31"/>
                      </a:cubicBezTo>
                      <a:cubicBezTo>
                        <a:pt x="5" y="32"/>
                        <a:pt x="4" y="33"/>
                        <a:pt x="2" y="34"/>
                      </a:cubicBezTo>
                      <a:cubicBezTo>
                        <a:pt x="1" y="34"/>
                        <a:pt x="0" y="36"/>
                        <a:pt x="1" y="38"/>
                      </a:cubicBezTo>
                      <a:cubicBezTo>
                        <a:pt x="1" y="40"/>
                        <a:pt x="3" y="42"/>
                        <a:pt x="5" y="41"/>
                      </a:cubicBezTo>
                      <a:cubicBezTo>
                        <a:pt x="6" y="41"/>
                        <a:pt x="8" y="41"/>
                        <a:pt x="8" y="42"/>
                      </a:cubicBezTo>
                      <a:cubicBezTo>
                        <a:pt x="9" y="42"/>
                        <a:pt x="9" y="45"/>
                        <a:pt x="8" y="46"/>
                      </a:cubicBezTo>
                      <a:cubicBezTo>
                        <a:pt x="7" y="47"/>
                        <a:pt x="7" y="50"/>
                        <a:pt x="9" y="51"/>
                      </a:cubicBezTo>
                      <a:cubicBezTo>
                        <a:pt x="11" y="52"/>
                        <a:pt x="13" y="53"/>
                        <a:pt x="14" y="51"/>
                      </a:cubicBezTo>
                      <a:cubicBezTo>
                        <a:pt x="15" y="50"/>
                        <a:pt x="18" y="51"/>
                        <a:pt x="18" y="51"/>
                      </a:cubicBezTo>
                      <a:cubicBezTo>
                        <a:pt x="19" y="51"/>
                        <a:pt x="20" y="53"/>
                        <a:pt x="19" y="54"/>
                      </a:cubicBezTo>
                      <a:cubicBezTo>
                        <a:pt x="19" y="56"/>
                        <a:pt x="20" y="57"/>
                        <a:pt x="22" y="58"/>
                      </a:cubicBezTo>
                      <a:cubicBezTo>
                        <a:pt x="25" y="58"/>
                        <a:pt x="26" y="57"/>
                        <a:pt x="27" y="56"/>
                      </a:cubicBezTo>
                      <a:cubicBezTo>
                        <a:pt x="27" y="54"/>
                        <a:pt x="30" y="53"/>
                        <a:pt x="31" y="53"/>
                      </a:cubicBezTo>
                      <a:cubicBezTo>
                        <a:pt x="31" y="53"/>
                        <a:pt x="33" y="54"/>
                        <a:pt x="33" y="56"/>
                      </a:cubicBezTo>
                      <a:cubicBezTo>
                        <a:pt x="34" y="57"/>
                        <a:pt x="36" y="58"/>
                        <a:pt x="38" y="57"/>
                      </a:cubicBezTo>
                      <a:cubicBezTo>
                        <a:pt x="40" y="57"/>
                        <a:pt x="41" y="55"/>
                        <a:pt x="40" y="53"/>
                      </a:cubicBezTo>
                      <a:cubicBezTo>
                        <a:pt x="40" y="52"/>
                        <a:pt x="42" y="49"/>
                        <a:pt x="42" y="49"/>
                      </a:cubicBezTo>
                      <a:cubicBezTo>
                        <a:pt x="43" y="48"/>
                        <a:pt x="44" y="49"/>
                        <a:pt x="46" y="50"/>
                      </a:cubicBezTo>
                      <a:cubicBezTo>
                        <a:pt x="47" y="51"/>
                        <a:pt x="49" y="51"/>
                        <a:pt x="50" y="49"/>
                      </a:cubicBezTo>
                      <a:cubicBezTo>
                        <a:pt x="52" y="47"/>
                        <a:pt x="52" y="45"/>
                        <a:pt x="51" y="44"/>
                      </a:cubicBezTo>
                      <a:cubicBezTo>
                        <a:pt x="50" y="43"/>
                        <a:pt x="50" y="40"/>
                        <a:pt x="50" y="40"/>
                      </a:cubicBezTo>
                      <a:cubicBezTo>
                        <a:pt x="51" y="39"/>
                        <a:pt x="52" y="38"/>
                        <a:pt x="54" y="39"/>
                      </a:cubicBezTo>
                      <a:cubicBezTo>
                        <a:pt x="55" y="39"/>
                        <a:pt x="57" y="38"/>
                        <a:pt x="57" y="35"/>
                      </a:cubicBezTo>
                      <a:cubicBezTo>
                        <a:pt x="58" y="33"/>
                        <a:pt x="57" y="31"/>
                        <a:pt x="55" y="31"/>
                      </a:cubicBezTo>
                      <a:cubicBezTo>
                        <a:pt x="54" y="31"/>
                        <a:pt x="53" y="28"/>
                        <a:pt x="52" y="27"/>
                      </a:cubicBezTo>
                      <a:cubicBezTo>
                        <a:pt x="52" y="26"/>
                        <a:pt x="54" y="25"/>
                        <a:pt x="55" y="25"/>
                      </a:cubicBezTo>
                      <a:cubicBezTo>
                        <a:pt x="56" y="24"/>
                        <a:pt x="57" y="22"/>
                        <a:pt x="56" y="20"/>
                      </a:cubicBezTo>
                      <a:cubicBezTo>
                        <a:pt x="56" y="18"/>
                        <a:pt x="54" y="17"/>
                        <a:pt x="53" y="18"/>
                      </a:cubicBezTo>
                      <a:cubicBezTo>
                        <a:pt x="51" y="18"/>
                        <a:pt x="49" y="16"/>
                        <a:pt x="48" y="16"/>
                      </a:cubicBezTo>
                      <a:cubicBezTo>
                        <a:pt x="48" y="15"/>
                        <a:pt x="48" y="13"/>
                        <a:pt x="49" y="12"/>
                      </a:cubicBezTo>
                      <a:cubicBezTo>
                        <a:pt x="50" y="11"/>
                        <a:pt x="50" y="9"/>
                        <a:pt x="48" y="8"/>
                      </a:cubicBezTo>
                      <a:cubicBezTo>
                        <a:pt x="47" y="6"/>
                        <a:pt x="45" y="6"/>
                        <a:pt x="44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8" y="7"/>
                        <a:pt x="38" y="6"/>
                        <a:pt x="38" y="4"/>
                      </a:cubicBezTo>
                      <a:cubicBezTo>
                        <a:pt x="38" y="3"/>
                        <a:pt x="37" y="1"/>
                        <a:pt x="35" y="1"/>
                      </a:cubicBezTo>
                      <a:cubicBezTo>
                        <a:pt x="33" y="0"/>
                        <a:pt x="31" y="1"/>
                        <a:pt x="30" y="3"/>
                      </a:cubicBezTo>
                      <a:cubicBezTo>
                        <a:pt x="30" y="4"/>
                        <a:pt x="28" y="5"/>
                        <a:pt x="27" y="5"/>
                      </a:cubicBezTo>
                      <a:cubicBezTo>
                        <a:pt x="26" y="6"/>
                        <a:pt x="25" y="4"/>
                        <a:pt x="24" y="3"/>
                      </a:cubicBezTo>
                      <a:cubicBezTo>
                        <a:pt x="24" y="1"/>
                        <a:pt x="22" y="1"/>
                        <a:pt x="20" y="1"/>
                      </a:cubicBezTo>
                      <a:cubicBezTo>
                        <a:pt x="18" y="2"/>
                        <a:pt x="16" y="4"/>
                        <a:pt x="17" y="5"/>
                      </a:cubicBezTo>
                      <a:cubicBezTo>
                        <a:pt x="17" y="7"/>
                        <a:pt x="16" y="9"/>
                        <a:pt x="15" y="10"/>
                      </a:cubicBezTo>
                      <a:cubicBezTo>
                        <a:pt x="14" y="10"/>
                        <a:pt x="13" y="10"/>
                        <a:pt x="12" y="9"/>
                      </a:cubicBezTo>
                      <a:cubicBezTo>
                        <a:pt x="10" y="8"/>
                        <a:pt x="8" y="8"/>
                        <a:pt x="7" y="10"/>
                      </a:cubicBezTo>
                      <a:cubicBezTo>
                        <a:pt x="6" y="11"/>
                        <a:pt x="5" y="13"/>
                        <a:pt x="6" y="14"/>
                      </a:cubicBezTo>
                      <a:close/>
                      <a:moveTo>
                        <a:pt x="23" y="13"/>
                      </a:moveTo>
                      <a:cubicBezTo>
                        <a:pt x="32" y="10"/>
                        <a:pt x="42" y="15"/>
                        <a:pt x="45" y="24"/>
                      </a:cubicBezTo>
                      <a:cubicBezTo>
                        <a:pt x="47" y="33"/>
                        <a:pt x="43" y="42"/>
                        <a:pt x="34" y="45"/>
                      </a:cubicBezTo>
                      <a:cubicBezTo>
                        <a:pt x="25" y="48"/>
                        <a:pt x="15" y="43"/>
                        <a:pt x="13" y="34"/>
                      </a:cubicBezTo>
                      <a:cubicBezTo>
                        <a:pt x="10" y="26"/>
                        <a:pt x="15" y="16"/>
                        <a:pt x="23" y="13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7" name="Freeform 302"/>
                <p:cNvSpPr>
                  <a:spLocks noEditPoints="1"/>
                </p:cNvSpPr>
                <p:nvPr/>
              </p:nvSpPr>
              <p:spPr bwMode="auto">
                <a:xfrm>
                  <a:off x="5084763" y="971550"/>
                  <a:ext cx="139700" cy="139700"/>
                </a:xfrm>
                <a:custGeom>
                  <a:avLst/>
                  <a:gdLst>
                    <a:gd name="T0" fmla="*/ 4 w 37"/>
                    <a:gd name="T1" fmla="*/ 9 h 37"/>
                    <a:gd name="T2" fmla="*/ 5 w 37"/>
                    <a:gd name="T3" fmla="*/ 12 h 37"/>
                    <a:gd name="T4" fmla="*/ 2 w 37"/>
                    <a:gd name="T5" fmla="*/ 12 h 37"/>
                    <a:gd name="T6" fmla="*/ 0 w 37"/>
                    <a:gd name="T7" fmla="*/ 14 h 37"/>
                    <a:gd name="T8" fmla="*/ 1 w 37"/>
                    <a:gd name="T9" fmla="*/ 17 h 37"/>
                    <a:gd name="T10" fmla="*/ 3 w 37"/>
                    <a:gd name="T11" fmla="*/ 20 h 37"/>
                    <a:gd name="T12" fmla="*/ 2 w 37"/>
                    <a:gd name="T13" fmla="*/ 21 h 37"/>
                    <a:gd name="T14" fmla="*/ 1 w 37"/>
                    <a:gd name="T15" fmla="*/ 24 h 37"/>
                    <a:gd name="T16" fmla="*/ 3 w 37"/>
                    <a:gd name="T17" fmla="*/ 26 h 37"/>
                    <a:gd name="T18" fmla="*/ 5 w 37"/>
                    <a:gd name="T19" fmla="*/ 26 h 37"/>
                    <a:gd name="T20" fmla="*/ 5 w 37"/>
                    <a:gd name="T21" fmla="*/ 29 h 37"/>
                    <a:gd name="T22" fmla="*/ 6 w 37"/>
                    <a:gd name="T23" fmla="*/ 32 h 37"/>
                    <a:gd name="T24" fmla="*/ 9 w 37"/>
                    <a:gd name="T25" fmla="*/ 33 h 37"/>
                    <a:gd name="T26" fmla="*/ 12 w 37"/>
                    <a:gd name="T27" fmla="*/ 32 h 37"/>
                    <a:gd name="T28" fmla="*/ 12 w 37"/>
                    <a:gd name="T29" fmla="*/ 34 h 37"/>
                    <a:gd name="T30" fmla="*/ 15 w 37"/>
                    <a:gd name="T31" fmla="*/ 37 h 37"/>
                    <a:gd name="T32" fmla="*/ 17 w 37"/>
                    <a:gd name="T33" fmla="*/ 35 h 37"/>
                    <a:gd name="T34" fmla="*/ 20 w 37"/>
                    <a:gd name="T35" fmla="*/ 34 h 37"/>
                    <a:gd name="T36" fmla="*/ 21 w 37"/>
                    <a:gd name="T37" fmla="*/ 35 h 37"/>
                    <a:gd name="T38" fmla="*/ 24 w 37"/>
                    <a:gd name="T39" fmla="*/ 36 h 37"/>
                    <a:gd name="T40" fmla="*/ 26 w 37"/>
                    <a:gd name="T41" fmla="*/ 34 h 37"/>
                    <a:gd name="T42" fmla="*/ 27 w 37"/>
                    <a:gd name="T43" fmla="*/ 31 h 37"/>
                    <a:gd name="T44" fmla="*/ 29 w 37"/>
                    <a:gd name="T45" fmla="*/ 32 h 37"/>
                    <a:gd name="T46" fmla="*/ 32 w 37"/>
                    <a:gd name="T47" fmla="*/ 31 h 37"/>
                    <a:gd name="T48" fmla="*/ 33 w 37"/>
                    <a:gd name="T49" fmla="*/ 28 h 37"/>
                    <a:gd name="T50" fmla="*/ 32 w 37"/>
                    <a:gd name="T51" fmla="*/ 25 h 37"/>
                    <a:gd name="T52" fmla="*/ 35 w 37"/>
                    <a:gd name="T53" fmla="*/ 24 h 37"/>
                    <a:gd name="T54" fmla="*/ 37 w 37"/>
                    <a:gd name="T55" fmla="*/ 22 h 37"/>
                    <a:gd name="T56" fmla="*/ 36 w 37"/>
                    <a:gd name="T57" fmla="*/ 19 h 37"/>
                    <a:gd name="T58" fmla="*/ 34 w 37"/>
                    <a:gd name="T59" fmla="*/ 17 h 37"/>
                    <a:gd name="T60" fmla="*/ 35 w 37"/>
                    <a:gd name="T61" fmla="*/ 15 h 37"/>
                    <a:gd name="T62" fmla="*/ 36 w 37"/>
                    <a:gd name="T63" fmla="*/ 12 h 37"/>
                    <a:gd name="T64" fmla="*/ 34 w 37"/>
                    <a:gd name="T65" fmla="*/ 11 h 37"/>
                    <a:gd name="T66" fmla="*/ 31 w 37"/>
                    <a:gd name="T67" fmla="*/ 9 h 37"/>
                    <a:gd name="T68" fmla="*/ 32 w 37"/>
                    <a:gd name="T69" fmla="*/ 7 h 37"/>
                    <a:gd name="T70" fmla="*/ 31 w 37"/>
                    <a:gd name="T71" fmla="*/ 4 h 37"/>
                    <a:gd name="T72" fmla="*/ 28 w 37"/>
                    <a:gd name="T73" fmla="*/ 4 h 37"/>
                    <a:gd name="T74" fmla="*/ 25 w 37"/>
                    <a:gd name="T75" fmla="*/ 4 h 37"/>
                    <a:gd name="T76" fmla="*/ 25 w 37"/>
                    <a:gd name="T77" fmla="*/ 2 h 37"/>
                    <a:gd name="T78" fmla="*/ 22 w 37"/>
                    <a:gd name="T79" fmla="*/ 0 h 37"/>
                    <a:gd name="T80" fmla="*/ 20 w 37"/>
                    <a:gd name="T81" fmla="*/ 1 h 37"/>
                    <a:gd name="T82" fmla="*/ 17 w 37"/>
                    <a:gd name="T83" fmla="*/ 3 h 37"/>
                    <a:gd name="T84" fmla="*/ 16 w 37"/>
                    <a:gd name="T85" fmla="*/ 1 h 37"/>
                    <a:gd name="T86" fmla="*/ 13 w 37"/>
                    <a:gd name="T87" fmla="*/ 0 h 37"/>
                    <a:gd name="T88" fmla="*/ 11 w 37"/>
                    <a:gd name="T89" fmla="*/ 3 h 37"/>
                    <a:gd name="T90" fmla="*/ 10 w 37"/>
                    <a:gd name="T91" fmla="*/ 6 h 37"/>
                    <a:gd name="T92" fmla="*/ 8 w 37"/>
                    <a:gd name="T93" fmla="*/ 5 h 37"/>
                    <a:gd name="T94" fmla="*/ 5 w 37"/>
                    <a:gd name="T95" fmla="*/ 6 h 37"/>
                    <a:gd name="T96" fmla="*/ 4 w 37"/>
                    <a:gd name="T97" fmla="*/ 9 h 37"/>
                    <a:gd name="T98" fmla="*/ 15 w 37"/>
                    <a:gd name="T99" fmla="*/ 8 h 37"/>
                    <a:gd name="T100" fmla="*/ 29 w 37"/>
                    <a:gd name="T101" fmla="*/ 15 h 37"/>
                    <a:gd name="T102" fmla="*/ 22 w 37"/>
                    <a:gd name="T103" fmla="*/ 29 h 37"/>
                    <a:gd name="T104" fmla="*/ 8 w 37"/>
                    <a:gd name="T105" fmla="*/ 22 h 37"/>
                    <a:gd name="T106" fmla="*/ 15 w 37"/>
                    <a:gd name="T107" fmla="*/ 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7" h="37">
                      <a:moveTo>
                        <a:pt x="4" y="9"/>
                      </a:moveTo>
                      <a:cubicBezTo>
                        <a:pt x="5" y="9"/>
                        <a:pt x="5" y="11"/>
                        <a:pt x="5" y="12"/>
                      </a:cubicBezTo>
                      <a:cubicBezTo>
                        <a:pt x="4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16"/>
                        <a:pt x="0" y="17"/>
                        <a:pt x="1" y="17"/>
                      </a:cubicBezTo>
                      <a:cubicBezTo>
                        <a:pt x="2" y="17"/>
                        <a:pt x="3" y="19"/>
                        <a:pt x="3" y="20"/>
                      </a:cubicBezTo>
                      <a:cubicBezTo>
                        <a:pt x="3" y="20"/>
                        <a:pt x="2" y="21"/>
                        <a:pt x="2" y="21"/>
                      </a:cubicBezTo>
                      <a:cubicBezTo>
                        <a:pt x="1" y="21"/>
                        <a:pt x="0" y="23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5" y="30"/>
                        <a:pt x="5" y="31"/>
                        <a:pt x="6" y="32"/>
                      </a:cubicBezTo>
                      <a:cubicBezTo>
                        <a:pt x="7" y="33"/>
                        <a:pt x="8" y="33"/>
                        <a:pt x="9" y="33"/>
                      </a:cubicBezTo>
                      <a:cubicBezTo>
                        <a:pt x="10" y="32"/>
                        <a:pt x="11" y="32"/>
                        <a:pt x="12" y="32"/>
                      </a:cubicBezTo>
                      <a:cubicBezTo>
                        <a:pt x="12" y="32"/>
                        <a:pt x="13" y="33"/>
                        <a:pt x="12" y="34"/>
                      </a:cubicBezTo>
                      <a:cubicBezTo>
                        <a:pt x="12" y="35"/>
                        <a:pt x="13" y="36"/>
                        <a:pt x="15" y="37"/>
                      </a:cubicBezTo>
                      <a:cubicBezTo>
                        <a:pt x="16" y="37"/>
                        <a:pt x="17" y="36"/>
                        <a:pt x="17" y="35"/>
                      </a:cubicBezTo>
                      <a:cubicBezTo>
                        <a:pt x="18" y="34"/>
                        <a:pt x="19" y="34"/>
                        <a:pt x="20" y="34"/>
                      </a:cubicBezTo>
                      <a:cubicBezTo>
                        <a:pt x="20" y="34"/>
                        <a:pt x="21" y="34"/>
                        <a:pt x="21" y="35"/>
                      </a:cubicBezTo>
                      <a:cubicBezTo>
                        <a:pt x="22" y="36"/>
                        <a:pt x="23" y="37"/>
                        <a:pt x="24" y="36"/>
                      </a:cubicBezTo>
                      <a:cubicBezTo>
                        <a:pt x="26" y="36"/>
                        <a:pt x="26" y="35"/>
                        <a:pt x="26" y="34"/>
                      </a:cubicBezTo>
                      <a:cubicBezTo>
                        <a:pt x="26" y="33"/>
                        <a:pt x="27" y="31"/>
                        <a:pt x="27" y="31"/>
                      </a:cubicBezTo>
                      <a:cubicBezTo>
                        <a:pt x="28" y="31"/>
                        <a:pt x="29" y="31"/>
                        <a:pt x="29" y="32"/>
                      </a:cubicBezTo>
                      <a:cubicBezTo>
                        <a:pt x="30" y="32"/>
                        <a:pt x="32" y="32"/>
                        <a:pt x="32" y="31"/>
                      </a:cubicBezTo>
                      <a:cubicBezTo>
                        <a:pt x="33" y="30"/>
                        <a:pt x="34" y="28"/>
                        <a:pt x="33" y="28"/>
                      </a:cubicBezTo>
                      <a:cubicBezTo>
                        <a:pt x="32" y="27"/>
                        <a:pt x="32" y="25"/>
                        <a:pt x="32" y="25"/>
                      </a:cubicBezTo>
                      <a:cubicBezTo>
                        <a:pt x="33" y="24"/>
                        <a:pt x="34" y="24"/>
                        <a:pt x="35" y="24"/>
                      </a:cubicBezTo>
                      <a:cubicBezTo>
                        <a:pt x="36" y="24"/>
                        <a:pt x="37" y="24"/>
                        <a:pt x="37" y="22"/>
                      </a:cubicBezTo>
                      <a:cubicBezTo>
                        <a:pt x="37" y="21"/>
                        <a:pt x="37" y="20"/>
                        <a:pt x="36" y="19"/>
                      </a:cubicBezTo>
                      <a:cubicBezTo>
                        <a:pt x="35" y="19"/>
                        <a:pt x="34" y="18"/>
                        <a:pt x="34" y="17"/>
                      </a:cubicBezTo>
                      <a:cubicBezTo>
                        <a:pt x="34" y="16"/>
                        <a:pt x="35" y="16"/>
                        <a:pt x="35" y="15"/>
                      </a:cubicBezTo>
                      <a:cubicBezTo>
                        <a:pt x="36" y="15"/>
                        <a:pt x="37" y="14"/>
                        <a:pt x="36" y="12"/>
                      </a:cubicBezTo>
                      <a:cubicBezTo>
                        <a:pt x="36" y="11"/>
                        <a:pt x="35" y="10"/>
                        <a:pt x="34" y="11"/>
                      </a:cubicBezTo>
                      <a:cubicBezTo>
                        <a:pt x="33" y="11"/>
                        <a:pt x="31" y="10"/>
                        <a:pt x="31" y="9"/>
                      </a:cubicBezTo>
                      <a:cubicBezTo>
                        <a:pt x="31" y="9"/>
                        <a:pt x="31" y="8"/>
                        <a:pt x="32" y="7"/>
                      </a:cubicBezTo>
                      <a:cubicBezTo>
                        <a:pt x="32" y="7"/>
                        <a:pt x="32" y="5"/>
                        <a:pt x="31" y="4"/>
                      </a:cubicBezTo>
                      <a:cubicBezTo>
                        <a:pt x="30" y="3"/>
                        <a:pt x="29" y="3"/>
                        <a:pt x="28" y="4"/>
                      </a:cubicBezTo>
                      <a:cubicBezTo>
                        <a:pt x="27" y="5"/>
                        <a:pt x="26" y="5"/>
                        <a:pt x="25" y="4"/>
                      </a:cubicBezTo>
                      <a:cubicBezTo>
                        <a:pt x="25" y="4"/>
                        <a:pt x="24" y="3"/>
                        <a:pt x="25" y="2"/>
                      </a:cubicBezTo>
                      <a:cubicBezTo>
                        <a:pt x="25" y="1"/>
                        <a:pt x="24" y="0"/>
                        <a:pt x="22" y="0"/>
                      </a:cubicBezTo>
                      <a:cubicBezTo>
                        <a:pt x="21" y="0"/>
                        <a:pt x="20" y="0"/>
                        <a:pt x="20" y="1"/>
                      </a:cubicBezTo>
                      <a:cubicBezTo>
                        <a:pt x="19" y="2"/>
                        <a:pt x="18" y="3"/>
                        <a:pt x="17" y="3"/>
                      </a:cubicBezTo>
                      <a:cubicBezTo>
                        <a:pt x="17" y="3"/>
                        <a:pt x="16" y="2"/>
                        <a:pt x="16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1"/>
                        <a:pt x="11" y="2"/>
                        <a:pt x="11" y="3"/>
                      </a:cubicBezTo>
                      <a:cubicBezTo>
                        <a:pt x="11" y="4"/>
                        <a:pt x="10" y="5"/>
                        <a:pt x="10" y="6"/>
                      </a:cubicBezTo>
                      <a:cubicBezTo>
                        <a:pt x="9" y="6"/>
                        <a:pt x="8" y="6"/>
                        <a:pt x="8" y="5"/>
                      </a:cubicBezTo>
                      <a:cubicBezTo>
                        <a:pt x="7" y="4"/>
                        <a:pt x="5" y="5"/>
                        <a:pt x="5" y="6"/>
                      </a:cubicBezTo>
                      <a:cubicBezTo>
                        <a:pt x="4" y="7"/>
                        <a:pt x="3" y="8"/>
                        <a:pt x="4" y="9"/>
                      </a:cubicBezTo>
                      <a:close/>
                      <a:moveTo>
                        <a:pt x="15" y="8"/>
                      </a:moveTo>
                      <a:cubicBezTo>
                        <a:pt x="21" y="6"/>
                        <a:pt x="27" y="9"/>
                        <a:pt x="29" y="15"/>
                      </a:cubicBezTo>
                      <a:cubicBezTo>
                        <a:pt x="31" y="21"/>
                        <a:pt x="27" y="27"/>
                        <a:pt x="22" y="29"/>
                      </a:cubicBezTo>
                      <a:cubicBezTo>
                        <a:pt x="16" y="30"/>
                        <a:pt x="10" y="27"/>
                        <a:pt x="8" y="22"/>
                      </a:cubicBezTo>
                      <a:cubicBezTo>
                        <a:pt x="6" y="16"/>
                        <a:pt x="10" y="10"/>
                        <a:pt x="15" y="8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8" name="Freeform 303"/>
                <p:cNvSpPr>
                  <a:spLocks noEditPoints="1"/>
                </p:cNvSpPr>
                <p:nvPr/>
              </p:nvSpPr>
              <p:spPr bwMode="auto">
                <a:xfrm>
                  <a:off x="5084763" y="1111250"/>
                  <a:ext cx="109538" cy="104775"/>
                </a:xfrm>
                <a:custGeom>
                  <a:avLst/>
                  <a:gdLst>
                    <a:gd name="T0" fmla="*/ 3 w 29"/>
                    <a:gd name="T1" fmla="*/ 7 h 28"/>
                    <a:gd name="T2" fmla="*/ 4 w 29"/>
                    <a:gd name="T3" fmla="*/ 9 h 28"/>
                    <a:gd name="T4" fmla="*/ 2 w 29"/>
                    <a:gd name="T5" fmla="*/ 9 h 28"/>
                    <a:gd name="T6" fmla="*/ 0 w 29"/>
                    <a:gd name="T7" fmla="*/ 11 h 28"/>
                    <a:gd name="T8" fmla="*/ 1 w 29"/>
                    <a:gd name="T9" fmla="*/ 13 h 28"/>
                    <a:gd name="T10" fmla="*/ 3 w 29"/>
                    <a:gd name="T11" fmla="*/ 15 h 28"/>
                    <a:gd name="T12" fmla="*/ 1 w 29"/>
                    <a:gd name="T13" fmla="*/ 16 h 28"/>
                    <a:gd name="T14" fmla="*/ 1 w 29"/>
                    <a:gd name="T15" fmla="*/ 19 h 28"/>
                    <a:gd name="T16" fmla="*/ 3 w 29"/>
                    <a:gd name="T17" fmla="*/ 20 h 28"/>
                    <a:gd name="T18" fmla="*/ 4 w 29"/>
                    <a:gd name="T19" fmla="*/ 20 h 28"/>
                    <a:gd name="T20" fmla="*/ 4 w 29"/>
                    <a:gd name="T21" fmla="*/ 23 h 28"/>
                    <a:gd name="T22" fmla="*/ 5 w 29"/>
                    <a:gd name="T23" fmla="*/ 25 h 28"/>
                    <a:gd name="T24" fmla="*/ 7 w 29"/>
                    <a:gd name="T25" fmla="*/ 25 h 28"/>
                    <a:gd name="T26" fmla="*/ 9 w 29"/>
                    <a:gd name="T27" fmla="*/ 25 h 28"/>
                    <a:gd name="T28" fmla="*/ 10 w 29"/>
                    <a:gd name="T29" fmla="*/ 27 h 28"/>
                    <a:gd name="T30" fmla="*/ 11 w 29"/>
                    <a:gd name="T31" fmla="*/ 28 h 28"/>
                    <a:gd name="T32" fmla="*/ 13 w 29"/>
                    <a:gd name="T33" fmla="*/ 27 h 28"/>
                    <a:gd name="T34" fmla="*/ 15 w 29"/>
                    <a:gd name="T35" fmla="*/ 26 h 28"/>
                    <a:gd name="T36" fmla="*/ 17 w 29"/>
                    <a:gd name="T37" fmla="*/ 27 h 28"/>
                    <a:gd name="T38" fmla="*/ 19 w 29"/>
                    <a:gd name="T39" fmla="*/ 28 h 28"/>
                    <a:gd name="T40" fmla="*/ 20 w 29"/>
                    <a:gd name="T41" fmla="*/ 26 h 28"/>
                    <a:gd name="T42" fmla="*/ 21 w 29"/>
                    <a:gd name="T43" fmla="*/ 24 h 28"/>
                    <a:gd name="T44" fmla="*/ 23 w 29"/>
                    <a:gd name="T45" fmla="*/ 24 h 28"/>
                    <a:gd name="T46" fmla="*/ 25 w 29"/>
                    <a:gd name="T47" fmla="*/ 24 h 28"/>
                    <a:gd name="T48" fmla="*/ 25 w 29"/>
                    <a:gd name="T49" fmla="*/ 21 h 28"/>
                    <a:gd name="T50" fmla="*/ 25 w 29"/>
                    <a:gd name="T51" fmla="*/ 19 h 28"/>
                    <a:gd name="T52" fmla="*/ 27 w 29"/>
                    <a:gd name="T53" fmla="*/ 19 h 28"/>
                    <a:gd name="T54" fmla="*/ 29 w 29"/>
                    <a:gd name="T55" fmla="*/ 17 h 28"/>
                    <a:gd name="T56" fmla="*/ 28 w 29"/>
                    <a:gd name="T57" fmla="*/ 15 h 28"/>
                    <a:gd name="T58" fmla="*/ 26 w 29"/>
                    <a:gd name="T59" fmla="*/ 13 h 28"/>
                    <a:gd name="T60" fmla="*/ 27 w 29"/>
                    <a:gd name="T61" fmla="*/ 12 h 28"/>
                    <a:gd name="T62" fmla="*/ 28 w 29"/>
                    <a:gd name="T63" fmla="*/ 10 h 28"/>
                    <a:gd name="T64" fmla="*/ 26 w 29"/>
                    <a:gd name="T65" fmla="*/ 8 h 28"/>
                    <a:gd name="T66" fmla="*/ 24 w 29"/>
                    <a:gd name="T67" fmla="*/ 7 h 28"/>
                    <a:gd name="T68" fmla="*/ 25 w 29"/>
                    <a:gd name="T69" fmla="*/ 6 h 28"/>
                    <a:gd name="T70" fmla="*/ 24 w 29"/>
                    <a:gd name="T71" fmla="*/ 3 h 28"/>
                    <a:gd name="T72" fmla="*/ 22 w 29"/>
                    <a:gd name="T73" fmla="*/ 3 h 28"/>
                    <a:gd name="T74" fmla="*/ 19 w 29"/>
                    <a:gd name="T75" fmla="*/ 3 h 28"/>
                    <a:gd name="T76" fmla="*/ 19 w 29"/>
                    <a:gd name="T77" fmla="*/ 2 h 28"/>
                    <a:gd name="T78" fmla="*/ 17 w 29"/>
                    <a:gd name="T79" fmla="*/ 0 h 28"/>
                    <a:gd name="T80" fmla="*/ 15 w 29"/>
                    <a:gd name="T81" fmla="*/ 1 h 28"/>
                    <a:gd name="T82" fmla="*/ 13 w 29"/>
                    <a:gd name="T83" fmla="*/ 2 h 28"/>
                    <a:gd name="T84" fmla="*/ 12 w 29"/>
                    <a:gd name="T85" fmla="*/ 1 h 28"/>
                    <a:gd name="T86" fmla="*/ 10 w 29"/>
                    <a:gd name="T87" fmla="*/ 0 h 28"/>
                    <a:gd name="T88" fmla="*/ 9 w 29"/>
                    <a:gd name="T89" fmla="*/ 2 h 28"/>
                    <a:gd name="T90" fmla="*/ 8 w 29"/>
                    <a:gd name="T91" fmla="*/ 4 h 28"/>
                    <a:gd name="T92" fmla="*/ 6 w 29"/>
                    <a:gd name="T93" fmla="*/ 4 h 28"/>
                    <a:gd name="T94" fmla="*/ 4 w 29"/>
                    <a:gd name="T95" fmla="*/ 4 h 28"/>
                    <a:gd name="T96" fmla="*/ 3 w 29"/>
                    <a:gd name="T97" fmla="*/ 7 h 28"/>
                    <a:gd name="T98" fmla="*/ 12 w 29"/>
                    <a:gd name="T99" fmla="*/ 6 h 28"/>
                    <a:gd name="T100" fmla="*/ 22 w 29"/>
                    <a:gd name="T101" fmla="*/ 12 h 28"/>
                    <a:gd name="T102" fmla="*/ 17 w 29"/>
                    <a:gd name="T103" fmla="*/ 22 h 28"/>
                    <a:gd name="T104" fmla="*/ 6 w 29"/>
                    <a:gd name="T105" fmla="*/ 17 h 28"/>
                    <a:gd name="T106" fmla="*/ 12 w 29"/>
                    <a:gd name="T107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" h="28">
                      <a:moveTo>
                        <a:pt x="3" y="7"/>
                      </a:moveTo>
                      <a:cubicBezTo>
                        <a:pt x="4" y="7"/>
                        <a:pt x="4" y="9"/>
                        <a:pt x="4" y="9"/>
                      </a:cubicBezTo>
                      <a:cubicBezTo>
                        <a:pt x="4" y="9"/>
                        <a:pt x="3" y="10"/>
                        <a:pt x="2" y="9"/>
                      </a:cubicBezTo>
                      <a:cubicBezTo>
                        <a:pt x="1" y="9"/>
                        <a:pt x="0" y="10"/>
                        <a:pt x="0" y="11"/>
                      </a:cubicBezTo>
                      <a:cubicBezTo>
                        <a:pt x="0" y="12"/>
                        <a:pt x="0" y="13"/>
                        <a:pt x="1" y="13"/>
                      </a:cubicBezTo>
                      <a:cubicBezTo>
                        <a:pt x="2" y="13"/>
                        <a:pt x="3" y="15"/>
                        <a:pt x="3" y="15"/>
                      </a:cubicBezTo>
                      <a:cubicBezTo>
                        <a:pt x="3" y="16"/>
                        <a:pt x="2" y="16"/>
                        <a:pt x="1" y="16"/>
                      </a:cubicBezTo>
                      <a:cubicBezTo>
                        <a:pt x="1" y="17"/>
                        <a:pt x="0" y="18"/>
                        <a:pt x="1" y="19"/>
                      </a:cubicBezTo>
                      <a:cubicBezTo>
                        <a:pt x="1" y="20"/>
                        <a:pt x="2" y="20"/>
                        <a:pt x="3" y="20"/>
                      </a:cubicBezTo>
                      <a:cubicBezTo>
                        <a:pt x="3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4" y="23"/>
                      </a:cubicBezTo>
                      <a:cubicBezTo>
                        <a:pt x="4" y="23"/>
                        <a:pt x="4" y="24"/>
                        <a:pt x="5" y="25"/>
                      </a:cubicBezTo>
                      <a:cubicBezTo>
                        <a:pt x="5" y="26"/>
                        <a:pt x="7" y="26"/>
                        <a:pt x="7" y="25"/>
                      </a:cubicBezTo>
                      <a:cubicBezTo>
                        <a:pt x="8" y="25"/>
                        <a:pt x="9" y="25"/>
                        <a:pt x="9" y="25"/>
                      </a:cubicBezTo>
                      <a:cubicBezTo>
                        <a:pt x="10" y="25"/>
                        <a:pt x="10" y="26"/>
                        <a:pt x="10" y="27"/>
                      </a:cubicBezTo>
                      <a:cubicBezTo>
                        <a:pt x="10" y="27"/>
                        <a:pt x="10" y="28"/>
                        <a:pt x="11" y="28"/>
                      </a:cubicBezTo>
                      <a:cubicBezTo>
                        <a:pt x="12" y="28"/>
                        <a:pt x="13" y="28"/>
                        <a:pt x="13" y="27"/>
                      </a:cubicBezTo>
                      <a:cubicBezTo>
                        <a:pt x="14" y="27"/>
                        <a:pt x="15" y="26"/>
                        <a:pt x="15" y="26"/>
                      </a:cubicBezTo>
                      <a:cubicBezTo>
                        <a:pt x="16" y="26"/>
                        <a:pt x="16" y="26"/>
                        <a:pt x="17" y="27"/>
                      </a:cubicBezTo>
                      <a:cubicBezTo>
                        <a:pt x="17" y="28"/>
                        <a:pt x="18" y="28"/>
                        <a:pt x="19" y="28"/>
                      </a:cubicBezTo>
                      <a:cubicBezTo>
                        <a:pt x="20" y="28"/>
                        <a:pt x="20" y="27"/>
                        <a:pt x="20" y="26"/>
                      </a:cubicBezTo>
                      <a:cubicBezTo>
                        <a:pt x="20" y="25"/>
                        <a:pt x="21" y="24"/>
                        <a:pt x="21" y="24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5"/>
                        <a:pt x="24" y="25"/>
                        <a:pt x="25" y="24"/>
                      </a:cubicBezTo>
                      <a:cubicBezTo>
                        <a:pt x="26" y="23"/>
                        <a:pt x="26" y="22"/>
                        <a:pt x="25" y="21"/>
                      </a:cubicBezTo>
                      <a:cubicBezTo>
                        <a:pt x="25" y="21"/>
                        <a:pt x="25" y="20"/>
                        <a:pt x="25" y="19"/>
                      </a:cubicBezTo>
                      <a:cubicBezTo>
                        <a:pt x="25" y="19"/>
                        <a:pt x="26" y="19"/>
                        <a:pt x="27" y="19"/>
                      </a:cubicBezTo>
                      <a:cubicBezTo>
                        <a:pt x="28" y="19"/>
                        <a:pt x="28" y="18"/>
                        <a:pt x="29" y="17"/>
                      </a:cubicBezTo>
                      <a:cubicBezTo>
                        <a:pt x="29" y="16"/>
                        <a:pt x="28" y="15"/>
                        <a:pt x="28" y="15"/>
                      </a:cubicBezTo>
                      <a:cubicBezTo>
                        <a:pt x="27" y="15"/>
                        <a:pt x="26" y="14"/>
                        <a:pt x="26" y="13"/>
                      </a:cubicBezTo>
                      <a:cubicBezTo>
                        <a:pt x="26" y="13"/>
                        <a:pt x="27" y="12"/>
                        <a:pt x="27" y="12"/>
                      </a:cubicBezTo>
                      <a:cubicBezTo>
                        <a:pt x="28" y="12"/>
                        <a:pt x="28" y="11"/>
                        <a:pt x="28" y="10"/>
                      </a:cubicBezTo>
                      <a:cubicBezTo>
                        <a:pt x="28" y="9"/>
                        <a:pt x="27" y="8"/>
                        <a:pt x="26" y="8"/>
                      </a:cubicBezTo>
                      <a:cubicBezTo>
                        <a:pt x="26" y="9"/>
                        <a:pt x="24" y="8"/>
                        <a:pt x="24" y="7"/>
                      </a:cubicBezTo>
                      <a:cubicBezTo>
                        <a:pt x="24" y="7"/>
                        <a:pt x="24" y="6"/>
                        <a:pt x="25" y="6"/>
                      </a:cubicBezTo>
                      <a:cubicBezTo>
                        <a:pt x="25" y="5"/>
                        <a:pt x="25" y="4"/>
                        <a:pt x="24" y="3"/>
                      </a:cubicBezTo>
                      <a:cubicBezTo>
                        <a:pt x="23" y="3"/>
                        <a:pt x="22" y="3"/>
                        <a:pt x="22" y="3"/>
                      </a:cubicBezTo>
                      <a:cubicBezTo>
                        <a:pt x="21" y="4"/>
                        <a:pt x="20" y="4"/>
                        <a:pt x="19" y="3"/>
                      </a:cubicBezTo>
                      <a:cubicBezTo>
                        <a:pt x="19" y="3"/>
                        <a:pt x="19" y="2"/>
                        <a:pt x="19" y="2"/>
                      </a:cubicBezTo>
                      <a:cubicBezTo>
                        <a:pt x="19" y="1"/>
                        <a:pt x="18" y="0"/>
                        <a:pt x="17" y="0"/>
                      </a:cubicBezTo>
                      <a:cubicBezTo>
                        <a:pt x="16" y="0"/>
                        <a:pt x="15" y="0"/>
                        <a:pt x="15" y="1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3" y="2"/>
                        <a:pt x="12" y="2"/>
                        <a:pt x="12" y="1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9" y="1"/>
                        <a:pt x="8" y="2"/>
                        <a:pt x="9" y="2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7" y="5"/>
                        <a:pt x="7" y="4"/>
                        <a:pt x="6" y="4"/>
                      </a:cubicBezTo>
                      <a:cubicBezTo>
                        <a:pt x="5" y="3"/>
                        <a:pt x="4" y="4"/>
                        <a:pt x="4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lose/>
                      <a:moveTo>
                        <a:pt x="12" y="6"/>
                      </a:moveTo>
                      <a:cubicBezTo>
                        <a:pt x="16" y="5"/>
                        <a:pt x="21" y="7"/>
                        <a:pt x="22" y="12"/>
                      </a:cubicBezTo>
                      <a:cubicBezTo>
                        <a:pt x="24" y="16"/>
                        <a:pt x="21" y="21"/>
                        <a:pt x="17" y="22"/>
                      </a:cubicBezTo>
                      <a:cubicBezTo>
                        <a:pt x="13" y="23"/>
                        <a:pt x="8" y="21"/>
                        <a:pt x="6" y="17"/>
                      </a:cubicBezTo>
                      <a:cubicBezTo>
                        <a:pt x="5" y="12"/>
                        <a:pt x="7" y="8"/>
                        <a:pt x="12" y="6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</p:grpSp>
        </p:grpSp>
        <p:sp>
          <p:nvSpPr>
            <p:cNvPr id="43" name="矩形 42"/>
            <p:cNvSpPr/>
            <p:nvPr/>
          </p:nvSpPr>
          <p:spPr>
            <a:xfrm>
              <a:off x="7367116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9" name="组合 48"/>
          <p:cNvGrpSpPr/>
          <p:nvPr userDrawn="1"/>
        </p:nvGrpSpPr>
        <p:grpSpPr>
          <a:xfrm>
            <a:off x="8956611" y="285728"/>
            <a:ext cx="996247" cy="1000132"/>
            <a:chOff x="8563703" y="285728"/>
            <a:chExt cx="996247" cy="1000132"/>
          </a:xfrm>
        </p:grpSpPr>
        <p:grpSp>
          <p:nvGrpSpPr>
            <p:cNvPr id="50" name="组合 55"/>
            <p:cNvGrpSpPr/>
            <p:nvPr/>
          </p:nvGrpSpPr>
          <p:grpSpPr>
            <a:xfrm>
              <a:off x="8762966" y="285728"/>
              <a:ext cx="597720" cy="597720"/>
              <a:chOff x="6494501" y="4230044"/>
              <a:chExt cx="696763" cy="696763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6494501" y="423004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53" name="任意多边形 52"/>
              <p:cNvSpPr>
                <a:spLocks/>
              </p:cNvSpPr>
              <p:nvPr/>
            </p:nvSpPr>
            <p:spPr bwMode="auto">
              <a:xfrm>
                <a:off x="6609467" y="4389660"/>
                <a:ext cx="488930" cy="374848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1" name="矩形 50"/>
            <p:cNvSpPr/>
            <p:nvPr/>
          </p:nvSpPr>
          <p:spPr>
            <a:xfrm>
              <a:off x="8563703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54" name="组合 53"/>
          <p:cNvGrpSpPr/>
          <p:nvPr userDrawn="1"/>
        </p:nvGrpSpPr>
        <p:grpSpPr>
          <a:xfrm>
            <a:off x="9956743" y="285728"/>
            <a:ext cx="996247" cy="1000132"/>
            <a:chOff x="9760290" y="285728"/>
            <a:chExt cx="996247" cy="1000132"/>
          </a:xfrm>
        </p:grpSpPr>
        <p:grpSp>
          <p:nvGrpSpPr>
            <p:cNvPr id="55" name="组合 43"/>
            <p:cNvGrpSpPr/>
            <p:nvPr userDrawn="1"/>
          </p:nvGrpSpPr>
          <p:grpSpPr>
            <a:xfrm>
              <a:off x="9959552" y="285728"/>
              <a:ext cx="597720" cy="597720"/>
              <a:chOff x="4840168" y="3971584"/>
              <a:chExt cx="522572" cy="522572"/>
            </a:xfrm>
          </p:grpSpPr>
          <p:sp>
            <p:nvSpPr>
              <p:cNvPr id="57" name="椭圆 56"/>
              <p:cNvSpPr/>
              <p:nvPr userDrawn="1"/>
            </p:nvSpPr>
            <p:spPr>
              <a:xfrm>
                <a:off x="4840168" y="3971584"/>
                <a:ext cx="522572" cy="52257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58" name="组合 137"/>
              <p:cNvGrpSpPr/>
              <p:nvPr/>
            </p:nvGrpSpPr>
            <p:grpSpPr>
              <a:xfrm>
                <a:off x="4981491" y="4078658"/>
                <a:ext cx="239931" cy="308418"/>
                <a:chOff x="731016" y="1671338"/>
                <a:chExt cx="366231" cy="470769"/>
              </a:xfrm>
              <a:solidFill>
                <a:srgbClr val="B91F38"/>
              </a:solidFill>
            </p:grpSpPr>
            <p:sp>
              <p:nvSpPr>
                <p:cNvPr id="59" name="Freeform 108"/>
                <p:cNvSpPr>
                  <a:spLocks/>
                </p:cNvSpPr>
                <p:nvPr/>
              </p:nvSpPr>
              <p:spPr bwMode="auto">
                <a:xfrm flipH="1">
                  <a:off x="731016" y="2089492"/>
                  <a:ext cx="51922" cy="52615"/>
                </a:xfrm>
                <a:custGeom>
                  <a:avLst/>
                  <a:gdLst>
                    <a:gd name="T0" fmla="*/ 0 w 32"/>
                    <a:gd name="T1" fmla="*/ 32 h 32"/>
                    <a:gd name="T2" fmla="*/ 16 w 32"/>
                    <a:gd name="T3" fmla="*/ 32 h 32"/>
                    <a:gd name="T4" fmla="*/ 32 w 32"/>
                    <a:gd name="T5" fmla="*/ 16 h 32"/>
                    <a:gd name="T6" fmla="*/ 32 w 32"/>
                    <a:gd name="T7" fmla="*/ 0 h 32"/>
                    <a:gd name="T8" fmla="*/ 0 w 32"/>
                    <a:gd name="T9" fmla="*/ 0 h 32"/>
                    <a:gd name="T10" fmla="*/ 0 w 32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">
                      <a:moveTo>
                        <a:pt x="0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3" name="Freeform 109"/>
                <p:cNvSpPr>
                  <a:spLocks noEditPoints="1"/>
                </p:cNvSpPr>
                <p:nvPr/>
              </p:nvSpPr>
              <p:spPr bwMode="auto">
                <a:xfrm flipH="1">
                  <a:off x="731016" y="1671338"/>
                  <a:ext cx="366231" cy="470769"/>
                </a:xfrm>
                <a:custGeom>
                  <a:avLst/>
                  <a:gdLst>
                    <a:gd name="T0" fmla="*/ 208 w 224"/>
                    <a:gd name="T1" fmla="*/ 0 h 288"/>
                    <a:gd name="T2" fmla="*/ 16 w 224"/>
                    <a:gd name="T3" fmla="*/ 0 h 288"/>
                    <a:gd name="T4" fmla="*/ 0 w 224"/>
                    <a:gd name="T5" fmla="*/ 16 h 288"/>
                    <a:gd name="T6" fmla="*/ 0 w 224"/>
                    <a:gd name="T7" fmla="*/ 272 h 288"/>
                    <a:gd name="T8" fmla="*/ 16 w 224"/>
                    <a:gd name="T9" fmla="*/ 288 h 288"/>
                    <a:gd name="T10" fmla="*/ 176 w 224"/>
                    <a:gd name="T11" fmla="*/ 288 h 288"/>
                    <a:gd name="T12" fmla="*/ 176 w 224"/>
                    <a:gd name="T13" fmla="*/ 144 h 288"/>
                    <a:gd name="T14" fmla="*/ 224 w 224"/>
                    <a:gd name="T15" fmla="*/ 144 h 288"/>
                    <a:gd name="T16" fmla="*/ 224 w 224"/>
                    <a:gd name="T17" fmla="*/ 16 h 288"/>
                    <a:gd name="T18" fmla="*/ 208 w 224"/>
                    <a:gd name="T19" fmla="*/ 0 h 288"/>
                    <a:gd name="T20" fmla="*/ 168 w 224"/>
                    <a:gd name="T21" fmla="*/ 104 h 288"/>
                    <a:gd name="T22" fmla="*/ 56 w 224"/>
                    <a:gd name="T23" fmla="*/ 104 h 288"/>
                    <a:gd name="T24" fmla="*/ 56 w 224"/>
                    <a:gd name="T25" fmla="*/ 88 h 288"/>
                    <a:gd name="T26" fmla="*/ 168 w 224"/>
                    <a:gd name="T27" fmla="*/ 88 h 288"/>
                    <a:gd name="T28" fmla="*/ 168 w 224"/>
                    <a:gd name="T29" fmla="*/ 104 h 288"/>
                    <a:gd name="T30" fmla="*/ 168 w 224"/>
                    <a:gd name="T31" fmla="*/ 72 h 288"/>
                    <a:gd name="T32" fmla="*/ 56 w 224"/>
                    <a:gd name="T33" fmla="*/ 72 h 288"/>
                    <a:gd name="T34" fmla="*/ 56 w 224"/>
                    <a:gd name="T35" fmla="*/ 56 h 288"/>
                    <a:gd name="T36" fmla="*/ 168 w 224"/>
                    <a:gd name="T37" fmla="*/ 56 h 288"/>
                    <a:gd name="T38" fmla="*/ 168 w 224"/>
                    <a:gd name="T39" fmla="*/ 7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4" h="288">
                      <a:moveTo>
                        <a:pt x="208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281"/>
                        <a:pt x="7" y="288"/>
                        <a:pt x="16" y="288"/>
                      </a:cubicBezTo>
                      <a:cubicBezTo>
                        <a:pt x="176" y="288"/>
                        <a:pt x="176" y="288"/>
                        <a:pt x="176" y="288"/>
                      </a:cubicBezTo>
                      <a:cubicBezTo>
                        <a:pt x="176" y="144"/>
                        <a:pt x="176" y="144"/>
                        <a:pt x="176" y="144"/>
                      </a:cubicBezTo>
                      <a:cubicBezTo>
                        <a:pt x="224" y="144"/>
                        <a:pt x="224" y="144"/>
                        <a:pt x="224" y="144"/>
                      </a:cubicBezTo>
                      <a:cubicBezTo>
                        <a:pt x="224" y="16"/>
                        <a:pt x="224" y="16"/>
                        <a:pt x="224" y="16"/>
                      </a:cubicBezTo>
                      <a:cubicBezTo>
                        <a:pt x="224" y="7"/>
                        <a:pt x="217" y="0"/>
                        <a:pt x="208" y="0"/>
                      </a:cubicBezTo>
                      <a:close/>
                      <a:moveTo>
                        <a:pt x="168" y="104"/>
                      </a:moveTo>
                      <a:cubicBezTo>
                        <a:pt x="56" y="104"/>
                        <a:pt x="56" y="104"/>
                        <a:pt x="56" y="104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168" y="88"/>
                        <a:pt x="168" y="88"/>
                        <a:pt x="168" y="88"/>
                      </a:cubicBezTo>
                      <a:lnTo>
                        <a:pt x="168" y="104"/>
                      </a:lnTo>
                      <a:close/>
                      <a:moveTo>
                        <a:pt x="168" y="72"/>
                      </a:moveTo>
                      <a:cubicBezTo>
                        <a:pt x="56" y="72"/>
                        <a:pt x="56" y="72"/>
                        <a:pt x="56" y="72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168" y="56"/>
                        <a:pt x="168" y="56"/>
                        <a:pt x="168" y="56"/>
                      </a:cubicBezTo>
                      <a:lnTo>
                        <a:pt x="168" y="7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4" name="Rectangle 110"/>
                <p:cNvSpPr>
                  <a:spLocks noChangeArrowheads="1"/>
                </p:cNvSpPr>
                <p:nvPr/>
              </p:nvSpPr>
              <p:spPr bwMode="auto">
                <a:xfrm flipH="1">
                  <a:off x="731016" y="1937200"/>
                  <a:ext cx="51922" cy="51924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5" name="Rectangle 111"/>
                <p:cNvSpPr>
                  <a:spLocks noChangeArrowheads="1"/>
                </p:cNvSpPr>
                <p:nvPr/>
              </p:nvSpPr>
              <p:spPr bwMode="auto">
                <a:xfrm flipH="1">
                  <a:off x="731016" y="2013001"/>
                  <a:ext cx="51922" cy="52615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</p:grpSp>
        </p:grpSp>
        <p:sp>
          <p:nvSpPr>
            <p:cNvPr id="56" name="矩形 55"/>
            <p:cNvSpPr/>
            <p:nvPr/>
          </p:nvSpPr>
          <p:spPr>
            <a:xfrm>
              <a:off x="9760290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6" name="组合 85"/>
          <p:cNvGrpSpPr/>
          <p:nvPr userDrawn="1"/>
        </p:nvGrpSpPr>
        <p:grpSpPr>
          <a:xfrm>
            <a:off x="10956875" y="285728"/>
            <a:ext cx="996247" cy="1000132"/>
            <a:chOff x="10956875" y="285728"/>
            <a:chExt cx="996247" cy="1000132"/>
          </a:xfrm>
        </p:grpSpPr>
        <p:grpSp>
          <p:nvGrpSpPr>
            <p:cNvPr id="87" name="组合 66"/>
            <p:cNvGrpSpPr/>
            <p:nvPr/>
          </p:nvGrpSpPr>
          <p:grpSpPr>
            <a:xfrm>
              <a:off x="11156138" y="285728"/>
              <a:ext cx="597720" cy="597720"/>
              <a:chOff x="9881420" y="2714620"/>
              <a:chExt cx="784512" cy="784512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90" name="Freeform 9"/>
              <p:cNvSpPr>
                <a:spLocks noEditPoints="1"/>
              </p:cNvSpPr>
              <p:nvPr/>
            </p:nvSpPr>
            <p:spPr bwMode="auto">
              <a:xfrm>
                <a:off x="10009309" y="2843474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8" name="矩形 87"/>
            <p:cNvSpPr/>
            <p:nvPr/>
          </p:nvSpPr>
          <p:spPr>
            <a:xfrm>
              <a:off x="10956875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sp>
        <p:nvSpPr>
          <p:cNvPr id="91" name="TextBox 90"/>
          <p:cNvSpPr txBox="1"/>
          <p:nvPr userDrawn="1"/>
        </p:nvSpPr>
        <p:spPr>
          <a:xfrm>
            <a:off x="398518" y="47688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_GBK" pitchFamily="2" charset="-122"/>
                <a:ea typeface="方正兰亭粗黑_GBK" pitchFamily="2" charset="-122"/>
              </a:rPr>
              <a:t>工作不足之处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方正兰亭粗黑_GBK" pitchFamily="2" charset="-122"/>
              <a:ea typeface="方正兰亭粗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3550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五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 userDrawn="1"/>
        </p:nvSpPr>
        <p:spPr>
          <a:xfrm>
            <a:off x="0" y="1198956"/>
            <a:ext cx="12189600" cy="154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6956347" y="285728"/>
            <a:ext cx="996247" cy="1000132"/>
            <a:chOff x="6170529" y="285728"/>
            <a:chExt cx="996247" cy="1000132"/>
          </a:xfrm>
        </p:grpSpPr>
        <p:grpSp>
          <p:nvGrpSpPr>
            <p:cNvPr id="35" name="组合 31"/>
            <p:cNvGrpSpPr/>
            <p:nvPr/>
          </p:nvGrpSpPr>
          <p:grpSpPr>
            <a:xfrm>
              <a:off x="6369792" y="285728"/>
              <a:ext cx="597720" cy="597720"/>
              <a:chOff x="6501056" y="1873013"/>
              <a:chExt cx="696763" cy="696763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6501056" y="1873013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38" name="组合 113"/>
              <p:cNvGrpSpPr>
                <a:grpSpLocks noChangeAspect="1"/>
              </p:cNvGrpSpPr>
              <p:nvPr/>
            </p:nvGrpSpPr>
            <p:grpSpPr>
              <a:xfrm>
                <a:off x="6616022" y="1996255"/>
                <a:ext cx="466830" cy="450242"/>
                <a:chOff x="7019925" y="5499100"/>
                <a:chExt cx="312738" cy="301626"/>
              </a:xfrm>
              <a:solidFill>
                <a:srgbClr val="BBBE2C"/>
              </a:solidFill>
            </p:grpSpPr>
            <p:sp>
              <p:nvSpPr>
                <p:cNvPr id="39" name="Freeform 252"/>
                <p:cNvSpPr>
                  <a:spLocks/>
                </p:cNvSpPr>
                <p:nvPr/>
              </p:nvSpPr>
              <p:spPr bwMode="auto">
                <a:xfrm>
                  <a:off x="7069138" y="5567363"/>
                  <a:ext cx="214313" cy="233363"/>
                </a:xfrm>
                <a:custGeom>
                  <a:avLst/>
                  <a:gdLst>
                    <a:gd name="T0" fmla="*/ 0 w 57"/>
                    <a:gd name="T1" fmla="*/ 26 h 62"/>
                    <a:gd name="T2" fmla="*/ 0 w 57"/>
                    <a:gd name="T3" fmla="*/ 59 h 62"/>
                    <a:gd name="T4" fmla="*/ 2 w 57"/>
                    <a:gd name="T5" fmla="*/ 62 h 62"/>
                    <a:gd name="T6" fmla="*/ 4 w 57"/>
                    <a:gd name="T7" fmla="*/ 62 h 62"/>
                    <a:gd name="T8" fmla="*/ 19 w 57"/>
                    <a:gd name="T9" fmla="*/ 62 h 62"/>
                    <a:gd name="T10" fmla="*/ 21 w 57"/>
                    <a:gd name="T11" fmla="*/ 62 h 62"/>
                    <a:gd name="T12" fmla="*/ 21 w 57"/>
                    <a:gd name="T13" fmla="*/ 61 h 62"/>
                    <a:gd name="T14" fmla="*/ 21 w 57"/>
                    <a:gd name="T15" fmla="*/ 45 h 62"/>
                    <a:gd name="T16" fmla="*/ 36 w 57"/>
                    <a:gd name="T17" fmla="*/ 45 h 62"/>
                    <a:gd name="T18" fmla="*/ 36 w 57"/>
                    <a:gd name="T19" fmla="*/ 61 h 62"/>
                    <a:gd name="T20" fmla="*/ 37 w 57"/>
                    <a:gd name="T21" fmla="*/ 62 h 62"/>
                    <a:gd name="T22" fmla="*/ 38 w 57"/>
                    <a:gd name="T23" fmla="*/ 62 h 62"/>
                    <a:gd name="T24" fmla="*/ 53 w 57"/>
                    <a:gd name="T25" fmla="*/ 62 h 62"/>
                    <a:gd name="T26" fmla="*/ 56 w 57"/>
                    <a:gd name="T27" fmla="*/ 62 h 62"/>
                    <a:gd name="T28" fmla="*/ 57 w 57"/>
                    <a:gd name="T29" fmla="*/ 59 h 62"/>
                    <a:gd name="T30" fmla="*/ 57 w 57"/>
                    <a:gd name="T31" fmla="*/ 26 h 62"/>
                    <a:gd name="T32" fmla="*/ 29 w 57"/>
                    <a:gd name="T33" fmla="*/ 0 h 62"/>
                    <a:gd name="T34" fmla="*/ 0 w 57"/>
                    <a:gd name="T35" fmla="*/ 2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" h="62">
                      <a:moveTo>
                        <a:pt x="0" y="26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2"/>
                        <a:pt x="2" y="62"/>
                      </a:cubicBezTo>
                      <a:cubicBezTo>
                        <a:pt x="3" y="62"/>
                        <a:pt x="3" y="62"/>
                        <a:pt x="4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20" y="62"/>
                        <a:pt x="20" y="62"/>
                        <a:pt x="21" y="62"/>
                      </a:cubicBezTo>
                      <a:cubicBezTo>
                        <a:pt x="21" y="62"/>
                        <a:pt x="21" y="61"/>
                        <a:pt x="21" y="61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6" y="61"/>
                        <a:pt x="37" y="62"/>
                        <a:pt x="37" y="62"/>
                      </a:cubicBezTo>
                      <a:cubicBezTo>
                        <a:pt x="37" y="62"/>
                        <a:pt x="38" y="62"/>
                        <a:pt x="38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4" y="62"/>
                        <a:pt x="55" y="62"/>
                        <a:pt x="56" y="62"/>
                      </a:cubicBezTo>
                      <a:cubicBezTo>
                        <a:pt x="56" y="62"/>
                        <a:pt x="57" y="61"/>
                        <a:pt x="57" y="59"/>
                      </a:cubicBezTo>
                      <a:cubicBezTo>
                        <a:pt x="57" y="26"/>
                        <a:pt x="57" y="26"/>
                        <a:pt x="57" y="26"/>
                      </a:cubicBezTo>
                      <a:cubicBezTo>
                        <a:pt x="29" y="0"/>
                        <a:pt x="29" y="0"/>
                        <a:pt x="29" y="0"/>
                      </a:cubicBez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  <p:sp>
              <p:nvSpPr>
                <p:cNvPr id="40" name="Freeform 253"/>
                <p:cNvSpPr>
                  <a:spLocks/>
                </p:cNvSpPr>
                <p:nvPr/>
              </p:nvSpPr>
              <p:spPr bwMode="auto">
                <a:xfrm>
                  <a:off x="7019925" y="5499100"/>
                  <a:ext cx="312738" cy="169863"/>
                </a:xfrm>
                <a:custGeom>
                  <a:avLst/>
                  <a:gdLst>
                    <a:gd name="T0" fmla="*/ 81 w 83"/>
                    <a:gd name="T1" fmla="*/ 35 h 45"/>
                    <a:gd name="T2" fmla="*/ 68 w 83"/>
                    <a:gd name="T3" fmla="*/ 23 h 45"/>
                    <a:gd name="T4" fmla="*/ 68 w 83"/>
                    <a:gd name="T5" fmla="*/ 4 h 45"/>
                    <a:gd name="T6" fmla="*/ 66 w 83"/>
                    <a:gd name="T7" fmla="*/ 2 h 45"/>
                    <a:gd name="T8" fmla="*/ 61 w 83"/>
                    <a:gd name="T9" fmla="*/ 2 h 45"/>
                    <a:gd name="T10" fmla="*/ 59 w 83"/>
                    <a:gd name="T11" fmla="*/ 4 h 45"/>
                    <a:gd name="T12" fmla="*/ 59 w 83"/>
                    <a:gd name="T13" fmla="*/ 15 h 45"/>
                    <a:gd name="T14" fmla="*/ 45 w 83"/>
                    <a:gd name="T15" fmla="*/ 2 h 45"/>
                    <a:gd name="T16" fmla="*/ 38 w 83"/>
                    <a:gd name="T17" fmla="*/ 2 h 45"/>
                    <a:gd name="T18" fmla="*/ 2 w 83"/>
                    <a:gd name="T19" fmla="*/ 35 h 45"/>
                    <a:gd name="T20" fmla="*/ 2 w 83"/>
                    <a:gd name="T21" fmla="*/ 43 h 45"/>
                    <a:gd name="T22" fmla="*/ 6 w 83"/>
                    <a:gd name="T23" fmla="*/ 44 h 45"/>
                    <a:gd name="T24" fmla="*/ 10 w 83"/>
                    <a:gd name="T25" fmla="*/ 43 h 45"/>
                    <a:gd name="T26" fmla="*/ 42 w 83"/>
                    <a:gd name="T27" fmla="*/ 13 h 45"/>
                    <a:gd name="T28" fmla="*/ 74 w 83"/>
                    <a:gd name="T29" fmla="*/ 43 h 45"/>
                    <a:gd name="T30" fmla="*/ 81 w 83"/>
                    <a:gd name="T31" fmla="*/ 43 h 45"/>
                    <a:gd name="T32" fmla="*/ 81 w 83"/>
                    <a:gd name="T3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45">
                      <a:moveTo>
                        <a:pt x="81" y="35"/>
                      </a:move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68" y="3"/>
                        <a:pt x="67" y="2"/>
                        <a:pt x="66" y="2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0" y="2"/>
                        <a:pt x="59" y="3"/>
                        <a:pt x="59" y="4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43" y="0"/>
                        <a:pt x="40" y="0"/>
                        <a:pt x="38" y="2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0" y="37"/>
                        <a:pt x="0" y="40"/>
                        <a:pt x="2" y="43"/>
                      </a:cubicBezTo>
                      <a:cubicBezTo>
                        <a:pt x="3" y="44"/>
                        <a:pt x="5" y="44"/>
                        <a:pt x="6" y="44"/>
                      </a:cubicBezTo>
                      <a:cubicBezTo>
                        <a:pt x="7" y="44"/>
                        <a:pt x="9" y="44"/>
                        <a:pt x="10" y="4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74" y="43"/>
                        <a:pt x="74" y="43"/>
                        <a:pt x="74" y="43"/>
                      </a:cubicBezTo>
                      <a:cubicBezTo>
                        <a:pt x="76" y="45"/>
                        <a:pt x="80" y="45"/>
                        <a:pt x="81" y="43"/>
                      </a:cubicBezTo>
                      <a:cubicBezTo>
                        <a:pt x="83" y="40"/>
                        <a:pt x="83" y="37"/>
                        <a:pt x="81" y="35"/>
                      </a:cubicBez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</p:grpSp>
        </p:grpSp>
        <p:sp>
          <p:nvSpPr>
            <p:cNvPr id="36" name="矩形 35"/>
            <p:cNvSpPr/>
            <p:nvPr/>
          </p:nvSpPr>
          <p:spPr>
            <a:xfrm>
              <a:off x="6170529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1" name="组合 40"/>
          <p:cNvGrpSpPr/>
          <p:nvPr userDrawn="1"/>
        </p:nvGrpSpPr>
        <p:grpSpPr>
          <a:xfrm>
            <a:off x="7956479" y="285728"/>
            <a:ext cx="996247" cy="1000132"/>
            <a:chOff x="7367116" y="285728"/>
            <a:chExt cx="996247" cy="1000132"/>
          </a:xfrm>
        </p:grpSpPr>
        <p:grpSp>
          <p:nvGrpSpPr>
            <p:cNvPr id="42" name="组合 36"/>
            <p:cNvGrpSpPr/>
            <p:nvPr/>
          </p:nvGrpSpPr>
          <p:grpSpPr>
            <a:xfrm>
              <a:off x="7566379" y="285728"/>
              <a:ext cx="597720" cy="597720"/>
              <a:chOff x="6501056" y="2921024"/>
              <a:chExt cx="696763" cy="69676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6501056" y="292102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45" name="组合 118"/>
              <p:cNvGrpSpPr>
                <a:grpSpLocks noChangeAspect="1"/>
              </p:cNvGrpSpPr>
              <p:nvPr/>
            </p:nvGrpSpPr>
            <p:grpSpPr>
              <a:xfrm>
                <a:off x="6636672" y="3066937"/>
                <a:ext cx="455384" cy="390650"/>
                <a:chOff x="5084763" y="971550"/>
                <a:chExt cx="323850" cy="277813"/>
              </a:xfrm>
              <a:solidFill>
                <a:srgbClr val="4ABAB5"/>
              </a:solidFill>
            </p:grpSpPr>
            <p:sp>
              <p:nvSpPr>
                <p:cNvPr id="46" name="Freeform 301"/>
                <p:cNvSpPr>
                  <a:spLocks noEditPoints="1"/>
                </p:cNvSpPr>
                <p:nvPr/>
              </p:nvSpPr>
              <p:spPr bwMode="auto">
                <a:xfrm>
                  <a:off x="5191125" y="1031875"/>
                  <a:ext cx="217488" cy="217488"/>
                </a:xfrm>
                <a:custGeom>
                  <a:avLst/>
                  <a:gdLst>
                    <a:gd name="T0" fmla="*/ 6 w 58"/>
                    <a:gd name="T1" fmla="*/ 14 h 58"/>
                    <a:gd name="T2" fmla="*/ 7 w 58"/>
                    <a:gd name="T3" fmla="*/ 19 h 58"/>
                    <a:gd name="T4" fmla="*/ 4 w 58"/>
                    <a:gd name="T5" fmla="*/ 20 h 58"/>
                    <a:gd name="T6" fmla="*/ 0 w 58"/>
                    <a:gd name="T7" fmla="*/ 23 h 58"/>
                    <a:gd name="T8" fmla="*/ 2 w 58"/>
                    <a:gd name="T9" fmla="*/ 27 h 58"/>
                    <a:gd name="T10" fmla="*/ 5 w 58"/>
                    <a:gd name="T11" fmla="*/ 31 h 58"/>
                    <a:gd name="T12" fmla="*/ 2 w 58"/>
                    <a:gd name="T13" fmla="*/ 34 h 58"/>
                    <a:gd name="T14" fmla="*/ 1 w 58"/>
                    <a:gd name="T15" fmla="*/ 38 h 58"/>
                    <a:gd name="T16" fmla="*/ 5 w 58"/>
                    <a:gd name="T17" fmla="*/ 41 h 58"/>
                    <a:gd name="T18" fmla="*/ 8 w 58"/>
                    <a:gd name="T19" fmla="*/ 42 h 58"/>
                    <a:gd name="T20" fmla="*/ 8 w 58"/>
                    <a:gd name="T21" fmla="*/ 46 h 58"/>
                    <a:gd name="T22" fmla="*/ 9 w 58"/>
                    <a:gd name="T23" fmla="*/ 51 h 58"/>
                    <a:gd name="T24" fmla="*/ 14 w 58"/>
                    <a:gd name="T25" fmla="*/ 51 h 58"/>
                    <a:gd name="T26" fmla="*/ 18 w 58"/>
                    <a:gd name="T27" fmla="*/ 51 h 58"/>
                    <a:gd name="T28" fmla="*/ 19 w 58"/>
                    <a:gd name="T29" fmla="*/ 54 h 58"/>
                    <a:gd name="T30" fmla="*/ 22 w 58"/>
                    <a:gd name="T31" fmla="*/ 58 h 58"/>
                    <a:gd name="T32" fmla="*/ 27 w 58"/>
                    <a:gd name="T33" fmla="*/ 56 h 58"/>
                    <a:gd name="T34" fmla="*/ 31 w 58"/>
                    <a:gd name="T35" fmla="*/ 53 h 58"/>
                    <a:gd name="T36" fmla="*/ 33 w 58"/>
                    <a:gd name="T37" fmla="*/ 56 h 58"/>
                    <a:gd name="T38" fmla="*/ 38 w 58"/>
                    <a:gd name="T39" fmla="*/ 57 h 58"/>
                    <a:gd name="T40" fmla="*/ 40 w 58"/>
                    <a:gd name="T41" fmla="*/ 53 h 58"/>
                    <a:gd name="T42" fmla="*/ 42 w 58"/>
                    <a:gd name="T43" fmla="*/ 49 h 58"/>
                    <a:gd name="T44" fmla="*/ 46 w 58"/>
                    <a:gd name="T45" fmla="*/ 50 h 58"/>
                    <a:gd name="T46" fmla="*/ 50 w 58"/>
                    <a:gd name="T47" fmla="*/ 49 h 58"/>
                    <a:gd name="T48" fmla="*/ 51 w 58"/>
                    <a:gd name="T49" fmla="*/ 44 h 58"/>
                    <a:gd name="T50" fmla="*/ 50 w 58"/>
                    <a:gd name="T51" fmla="*/ 40 h 58"/>
                    <a:gd name="T52" fmla="*/ 54 w 58"/>
                    <a:gd name="T53" fmla="*/ 39 h 58"/>
                    <a:gd name="T54" fmla="*/ 57 w 58"/>
                    <a:gd name="T55" fmla="*/ 35 h 58"/>
                    <a:gd name="T56" fmla="*/ 55 w 58"/>
                    <a:gd name="T57" fmla="*/ 31 h 58"/>
                    <a:gd name="T58" fmla="*/ 52 w 58"/>
                    <a:gd name="T59" fmla="*/ 27 h 58"/>
                    <a:gd name="T60" fmla="*/ 55 w 58"/>
                    <a:gd name="T61" fmla="*/ 25 h 58"/>
                    <a:gd name="T62" fmla="*/ 56 w 58"/>
                    <a:gd name="T63" fmla="*/ 20 h 58"/>
                    <a:gd name="T64" fmla="*/ 53 w 58"/>
                    <a:gd name="T65" fmla="*/ 18 h 58"/>
                    <a:gd name="T66" fmla="*/ 48 w 58"/>
                    <a:gd name="T67" fmla="*/ 16 h 58"/>
                    <a:gd name="T68" fmla="*/ 49 w 58"/>
                    <a:gd name="T69" fmla="*/ 12 h 58"/>
                    <a:gd name="T70" fmla="*/ 48 w 58"/>
                    <a:gd name="T71" fmla="*/ 8 h 58"/>
                    <a:gd name="T72" fmla="*/ 44 w 58"/>
                    <a:gd name="T73" fmla="*/ 7 h 58"/>
                    <a:gd name="T74" fmla="*/ 39 w 58"/>
                    <a:gd name="T75" fmla="*/ 8 h 58"/>
                    <a:gd name="T76" fmla="*/ 38 w 58"/>
                    <a:gd name="T77" fmla="*/ 4 h 58"/>
                    <a:gd name="T78" fmla="*/ 35 w 58"/>
                    <a:gd name="T79" fmla="*/ 1 h 58"/>
                    <a:gd name="T80" fmla="*/ 30 w 58"/>
                    <a:gd name="T81" fmla="*/ 3 h 58"/>
                    <a:gd name="T82" fmla="*/ 27 w 58"/>
                    <a:gd name="T83" fmla="*/ 5 h 58"/>
                    <a:gd name="T84" fmla="*/ 24 w 58"/>
                    <a:gd name="T85" fmla="*/ 3 h 58"/>
                    <a:gd name="T86" fmla="*/ 20 w 58"/>
                    <a:gd name="T87" fmla="*/ 1 h 58"/>
                    <a:gd name="T88" fmla="*/ 17 w 58"/>
                    <a:gd name="T89" fmla="*/ 5 h 58"/>
                    <a:gd name="T90" fmla="*/ 15 w 58"/>
                    <a:gd name="T91" fmla="*/ 10 h 58"/>
                    <a:gd name="T92" fmla="*/ 12 w 58"/>
                    <a:gd name="T93" fmla="*/ 9 h 58"/>
                    <a:gd name="T94" fmla="*/ 7 w 58"/>
                    <a:gd name="T95" fmla="*/ 10 h 58"/>
                    <a:gd name="T96" fmla="*/ 6 w 58"/>
                    <a:gd name="T97" fmla="*/ 14 h 58"/>
                    <a:gd name="T98" fmla="*/ 23 w 58"/>
                    <a:gd name="T99" fmla="*/ 13 h 58"/>
                    <a:gd name="T100" fmla="*/ 45 w 58"/>
                    <a:gd name="T101" fmla="*/ 24 h 58"/>
                    <a:gd name="T102" fmla="*/ 34 w 58"/>
                    <a:gd name="T103" fmla="*/ 45 h 58"/>
                    <a:gd name="T104" fmla="*/ 13 w 58"/>
                    <a:gd name="T105" fmla="*/ 34 h 58"/>
                    <a:gd name="T106" fmla="*/ 23 w 58"/>
                    <a:gd name="T10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8" h="58">
                      <a:moveTo>
                        <a:pt x="6" y="14"/>
                      </a:moveTo>
                      <a:cubicBezTo>
                        <a:pt x="8" y="15"/>
                        <a:pt x="7" y="18"/>
                        <a:pt x="7" y="19"/>
                      </a:cubicBezTo>
                      <a:cubicBezTo>
                        <a:pt x="7" y="20"/>
                        <a:pt x="5" y="20"/>
                        <a:pt x="4" y="20"/>
                      </a:cubicBezTo>
                      <a:cubicBezTo>
                        <a:pt x="2" y="20"/>
                        <a:pt x="0" y="21"/>
                        <a:pt x="0" y="23"/>
                      </a:cubicBezTo>
                      <a:cubicBezTo>
                        <a:pt x="0" y="25"/>
                        <a:pt x="0" y="27"/>
                        <a:pt x="2" y="27"/>
                      </a:cubicBezTo>
                      <a:cubicBezTo>
                        <a:pt x="3" y="28"/>
                        <a:pt x="5" y="30"/>
                        <a:pt x="5" y="31"/>
                      </a:cubicBezTo>
                      <a:cubicBezTo>
                        <a:pt x="5" y="32"/>
                        <a:pt x="4" y="33"/>
                        <a:pt x="2" y="34"/>
                      </a:cubicBezTo>
                      <a:cubicBezTo>
                        <a:pt x="1" y="34"/>
                        <a:pt x="0" y="36"/>
                        <a:pt x="1" y="38"/>
                      </a:cubicBezTo>
                      <a:cubicBezTo>
                        <a:pt x="1" y="40"/>
                        <a:pt x="3" y="42"/>
                        <a:pt x="5" y="41"/>
                      </a:cubicBezTo>
                      <a:cubicBezTo>
                        <a:pt x="6" y="41"/>
                        <a:pt x="8" y="41"/>
                        <a:pt x="8" y="42"/>
                      </a:cubicBezTo>
                      <a:cubicBezTo>
                        <a:pt x="9" y="42"/>
                        <a:pt x="9" y="45"/>
                        <a:pt x="8" y="46"/>
                      </a:cubicBezTo>
                      <a:cubicBezTo>
                        <a:pt x="7" y="47"/>
                        <a:pt x="7" y="50"/>
                        <a:pt x="9" y="51"/>
                      </a:cubicBezTo>
                      <a:cubicBezTo>
                        <a:pt x="11" y="52"/>
                        <a:pt x="13" y="53"/>
                        <a:pt x="14" y="51"/>
                      </a:cubicBezTo>
                      <a:cubicBezTo>
                        <a:pt x="15" y="50"/>
                        <a:pt x="18" y="51"/>
                        <a:pt x="18" y="51"/>
                      </a:cubicBezTo>
                      <a:cubicBezTo>
                        <a:pt x="19" y="51"/>
                        <a:pt x="20" y="53"/>
                        <a:pt x="19" y="54"/>
                      </a:cubicBezTo>
                      <a:cubicBezTo>
                        <a:pt x="19" y="56"/>
                        <a:pt x="20" y="57"/>
                        <a:pt x="22" y="58"/>
                      </a:cubicBezTo>
                      <a:cubicBezTo>
                        <a:pt x="25" y="58"/>
                        <a:pt x="26" y="57"/>
                        <a:pt x="27" y="56"/>
                      </a:cubicBezTo>
                      <a:cubicBezTo>
                        <a:pt x="27" y="54"/>
                        <a:pt x="30" y="53"/>
                        <a:pt x="31" y="53"/>
                      </a:cubicBezTo>
                      <a:cubicBezTo>
                        <a:pt x="31" y="53"/>
                        <a:pt x="33" y="54"/>
                        <a:pt x="33" y="56"/>
                      </a:cubicBezTo>
                      <a:cubicBezTo>
                        <a:pt x="34" y="57"/>
                        <a:pt x="36" y="58"/>
                        <a:pt x="38" y="57"/>
                      </a:cubicBezTo>
                      <a:cubicBezTo>
                        <a:pt x="40" y="57"/>
                        <a:pt x="41" y="55"/>
                        <a:pt x="40" y="53"/>
                      </a:cubicBezTo>
                      <a:cubicBezTo>
                        <a:pt x="40" y="52"/>
                        <a:pt x="42" y="49"/>
                        <a:pt x="42" y="49"/>
                      </a:cubicBezTo>
                      <a:cubicBezTo>
                        <a:pt x="43" y="48"/>
                        <a:pt x="44" y="49"/>
                        <a:pt x="46" y="50"/>
                      </a:cubicBezTo>
                      <a:cubicBezTo>
                        <a:pt x="47" y="51"/>
                        <a:pt x="49" y="51"/>
                        <a:pt x="50" y="49"/>
                      </a:cubicBezTo>
                      <a:cubicBezTo>
                        <a:pt x="52" y="47"/>
                        <a:pt x="52" y="45"/>
                        <a:pt x="51" y="44"/>
                      </a:cubicBezTo>
                      <a:cubicBezTo>
                        <a:pt x="50" y="43"/>
                        <a:pt x="50" y="40"/>
                        <a:pt x="50" y="40"/>
                      </a:cubicBezTo>
                      <a:cubicBezTo>
                        <a:pt x="51" y="39"/>
                        <a:pt x="52" y="38"/>
                        <a:pt x="54" y="39"/>
                      </a:cubicBezTo>
                      <a:cubicBezTo>
                        <a:pt x="55" y="39"/>
                        <a:pt x="57" y="38"/>
                        <a:pt x="57" y="35"/>
                      </a:cubicBezTo>
                      <a:cubicBezTo>
                        <a:pt x="58" y="33"/>
                        <a:pt x="57" y="31"/>
                        <a:pt x="55" y="31"/>
                      </a:cubicBezTo>
                      <a:cubicBezTo>
                        <a:pt x="54" y="31"/>
                        <a:pt x="53" y="28"/>
                        <a:pt x="52" y="27"/>
                      </a:cubicBezTo>
                      <a:cubicBezTo>
                        <a:pt x="52" y="26"/>
                        <a:pt x="54" y="25"/>
                        <a:pt x="55" y="25"/>
                      </a:cubicBezTo>
                      <a:cubicBezTo>
                        <a:pt x="56" y="24"/>
                        <a:pt x="57" y="22"/>
                        <a:pt x="56" y="20"/>
                      </a:cubicBezTo>
                      <a:cubicBezTo>
                        <a:pt x="56" y="18"/>
                        <a:pt x="54" y="17"/>
                        <a:pt x="53" y="18"/>
                      </a:cubicBezTo>
                      <a:cubicBezTo>
                        <a:pt x="51" y="18"/>
                        <a:pt x="49" y="16"/>
                        <a:pt x="48" y="16"/>
                      </a:cubicBezTo>
                      <a:cubicBezTo>
                        <a:pt x="48" y="15"/>
                        <a:pt x="48" y="13"/>
                        <a:pt x="49" y="12"/>
                      </a:cubicBezTo>
                      <a:cubicBezTo>
                        <a:pt x="50" y="11"/>
                        <a:pt x="50" y="9"/>
                        <a:pt x="48" y="8"/>
                      </a:cubicBezTo>
                      <a:cubicBezTo>
                        <a:pt x="47" y="6"/>
                        <a:pt x="45" y="6"/>
                        <a:pt x="44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8" y="7"/>
                        <a:pt x="38" y="6"/>
                        <a:pt x="38" y="4"/>
                      </a:cubicBezTo>
                      <a:cubicBezTo>
                        <a:pt x="38" y="3"/>
                        <a:pt x="37" y="1"/>
                        <a:pt x="35" y="1"/>
                      </a:cubicBezTo>
                      <a:cubicBezTo>
                        <a:pt x="33" y="0"/>
                        <a:pt x="31" y="1"/>
                        <a:pt x="30" y="3"/>
                      </a:cubicBezTo>
                      <a:cubicBezTo>
                        <a:pt x="30" y="4"/>
                        <a:pt x="28" y="5"/>
                        <a:pt x="27" y="5"/>
                      </a:cubicBezTo>
                      <a:cubicBezTo>
                        <a:pt x="26" y="6"/>
                        <a:pt x="25" y="4"/>
                        <a:pt x="24" y="3"/>
                      </a:cubicBezTo>
                      <a:cubicBezTo>
                        <a:pt x="24" y="1"/>
                        <a:pt x="22" y="1"/>
                        <a:pt x="20" y="1"/>
                      </a:cubicBezTo>
                      <a:cubicBezTo>
                        <a:pt x="18" y="2"/>
                        <a:pt x="16" y="4"/>
                        <a:pt x="17" y="5"/>
                      </a:cubicBezTo>
                      <a:cubicBezTo>
                        <a:pt x="17" y="7"/>
                        <a:pt x="16" y="9"/>
                        <a:pt x="15" y="10"/>
                      </a:cubicBezTo>
                      <a:cubicBezTo>
                        <a:pt x="14" y="10"/>
                        <a:pt x="13" y="10"/>
                        <a:pt x="12" y="9"/>
                      </a:cubicBezTo>
                      <a:cubicBezTo>
                        <a:pt x="10" y="8"/>
                        <a:pt x="8" y="8"/>
                        <a:pt x="7" y="10"/>
                      </a:cubicBezTo>
                      <a:cubicBezTo>
                        <a:pt x="6" y="11"/>
                        <a:pt x="5" y="13"/>
                        <a:pt x="6" y="14"/>
                      </a:cubicBezTo>
                      <a:close/>
                      <a:moveTo>
                        <a:pt x="23" y="13"/>
                      </a:moveTo>
                      <a:cubicBezTo>
                        <a:pt x="32" y="10"/>
                        <a:pt x="42" y="15"/>
                        <a:pt x="45" y="24"/>
                      </a:cubicBezTo>
                      <a:cubicBezTo>
                        <a:pt x="47" y="33"/>
                        <a:pt x="43" y="42"/>
                        <a:pt x="34" y="45"/>
                      </a:cubicBezTo>
                      <a:cubicBezTo>
                        <a:pt x="25" y="48"/>
                        <a:pt x="15" y="43"/>
                        <a:pt x="13" y="34"/>
                      </a:cubicBezTo>
                      <a:cubicBezTo>
                        <a:pt x="10" y="26"/>
                        <a:pt x="15" y="16"/>
                        <a:pt x="23" y="13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7" name="Freeform 302"/>
                <p:cNvSpPr>
                  <a:spLocks noEditPoints="1"/>
                </p:cNvSpPr>
                <p:nvPr/>
              </p:nvSpPr>
              <p:spPr bwMode="auto">
                <a:xfrm>
                  <a:off x="5084763" y="971550"/>
                  <a:ext cx="139700" cy="139700"/>
                </a:xfrm>
                <a:custGeom>
                  <a:avLst/>
                  <a:gdLst>
                    <a:gd name="T0" fmla="*/ 4 w 37"/>
                    <a:gd name="T1" fmla="*/ 9 h 37"/>
                    <a:gd name="T2" fmla="*/ 5 w 37"/>
                    <a:gd name="T3" fmla="*/ 12 h 37"/>
                    <a:gd name="T4" fmla="*/ 2 w 37"/>
                    <a:gd name="T5" fmla="*/ 12 h 37"/>
                    <a:gd name="T6" fmla="*/ 0 w 37"/>
                    <a:gd name="T7" fmla="*/ 14 h 37"/>
                    <a:gd name="T8" fmla="*/ 1 w 37"/>
                    <a:gd name="T9" fmla="*/ 17 h 37"/>
                    <a:gd name="T10" fmla="*/ 3 w 37"/>
                    <a:gd name="T11" fmla="*/ 20 h 37"/>
                    <a:gd name="T12" fmla="*/ 2 w 37"/>
                    <a:gd name="T13" fmla="*/ 21 h 37"/>
                    <a:gd name="T14" fmla="*/ 1 w 37"/>
                    <a:gd name="T15" fmla="*/ 24 h 37"/>
                    <a:gd name="T16" fmla="*/ 3 w 37"/>
                    <a:gd name="T17" fmla="*/ 26 h 37"/>
                    <a:gd name="T18" fmla="*/ 5 w 37"/>
                    <a:gd name="T19" fmla="*/ 26 h 37"/>
                    <a:gd name="T20" fmla="*/ 5 w 37"/>
                    <a:gd name="T21" fmla="*/ 29 h 37"/>
                    <a:gd name="T22" fmla="*/ 6 w 37"/>
                    <a:gd name="T23" fmla="*/ 32 h 37"/>
                    <a:gd name="T24" fmla="*/ 9 w 37"/>
                    <a:gd name="T25" fmla="*/ 33 h 37"/>
                    <a:gd name="T26" fmla="*/ 12 w 37"/>
                    <a:gd name="T27" fmla="*/ 32 h 37"/>
                    <a:gd name="T28" fmla="*/ 12 w 37"/>
                    <a:gd name="T29" fmla="*/ 34 h 37"/>
                    <a:gd name="T30" fmla="*/ 15 w 37"/>
                    <a:gd name="T31" fmla="*/ 37 h 37"/>
                    <a:gd name="T32" fmla="*/ 17 w 37"/>
                    <a:gd name="T33" fmla="*/ 35 h 37"/>
                    <a:gd name="T34" fmla="*/ 20 w 37"/>
                    <a:gd name="T35" fmla="*/ 34 h 37"/>
                    <a:gd name="T36" fmla="*/ 21 w 37"/>
                    <a:gd name="T37" fmla="*/ 35 h 37"/>
                    <a:gd name="T38" fmla="*/ 24 w 37"/>
                    <a:gd name="T39" fmla="*/ 36 h 37"/>
                    <a:gd name="T40" fmla="*/ 26 w 37"/>
                    <a:gd name="T41" fmla="*/ 34 h 37"/>
                    <a:gd name="T42" fmla="*/ 27 w 37"/>
                    <a:gd name="T43" fmla="*/ 31 h 37"/>
                    <a:gd name="T44" fmla="*/ 29 w 37"/>
                    <a:gd name="T45" fmla="*/ 32 h 37"/>
                    <a:gd name="T46" fmla="*/ 32 w 37"/>
                    <a:gd name="T47" fmla="*/ 31 h 37"/>
                    <a:gd name="T48" fmla="*/ 33 w 37"/>
                    <a:gd name="T49" fmla="*/ 28 h 37"/>
                    <a:gd name="T50" fmla="*/ 32 w 37"/>
                    <a:gd name="T51" fmla="*/ 25 h 37"/>
                    <a:gd name="T52" fmla="*/ 35 w 37"/>
                    <a:gd name="T53" fmla="*/ 24 h 37"/>
                    <a:gd name="T54" fmla="*/ 37 w 37"/>
                    <a:gd name="T55" fmla="*/ 22 h 37"/>
                    <a:gd name="T56" fmla="*/ 36 w 37"/>
                    <a:gd name="T57" fmla="*/ 19 h 37"/>
                    <a:gd name="T58" fmla="*/ 34 w 37"/>
                    <a:gd name="T59" fmla="*/ 17 h 37"/>
                    <a:gd name="T60" fmla="*/ 35 w 37"/>
                    <a:gd name="T61" fmla="*/ 15 h 37"/>
                    <a:gd name="T62" fmla="*/ 36 w 37"/>
                    <a:gd name="T63" fmla="*/ 12 h 37"/>
                    <a:gd name="T64" fmla="*/ 34 w 37"/>
                    <a:gd name="T65" fmla="*/ 11 h 37"/>
                    <a:gd name="T66" fmla="*/ 31 w 37"/>
                    <a:gd name="T67" fmla="*/ 9 h 37"/>
                    <a:gd name="T68" fmla="*/ 32 w 37"/>
                    <a:gd name="T69" fmla="*/ 7 h 37"/>
                    <a:gd name="T70" fmla="*/ 31 w 37"/>
                    <a:gd name="T71" fmla="*/ 4 h 37"/>
                    <a:gd name="T72" fmla="*/ 28 w 37"/>
                    <a:gd name="T73" fmla="*/ 4 h 37"/>
                    <a:gd name="T74" fmla="*/ 25 w 37"/>
                    <a:gd name="T75" fmla="*/ 4 h 37"/>
                    <a:gd name="T76" fmla="*/ 25 w 37"/>
                    <a:gd name="T77" fmla="*/ 2 h 37"/>
                    <a:gd name="T78" fmla="*/ 22 w 37"/>
                    <a:gd name="T79" fmla="*/ 0 h 37"/>
                    <a:gd name="T80" fmla="*/ 20 w 37"/>
                    <a:gd name="T81" fmla="*/ 1 h 37"/>
                    <a:gd name="T82" fmla="*/ 17 w 37"/>
                    <a:gd name="T83" fmla="*/ 3 h 37"/>
                    <a:gd name="T84" fmla="*/ 16 w 37"/>
                    <a:gd name="T85" fmla="*/ 1 h 37"/>
                    <a:gd name="T86" fmla="*/ 13 w 37"/>
                    <a:gd name="T87" fmla="*/ 0 h 37"/>
                    <a:gd name="T88" fmla="*/ 11 w 37"/>
                    <a:gd name="T89" fmla="*/ 3 h 37"/>
                    <a:gd name="T90" fmla="*/ 10 w 37"/>
                    <a:gd name="T91" fmla="*/ 6 h 37"/>
                    <a:gd name="T92" fmla="*/ 8 w 37"/>
                    <a:gd name="T93" fmla="*/ 5 h 37"/>
                    <a:gd name="T94" fmla="*/ 5 w 37"/>
                    <a:gd name="T95" fmla="*/ 6 h 37"/>
                    <a:gd name="T96" fmla="*/ 4 w 37"/>
                    <a:gd name="T97" fmla="*/ 9 h 37"/>
                    <a:gd name="T98" fmla="*/ 15 w 37"/>
                    <a:gd name="T99" fmla="*/ 8 h 37"/>
                    <a:gd name="T100" fmla="*/ 29 w 37"/>
                    <a:gd name="T101" fmla="*/ 15 h 37"/>
                    <a:gd name="T102" fmla="*/ 22 w 37"/>
                    <a:gd name="T103" fmla="*/ 29 h 37"/>
                    <a:gd name="T104" fmla="*/ 8 w 37"/>
                    <a:gd name="T105" fmla="*/ 22 h 37"/>
                    <a:gd name="T106" fmla="*/ 15 w 37"/>
                    <a:gd name="T107" fmla="*/ 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7" h="37">
                      <a:moveTo>
                        <a:pt x="4" y="9"/>
                      </a:moveTo>
                      <a:cubicBezTo>
                        <a:pt x="5" y="9"/>
                        <a:pt x="5" y="11"/>
                        <a:pt x="5" y="12"/>
                      </a:cubicBezTo>
                      <a:cubicBezTo>
                        <a:pt x="4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16"/>
                        <a:pt x="0" y="17"/>
                        <a:pt x="1" y="17"/>
                      </a:cubicBezTo>
                      <a:cubicBezTo>
                        <a:pt x="2" y="17"/>
                        <a:pt x="3" y="19"/>
                        <a:pt x="3" y="20"/>
                      </a:cubicBezTo>
                      <a:cubicBezTo>
                        <a:pt x="3" y="20"/>
                        <a:pt x="2" y="21"/>
                        <a:pt x="2" y="21"/>
                      </a:cubicBezTo>
                      <a:cubicBezTo>
                        <a:pt x="1" y="21"/>
                        <a:pt x="0" y="23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5" y="30"/>
                        <a:pt x="5" y="31"/>
                        <a:pt x="6" y="32"/>
                      </a:cubicBezTo>
                      <a:cubicBezTo>
                        <a:pt x="7" y="33"/>
                        <a:pt x="8" y="33"/>
                        <a:pt x="9" y="33"/>
                      </a:cubicBezTo>
                      <a:cubicBezTo>
                        <a:pt x="10" y="32"/>
                        <a:pt x="11" y="32"/>
                        <a:pt x="12" y="32"/>
                      </a:cubicBezTo>
                      <a:cubicBezTo>
                        <a:pt x="12" y="32"/>
                        <a:pt x="13" y="33"/>
                        <a:pt x="12" y="34"/>
                      </a:cubicBezTo>
                      <a:cubicBezTo>
                        <a:pt x="12" y="35"/>
                        <a:pt x="13" y="36"/>
                        <a:pt x="15" y="37"/>
                      </a:cubicBezTo>
                      <a:cubicBezTo>
                        <a:pt x="16" y="37"/>
                        <a:pt x="17" y="36"/>
                        <a:pt x="17" y="35"/>
                      </a:cubicBezTo>
                      <a:cubicBezTo>
                        <a:pt x="18" y="34"/>
                        <a:pt x="19" y="34"/>
                        <a:pt x="20" y="34"/>
                      </a:cubicBezTo>
                      <a:cubicBezTo>
                        <a:pt x="20" y="34"/>
                        <a:pt x="21" y="34"/>
                        <a:pt x="21" y="35"/>
                      </a:cubicBezTo>
                      <a:cubicBezTo>
                        <a:pt x="22" y="36"/>
                        <a:pt x="23" y="37"/>
                        <a:pt x="24" y="36"/>
                      </a:cubicBezTo>
                      <a:cubicBezTo>
                        <a:pt x="26" y="36"/>
                        <a:pt x="26" y="35"/>
                        <a:pt x="26" y="34"/>
                      </a:cubicBezTo>
                      <a:cubicBezTo>
                        <a:pt x="26" y="33"/>
                        <a:pt x="27" y="31"/>
                        <a:pt x="27" y="31"/>
                      </a:cubicBezTo>
                      <a:cubicBezTo>
                        <a:pt x="28" y="31"/>
                        <a:pt x="29" y="31"/>
                        <a:pt x="29" y="32"/>
                      </a:cubicBezTo>
                      <a:cubicBezTo>
                        <a:pt x="30" y="32"/>
                        <a:pt x="32" y="32"/>
                        <a:pt x="32" y="31"/>
                      </a:cubicBezTo>
                      <a:cubicBezTo>
                        <a:pt x="33" y="30"/>
                        <a:pt x="34" y="28"/>
                        <a:pt x="33" y="28"/>
                      </a:cubicBezTo>
                      <a:cubicBezTo>
                        <a:pt x="32" y="27"/>
                        <a:pt x="32" y="25"/>
                        <a:pt x="32" y="25"/>
                      </a:cubicBezTo>
                      <a:cubicBezTo>
                        <a:pt x="33" y="24"/>
                        <a:pt x="34" y="24"/>
                        <a:pt x="35" y="24"/>
                      </a:cubicBezTo>
                      <a:cubicBezTo>
                        <a:pt x="36" y="24"/>
                        <a:pt x="37" y="24"/>
                        <a:pt x="37" y="22"/>
                      </a:cubicBezTo>
                      <a:cubicBezTo>
                        <a:pt x="37" y="21"/>
                        <a:pt x="37" y="20"/>
                        <a:pt x="36" y="19"/>
                      </a:cubicBezTo>
                      <a:cubicBezTo>
                        <a:pt x="35" y="19"/>
                        <a:pt x="34" y="18"/>
                        <a:pt x="34" y="17"/>
                      </a:cubicBezTo>
                      <a:cubicBezTo>
                        <a:pt x="34" y="16"/>
                        <a:pt x="35" y="16"/>
                        <a:pt x="35" y="15"/>
                      </a:cubicBezTo>
                      <a:cubicBezTo>
                        <a:pt x="36" y="15"/>
                        <a:pt x="37" y="14"/>
                        <a:pt x="36" y="12"/>
                      </a:cubicBezTo>
                      <a:cubicBezTo>
                        <a:pt x="36" y="11"/>
                        <a:pt x="35" y="10"/>
                        <a:pt x="34" y="11"/>
                      </a:cubicBezTo>
                      <a:cubicBezTo>
                        <a:pt x="33" y="11"/>
                        <a:pt x="31" y="10"/>
                        <a:pt x="31" y="9"/>
                      </a:cubicBezTo>
                      <a:cubicBezTo>
                        <a:pt x="31" y="9"/>
                        <a:pt x="31" y="8"/>
                        <a:pt x="32" y="7"/>
                      </a:cubicBezTo>
                      <a:cubicBezTo>
                        <a:pt x="32" y="7"/>
                        <a:pt x="32" y="5"/>
                        <a:pt x="31" y="4"/>
                      </a:cubicBezTo>
                      <a:cubicBezTo>
                        <a:pt x="30" y="3"/>
                        <a:pt x="29" y="3"/>
                        <a:pt x="28" y="4"/>
                      </a:cubicBezTo>
                      <a:cubicBezTo>
                        <a:pt x="27" y="5"/>
                        <a:pt x="26" y="5"/>
                        <a:pt x="25" y="4"/>
                      </a:cubicBezTo>
                      <a:cubicBezTo>
                        <a:pt x="25" y="4"/>
                        <a:pt x="24" y="3"/>
                        <a:pt x="25" y="2"/>
                      </a:cubicBezTo>
                      <a:cubicBezTo>
                        <a:pt x="25" y="1"/>
                        <a:pt x="24" y="0"/>
                        <a:pt x="22" y="0"/>
                      </a:cubicBezTo>
                      <a:cubicBezTo>
                        <a:pt x="21" y="0"/>
                        <a:pt x="20" y="0"/>
                        <a:pt x="20" y="1"/>
                      </a:cubicBezTo>
                      <a:cubicBezTo>
                        <a:pt x="19" y="2"/>
                        <a:pt x="18" y="3"/>
                        <a:pt x="17" y="3"/>
                      </a:cubicBezTo>
                      <a:cubicBezTo>
                        <a:pt x="17" y="3"/>
                        <a:pt x="16" y="2"/>
                        <a:pt x="16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1"/>
                        <a:pt x="11" y="2"/>
                        <a:pt x="11" y="3"/>
                      </a:cubicBezTo>
                      <a:cubicBezTo>
                        <a:pt x="11" y="4"/>
                        <a:pt x="10" y="5"/>
                        <a:pt x="10" y="6"/>
                      </a:cubicBezTo>
                      <a:cubicBezTo>
                        <a:pt x="9" y="6"/>
                        <a:pt x="8" y="6"/>
                        <a:pt x="8" y="5"/>
                      </a:cubicBezTo>
                      <a:cubicBezTo>
                        <a:pt x="7" y="4"/>
                        <a:pt x="5" y="5"/>
                        <a:pt x="5" y="6"/>
                      </a:cubicBezTo>
                      <a:cubicBezTo>
                        <a:pt x="4" y="7"/>
                        <a:pt x="3" y="8"/>
                        <a:pt x="4" y="9"/>
                      </a:cubicBezTo>
                      <a:close/>
                      <a:moveTo>
                        <a:pt x="15" y="8"/>
                      </a:moveTo>
                      <a:cubicBezTo>
                        <a:pt x="21" y="6"/>
                        <a:pt x="27" y="9"/>
                        <a:pt x="29" y="15"/>
                      </a:cubicBezTo>
                      <a:cubicBezTo>
                        <a:pt x="31" y="21"/>
                        <a:pt x="27" y="27"/>
                        <a:pt x="22" y="29"/>
                      </a:cubicBezTo>
                      <a:cubicBezTo>
                        <a:pt x="16" y="30"/>
                        <a:pt x="10" y="27"/>
                        <a:pt x="8" y="22"/>
                      </a:cubicBezTo>
                      <a:cubicBezTo>
                        <a:pt x="6" y="16"/>
                        <a:pt x="10" y="10"/>
                        <a:pt x="15" y="8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8" name="Freeform 303"/>
                <p:cNvSpPr>
                  <a:spLocks noEditPoints="1"/>
                </p:cNvSpPr>
                <p:nvPr/>
              </p:nvSpPr>
              <p:spPr bwMode="auto">
                <a:xfrm>
                  <a:off x="5084763" y="1111250"/>
                  <a:ext cx="109538" cy="104775"/>
                </a:xfrm>
                <a:custGeom>
                  <a:avLst/>
                  <a:gdLst>
                    <a:gd name="T0" fmla="*/ 3 w 29"/>
                    <a:gd name="T1" fmla="*/ 7 h 28"/>
                    <a:gd name="T2" fmla="*/ 4 w 29"/>
                    <a:gd name="T3" fmla="*/ 9 h 28"/>
                    <a:gd name="T4" fmla="*/ 2 w 29"/>
                    <a:gd name="T5" fmla="*/ 9 h 28"/>
                    <a:gd name="T6" fmla="*/ 0 w 29"/>
                    <a:gd name="T7" fmla="*/ 11 h 28"/>
                    <a:gd name="T8" fmla="*/ 1 w 29"/>
                    <a:gd name="T9" fmla="*/ 13 h 28"/>
                    <a:gd name="T10" fmla="*/ 3 w 29"/>
                    <a:gd name="T11" fmla="*/ 15 h 28"/>
                    <a:gd name="T12" fmla="*/ 1 w 29"/>
                    <a:gd name="T13" fmla="*/ 16 h 28"/>
                    <a:gd name="T14" fmla="*/ 1 w 29"/>
                    <a:gd name="T15" fmla="*/ 19 h 28"/>
                    <a:gd name="T16" fmla="*/ 3 w 29"/>
                    <a:gd name="T17" fmla="*/ 20 h 28"/>
                    <a:gd name="T18" fmla="*/ 4 w 29"/>
                    <a:gd name="T19" fmla="*/ 20 h 28"/>
                    <a:gd name="T20" fmla="*/ 4 w 29"/>
                    <a:gd name="T21" fmla="*/ 23 h 28"/>
                    <a:gd name="T22" fmla="*/ 5 w 29"/>
                    <a:gd name="T23" fmla="*/ 25 h 28"/>
                    <a:gd name="T24" fmla="*/ 7 w 29"/>
                    <a:gd name="T25" fmla="*/ 25 h 28"/>
                    <a:gd name="T26" fmla="*/ 9 w 29"/>
                    <a:gd name="T27" fmla="*/ 25 h 28"/>
                    <a:gd name="T28" fmla="*/ 10 w 29"/>
                    <a:gd name="T29" fmla="*/ 27 h 28"/>
                    <a:gd name="T30" fmla="*/ 11 w 29"/>
                    <a:gd name="T31" fmla="*/ 28 h 28"/>
                    <a:gd name="T32" fmla="*/ 13 w 29"/>
                    <a:gd name="T33" fmla="*/ 27 h 28"/>
                    <a:gd name="T34" fmla="*/ 15 w 29"/>
                    <a:gd name="T35" fmla="*/ 26 h 28"/>
                    <a:gd name="T36" fmla="*/ 17 w 29"/>
                    <a:gd name="T37" fmla="*/ 27 h 28"/>
                    <a:gd name="T38" fmla="*/ 19 w 29"/>
                    <a:gd name="T39" fmla="*/ 28 h 28"/>
                    <a:gd name="T40" fmla="*/ 20 w 29"/>
                    <a:gd name="T41" fmla="*/ 26 h 28"/>
                    <a:gd name="T42" fmla="*/ 21 w 29"/>
                    <a:gd name="T43" fmla="*/ 24 h 28"/>
                    <a:gd name="T44" fmla="*/ 23 w 29"/>
                    <a:gd name="T45" fmla="*/ 24 h 28"/>
                    <a:gd name="T46" fmla="*/ 25 w 29"/>
                    <a:gd name="T47" fmla="*/ 24 h 28"/>
                    <a:gd name="T48" fmla="*/ 25 w 29"/>
                    <a:gd name="T49" fmla="*/ 21 h 28"/>
                    <a:gd name="T50" fmla="*/ 25 w 29"/>
                    <a:gd name="T51" fmla="*/ 19 h 28"/>
                    <a:gd name="T52" fmla="*/ 27 w 29"/>
                    <a:gd name="T53" fmla="*/ 19 h 28"/>
                    <a:gd name="T54" fmla="*/ 29 w 29"/>
                    <a:gd name="T55" fmla="*/ 17 h 28"/>
                    <a:gd name="T56" fmla="*/ 28 w 29"/>
                    <a:gd name="T57" fmla="*/ 15 h 28"/>
                    <a:gd name="T58" fmla="*/ 26 w 29"/>
                    <a:gd name="T59" fmla="*/ 13 h 28"/>
                    <a:gd name="T60" fmla="*/ 27 w 29"/>
                    <a:gd name="T61" fmla="*/ 12 h 28"/>
                    <a:gd name="T62" fmla="*/ 28 w 29"/>
                    <a:gd name="T63" fmla="*/ 10 h 28"/>
                    <a:gd name="T64" fmla="*/ 26 w 29"/>
                    <a:gd name="T65" fmla="*/ 8 h 28"/>
                    <a:gd name="T66" fmla="*/ 24 w 29"/>
                    <a:gd name="T67" fmla="*/ 7 h 28"/>
                    <a:gd name="T68" fmla="*/ 25 w 29"/>
                    <a:gd name="T69" fmla="*/ 6 h 28"/>
                    <a:gd name="T70" fmla="*/ 24 w 29"/>
                    <a:gd name="T71" fmla="*/ 3 h 28"/>
                    <a:gd name="T72" fmla="*/ 22 w 29"/>
                    <a:gd name="T73" fmla="*/ 3 h 28"/>
                    <a:gd name="T74" fmla="*/ 19 w 29"/>
                    <a:gd name="T75" fmla="*/ 3 h 28"/>
                    <a:gd name="T76" fmla="*/ 19 w 29"/>
                    <a:gd name="T77" fmla="*/ 2 h 28"/>
                    <a:gd name="T78" fmla="*/ 17 w 29"/>
                    <a:gd name="T79" fmla="*/ 0 h 28"/>
                    <a:gd name="T80" fmla="*/ 15 w 29"/>
                    <a:gd name="T81" fmla="*/ 1 h 28"/>
                    <a:gd name="T82" fmla="*/ 13 w 29"/>
                    <a:gd name="T83" fmla="*/ 2 h 28"/>
                    <a:gd name="T84" fmla="*/ 12 w 29"/>
                    <a:gd name="T85" fmla="*/ 1 h 28"/>
                    <a:gd name="T86" fmla="*/ 10 w 29"/>
                    <a:gd name="T87" fmla="*/ 0 h 28"/>
                    <a:gd name="T88" fmla="*/ 9 w 29"/>
                    <a:gd name="T89" fmla="*/ 2 h 28"/>
                    <a:gd name="T90" fmla="*/ 8 w 29"/>
                    <a:gd name="T91" fmla="*/ 4 h 28"/>
                    <a:gd name="T92" fmla="*/ 6 w 29"/>
                    <a:gd name="T93" fmla="*/ 4 h 28"/>
                    <a:gd name="T94" fmla="*/ 4 w 29"/>
                    <a:gd name="T95" fmla="*/ 4 h 28"/>
                    <a:gd name="T96" fmla="*/ 3 w 29"/>
                    <a:gd name="T97" fmla="*/ 7 h 28"/>
                    <a:gd name="T98" fmla="*/ 12 w 29"/>
                    <a:gd name="T99" fmla="*/ 6 h 28"/>
                    <a:gd name="T100" fmla="*/ 22 w 29"/>
                    <a:gd name="T101" fmla="*/ 12 h 28"/>
                    <a:gd name="T102" fmla="*/ 17 w 29"/>
                    <a:gd name="T103" fmla="*/ 22 h 28"/>
                    <a:gd name="T104" fmla="*/ 6 w 29"/>
                    <a:gd name="T105" fmla="*/ 17 h 28"/>
                    <a:gd name="T106" fmla="*/ 12 w 29"/>
                    <a:gd name="T107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" h="28">
                      <a:moveTo>
                        <a:pt x="3" y="7"/>
                      </a:moveTo>
                      <a:cubicBezTo>
                        <a:pt x="4" y="7"/>
                        <a:pt x="4" y="9"/>
                        <a:pt x="4" y="9"/>
                      </a:cubicBezTo>
                      <a:cubicBezTo>
                        <a:pt x="4" y="9"/>
                        <a:pt x="3" y="10"/>
                        <a:pt x="2" y="9"/>
                      </a:cubicBezTo>
                      <a:cubicBezTo>
                        <a:pt x="1" y="9"/>
                        <a:pt x="0" y="10"/>
                        <a:pt x="0" y="11"/>
                      </a:cubicBezTo>
                      <a:cubicBezTo>
                        <a:pt x="0" y="12"/>
                        <a:pt x="0" y="13"/>
                        <a:pt x="1" y="13"/>
                      </a:cubicBezTo>
                      <a:cubicBezTo>
                        <a:pt x="2" y="13"/>
                        <a:pt x="3" y="15"/>
                        <a:pt x="3" y="15"/>
                      </a:cubicBezTo>
                      <a:cubicBezTo>
                        <a:pt x="3" y="16"/>
                        <a:pt x="2" y="16"/>
                        <a:pt x="1" y="16"/>
                      </a:cubicBezTo>
                      <a:cubicBezTo>
                        <a:pt x="1" y="17"/>
                        <a:pt x="0" y="18"/>
                        <a:pt x="1" y="19"/>
                      </a:cubicBezTo>
                      <a:cubicBezTo>
                        <a:pt x="1" y="20"/>
                        <a:pt x="2" y="20"/>
                        <a:pt x="3" y="20"/>
                      </a:cubicBezTo>
                      <a:cubicBezTo>
                        <a:pt x="3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4" y="23"/>
                      </a:cubicBezTo>
                      <a:cubicBezTo>
                        <a:pt x="4" y="23"/>
                        <a:pt x="4" y="24"/>
                        <a:pt x="5" y="25"/>
                      </a:cubicBezTo>
                      <a:cubicBezTo>
                        <a:pt x="5" y="26"/>
                        <a:pt x="7" y="26"/>
                        <a:pt x="7" y="25"/>
                      </a:cubicBezTo>
                      <a:cubicBezTo>
                        <a:pt x="8" y="25"/>
                        <a:pt x="9" y="25"/>
                        <a:pt x="9" y="25"/>
                      </a:cubicBezTo>
                      <a:cubicBezTo>
                        <a:pt x="10" y="25"/>
                        <a:pt x="10" y="26"/>
                        <a:pt x="10" y="27"/>
                      </a:cubicBezTo>
                      <a:cubicBezTo>
                        <a:pt x="10" y="27"/>
                        <a:pt x="10" y="28"/>
                        <a:pt x="11" y="28"/>
                      </a:cubicBezTo>
                      <a:cubicBezTo>
                        <a:pt x="12" y="28"/>
                        <a:pt x="13" y="28"/>
                        <a:pt x="13" y="27"/>
                      </a:cubicBezTo>
                      <a:cubicBezTo>
                        <a:pt x="14" y="27"/>
                        <a:pt x="15" y="26"/>
                        <a:pt x="15" y="26"/>
                      </a:cubicBezTo>
                      <a:cubicBezTo>
                        <a:pt x="16" y="26"/>
                        <a:pt x="16" y="26"/>
                        <a:pt x="17" y="27"/>
                      </a:cubicBezTo>
                      <a:cubicBezTo>
                        <a:pt x="17" y="28"/>
                        <a:pt x="18" y="28"/>
                        <a:pt x="19" y="28"/>
                      </a:cubicBezTo>
                      <a:cubicBezTo>
                        <a:pt x="20" y="28"/>
                        <a:pt x="20" y="27"/>
                        <a:pt x="20" y="26"/>
                      </a:cubicBezTo>
                      <a:cubicBezTo>
                        <a:pt x="20" y="25"/>
                        <a:pt x="21" y="24"/>
                        <a:pt x="21" y="24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5"/>
                        <a:pt x="24" y="25"/>
                        <a:pt x="25" y="24"/>
                      </a:cubicBezTo>
                      <a:cubicBezTo>
                        <a:pt x="26" y="23"/>
                        <a:pt x="26" y="22"/>
                        <a:pt x="25" y="21"/>
                      </a:cubicBezTo>
                      <a:cubicBezTo>
                        <a:pt x="25" y="21"/>
                        <a:pt x="25" y="20"/>
                        <a:pt x="25" y="19"/>
                      </a:cubicBezTo>
                      <a:cubicBezTo>
                        <a:pt x="25" y="19"/>
                        <a:pt x="26" y="19"/>
                        <a:pt x="27" y="19"/>
                      </a:cubicBezTo>
                      <a:cubicBezTo>
                        <a:pt x="28" y="19"/>
                        <a:pt x="28" y="18"/>
                        <a:pt x="29" y="17"/>
                      </a:cubicBezTo>
                      <a:cubicBezTo>
                        <a:pt x="29" y="16"/>
                        <a:pt x="28" y="15"/>
                        <a:pt x="28" y="15"/>
                      </a:cubicBezTo>
                      <a:cubicBezTo>
                        <a:pt x="27" y="15"/>
                        <a:pt x="26" y="14"/>
                        <a:pt x="26" y="13"/>
                      </a:cubicBezTo>
                      <a:cubicBezTo>
                        <a:pt x="26" y="13"/>
                        <a:pt x="27" y="12"/>
                        <a:pt x="27" y="12"/>
                      </a:cubicBezTo>
                      <a:cubicBezTo>
                        <a:pt x="28" y="12"/>
                        <a:pt x="28" y="11"/>
                        <a:pt x="28" y="10"/>
                      </a:cubicBezTo>
                      <a:cubicBezTo>
                        <a:pt x="28" y="9"/>
                        <a:pt x="27" y="8"/>
                        <a:pt x="26" y="8"/>
                      </a:cubicBezTo>
                      <a:cubicBezTo>
                        <a:pt x="26" y="9"/>
                        <a:pt x="24" y="8"/>
                        <a:pt x="24" y="7"/>
                      </a:cubicBezTo>
                      <a:cubicBezTo>
                        <a:pt x="24" y="7"/>
                        <a:pt x="24" y="6"/>
                        <a:pt x="25" y="6"/>
                      </a:cubicBezTo>
                      <a:cubicBezTo>
                        <a:pt x="25" y="5"/>
                        <a:pt x="25" y="4"/>
                        <a:pt x="24" y="3"/>
                      </a:cubicBezTo>
                      <a:cubicBezTo>
                        <a:pt x="23" y="3"/>
                        <a:pt x="22" y="3"/>
                        <a:pt x="22" y="3"/>
                      </a:cubicBezTo>
                      <a:cubicBezTo>
                        <a:pt x="21" y="4"/>
                        <a:pt x="20" y="4"/>
                        <a:pt x="19" y="3"/>
                      </a:cubicBezTo>
                      <a:cubicBezTo>
                        <a:pt x="19" y="3"/>
                        <a:pt x="19" y="2"/>
                        <a:pt x="19" y="2"/>
                      </a:cubicBezTo>
                      <a:cubicBezTo>
                        <a:pt x="19" y="1"/>
                        <a:pt x="18" y="0"/>
                        <a:pt x="17" y="0"/>
                      </a:cubicBezTo>
                      <a:cubicBezTo>
                        <a:pt x="16" y="0"/>
                        <a:pt x="15" y="0"/>
                        <a:pt x="15" y="1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3" y="2"/>
                        <a:pt x="12" y="2"/>
                        <a:pt x="12" y="1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9" y="1"/>
                        <a:pt x="8" y="2"/>
                        <a:pt x="9" y="2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7" y="5"/>
                        <a:pt x="7" y="4"/>
                        <a:pt x="6" y="4"/>
                      </a:cubicBezTo>
                      <a:cubicBezTo>
                        <a:pt x="5" y="3"/>
                        <a:pt x="4" y="4"/>
                        <a:pt x="4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lose/>
                      <a:moveTo>
                        <a:pt x="12" y="6"/>
                      </a:moveTo>
                      <a:cubicBezTo>
                        <a:pt x="16" y="5"/>
                        <a:pt x="21" y="7"/>
                        <a:pt x="22" y="12"/>
                      </a:cubicBezTo>
                      <a:cubicBezTo>
                        <a:pt x="24" y="16"/>
                        <a:pt x="21" y="21"/>
                        <a:pt x="17" y="22"/>
                      </a:cubicBezTo>
                      <a:cubicBezTo>
                        <a:pt x="13" y="23"/>
                        <a:pt x="8" y="21"/>
                        <a:pt x="6" y="17"/>
                      </a:cubicBezTo>
                      <a:cubicBezTo>
                        <a:pt x="5" y="12"/>
                        <a:pt x="7" y="8"/>
                        <a:pt x="12" y="6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</p:grpSp>
        </p:grpSp>
        <p:sp>
          <p:nvSpPr>
            <p:cNvPr id="43" name="矩形 42"/>
            <p:cNvSpPr/>
            <p:nvPr/>
          </p:nvSpPr>
          <p:spPr>
            <a:xfrm>
              <a:off x="7367116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9" name="组合 48"/>
          <p:cNvGrpSpPr/>
          <p:nvPr userDrawn="1"/>
        </p:nvGrpSpPr>
        <p:grpSpPr>
          <a:xfrm>
            <a:off x="8956611" y="285728"/>
            <a:ext cx="996247" cy="1000132"/>
            <a:chOff x="8563703" y="285728"/>
            <a:chExt cx="996247" cy="1000132"/>
          </a:xfrm>
        </p:grpSpPr>
        <p:grpSp>
          <p:nvGrpSpPr>
            <p:cNvPr id="50" name="组合 55"/>
            <p:cNvGrpSpPr/>
            <p:nvPr/>
          </p:nvGrpSpPr>
          <p:grpSpPr>
            <a:xfrm>
              <a:off x="8762966" y="285728"/>
              <a:ext cx="597720" cy="597720"/>
              <a:chOff x="6494501" y="4230044"/>
              <a:chExt cx="696763" cy="696763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6494501" y="423004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53" name="任意多边形 52"/>
              <p:cNvSpPr>
                <a:spLocks/>
              </p:cNvSpPr>
              <p:nvPr/>
            </p:nvSpPr>
            <p:spPr bwMode="auto">
              <a:xfrm>
                <a:off x="6609467" y="4389660"/>
                <a:ext cx="488930" cy="374848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1" name="矩形 50"/>
            <p:cNvSpPr/>
            <p:nvPr/>
          </p:nvSpPr>
          <p:spPr>
            <a:xfrm>
              <a:off x="8563703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54" name="组合 53"/>
          <p:cNvGrpSpPr/>
          <p:nvPr userDrawn="1"/>
        </p:nvGrpSpPr>
        <p:grpSpPr>
          <a:xfrm>
            <a:off x="9956743" y="285728"/>
            <a:ext cx="996247" cy="1000132"/>
            <a:chOff x="9760290" y="285728"/>
            <a:chExt cx="996247" cy="1000132"/>
          </a:xfrm>
        </p:grpSpPr>
        <p:grpSp>
          <p:nvGrpSpPr>
            <p:cNvPr id="55" name="组合 43"/>
            <p:cNvGrpSpPr/>
            <p:nvPr/>
          </p:nvGrpSpPr>
          <p:grpSpPr>
            <a:xfrm>
              <a:off x="9959553" y="285728"/>
              <a:ext cx="597720" cy="597720"/>
              <a:chOff x="4840168" y="3971584"/>
              <a:chExt cx="522572" cy="522572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4840168" y="3971584"/>
                <a:ext cx="522572" cy="52257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58" name="组合 137"/>
              <p:cNvGrpSpPr/>
              <p:nvPr/>
            </p:nvGrpSpPr>
            <p:grpSpPr>
              <a:xfrm>
                <a:off x="4981489" y="4078661"/>
                <a:ext cx="239931" cy="308418"/>
                <a:chOff x="731016" y="1671338"/>
                <a:chExt cx="366231" cy="470769"/>
              </a:xfrm>
              <a:solidFill>
                <a:srgbClr val="B91F38"/>
              </a:solidFill>
            </p:grpSpPr>
            <p:sp>
              <p:nvSpPr>
                <p:cNvPr id="59" name="Freeform 108"/>
                <p:cNvSpPr>
                  <a:spLocks/>
                </p:cNvSpPr>
                <p:nvPr/>
              </p:nvSpPr>
              <p:spPr bwMode="auto">
                <a:xfrm flipH="1">
                  <a:off x="731016" y="2089492"/>
                  <a:ext cx="51922" cy="52615"/>
                </a:xfrm>
                <a:custGeom>
                  <a:avLst/>
                  <a:gdLst>
                    <a:gd name="T0" fmla="*/ 0 w 32"/>
                    <a:gd name="T1" fmla="*/ 32 h 32"/>
                    <a:gd name="T2" fmla="*/ 16 w 32"/>
                    <a:gd name="T3" fmla="*/ 32 h 32"/>
                    <a:gd name="T4" fmla="*/ 32 w 32"/>
                    <a:gd name="T5" fmla="*/ 16 h 32"/>
                    <a:gd name="T6" fmla="*/ 32 w 32"/>
                    <a:gd name="T7" fmla="*/ 0 h 32"/>
                    <a:gd name="T8" fmla="*/ 0 w 32"/>
                    <a:gd name="T9" fmla="*/ 0 h 32"/>
                    <a:gd name="T10" fmla="*/ 0 w 32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">
                      <a:moveTo>
                        <a:pt x="0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3" name="Freeform 109"/>
                <p:cNvSpPr>
                  <a:spLocks noEditPoints="1"/>
                </p:cNvSpPr>
                <p:nvPr/>
              </p:nvSpPr>
              <p:spPr bwMode="auto">
                <a:xfrm flipH="1">
                  <a:off x="731016" y="1671338"/>
                  <a:ext cx="366231" cy="470769"/>
                </a:xfrm>
                <a:custGeom>
                  <a:avLst/>
                  <a:gdLst>
                    <a:gd name="T0" fmla="*/ 208 w 224"/>
                    <a:gd name="T1" fmla="*/ 0 h 288"/>
                    <a:gd name="T2" fmla="*/ 16 w 224"/>
                    <a:gd name="T3" fmla="*/ 0 h 288"/>
                    <a:gd name="T4" fmla="*/ 0 w 224"/>
                    <a:gd name="T5" fmla="*/ 16 h 288"/>
                    <a:gd name="T6" fmla="*/ 0 w 224"/>
                    <a:gd name="T7" fmla="*/ 272 h 288"/>
                    <a:gd name="T8" fmla="*/ 16 w 224"/>
                    <a:gd name="T9" fmla="*/ 288 h 288"/>
                    <a:gd name="T10" fmla="*/ 176 w 224"/>
                    <a:gd name="T11" fmla="*/ 288 h 288"/>
                    <a:gd name="T12" fmla="*/ 176 w 224"/>
                    <a:gd name="T13" fmla="*/ 144 h 288"/>
                    <a:gd name="T14" fmla="*/ 224 w 224"/>
                    <a:gd name="T15" fmla="*/ 144 h 288"/>
                    <a:gd name="T16" fmla="*/ 224 w 224"/>
                    <a:gd name="T17" fmla="*/ 16 h 288"/>
                    <a:gd name="T18" fmla="*/ 208 w 224"/>
                    <a:gd name="T19" fmla="*/ 0 h 288"/>
                    <a:gd name="T20" fmla="*/ 168 w 224"/>
                    <a:gd name="T21" fmla="*/ 104 h 288"/>
                    <a:gd name="T22" fmla="*/ 56 w 224"/>
                    <a:gd name="T23" fmla="*/ 104 h 288"/>
                    <a:gd name="T24" fmla="*/ 56 w 224"/>
                    <a:gd name="T25" fmla="*/ 88 h 288"/>
                    <a:gd name="T26" fmla="*/ 168 w 224"/>
                    <a:gd name="T27" fmla="*/ 88 h 288"/>
                    <a:gd name="T28" fmla="*/ 168 w 224"/>
                    <a:gd name="T29" fmla="*/ 104 h 288"/>
                    <a:gd name="T30" fmla="*/ 168 w 224"/>
                    <a:gd name="T31" fmla="*/ 72 h 288"/>
                    <a:gd name="T32" fmla="*/ 56 w 224"/>
                    <a:gd name="T33" fmla="*/ 72 h 288"/>
                    <a:gd name="T34" fmla="*/ 56 w 224"/>
                    <a:gd name="T35" fmla="*/ 56 h 288"/>
                    <a:gd name="T36" fmla="*/ 168 w 224"/>
                    <a:gd name="T37" fmla="*/ 56 h 288"/>
                    <a:gd name="T38" fmla="*/ 168 w 224"/>
                    <a:gd name="T39" fmla="*/ 7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4" h="288">
                      <a:moveTo>
                        <a:pt x="208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281"/>
                        <a:pt x="7" y="288"/>
                        <a:pt x="16" y="288"/>
                      </a:cubicBezTo>
                      <a:cubicBezTo>
                        <a:pt x="176" y="288"/>
                        <a:pt x="176" y="288"/>
                        <a:pt x="176" y="288"/>
                      </a:cubicBezTo>
                      <a:cubicBezTo>
                        <a:pt x="176" y="144"/>
                        <a:pt x="176" y="144"/>
                        <a:pt x="176" y="144"/>
                      </a:cubicBezTo>
                      <a:cubicBezTo>
                        <a:pt x="224" y="144"/>
                        <a:pt x="224" y="144"/>
                        <a:pt x="224" y="144"/>
                      </a:cubicBezTo>
                      <a:cubicBezTo>
                        <a:pt x="224" y="16"/>
                        <a:pt x="224" y="16"/>
                        <a:pt x="224" y="16"/>
                      </a:cubicBezTo>
                      <a:cubicBezTo>
                        <a:pt x="224" y="7"/>
                        <a:pt x="217" y="0"/>
                        <a:pt x="208" y="0"/>
                      </a:cubicBezTo>
                      <a:close/>
                      <a:moveTo>
                        <a:pt x="168" y="104"/>
                      </a:moveTo>
                      <a:cubicBezTo>
                        <a:pt x="56" y="104"/>
                        <a:pt x="56" y="104"/>
                        <a:pt x="56" y="104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168" y="88"/>
                        <a:pt x="168" y="88"/>
                        <a:pt x="168" y="88"/>
                      </a:cubicBezTo>
                      <a:lnTo>
                        <a:pt x="168" y="104"/>
                      </a:lnTo>
                      <a:close/>
                      <a:moveTo>
                        <a:pt x="168" y="72"/>
                      </a:moveTo>
                      <a:cubicBezTo>
                        <a:pt x="56" y="72"/>
                        <a:pt x="56" y="72"/>
                        <a:pt x="56" y="72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168" y="56"/>
                        <a:pt x="168" y="56"/>
                        <a:pt x="168" y="56"/>
                      </a:cubicBezTo>
                      <a:lnTo>
                        <a:pt x="168" y="7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4" name="Rectangle 110"/>
                <p:cNvSpPr>
                  <a:spLocks noChangeArrowheads="1"/>
                </p:cNvSpPr>
                <p:nvPr/>
              </p:nvSpPr>
              <p:spPr bwMode="auto">
                <a:xfrm flipH="1">
                  <a:off x="731016" y="1937200"/>
                  <a:ext cx="51922" cy="51924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5" name="Rectangle 111"/>
                <p:cNvSpPr>
                  <a:spLocks noChangeArrowheads="1"/>
                </p:cNvSpPr>
                <p:nvPr/>
              </p:nvSpPr>
              <p:spPr bwMode="auto">
                <a:xfrm flipH="1">
                  <a:off x="731016" y="2013001"/>
                  <a:ext cx="51922" cy="52615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</p:grpSp>
        </p:grpSp>
        <p:sp>
          <p:nvSpPr>
            <p:cNvPr id="56" name="矩形 55"/>
            <p:cNvSpPr/>
            <p:nvPr/>
          </p:nvSpPr>
          <p:spPr>
            <a:xfrm>
              <a:off x="9760290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6" name="组合 85"/>
          <p:cNvGrpSpPr/>
          <p:nvPr userDrawn="1"/>
        </p:nvGrpSpPr>
        <p:grpSpPr>
          <a:xfrm>
            <a:off x="10956875" y="285728"/>
            <a:ext cx="996247" cy="1000132"/>
            <a:chOff x="10956875" y="285728"/>
            <a:chExt cx="996247" cy="1000132"/>
          </a:xfrm>
        </p:grpSpPr>
        <p:grpSp>
          <p:nvGrpSpPr>
            <p:cNvPr id="87" name="组合 66"/>
            <p:cNvGrpSpPr/>
            <p:nvPr userDrawn="1"/>
          </p:nvGrpSpPr>
          <p:grpSpPr>
            <a:xfrm>
              <a:off x="11156125" y="285728"/>
              <a:ext cx="597719" cy="597720"/>
              <a:chOff x="9881420" y="2714620"/>
              <a:chExt cx="784512" cy="784512"/>
            </a:xfrm>
          </p:grpSpPr>
          <p:sp>
            <p:nvSpPr>
              <p:cNvPr id="89" name="椭圆 88"/>
              <p:cNvSpPr/>
              <p:nvPr userDrawn="1"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90" name="Freeform 9"/>
              <p:cNvSpPr>
                <a:spLocks noEditPoints="1"/>
              </p:cNvSpPr>
              <p:nvPr/>
            </p:nvSpPr>
            <p:spPr bwMode="auto">
              <a:xfrm>
                <a:off x="10009320" y="2843475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8" name="矩形 87"/>
            <p:cNvSpPr/>
            <p:nvPr/>
          </p:nvSpPr>
          <p:spPr>
            <a:xfrm>
              <a:off x="10956875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sp>
        <p:nvSpPr>
          <p:cNvPr id="91" name="TextBox 90"/>
          <p:cNvSpPr txBox="1"/>
          <p:nvPr userDrawn="1"/>
        </p:nvSpPr>
        <p:spPr>
          <a:xfrm>
            <a:off x="398518" y="47688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_GBK" pitchFamily="2" charset="-122"/>
                <a:ea typeface="方正兰亭粗黑_GBK" pitchFamily="2" charset="-122"/>
              </a:rPr>
              <a:t>明年工作计划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方正兰亭粗黑_GBK" pitchFamily="2" charset="-122"/>
              <a:ea typeface="方正兰亭粗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1912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550590" y="5301208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" dirty="0">
                <a:solidFill>
                  <a:schemeClr val="bg2"/>
                </a:solidFill>
              </a:rPr>
              <a:t>PPT</a:t>
            </a:r>
            <a:r>
              <a:rPr lang="zh-CN" altLang="en-US" sz="100" dirty="0">
                <a:solidFill>
                  <a:schemeClr val="bg2"/>
                </a:solidFill>
              </a:rPr>
              <a:t>模板下载：</a:t>
            </a:r>
            <a:r>
              <a:rPr lang="en-US" altLang="zh-CN" sz="100" dirty="0">
                <a:solidFill>
                  <a:schemeClr val="bg2"/>
                </a:solidFill>
              </a:rPr>
              <a:t>www.1ppt.com/moban/     </a:t>
            </a:r>
            <a:r>
              <a:rPr lang="zh-CN" altLang="en-US" sz="100" dirty="0">
                <a:solidFill>
                  <a:schemeClr val="bg2"/>
                </a:solidFill>
              </a:rPr>
              <a:t>行业</a:t>
            </a:r>
            <a:r>
              <a:rPr lang="en-US" altLang="zh-CN" sz="100" dirty="0">
                <a:solidFill>
                  <a:schemeClr val="bg2"/>
                </a:solidFill>
              </a:rPr>
              <a:t>PPT</a:t>
            </a:r>
            <a:r>
              <a:rPr lang="zh-CN" altLang="en-US" sz="100" dirty="0">
                <a:solidFill>
                  <a:schemeClr val="bg2"/>
                </a:solidFill>
              </a:rPr>
              <a:t>模板：</a:t>
            </a:r>
            <a:r>
              <a:rPr lang="en-US" altLang="zh-CN" sz="100" dirty="0">
                <a:solidFill>
                  <a:schemeClr val="bg2"/>
                </a:solidFill>
              </a:rPr>
              <a:t>www.1ppt.com/hangye/ </a:t>
            </a:r>
          </a:p>
          <a:p>
            <a:pPr lvl="0"/>
            <a:r>
              <a:rPr lang="zh-CN" altLang="en-US" sz="100" dirty="0">
                <a:solidFill>
                  <a:schemeClr val="bg2"/>
                </a:solidFill>
              </a:rPr>
              <a:t>节日</a:t>
            </a:r>
            <a:r>
              <a:rPr lang="en-US" altLang="zh-CN" sz="100" dirty="0">
                <a:solidFill>
                  <a:schemeClr val="bg2"/>
                </a:solidFill>
              </a:rPr>
              <a:t>PPT</a:t>
            </a:r>
            <a:r>
              <a:rPr lang="zh-CN" altLang="en-US" sz="100" dirty="0">
                <a:solidFill>
                  <a:schemeClr val="bg2"/>
                </a:solidFill>
              </a:rPr>
              <a:t>模板：</a:t>
            </a:r>
            <a:r>
              <a:rPr lang="en-US" altLang="zh-CN" sz="100" dirty="0">
                <a:solidFill>
                  <a:schemeClr val="bg2"/>
                </a:solidFill>
              </a:rPr>
              <a:t>www.1ppt.com/jieri/           PPT</a:t>
            </a:r>
            <a:r>
              <a:rPr lang="zh-CN" altLang="en-US" sz="100" dirty="0">
                <a:solidFill>
                  <a:schemeClr val="bg2"/>
                </a:solidFill>
              </a:rPr>
              <a:t>素材下载：</a:t>
            </a:r>
            <a:r>
              <a:rPr lang="en-US" altLang="zh-CN" sz="100" dirty="0">
                <a:solidFill>
                  <a:schemeClr val="bg2"/>
                </a:solidFill>
              </a:rPr>
              <a:t>www.1ppt.com/sucai/</a:t>
            </a:r>
          </a:p>
          <a:p>
            <a:pPr lvl="0"/>
            <a:r>
              <a:rPr lang="en-US" altLang="zh-CN" sz="100" dirty="0">
                <a:solidFill>
                  <a:schemeClr val="bg2"/>
                </a:solidFill>
              </a:rPr>
              <a:t>PPT</a:t>
            </a:r>
            <a:r>
              <a:rPr lang="zh-CN" altLang="en-US" sz="100" dirty="0">
                <a:solidFill>
                  <a:schemeClr val="bg2"/>
                </a:solidFill>
              </a:rPr>
              <a:t>背景图片：</a:t>
            </a:r>
            <a:r>
              <a:rPr lang="en-US" altLang="zh-CN" sz="100" dirty="0">
                <a:solidFill>
                  <a:schemeClr val="bg2"/>
                </a:solidFill>
              </a:rPr>
              <a:t>www.1ppt.com/beijing/      PPT</a:t>
            </a:r>
            <a:r>
              <a:rPr lang="zh-CN" altLang="en-US" sz="100" dirty="0">
                <a:solidFill>
                  <a:schemeClr val="bg2"/>
                </a:solidFill>
              </a:rPr>
              <a:t>图表下载：</a:t>
            </a:r>
            <a:r>
              <a:rPr lang="en-US" altLang="zh-CN" sz="100" dirty="0">
                <a:solidFill>
                  <a:schemeClr val="bg2"/>
                </a:solidFill>
              </a:rPr>
              <a:t>www.1ppt.com/tubiao/      </a:t>
            </a:r>
          </a:p>
          <a:p>
            <a:pPr lvl="0"/>
            <a:r>
              <a:rPr lang="zh-CN" altLang="en-US" sz="100" dirty="0">
                <a:solidFill>
                  <a:schemeClr val="bg2"/>
                </a:solidFill>
              </a:rPr>
              <a:t>优秀</a:t>
            </a:r>
            <a:r>
              <a:rPr lang="en-US" altLang="zh-CN" sz="100" dirty="0">
                <a:solidFill>
                  <a:schemeClr val="bg2"/>
                </a:solidFill>
              </a:rPr>
              <a:t>PPT</a:t>
            </a:r>
            <a:r>
              <a:rPr lang="zh-CN" altLang="en-US" sz="100" dirty="0">
                <a:solidFill>
                  <a:schemeClr val="bg2"/>
                </a:solidFill>
              </a:rPr>
              <a:t>下载：</a:t>
            </a:r>
            <a:r>
              <a:rPr lang="en-US" altLang="zh-CN" sz="100" dirty="0">
                <a:solidFill>
                  <a:schemeClr val="bg2"/>
                </a:solidFill>
              </a:rPr>
              <a:t>www.1ppt.com/xiazai/        PPT</a:t>
            </a:r>
            <a:r>
              <a:rPr lang="zh-CN" altLang="en-US" sz="100" dirty="0">
                <a:solidFill>
                  <a:schemeClr val="bg2"/>
                </a:solidFill>
              </a:rPr>
              <a:t>教程： </a:t>
            </a:r>
            <a:r>
              <a:rPr lang="en-US" altLang="zh-CN" sz="100" dirty="0">
                <a:solidFill>
                  <a:schemeClr val="bg2"/>
                </a:solidFill>
              </a:rPr>
              <a:t>www.1ppt.com/powerpoint/      </a:t>
            </a:r>
          </a:p>
          <a:p>
            <a:pPr lvl="0"/>
            <a:r>
              <a:rPr lang="en-US" altLang="zh-CN" sz="100" dirty="0">
                <a:solidFill>
                  <a:schemeClr val="bg2"/>
                </a:solidFill>
              </a:rPr>
              <a:t>Word</a:t>
            </a:r>
            <a:r>
              <a:rPr lang="zh-CN" altLang="en-US" sz="100" dirty="0">
                <a:solidFill>
                  <a:schemeClr val="bg2"/>
                </a:solidFill>
              </a:rPr>
              <a:t>教程： </a:t>
            </a:r>
            <a:r>
              <a:rPr lang="en-US" altLang="zh-CN" sz="100" dirty="0">
                <a:solidFill>
                  <a:schemeClr val="bg2"/>
                </a:solidFill>
              </a:rPr>
              <a:t>www.1ppt.com/word/              Excel</a:t>
            </a:r>
            <a:r>
              <a:rPr lang="zh-CN" altLang="en-US" sz="100" dirty="0">
                <a:solidFill>
                  <a:schemeClr val="bg2"/>
                </a:solidFill>
              </a:rPr>
              <a:t>教程：</a:t>
            </a:r>
            <a:r>
              <a:rPr lang="en-US" altLang="zh-CN" sz="100" dirty="0">
                <a:solidFill>
                  <a:schemeClr val="bg2"/>
                </a:solidFill>
              </a:rPr>
              <a:t>www.1ppt.com/excel/  </a:t>
            </a:r>
          </a:p>
          <a:p>
            <a:pPr lvl="0"/>
            <a:r>
              <a:rPr lang="zh-CN" altLang="en-US" sz="100" dirty="0">
                <a:solidFill>
                  <a:schemeClr val="bg2"/>
                </a:solidFill>
              </a:rPr>
              <a:t>资料下载：</a:t>
            </a:r>
            <a:r>
              <a:rPr lang="en-US" altLang="zh-CN" sz="100" dirty="0">
                <a:solidFill>
                  <a:schemeClr val="bg2"/>
                </a:solidFill>
              </a:rPr>
              <a:t>www.1ppt.com/ziliao/                PPT</a:t>
            </a:r>
            <a:r>
              <a:rPr lang="zh-CN" altLang="en-US" sz="100" dirty="0">
                <a:solidFill>
                  <a:schemeClr val="bg2"/>
                </a:solidFill>
              </a:rPr>
              <a:t>课件下载：</a:t>
            </a:r>
            <a:r>
              <a:rPr lang="en-US" altLang="zh-CN" sz="100" dirty="0">
                <a:solidFill>
                  <a:schemeClr val="bg2"/>
                </a:solidFill>
              </a:rPr>
              <a:t>www.1ppt.com/kejian/ </a:t>
            </a:r>
          </a:p>
          <a:p>
            <a:pPr lvl="0"/>
            <a:r>
              <a:rPr lang="zh-CN" altLang="en-US" sz="100" dirty="0">
                <a:solidFill>
                  <a:schemeClr val="bg2"/>
                </a:solidFill>
              </a:rPr>
              <a:t>范文下载：</a:t>
            </a:r>
            <a:r>
              <a:rPr lang="en-US" altLang="zh-CN" sz="100" dirty="0">
                <a:solidFill>
                  <a:schemeClr val="bg2"/>
                </a:solidFill>
              </a:rPr>
              <a:t>www.1ppt.com/fanwen/             </a:t>
            </a:r>
            <a:r>
              <a:rPr lang="zh-CN" altLang="en-US" sz="100" dirty="0">
                <a:solidFill>
                  <a:schemeClr val="bg2"/>
                </a:solidFill>
              </a:rPr>
              <a:t>试卷下载：</a:t>
            </a:r>
            <a:r>
              <a:rPr lang="en-US" altLang="zh-CN" sz="100" dirty="0">
                <a:solidFill>
                  <a:schemeClr val="bg2"/>
                </a:solidFill>
              </a:rPr>
              <a:t>www.1ppt.com/shiti/  </a:t>
            </a:r>
          </a:p>
          <a:p>
            <a:pPr lvl="0"/>
            <a:r>
              <a:rPr lang="zh-CN" altLang="en-US" sz="100" dirty="0">
                <a:solidFill>
                  <a:schemeClr val="bg2"/>
                </a:solidFill>
              </a:rPr>
              <a:t>教案下载：</a:t>
            </a:r>
            <a:r>
              <a:rPr lang="en-US" altLang="zh-CN" sz="100" dirty="0">
                <a:solidFill>
                  <a:schemeClr val="bg2"/>
                </a:solidFill>
              </a:rPr>
              <a:t>www.1ppt.com/jiaoan/  </a:t>
            </a:r>
            <a:r>
              <a:rPr lang="en-US" altLang="zh-CN" sz="100" dirty="0" smtClean="0">
                <a:solidFill>
                  <a:schemeClr val="bg2"/>
                </a:solidFill>
              </a:rPr>
              <a:t>      </a:t>
            </a:r>
            <a:endParaRPr lang="en-US" altLang="zh-CN" sz="100" dirty="0">
              <a:solidFill>
                <a:schemeClr val="bg2"/>
              </a:solidFill>
            </a:endParaRPr>
          </a:p>
          <a:p>
            <a:pPr lvl="0"/>
            <a:r>
              <a:rPr lang="zh-CN" altLang="en-US" sz="100" dirty="0" smtClean="0">
                <a:solidFill>
                  <a:schemeClr val="bg2"/>
                </a:solidFill>
              </a:rPr>
              <a:t>字体下载：</a:t>
            </a:r>
            <a:r>
              <a:rPr lang="en-US" altLang="zh-CN" sz="100" dirty="0" smtClean="0">
                <a:solidFill>
                  <a:schemeClr val="bg2"/>
                </a:solidFill>
              </a:rPr>
              <a:t>www.1ppt.com/ziti/</a:t>
            </a:r>
            <a:endParaRPr lang="en-US" altLang="zh-CN" sz="100" dirty="0">
              <a:solidFill>
                <a:schemeClr val="bg2"/>
              </a:solidFill>
            </a:endParaRPr>
          </a:p>
          <a:p>
            <a:pPr lvl="0"/>
            <a:r>
              <a:rPr lang="en-US" altLang="zh-CN" sz="100" dirty="0">
                <a:solidFill>
                  <a:schemeClr val="bg2"/>
                </a:solidFill>
              </a:rPr>
              <a:t> </a:t>
            </a:r>
            <a:endParaRPr lang="zh-CN" altLang="en-US" sz="1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5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1" r:id="rId5"/>
    <p:sldLayoutId id="2147483662" r:id="rId6"/>
    <p:sldLayoutId id="2147483663" r:id="rId7"/>
    <p:sldLayoutId id="2147483652" r:id="rId8"/>
    <p:sldLayoutId id="2147483664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12190413" y="3571876"/>
            <a:ext cx="85942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rot="5400000" flipH="1" flipV="1">
            <a:off x="5534570" y="7347198"/>
            <a:ext cx="2192842" cy="1214446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6166644" y="-1460580"/>
            <a:ext cx="843143" cy="146058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21"/>
          <p:cNvSpPr txBox="1"/>
          <p:nvPr/>
        </p:nvSpPr>
        <p:spPr bwMode="auto">
          <a:xfrm>
            <a:off x="796488" y="2333987"/>
            <a:ext cx="60007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spc="1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5400" spc="1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学期总结</a:t>
            </a:r>
            <a:endParaRPr lang="zh-CN" altLang="en-US" sz="5400" spc="1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17"/>
          <p:cNvSpPr>
            <a:spLocks noChangeArrowheads="1"/>
          </p:cNvSpPr>
          <p:nvPr/>
        </p:nvSpPr>
        <p:spPr bwMode="auto">
          <a:xfrm>
            <a:off x="880232" y="3786190"/>
            <a:ext cx="55721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dist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THE ANNUAL WORK SUMMARY REPORT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ITC Avant Garde Std XLt"/>
            </a:endParaRPr>
          </a:p>
        </p:txBody>
      </p:sp>
      <p:sp>
        <p:nvSpPr>
          <p:cNvPr id="42" name="Freeform 5"/>
          <p:cNvSpPr>
            <a:spLocks/>
          </p:cNvSpPr>
          <p:nvPr/>
        </p:nvSpPr>
        <p:spPr bwMode="auto">
          <a:xfrm rot="10800000">
            <a:off x="7023901" y="2697855"/>
            <a:ext cx="1931273" cy="171284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158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3" name="Freeform 5"/>
          <p:cNvSpPr>
            <a:spLocks/>
          </p:cNvSpPr>
          <p:nvPr/>
        </p:nvSpPr>
        <p:spPr bwMode="auto">
          <a:xfrm rot="10800000">
            <a:off x="7205924" y="2859856"/>
            <a:ext cx="1567224" cy="138884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4" name="Freeform 5"/>
          <p:cNvSpPr>
            <a:spLocks/>
          </p:cNvSpPr>
          <p:nvPr/>
        </p:nvSpPr>
        <p:spPr bwMode="auto">
          <a:xfrm rot="10800000">
            <a:off x="8660293" y="1762251"/>
            <a:ext cx="1931271" cy="171102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158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0" name="Freeform 5"/>
          <p:cNvSpPr>
            <a:spLocks/>
          </p:cNvSpPr>
          <p:nvPr/>
        </p:nvSpPr>
        <p:spPr bwMode="auto">
          <a:xfrm rot="10800000">
            <a:off x="8842317" y="1924254"/>
            <a:ext cx="1567224" cy="138702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noFill/>
              <a:sym typeface="Arial" panose="020B0604020202020204" pitchFamily="34" charset="0"/>
            </a:endParaRPr>
          </a:p>
        </p:txBody>
      </p:sp>
      <p:sp>
        <p:nvSpPr>
          <p:cNvPr id="51" name="Freeform 5"/>
          <p:cNvSpPr>
            <a:spLocks/>
          </p:cNvSpPr>
          <p:nvPr/>
        </p:nvSpPr>
        <p:spPr bwMode="auto">
          <a:xfrm rot="10800000">
            <a:off x="8660293" y="3635275"/>
            <a:ext cx="1931271" cy="171102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158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2" name="Freeform 5"/>
          <p:cNvSpPr>
            <a:spLocks/>
          </p:cNvSpPr>
          <p:nvPr/>
        </p:nvSpPr>
        <p:spPr bwMode="auto">
          <a:xfrm rot="10800000">
            <a:off x="8842317" y="3797276"/>
            <a:ext cx="1567224" cy="138702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3" name="Freeform 5"/>
          <p:cNvSpPr>
            <a:spLocks/>
          </p:cNvSpPr>
          <p:nvPr/>
        </p:nvSpPr>
        <p:spPr bwMode="auto">
          <a:xfrm rot="10800000">
            <a:off x="7615476" y="1516521"/>
            <a:ext cx="1150390" cy="102115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4" name="Freeform 5"/>
          <p:cNvSpPr>
            <a:spLocks/>
          </p:cNvSpPr>
          <p:nvPr/>
        </p:nvSpPr>
        <p:spPr bwMode="auto">
          <a:xfrm rot="10800000">
            <a:off x="7615476" y="4572699"/>
            <a:ext cx="1150390" cy="102115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5" name="Freeform 5"/>
          <p:cNvSpPr>
            <a:spLocks/>
          </p:cNvSpPr>
          <p:nvPr/>
        </p:nvSpPr>
        <p:spPr bwMode="auto">
          <a:xfrm rot="10800000">
            <a:off x="10271201" y="3047340"/>
            <a:ext cx="1150390" cy="102115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accent3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grpSp>
        <p:nvGrpSpPr>
          <p:cNvPr id="62" name="组合 32"/>
          <p:cNvGrpSpPr/>
          <p:nvPr/>
        </p:nvGrpSpPr>
        <p:grpSpPr>
          <a:xfrm>
            <a:off x="8013815" y="1870661"/>
            <a:ext cx="368370" cy="313348"/>
            <a:chOff x="6339462" y="3747511"/>
            <a:chExt cx="907547" cy="772010"/>
          </a:xfrm>
          <a:solidFill>
            <a:schemeClr val="accent1"/>
          </a:solidFill>
        </p:grpSpPr>
        <p:sp>
          <p:nvSpPr>
            <p:cNvPr id="63" name="Rectangle 130"/>
            <p:cNvSpPr>
              <a:spLocks noChangeArrowheads="1"/>
            </p:cNvSpPr>
            <p:nvPr/>
          </p:nvSpPr>
          <p:spPr bwMode="auto">
            <a:xfrm>
              <a:off x="6339462" y="4489161"/>
              <a:ext cx="881523" cy="30360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4" name="Freeform 131"/>
            <p:cNvSpPr>
              <a:spLocks/>
            </p:cNvSpPr>
            <p:nvPr/>
          </p:nvSpPr>
          <p:spPr bwMode="auto">
            <a:xfrm>
              <a:off x="6398014" y="4350373"/>
              <a:ext cx="123608" cy="114934"/>
            </a:xfrm>
            <a:custGeom>
              <a:avLst/>
              <a:gdLst>
                <a:gd name="T0" fmla="*/ 43 w 48"/>
                <a:gd name="T1" fmla="*/ 45 h 45"/>
                <a:gd name="T2" fmla="*/ 48 w 48"/>
                <a:gd name="T3" fmla="*/ 39 h 45"/>
                <a:gd name="T4" fmla="*/ 48 w 48"/>
                <a:gd name="T5" fmla="*/ 0 h 45"/>
                <a:gd name="T6" fmla="*/ 0 w 48"/>
                <a:gd name="T7" fmla="*/ 8 h 45"/>
                <a:gd name="T8" fmla="*/ 0 w 48"/>
                <a:gd name="T9" fmla="*/ 39 h 45"/>
                <a:gd name="T10" fmla="*/ 6 w 48"/>
                <a:gd name="T11" fmla="*/ 45 h 45"/>
                <a:gd name="T12" fmla="*/ 43 w 48"/>
                <a:gd name="T1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5">
                  <a:moveTo>
                    <a:pt x="43" y="45"/>
                  </a:moveTo>
                  <a:cubicBezTo>
                    <a:pt x="46" y="45"/>
                    <a:pt x="48" y="42"/>
                    <a:pt x="48" y="39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9" y="5"/>
                    <a:pt x="12" y="7"/>
                    <a:pt x="0" y="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2"/>
                    <a:pt x="3" y="45"/>
                    <a:pt x="6" y="45"/>
                  </a:cubicBezTo>
                  <a:lnTo>
                    <a:pt x="43" y="4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Freeform 132"/>
            <p:cNvSpPr>
              <a:spLocks/>
            </p:cNvSpPr>
            <p:nvPr/>
          </p:nvSpPr>
          <p:spPr bwMode="auto">
            <a:xfrm>
              <a:off x="6557403" y="4299411"/>
              <a:ext cx="122524" cy="165896"/>
            </a:xfrm>
            <a:custGeom>
              <a:avLst/>
              <a:gdLst>
                <a:gd name="T0" fmla="*/ 43 w 48"/>
                <a:gd name="T1" fmla="*/ 65 h 65"/>
                <a:gd name="T2" fmla="*/ 48 w 48"/>
                <a:gd name="T3" fmla="*/ 59 h 65"/>
                <a:gd name="T4" fmla="*/ 48 w 48"/>
                <a:gd name="T5" fmla="*/ 0 h 65"/>
                <a:gd name="T6" fmla="*/ 44 w 48"/>
                <a:gd name="T7" fmla="*/ 2 h 65"/>
                <a:gd name="T8" fmla="*/ 0 w 48"/>
                <a:gd name="T9" fmla="*/ 16 h 65"/>
                <a:gd name="T10" fmla="*/ 0 w 48"/>
                <a:gd name="T11" fmla="*/ 59 h 65"/>
                <a:gd name="T12" fmla="*/ 6 w 48"/>
                <a:gd name="T13" fmla="*/ 65 h 65"/>
                <a:gd name="T14" fmla="*/ 43 w 48"/>
                <a:gd name="T15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65">
                  <a:moveTo>
                    <a:pt x="43" y="65"/>
                  </a:moveTo>
                  <a:cubicBezTo>
                    <a:pt x="46" y="65"/>
                    <a:pt x="48" y="62"/>
                    <a:pt x="48" y="59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7" y="1"/>
                    <a:pt x="46" y="1"/>
                    <a:pt x="44" y="2"/>
                  </a:cubicBezTo>
                  <a:cubicBezTo>
                    <a:pt x="29" y="8"/>
                    <a:pt x="14" y="13"/>
                    <a:pt x="0" y="16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2"/>
                    <a:pt x="3" y="65"/>
                    <a:pt x="6" y="65"/>
                  </a:cubicBezTo>
                  <a:lnTo>
                    <a:pt x="43" y="6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Freeform 133"/>
            <p:cNvSpPr>
              <a:spLocks/>
            </p:cNvSpPr>
            <p:nvPr/>
          </p:nvSpPr>
          <p:spPr bwMode="auto">
            <a:xfrm>
              <a:off x="6715709" y="4219174"/>
              <a:ext cx="123608" cy="246133"/>
            </a:xfrm>
            <a:custGeom>
              <a:avLst/>
              <a:gdLst>
                <a:gd name="T0" fmla="*/ 43 w 48"/>
                <a:gd name="T1" fmla="*/ 96 h 96"/>
                <a:gd name="T2" fmla="*/ 48 w 48"/>
                <a:gd name="T3" fmla="*/ 90 h 96"/>
                <a:gd name="T4" fmla="*/ 48 w 48"/>
                <a:gd name="T5" fmla="*/ 0 h 96"/>
                <a:gd name="T6" fmla="*/ 0 w 48"/>
                <a:gd name="T7" fmla="*/ 25 h 96"/>
                <a:gd name="T8" fmla="*/ 0 w 48"/>
                <a:gd name="T9" fmla="*/ 90 h 96"/>
                <a:gd name="T10" fmla="*/ 6 w 48"/>
                <a:gd name="T11" fmla="*/ 96 h 96"/>
                <a:gd name="T12" fmla="*/ 43 w 48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96">
                  <a:moveTo>
                    <a:pt x="43" y="96"/>
                  </a:moveTo>
                  <a:cubicBezTo>
                    <a:pt x="46" y="96"/>
                    <a:pt x="48" y="93"/>
                    <a:pt x="48" y="9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33" y="10"/>
                    <a:pt x="17" y="18"/>
                    <a:pt x="0" y="25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3"/>
                    <a:pt x="3" y="96"/>
                    <a:pt x="6" y="96"/>
                  </a:cubicBezTo>
                  <a:lnTo>
                    <a:pt x="43" y="9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Freeform 134"/>
            <p:cNvSpPr>
              <a:spLocks/>
            </p:cNvSpPr>
            <p:nvPr/>
          </p:nvSpPr>
          <p:spPr bwMode="auto">
            <a:xfrm>
              <a:off x="6875099" y="4100987"/>
              <a:ext cx="123608" cy="364319"/>
            </a:xfrm>
            <a:custGeom>
              <a:avLst/>
              <a:gdLst>
                <a:gd name="T0" fmla="*/ 43 w 48"/>
                <a:gd name="T1" fmla="*/ 142 h 142"/>
                <a:gd name="T2" fmla="*/ 48 w 48"/>
                <a:gd name="T3" fmla="*/ 136 h 142"/>
                <a:gd name="T4" fmla="*/ 48 w 48"/>
                <a:gd name="T5" fmla="*/ 0 h 142"/>
                <a:gd name="T6" fmla="*/ 32 w 48"/>
                <a:gd name="T7" fmla="*/ 14 h 142"/>
                <a:gd name="T8" fmla="*/ 0 w 48"/>
                <a:gd name="T9" fmla="*/ 37 h 142"/>
                <a:gd name="T10" fmla="*/ 0 w 48"/>
                <a:gd name="T11" fmla="*/ 136 h 142"/>
                <a:gd name="T12" fmla="*/ 6 w 48"/>
                <a:gd name="T13" fmla="*/ 142 h 142"/>
                <a:gd name="T14" fmla="*/ 43 w 48"/>
                <a:gd name="T15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142">
                  <a:moveTo>
                    <a:pt x="43" y="142"/>
                  </a:moveTo>
                  <a:cubicBezTo>
                    <a:pt x="46" y="142"/>
                    <a:pt x="48" y="139"/>
                    <a:pt x="48" y="136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3" y="5"/>
                    <a:pt x="37" y="10"/>
                    <a:pt x="32" y="14"/>
                  </a:cubicBezTo>
                  <a:cubicBezTo>
                    <a:pt x="21" y="23"/>
                    <a:pt x="11" y="30"/>
                    <a:pt x="0" y="37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39"/>
                    <a:pt x="3" y="142"/>
                    <a:pt x="6" y="142"/>
                  </a:cubicBezTo>
                  <a:lnTo>
                    <a:pt x="43" y="142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Freeform 135"/>
            <p:cNvSpPr>
              <a:spLocks/>
            </p:cNvSpPr>
            <p:nvPr/>
          </p:nvSpPr>
          <p:spPr bwMode="auto">
            <a:xfrm>
              <a:off x="7034488" y="3927502"/>
              <a:ext cx="122524" cy="537805"/>
            </a:xfrm>
            <a:custGeom>
              <a:avLst/>
              <a:gdLst>
                <a:gd name="T0" fmla="*/ 43 w 48"/>
                <a:gd name="T1" fmla="*/ 210 h 210"/>
                <a:gd name="T2" fmla="*/ 48 w 48"/>
                <a:gd name="T3" fmla="*/ 204 h 210"/>
                <a:gd name="T4" fmla="*/ 48 w 48"/>
                <a:gd name="T5" fmla="*/ 0 h 210"/>
                <a:gd name="T6" fmla="*/ 0 w 48"/>
                <a:gd name="T7" fmla="*/ 56 h 210"/>
                <a:gd name="T8" fmla="*/ 0 w 48"/>
                <a:gd name="T9" fmla="*/ 204 h 210"/>
                <a:gd name="T10" fmla="*/ 6 w 48"/>
                <a:gd name="T11" fmla="*/ 210 h 210"/>
                <a:gd name="T12" fmla="*/ 43 w 48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10">
                  <a:moveTo>
                    <a:pt x="43" y="210"/>
                  </a:moveTo>
                  <a:cubicBezTo>
                    <a:pt x="46" y="210"/>
                    <a:pt x="48" y="207"/>
                    <a:pt x="48" y="204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33" y="20"/>
                    <a:pt x="17" y="39"/>
                    <a:pt x="0" y="56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207"/>
                    <a:pt x="3" y="210"/>
                    <a:pt x="6" y="210"/>
                  </a:cubicBezTo>
                  <a:lnTo>
                    <a:pt x="43" y="21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9" name="Freeform 136"/>
            <p:cNvSpPr>
              <a:spLocks/>
            </p:cNvSpPr>
            <p:nvPr/>
          </p:nvSpPr>
          <p:spPr bwMode="auto">
            <a:xfrm>
              <a:off x="6343800" y="3747511"/>
              <a:ext cx="903209" cy="587682"/>
            </a:xfrm>
            <a:custGeom>
              <a:avLst/>
              <a:gdLst>
                <a:gd name="T0" fmla="*/ 350 w 352"/>
                <a:gd name="T1" fmla="*/ 58 h 229"/>
                <a:gd name="T2" fmla="*/ 335 w 352"/>
                <a:gd name="T3" fmla="*/ 8 h 229"/>
                <a:gd name="T4" fmla="*/ 322 w 352"/>
                <a:gd name="T5" fmla="*/ 2 h 229"/>
                <a:gd name="T6" fmla="*/ 273 w 352"/>
                <a:gd name="T7" fmla="*/ 17 h 229"/>
                <a:gd name="T8" fmla="*/ 266 w 352"/>
                <a:gd name="T9" fmla="*/ 30 h 229"/>
                <a:gd name="T10" fmla="*/ 279 w 352"/>
                <a:gd name="T11" fmla="*/ 36 h 229"/>
                <a:gd name="T12" fmla="*/ 304 w 352"/>
                <a:gd name="T13" fmla="*/ 29 h 229"/>
                <a:gd name="T14" fmla="*/ 219 w 352"/>
                <a:gd name="T15" fmla="*/ 121 h 229"/>
                <a:gd name="T16" fmla="*/ 71 w 352"/>
                <a:gd name="T17" fmla="*/ 194 h 229"/>
                <a:gd name="T18" fmla="*/ 0 w 352"/>
                <a:gd name="T19" fmla="*/ 205 h 229"/>
                <a:gd name="T20" fmla="*/ 0 w 352"/>
                <a:gd name="T21" fmla="*/ 205 h 229"/>
                <a:gd name="T22" fmla="*/ 0 w 352"/>
                <a:gd name="T23" fmla="*/ 229 h 229"/>
                <a:gd name="T24" fmla="*/ 0 w 352"/>
                <a:gd name="T25" fmla="*/ 229 h 229"/>
                <a:gd name="T26" fmla="*/ 125 w 352"/>
                <a:gd name="T27" fmla="*/ 202 h 229"/>
                <a:gd name="T28" fmla="*/ 234 w 352"/>
                <a:gd name="T29" fmla="*/ 139 h 229"/>
                <a:gd name="T30" fmla="*/ 324 w 352"/>
                <a:gd name="T31" fmla="*/ 41 h 229"/>
                <a:gd name="T32" fmla="*/ 331 w 352"/>
                <a:gd name="T33" fmla="*/ 64 h 229"/>
                <a:gd name="T34" fmla="*/ 344 w 352"/>
                <a:gd name="T35" fmla="*/ 70 h 229"/>
                <a:gd name="T36" fmla="*/ 350 w 352"/>
                <a:gd name="T37" fmla="*/ 5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229">
                  <a:moveTo>
                    <a:pt x="350" y="58"/>
                  </a:moveTo>
                  <a:cubicBezTo>
                    <a:pt x="335" y="8"/>
                    <a:pt x="335" y="8"/>
                    <a:pt x="335" y="8"/>
                  </a:cubicBezTo>
                  <a:cubicBezTo>
                    <a:pt x="333" y="3"/>
                    <a:pt x="327" y="0"/>
                    <a:pt x="322" y="2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68" y="19"/>
                    <a:pt x="265" y="25"/>
                    <a:pt x="266" y="30"/>
                  </a:cubicBezTo>
                  <a:cubicBezTo>
                    <a:pt x="268" y="35"/>
                    <a:pt x="274" y="38"/>
                    <a:pt x="279" y="36"/>
                  </a:cubicBezTo>
                  <a:cubicBezTo>
                    <a:pt x="304" y="29"/>
                    <a:pt x="304" y="29"/>
                    <a:pt x="304" y="29"/>
                  </a:cubicBezTo>
                  <a:cubicBezTo>
                    <a:pt x="278" y="67"/>
                    <a:pt x="249" y="97"/>
                    <a:pt x="219" y="121"/>
                  </a:cubicBezTo>
                  <a:cubicBezTo>
                    <a:pt x="166" y="163"/>
                    <a:pt x="112" y="184"/>
                    <a:pt x="71" y="194"/>
                  </a:cubicBezTo>
                  <a:cubicBezTo>
                    <a:pt x="29" y="205"/>
                    <a:pt x="1" y="205"/>
                    <a:pt x="0" y="205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3" y="229"/>
                    <a:pt x="56" y="229"/>
                    <a:pt x="125" y="202"/>
                  </a:cubicBezTo>
                  <a:cubicBezTo>
                    <a:pt x="159" y="189"/>
                    <a:pt x="197" y="169"/>
                    <a:pt x="234" y="139"/>
                  </a:cubicBezTo>
                  <a:cubicBezTo>
                    <a:pt x="265" y="114"/>
                    <a:pt x="296" y="82"/>
                    <a:pt x="324" y="41"/>
                  </a:cubicBezTo>
                  <a:cubicBezTo>
                    <a:pt x="331" y="64"/>
                    <a:pt x="331" y="64"/>
                    <a:pt x="331" y="64"/>
                  </a:cubicBezTo>
                  <a:cubicBezTo>
                    <a:pt x="333" y="69"/>
                    <a:pt x="339" y="72"/>
                    <a:pt x="344" y="70"/>
                  </a:cubicBezTo>
                  <a:cubicBezTo>
                    <a:pt x="349" y="69"/>
                    <a:pt x="352" y="63"/>
                    <a:pt x="350" y="5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0" name="Freeform 137"/>
            <p:cNvSpPr>
              <a:spLocks/>
            </p:cNvSpPr>
            <p:nvPr/>
          </p:nvSpPr>
          <p:spPr bwMode="auto">
            <a:xfrm>
              <a:off x="6375243" y="3837506"/>
              <a:ext cx="217941" cy="353477"/>
            </a:xfrm>
            <a:custGeom>
              <a:avLst/>
              <a:gdLst>
                <a:gd name="T0" fmla="*/ 57 w 85"/>
                <a:gd name="T1" fmla="*/ 104 h 138"/>
                <a:gd name="T2" fmla="*/ 45 w 85"/>
                <a:gd name="T3" fmla="*/ 108 h 138"/>
                <a:gd name="T4" fmla="*/ 30 w 85"/>
                <a:gd name="T5" fmla="*/ 105 h 138"/>
                <a:gd name="T6" fmla="*/ 20 w 85"/>
                <a:gd name="T7" fmla="*/ 100 h 138"/>
                <a:gd name="T8" fmla="*/ 19 w 85"/>
                <a:gd name="T9" fmla="*/ 98 h 138"/>
                <a:gd name="T10" fmla="*/ 19 w 85"/>
                <a:gd name="T11" fmla="*/ 98 h 138"/>
                <a:gd name="T12" fmla="*/ 19 w 85"/>
                <a:gd name="T13" fmla="*/ 98 h 138"/>
                <a:gd name="T14" fmla="*/ 19 w 85"/>
                <a:gd name="T15" fmla="*/ 97 h 138"/>
                <a:gd name="T16" fmla="*/ 13 w 85"/>
                <a:gd name="T17" fmla="*/ 94 h 138"/>
                <a:gd name="T18" fmla="*/ 3 w 85"/>
                <a:gd name="T19" fmla="*/ 101 h 138"/>
                <a:gd name="T20" fmla="*/ 3 w 85"/>
                <a:gd name="T21" fmla="*/ 109 h 138"/>
                <a:gd name="T22" fmla="*/ 33 w 85"/>
                <a:gd name="T23" fmla="*/ 125 h 138"/>
                <a:gd name="T24" fmla="*/ 33 w 85"/>
                <a:gd name="T25" fmla="*/ 135 h 138"/>
                <a:gd name="T26" fmla="*/ 36 w 85"/>
                <a:gd name="T27" fmla="*/ 138 h 138"/>
                <a:gd name="T28" fmla="*/ 46 w 85"/>
                <a:gd name="T29" fmla="*/ 138 h 138"/>
                <a:gd name="T30" fmla="*/ 49 w 85"/>
                <a:gd name="T31" fmla="*/ 135 h 138"/>
                <a:gd name="T32" fmla="*/ 49 w 85"/>
                <a:gd name="T33" fmla="*/ 126 h 138"/>
                <a:gd name="T34" fmla="*/ 72 w 85"/>
                <a:gd name="T35" fmla="*/ 118 h 138"/>
                <a:gd name="T36" fmla="*/ 81 w 85"/>
                <a:gd name="T37" fmla="*/ 86 h 138"/>
                <a:gd name="T38" fmla="*/ 49 w 85"/>
                <a:gd name="T39" fmla="*/ 62 h 138"/>
                <a:gd name="T40" fmla="*/ 47 w 85"/>
                <a:gd name="T41" fmla="*/ 61 h 138"/>
                <a:gd name="T42" fmla="*/ 35 w 85"/>
                <a:gd name="T43" fmla="*/ 56 h 138"/>
                <a:gd name="T44" fmla="*/ 34 w 85"/>
                <a:gd name="T45" fmla="*/ 56 h 138"/>
                <a:gd name="T46" fmla="*/ 25 w 85"/>
                <a:gd name="T47" fmla="*/ 49 h 138"/>
                <a:gd name="T48" fmla="*/ 27 w 85"/>
                <a:gd name="T49" fmla="*/ 36 h 138"/>
                <a:gd name="T50" fmla="*/ 41 w 85"/>
                <a:gd name="T51" fmla="*/ 31 h 138"/>
                <a:gd name="T52" fmla="*/ 51 w 85"/>
                <a:gd name="T53" fmla="*/ 32 h 138"/>
                <a:gd name="T54" fmla="*/ 61 w 85"/>
                <a:gd name="T55" fmla="*/ 39 h 138"/>
                <a:gd name="T56" fmla="*/ 62 w 85"/>
                <a:gd name="T57" fmla="*/ 40 h 138"/>
                <a:gd name="T58" fmla="*/ 62 w 85"/>
                <a:gd name="T59" fmla="*/ 40 h 138"/>
                <a:gd name="T60" fmla="*/ 62 w 85"/>
                <a:gd name="T61" fmla="*/ 41 h 138"/>
                <a:gd name="T62" fmla="*/ 68 w 85"/>
                <a:gd name="T63" fmla="*/ 44 h 138"/>
                <a:gd name="T64" fmla="*/ 78 w 85"/>
                <a:gd name="T65" fmla="*/ 38 h 138"/>
                <a:gd name="T66" fmla="*/ 78 w 85"/>
                <a:gd name="T67" fmla="*/ 29 h 138"/>
                <a:gd name="T68" fmla="*/ 56 w 85"/>
                <a:gd name="T69" fmla="*/ 14 h 138"/>
                <a:gd name="T70" fmla="*/ 49 w 85"/>
                <a:gd name="T71" fmla="*/ 13 h 138"/>
                <a:gd name="T72" fmla="*/ 49 w 85"/>
                <a:gd name="T73" fmla="*/ 3 h 138"/>
                <a:gd name="T74" fmla="*/ 46 w 85"/>
                <a:gd name="T75" fmla="*/ 0 h 138"/>
                <a:gd name="T76" fmla="*/ 36 w 85"/>
                <a:gd name="T77" fmla="*/ 0 h 138"/>
                <a:gd name="T78" fmla="*/ 33 w 85"/>
                <a:gd name="T79" fmla="*/ 3 h 138"/>
                <a:gd name="T80" fmla="*/ 33 w 85"/>
                <a:gd name="T81" fmla="*/ 13 h 138"/>
                <a:gd name="T82" fmla="*/ 12 w 85"/>
                <a:gd name="T83" fmla="*/ 24 h 138"/>
                <a:gd name="T84" fmla="*/ 5 w 85"/>
                <a:gd name="T85" fmla="*/ 56 h 138"/>
                <a:gd name="T86" fmla="*/ 17 w 85"/>
                <a:gd name="T87" fmla="*/ 68 h 138"/>
                <a:gd name="T88" fmla="*/ 47 w 85"/>
                <a:gd name="T89" fmla="*/ 83 h 138"/>
                <a:gd name="T90" fmla="*/ 51 w 85"/>
                <a:gd name="T91" fmla="*/ 85 h 138"/>
                <a:gd name="T92" fmla="*/ 59 w 85"/>
                <a:gd name="T93" fmla="*/ 92 h 138"/>
                <a:gd name="T94" fmla="*/ 57 w 85"/>
                <a:gd name="T95" fmla="*/ 10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5" h="138">
                  <a:moveTo>
                    <a:pt x="57" y="104"/>
                  </a:moveTo>
                  <a:cubicBezTo>
                    <a:pt x="54" y="107"/>
                    <a:pt x="50" y="108"/>
                    <a:pt x="45" y="108"/>
                  </a:cubicBezTo>
                  <a:cubicBezTo>
                    <a:pt x="40" y="108"/>
                    <a:pt x="35" y="107"/>
                    <a:pt x="30" y="105"/>
                  </a:cubicBezTo>
                  <a:cubicBezTo>
                    <a:pt x="27" y="104"/>
                    <a:pt x="23" y="102"/>
                    <a:pt x="20" y="100"/>
                  </a:cubicBezTo>
                  <a:cubicBezTo>
                    <a:pt x="20" y="99"/>
                    <a:pt x="20" y="99"/>
                    <a:pt x="19" y="98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7" y="95"/>
                    <a:pt x="15" y="94"/>
                    <a:pt x="13" y="94"/>
                  </a:cubicBezTo>
                  <a:cubicBezTo>
                    <a:pt x="9" y="94"/>
                    <a:pt x="5" y="97"/>
                    <a:pt x="3" y="101"/>
                  </a:cubicBezTo>
                  <a:cubicBezTo>
                    <a:pt x="1" y="104"/>
                    <a:pt x="1" y="107"/>
                    <a:pt x="3" y="109"/>
                  </a:cubicBezTo>
                  <a:cubicBezTo>
                    <a:pt x="8" y="118"/>
                    <a:pt x="21" y="123"/>
                    <a:pt x="33" y="125"/>
                  </a:cubicBezTo>
                  <a:cubicBezTo>
                    <a:pt x="33" y="135"/>
                    <a:pt x="33" y="135"/>
                    <a:pt x="33" y="135"/>
                  </a:cubicBezTo>
                  <a:cubicBezTo>
                    <a:pt x="33" y="137"/>
                    <a:pt x="35" y="138"/>
                    <a:pt x="36" y="138"/>
                  </a:cubicBezTo>
                  <a:cubicBezTo>
                    <a:pt x="46" y="138"/>
                    <a:pt x="46" y="138"/>
                    <a:pt x="46" y="138"/>
                  </a:cubicBezTo>
                  <a:cubicBezTo>
                    <a:pt x="47" y="138"/>
                    <a:pt x="49" y="137"/>
                    <a:pt x="49" y="135"/>
                  </a:cubicBezTo>
                  <a:cubicBezTo>
                    <a:pt x="49" y="126"/>
                    <a:pt x="49" y="126"/>
                    <a:pt x="49" y="126"/>
                  </a:cubicBezTo>
                  <a:cubicBezTo>
                    <a:pt x="59" y="125"/>
                    <a:pt x="67" y="122"/>
                    <a:pt x="72" y="118"/>
                  </a:cubicBezTo>
                  <a:cubicBezTo>
                    <a:pt x="81" y="109"/>
                    <a:pt x="85" y="97"/>
                    <a:pt x="81" y="86"/>
                  </a:cubicBezTo>
                  <a:cubicBezTo>
                    <a:pt x="77" y="74"/>
                    <a:pt x="61" y="67"/>
                    <a:pt x="49" y="62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3" y="59"/>
                    <a:pt x="37" y="57"/>
                    <a:pt x="35" y="56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30" y="54"/>
                    <a:pt x="27" y="52"/>
                    <a:pt x="25" y="49"/>
                  </a:cubicBezTo>
                  <a:cubicBezTo>
                    <a:pt x="23" y="45"/>
                    <a:pt x="23" y="39"/>
                    <a:pt x="27" y="36"/>
                  </a:cubicBezTo>
                  <a:cubicBezTo>
                    <a:pt x="32" y="32"/>
                    <a:pt x="37" y="31"/>
                    <a:pt x="41" y="31"/>
                  </a:cubicBezTo>
                  <a:cubicBezTo>
                    <a:pt x="44" y="31"/>
                    <a:pt x="48" y="31"/>
                    <a:pt x="51" y="32"/>
                  </a:cubicBezTo>
                  <a:cubicBezTo>
                    <a:pt x="54" y="33"/>
                    <a:pt x="58" y="36"/>
                    <a:pt x="61" y="39"/>
                  </a:cubicBezTo>
                  <a:cubicBezTo>
                    <a:pt x="61" y="39"/>
                    <a:pt x="61" y="39"/>
                    <a:pt x="62" y="40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62" y="41"/>
                    <a:pt x="62" y="41"/>
                    <a:pt x="62" y="41"/>
                  </a:cubicBezTo>
                  <a:cubicBezTo>
                    <a:pt x="64" y="43"/>
                    <a:pt x="66" y="44"/>
                    <a:pt x="68" y="44"/>
                  </a:cubicBezTo>
                  <a:cubicBezTo>
                    <a:pt x="72" y="44"/>
                    <a:pt x="76" y="41"/>
                    <a:pt x="78" y="38"/>
                  </a:cubicBezTo>
                  <a:cubicBezTo>
                    <a:pt x="80" y="35"/>
                    <a:pt x="80" y="32"/>
                    <a:pt x="78" y="29"/>
                  </a:cubicBezTo>
                  <a:cubicBezTo>
                    <a:pt x="74" y="22"/>
                    <a:pt x="64" y="17"/>
                    <a:pt x="56" y="14"/>
                  </a:cubicBezTo>
                  <a:cubicBezTo>
                    <a:pt x="54" y="14"/>
                    <a:pt x="51" y="13"/>
                    <a:pt x="49" y="1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1"/>
                    <a:pt x="47" y="0"/>
                    <a:pt x="4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5" y="0"/>
                    <a:pt x="33" y="1"/>
                    <a:pt x="33" y="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25" y="15"/>
                    <a:pt x="17" y="18"/>
                    <a:pt x="12" y="24"/>
                  </a:cubicBezTo>
                  <a:cubicBezTo>
                    <a:pt x="3" y="32"/>
                    <a:pt x="0" y="45"/>
                    <a:pt x="5" y="56"/>
                  </a:cubicBezTo>
                  <a:cubicBezTo>
                    <a:pt x="8" y="62"/>
                    <a:pt x="12" y="66"/>
                    <a:pt x="17" y="68"/>
                  </a:cubicBezTo>
                  <a:cubicBezTo>
                    <a:pt x="20" y="70"/>
                    <a:pt x="38" y="79"/>
                    <a:pt x="47" y="83"/>
                  </a:cubicBezTo>
                  <a:cubicBezTo>
                    <a:pt x="51" y="85"/>
                    <a:pt x="51" y="85"/>
                    <a:pt x="51" y="85"/>
                  </a:cubicBezTo>
                  <a:cubicBezTo>
                    <a:pt x="55" y="87"/>
                    <a:pt x="58" y="89"/>
                    <a:pt x="59" y="92"/>
                  </a:cubicBezTo>
                  <a:cubicBezTo>
                    <a:pt x="61" y="96"/>
                    <a:pt x="60" y="102"/>
                    <a:pt x="57" y="10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71" name="组合 42"/>
          <p:cNvGrpSpPr/>
          <p:nvPr/>
        </p:nvGrpSpPr>
        <p:grpSpPr>
          <a:xfrm>
            <a:off x="8016850" y="4925696"/>
            <a:ext cx="364409" cy="314237"/>
            <a:chOff x="3548515" y="964154"/>
            <a:chExt cx="897787" cy="774179"/>
          </a:xfrm>
          <a:solidFill>
            <a:schemeClr val="accent2"/>
          </a:solidFill>
        </p:grpSpPr>
        <p:sp>
          <p:nvSpPr>
            <p:cNvPr id="72" name="Freeform 222"/>
            <p:cNvSpPr>
              <a:spLocks/>
            </p:cNvSpPr>
            <p:nvPr/>
          </p:nvSpPr>
          <p:spPr bwMode="auto">
            <a:xfrm>
              <a:off x="3548515" y="964154"/>
              <a:ext cx="897787" cy="774179"/>
            </a:xfrm>
            <a:custGeom>
              <a:avLst/>
              <a:gdLst>
                <a:gd name="T0" fmla="*/ 28 w 828"/>
                <a:gd name="T1" fmla="*/ 686 h 714"/>
                <a:gd name="T2" fmla="*/ 28 w 828"/>
                <a:gd name="T3" fmla="*/ 605 h 714"/>
                <a:gd name="T4" fmla="*/ 66 w 828"/>
                <a:gd name="T5" fmla="*/ 605 h 714"/>
                <a:gd name="T6" fmla="*/ 66 w 828"/>
                <a:gd name="T7" fmla="*/ 577 h 714"/>
                <a:gd name="T8" fmla="*/ 28 w 828"/>
                <a:gd name="T9" fmla="*/ 577 h 714"/>
                <a:gd name="T10" fmla="*/ 28 w 828"/>
                <a:gd name="T11" fmla="*/ 435 h 714"/>
                <a:gd name="T12" fmla="*/ 66 w 828"/>
                <a:gd name="T13" fmla="*/ 435 h 714"/>
                <a:gd name="T14" fmla="*/ 66 w 828"/>
                <a:gd name="T15" fmla="*/ 407 h 714"/>
                <a:gd name="T16" fmla="*/ 28 w 828"/>
                <a:gd name="T17" fmla="*/ 407 h 714"/>
                <a:gd name="T18" fmla="*/ 28 w 828"/>
                <a:gd name="T19" fmla="*/ 265 h 714"/>
                <a:gd name="T20" fmla="*/ 66 w 828"/>
                <a:gd name="T21" fmla="*/ 265 h 714"/>
                <a:gd name="T22" fmla="*/ 66 w 828"/>
                <a:gd name="T23" fmla="*/ 236 h 714"/>
                <a:gd name="T24" fmla="*/ 28 w 828"/>
                <a:gd name="T25" fmla="*/ 236 h 714"/>
                <a:gd name="T26" fmla="*/ 28 w 828"/>
                <a:gd name="T27" fmla="*/ 94 h 714"/>
                <a:gd name="T28" fmla="*/ 66 w 828"/>
                <a:gd name="T29" fmla="*/ 94 h 714"/>
                <a:gd name="T30" fmla="*/ 66 w 828"/>
                <a:gd name="T31" fmla="*/ 66 h 714"/>
                <a:gd name="T32" fmla="*/ 28 w 828"/>
                <a:gd name="T33" fmla="*/ 66 h 714"/>
                <a:gd name="T34" fmla="*/ 28 w 828"/>
                <a:gd name="T35" fmla="*/ 0 h 714"/>
                <a:gd name="T36" fmla="*/ 0 w 828"/>
                <a:gd name="T37" fmla="*/ 0 h 714"/>
                <a:gd name="T38" fmla="*/ 0 w 828"/>
                <a:gd name="T39" fmla="*/ 714 h 714"/>
                <a:gd name="T40" fmla="*/ 828 w 828"/>
                <a:gd name="T41" fmla="*/ 714 h 714"/>
                <a:gd name="T42" fmla="*/ 828 w 828"/>
                <a:gd name="T43" fmla="*/ 686 h 714"/>
                <a:gd name="T44" fmla="*/ 28 w 828"/>
                <a:gd name="T45" fmla="*/ 686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28" h="714">
                  <a:moveTo>
                    <a:pt x="28" y="686"/>
                  </a:moveTo>
                  <a:lnTo>
                    <a:pt x="28" y="605"/>
                  </a:lnTo>
                  <a:lnTo>
                    <a:pt x="66" y="605"/>
                  </a:lnTo>
                  <a:lnTo>
                    <a:pt x="66" y="577"/>
                  </a:lnTo>
                  <a:lnTo>
                    <a:pt x="28" y="577"/>
                  </a:lnTo>
                  <a:lnTo>
                    <a:pt x="28" y="435"/>
                  </a:lnTo>
                  <a:lnTo>
                    <a:pt x="66" y="435"/>
                  </a:lnTo>
                  <a:lnTo>
                    <a:pt x="66" y="407"/>
                  </a:lnTo>
                  <a:lnTo>
                    <a:pt x="28" y="407"/>
                  </a:lnTo>
                  <a:lnTo>
                    <a:pt x="28" y="265"/>
                  </a:lnTo>
                  <a:lnTo>
                    <a:pt x="66" y="265"/>
                  </a:lnTo>
                  <a:lnTo>
                    <a:pt x="66" y="236"/>
                  </a:lnTo>
                  <a:lnTo>
                    <a:pt x="28" y="236"/>
                  </a:lnTo>
                  <a:lnTo>
                    <a:pt x="28" y="94"/>
                  </a:lnTo>
                  <a:lnTo>
                    <a:pt x="66" y="94"/>
                  </a:lnTo>
                  <a:lnTo>
                    <a:pt x="66" y="66"/>
                  </a:lnTo>
                  <a:lnTo>
                    <a:pt x="28" y="66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714"/>
                  </a:lnTo>
                  <a:lnTo>
                    <a:pt x="828" y="714"/>
                  </a:lnTo>
                  <a:lnTo>
                    <a:pt x="828" y="686"/>
                  </a:lnTo>
                  <a:lnTo>
                    <a:pt x="28" y="68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3" name="Freeform 223"/>
            <p:cNvSpPr>
              <a:spLocks/>
            </p:cNvSpPr>
            <p:nvPr/>
          </p:nvSpPr>
          <p:spPr bwMode="auto">
            <a:xfrm>
              <a:off x="3681882" y="1381603"/>
              <a:ext cx="125777" cy="303599"/>
            </a:xfrm>
            <a:custGeom>
              <a:avLst/>
              <a:gdLst>
                <a:gd name="T0" fmla="*/ 6 w 49"/>
                <a:gd name="T1" fmla="*/ 118 h 118"/>
                <a:gd name="T2" fmla="*/ 43 w 49"/>
                <a:gd name="T3" fmla="*/ 118 h 118"/>
                <a:gd name="T4" fmla="*/ 49 w 49"/>
                <a:gd name="T5" fmla="*/ 112 h 118"/>
                <a:gd name="T6" fmla="*/ 49 w 49"/>
                <a:gd name="T7" fmla="*/ 6 h 118"/>
                <a:gd name="T8" fmla="*/ 43 w 49"/>
                <a:gd name="T9" fmla="*/ 0 h 118"/>
                <a:gd name="T10" fmla="*/ 6 w 49"/>
                <a:gd name="T11" fmla="*/ 0 h 118"/>
                <a:gd name="T12" fmla="*/ 0 w 49"/>
                <a:gd name="T13" fmla="*/ 6 h 118"/>
                <a:gd name="T14" fmla="*/ 0 w 49"/>
                <a:gd name="T15" fmla="*/ 112 h 118"/>
                <a:gd name="T16" fmla="*/ 6 w 49"/>
                <a:gd name="T17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18">
                  <a:moveTo>
                    <a:pt x="6" y="118"/>
                  </a:moveTo>
                  <a:cubicBezTo>
                    <a:pt x="43" y="118"/>
                    <a:pt x="43" y="118"/>
                    <a:pt x="43" y="118"/>
                  </a:cubicBezTo>
                  <a:cubicBezTo>
                    <a:pt x="46" y="118"/>
                    <a:pt x="49" y="115"/>
                    <a:pt x="49" y="112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9" y="3"/>
                    <a:pt x="46" y="0"/>
                    <a:pt x="4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5"/>
                    <a:pt x="3" y="118"/>
                    <a:pt x="6" y="11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Freeform 224"/>
            <p:cNvSpPr>
              <a:spLocks/>
            </p:cNvSpPr>
            <p:nvPr/>
          </p:nvSpPr>
          <p:spPr bwMode="auto">
            <a:xfrm>
              <a:off x="3879222" y="1274259"/>
              <a:ext cx="123608" cy="410944"/>
            </a:xfrm>
            <a:custGeom>
              <a:avLst/>
              <a:gdLst>
                <a:gd name="T0" fmla="*/ 5 w 48"/>
                <a:gd name="T1" fmla="*/ 160 h 160"/>
                <a:gd name="T2" fmla="*/ 43 w 48"/>
                <a:gd name="T3" fmla="*/ 160 h 160"/>
                <a:gd name="T4" fmla="*/ 48 w 48"/>
                <a:gd name="T5" fmla="*/ 154 h 160"/>
                <a:gd name="T6" fmla="*/ 48 w 48"/>
                <a:gd name="T7" fmla="*/ 6 h 160"/>
                <a:gd name="T8" fmla="*/ 43 w 48"/>
                <a:gd name="T9" fmla="*/ 0 h 160"/>
                <a:gd name="T10" fmla="*/ 5 w 48"/>
                <a:gd name="T11" fmla="*/ 0 h 160"/>
                <a:gd name="T12" fmla="*/ 0 w 48"/>
                <a:gd name="T13" fmla="*/ 6 h 160"/>
                <a:gd name="T14" fmla="*/ 0 w 48"/>
                <a:gd name="T15" fmla="*/ 154 h 160"/>
                <a:gd name="T16" fmla="*/ 5 w 48"/>
                <a:gd name="T1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60">
                  <a:moveTo>
                    <a:pt x="5" y="160"/>
                  </a:moveTo>
                  <a:cubicBezTo>
                    <a:pt x="43" y="160"/>
                    <a:pt x="43" y="160"/>
                    <a:pt x="43" y="160"/>
                  </a:cubicBezTo>
                  <a:cubicBezTo>
                    <a:pt x="46" y="160"/>
                    <a:pt x="48" y="157"/>
                    <a:pt x="48" y="154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2"/>
                    <a:pt x="46" y="0"/>
                    <a:pt x="4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7"/>
                    <a:pt x="2" y="160"/>
                    <a:pt x="5" y="16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Freeform 225"/>
            <p:cNvSpPr>
              <a:spLocks/>
            </p:cNvSpPr>
            <p:nvPr/>
          </p:nvSpPr>
          <p:spPr bwMode="auto">
            <a:xfrm>
              <a:off x="4074393" y="1166915"/>
              <a:ext cx="125777" cy="518288"/>
            </a:xfrm>
            <a:custGeom>
              <a:avLst/>
              <a:gdLst>
                <a:gd name="T0" fmla="*/ 6 w 49"/>
                <a:gd name="T1" fmla="*/ 202 h 202"/>
                <a:gd name="T2" fmla="*/ 43 w 49"/>
                <a:gd name="T3" fmla="*/ 202 h 202"/>
                <a:gd name="T4" fmla="*/ 49 w 49"/>
                <a:gd name="T5" fmla="*/ 196 h 202"/>
                <a:gd name="T6" fmla="*/ 49 w 49"/>
                <a:gd name="T7" fmla="*/ 5 h 202"/>
                <a:gd name="T8" fmla="*/ 43 w 49"/>
                <a:gd name="T9" fmla="*/ 0 h 202"/>
                <a:gd name="T10" fmla="*/ 6 w 49"/>
                <a:gd name="T11" fmla="*/ 0 h 202"/>
                <a:gd name="T12" fmla="*/ 0 w 49"/>
                <a:gd name="T13" fmla="*/ 5 h 202"/>
                <a:gd name="T14" fmla="*/ 0 w 49"/>
                <a:gd name="T15" fmla="*/ 196 h 202"/>
                <a:gd name="T16" fmla="*/ 6 w 49"/>
                <a:gd name="T17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02">
                  <a:moveTo>
                    <a:pt x="6" y="202"/>
                  </a:moveTo>
                  <a:cubicBezTo>
                    <a:pt x="43" y="202"/>
                    <a:pt x="43" y="202"/>
                    <a:pt x="43" y="202"/>
                  </a:cubicBezTo>
                  <a:cubicBezTo>
                    <a:pt x="46" y="202"/>
                    <a:pt x="49" y="199"/>
                    <a:pt x="49" y="196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2"/>
                    <a:pt x="46" y="0"/>
                    <a:pt x="4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99"/>
                    <a:pt x="3" y="202"/>
                    <a:pt x="6" y="20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Freeform 226"/>
            <p:cNvSpPr>
              <a:spLocks/>
            </p:cNvSpPr>
            <p:nvPr/>
          </p:nvSpPr>
          <p:spPr bwMode="auto">
            <a:xfrm>
              <a:off x="4271732" y="1058486"/>
              <a:ext cx="125777" cy="626716"/>
            </a:xfrm>
            <a:custGeom>
              <a:avLst/>
              <a:gdLst>
                <a:gd name="T0" fmla="*/ 6 w 49"/>
                <a:gd name="T1" fmla="*/ 244 h 244"/>
                <a:gd name="T2" fmla="*/ 43 w 49"/>
                <a:gd name="T3" fmla="*/ 244 h 244"/>
                <a:gd name="T4" fmla="*/ 49 w 49"/>
                <a:gd name="T5" fmla="*/ 238 h 244"/>
                <a:gd name="T6" fmla="*/ 49 w 49"/>
                <a:gd name="T7" fmla="*/ 5 h 244"/>
                <a:gd name="T8" fmla="*/ 43 w 49"/>
                <a:gd name="T9" fmla="*/ 0 h 244"/>
                <a:gd name="T10" fmla="*/ 6 w 49"/>
                <a:gd name="T11" fmla="*/ 0 h 244"/>
                <a:gd name="T12" fmla="*/ 0 w 49"/>
                <a:gd name="T13" fmla="*/ 5 h 244"/>
                <a:gd name="T14" fmla="*/ 0 w 49"/>
                <a:gd name="T15" fmla="*/ 238 h 244"/>
                <a:gd name="T16" fmla="*/ 6 w 49"/>
                <a:gd name="T17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4">
                  <a:moveTo>
                    <a:pt x="6" y="244"/>
                  </a:moveTo>
                  <a:cubicBezTo>
                    <a:pt x="43" y="244"/>
                    <a:pt x="43" y="244"/>
                    <a:pt x="43" y="244"/>
                  </a:cubicBezTo>
                  <a:cubicBezTo>
                    <a:pt x="46" y="244"/>
                    <a:pt x="49" y="241"/>
                    <a:pt x="49" y="238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2"/>
                    <a:pt x="46" y="0"/>
                    <a:pt x="4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0" y="241"/>
                    <a:pt x="3" y="244"/>
                    <a:pt x="6" y="24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77" name="组合 48"/>
          <p:cNvGrpSpPr/>
          <p:nvPr/>
        </p:nvGrpSpPr>
        <p:grpSpPr>
          <a:xfrm>
            <a:off x="10660138" y="3398821"/>
            <a:ext cx="364409" cy="312464"/>
            <a:chOff x="3546346" y="2339026"/>
            <a:chExt cx="897787" cy="769842"/>
          </a:xfrm>
          <a:solidFill>
            <a:schemeClr val="accent3"/>
          </a:solidFill>
        </p:grpSpPr>
        <p:sp>
          <p:nvSpPr>
            <p:cNvPr id="78" name="Rectangle 227"/>
            <p:cNvSpPr>
              <a:spLocks noChangeArrowheads="1"/>
            </p:cNvSpPr>
            <p:nvPr/>
          </p:nvSpPr>
          <p:spPr bwMode="auto">
            <a:xfrm>
              <a:off x="3561526" y="3077423"/>
              <a:ext cx="882607" cy="31445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9" name="Freeform 228"/>
            <p:cNvSpPr>
              <a:spLocks/>
            </p:cNvSpPr>
            <p:nvPr/>
          </p:nvSpPr>
          <p:spPr bwMode="auto">
            <a:xfrm>
              <a:off x="3617909" y="2844302"/>
              <a:ext cx="125777" cy="210351"/>
            </a:xfrm>
            <a:custGeom>
              <a:avLst/>
              <a:gdLst>
                <a:gd name="T0" fmla="*/ 6 w 49"/>
                <a:gd name="T1" fmla="*/ 82 h 82"/>
                <a:gd name="T2" fmla="*/ 43 w 49"/>
                <a:gd name="T3" fmla="*/ 82 h 82"/>
                <a:gd name="T4" fmla="*/ 49 w 49"/>
                <a:gd name="T5" fmla="*/ 76 h 82"/>
                <a:gd name="T6" fmla="*/ 49 w 49"/>
                <a:gd name="T7" fmla="*/ 0 h 82"/>
                <a:gd name="T8" fmla="*/ 0 w 49"/>
                <a:gd name="T9" fmla="*/ 49 h 82"/>
                <a:gd name="T10" fmla="*/ 0 w 49"/>
                <a:gd name="T11" fmla="*/ 76 h 82"/>
                <a:gd name="T12" fmla="*/ 6 w 49"/>
                <a:gd name="T1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82">
                  <a:moveTo>
                    <a:pt x="6" y="82"/>
                  </a:moveTo>
                  <a:cubicBezTo>
                    <a:pt x="43" y="82"/>
                    <a:pt x="43" y="82"/>
                    <a:pt x="43" y="82"/>
                  </a:cubicBezTo>
                  <a:cubicBezTo>
                    <a:pt x="46" y="82"/>
                    <a:pt x="49" y="79"/>
                    <a:pt x="49" y="76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9"/>
                    <a:pt x="3" y="82"/>
                    <a:pt x="6" y="8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80" name="Freeform 229"/>
            <p:cNvSpPr>
              <a:spLocks/>
            </p:cNvSpPr>
            <p:nvPr/>
          </p:nvSpPr>
          <p:spPr bwMode="auto">
            <a:xfrm>
              <a:off x="3779467" y="2682744"/>
              <a:ext cx="122524" cy="371910"/>
            </a:xfrm>
            <a:custGeom>
              <a:avLst/>
              <a:gdLst>
                <a:gd name="T0" fmla="*/ 5 w 48"/>
                <a:gd name="T1" fmla="*/ 145 h 145"/>
                <a:gd name="T2" fmla="*/ 43 w 48"/>
                <a:gd name="T3" fmla="*/ 145 h 145"/>
                <a:gd name="T4" fmla="*/ 48 w 48"/>
                <a:gd name="T5" fmla="*/ 139 h 145"/>
                <a:gd name="T6" fmla="*/ 48 w 48"/>
                <a:gd name="T7" fmla="*/ 0 h 145"/>
                <a:gd name="T8" fmla="*/ 0 w 48"/>
                <a:gd name="T9" fmla="*/ 49 h 145"/>
                <a:gd name="T10" fmla="*/ 0 w 48"/>
                <a:gd name="T11" fmla="*/ 139 h 145"/>
                <a:gd name="T12" fmla="*/ 5 w 48"/>
                <a:gd name="T13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5">
                  <a:moveTo>
                    <a:pt x="5" y="145"/>
                  </a:moveTo>
                  <a:cubicBezTo>
                    <a:pt x="43" y="145"/>
                    <a:pt x="43" y="145"/>
                    <a:pt x="43" y="145"/>
                  </a:cubicBezTo>
                  <a:cubicBezTo>
                    <a:pt x="46" y="145"/>
                    <a:pt x="48" y="142"/>
                    <a:pt x="48" y="139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2"/>
                    <a:pt x="2" y="145"/>
                    <a:pt x="5" y="14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81" name="Freeform 230"/>
            <p:cNvSpPr>
              <a:spLocks/>
            </p:cNvSpPr>
            <p:nvPr/>
          </p:nvSpPr>
          <p:spPr bwMode="auto">
            <a:xfrm>
              <a:off x="3938857" y="2713104"/>
              <a:ext cx="124693" cy="341550"/>
            </a:xfrm>
            <a:custGeom>
              <a:avLst/>
              <a:gdLst>
                <a:gd name="T0" fmla="*/ 22 w 49"/>
                <a:gd name="T1" fmla="*/ 22 h 133"/>
                <a:gd name="T2" fmla="*/ 0 w 49"/>
                <a:gd name="T3" fmla="*/ 0 h 133"/>
                <a:gd name="T4" fmla="*/ 0 w 49"/>
                <a:gd name="T5" fmla="*/ 127 h 133"/>
                <a:gd name="T6" fmla="*/ 6 w 49"/>
                <a:gd name="T7" fmla="*/ 133 h 133"/>
                <a:gd name="T8" fmla="*/ 43 w 49"/>
                <a:gd name="T9" fmla="*/ 133 h 133"/>
                <a:gd name="T10" fmla="*/ 49 w 49"/>
                <a:gd name="T11" fmla="*/ 127 h 133"/>
                <a:gd name="T12" fmla="*/ 49 w 49"/>
                <a:gd name="T13" fmla="*/ 26 h 133"/>
                <a:gd name="T14" fmla="*/ 38 w 49"/>
                <a:gd name="T15" fmla="*/ 29 h 133"/>
                <a:gd name="T16" fmla="*/ 22 w 49"/>
                <a:gd name="T17" fmla="*/ 2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33">
                  <a:moveTo>
                    <a:pt x="22" y="2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30"/>
                    <a:pt x="3" y="133"/>
                    <a:pt x="6" y="133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6" y="133"/>
                    <a:pt x="49" y="130"/>
                    <a:pt x="49" y="127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6" y="28"/>
                    <a:pt x="42" y="29"/>
                    <a:pt x="38" y="29"/>
                  </a:cubicBezTo>
                  <a:cubicBezTo>
                    <a:pt x="32" y="29"/>
                    <a:pt x="27" y="26"/>
                    <a:pt x="22" y="2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82" name="Freeform 231"/>
            <p:cNvSpPr>
              <a:spLocks/>
            </p:cNvSpPr>
            <p:nvPr/>
          </p:nvSpPr>
          <p:spPr bwMode="auto">
            <a:xfrm>
              <a:off x="4100415" y="2624193"/>
              <a:ext cx="122524" cy="430461"/>
            </a:xfrm>
            <a:custGeom>
              <a:avLst/>
              <a:gdLst>
                <a:gd name="T0" fmla="*/ 5 w 48"/>
                <a:gd name="T1" fmla="*/ 168 h 168"/>
                <a:gd name="T2" fmla="*/ 43 w 48"/>
                <a:gd name="T3" fmla="*/ 168 h 168"/>
                <a:gd name="T4" fmla="*/ 48 w 48"/>
                <a:gd name="T5" fmla="*/ 162 h 168"/>
                <a:gd name="T6" fmla="*/ 48 w 48"/>
                <a:gd name="T7" fmla="*/ 0 h 168"/>
                <a:gd name="T8" fmla="*/ 0 w 48"/>
                <a:gd name="T9" fmla="*/ 48 h 168"/>
                <a:gd name="T10" fmla="*/ 0 w 48"/>
                <a:gd name="T11" fmla="*/ 162 h 168"/>
                <a:gd name="T12" fmla="*/ 5 w 48"/>
                <a:gd name="T1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68">
                  <a:moveTo>
                    <a:pt x="5" y="168"/>
                  </a:moveTo>
                  <a:cubicBezTo>
                    <a:pt x="43" y="168"/>
                    <a:pt x="43" y="168"/>
                    <a:pt x="43" y="168"/>
                  </a:cubicBezTo>
                  <a:cubicBezTo>
                    <a:pt x="46" y="168"/>
                    <a:pt x="48" y="165"/>
                    <a:pt x="48" y="162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5"/>
                    <a:pt x="2" y="168"/>
                    <a:pt x="5" y="16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83" name="Freeform 232"/>
            <p:cNvSpPr>
              <a:spLocks/>
            </p:cNvSpPr>
            <p:nvPr/>
          </p:nvSpPr>
          <p:spPr bwMode="auto">
            <a:xfrm>
              <a:off x="4258721" y="2513596"/>
              <a:ext cx="125777" cy="541058"/>
            </a:xfrm>
            <a:custGeom>
              <a:avLst/>
              <a:gdLst>
                <a:gd name="T0" fmla="*/ 29 w 49"/>
                <a:gd name="T1" fmla="*/ 0 h 211"/>
                <a:gd name="T2" fmla="*/ 0 w 49"/>
                <a:gd name="T3" fmla="*/ 29 h 211"/>
                <a:gd name="T4" fmla="*/ 0 w 49"/>
                <a:gd name="T5" fmla="*/ 205 h 211"/>
                <a:gd name="T6" fmla="*/ 6 w 49"/>
                <a:gd name="T7" fmla="*/ 211 h 211"/>
                <a:gd name="T8" fmla="*/ 43 w 49"/>
                <a:gd name="T9" fmla="*/ 211 h 211"/>
                <a:gd name="T10" fmla="*/ 49 w 49"/>
                <a:gd name="T11" fmla="*/ 205 h 211"/>
                <a:gd name="T12" fmla="*/ 49 w 49"/>
                <a:gd name="T13" fmla="*/ 22 h 211"/>
                <a:gd name="T14" fmla="*/ 29 w 49"/>
                <a:gd name="T15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211">
                  <a:moveTo>
                    <a:pt x="29" y="0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0" y="208"/>
                    <a:pt x="3" y="211"/>
                    <a:pt x="6" y="211"/>
                  </a:cubicBezTo>
                  <a:cubicBezTo>
                    <a:pt x="43" y="211"/>
                    <a:pt x="43" y="211"/>
                    <a:pt x="43" y="211"/>
                  </a:cubicBezTo>
                  <a:cubicBezTo>
                    <a:pt x="46" y="211"/>
                    <a:pt x="49" y="208"/>
                    <a:pt x="49" y="205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38" y="21"/>
                    <a:pt x="29" y="12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89" name="Freeform 233"/>
            <p:cNvSpPr>
              <a:spLocks/>
            </p:cNvSpPr>
            <p:nvPr/>
          </p:nvSpPr>
          <p:spPr bwMode="auto">
            <a:xfrm>
              <a:off x="3546346" y="2339026"/>
              <a:ext cx="871764" cy="610452"/>
            </a:xfrm>
            <a:custGeom>
              <a:avLst/>
              <a:gdLst>
                <a:gd name="T0" fmla="*/ 20 w 340"/>
                <a:gd name="T1" fmla="*/ 234 h 238"/>
                <a:gd name="T2" fmla="*/ 140 w 340"/>
                <a:gd name="T3" fmla="*/ 113 h 238"/>
                <a:gd name="T4" fmla="*/ 183 w 340"/>
                <a:gd name="T5" fmla="*/ 156 h 238"/>
                <a:gd name="T6" fmla="*/ 199 w 340"/>
                <a:gd name="T7" fmla="*/ 156 h 238"/>
                <a:gd name="T8" fmla="*/ 318 w 340"/>
                <a:gd name="T9" fmla="*/ 37 h 238"/>
                <a:gd name="T10" fmla="*/ 318 w 340"/>
                <a:gd name="T11" fmla="*/ 64 h 238"/>
                <a:gd name="T12" fmla="*/ 329 w 340"/>
                <a:gd name="T13" fmla="*/ 75 h 238"/>
                <a:gd name="T14" fmla="*/ 340 w 340"/>
                <a:gd name="T15" fmla="*/ 64 h 238"/>
                <a:gd name="T16" fmla="*/ 340 w 340"/>
                <a:gd name="T17" fmla="*/ 11 h 238"/>
                <a:gd name="T18" fmla="*/ 337 w 340"/>
                <a:gd name="T19" fmla="*/ 3 h 238"/>
                <a:gd name="T20" fmla="*/ 329 w 340"/>
                <a:gd name="T21" fmla="*/ 0 h 238"/>
                <a:gd name="T22" fmla="*/ 276 w 340"/>
                <a:gd name="T23" fmla="*/ 0 h 238"/>
                <a:gd name="T24" fmla="*/ 265 w 340"/>
                <a:gd name="T25" fmla="*/ 11 h 238"/>
                <a:gd name="T26" fmla="*/ 276 w 340"/>
                <a:gd name="T27" fmla="*/ 22 h 238"/>
                <a:gd name="T28" fmla="*/ 302 w 340"/>
                <a:gd name="T29" fmla="*/ 22 h 238"/>
                <a:gd name="T30" fmla="*/ 191 w 340"/>
                <a:gd name="T31" fmla="*/ 133 h 238"/>
                <a:gd name="T32" fmla="*/ 148 w 340"/>
                <a:gd name="T33" fmla="*/ 90 h 238"/>
                <a:gd name="T34" fmla="*/ 133 w 340"/>
                <a:gd name="T35" fmla="*/ 90 h 238"/>
                <a:gd name="T36" fmla="*/ 4 w 340"/>
                <a:gd name="T37" fmla="*/ 219 h 238"/>
                <a:gd name="T38" fmla="*/ 4 w 340"/>
                <a:gd name="T39" fmla="*/ 234 h 238"/>
                <a:gd name="T40" fmla="*/ 20 w 340"/>
                <a:gd name="T41" fmla="*/ 23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" h="238">
                  <a:moveTo>
                    <a:pt x="20" y="234"/>
                  </a:moveTo>
                  <a:cubicBezTo>
                    <a:pt x="140" y="113"/>
                    <a:pt x="140" y="113"/>
                    <a:pt x="140" y="113"/>
                  </a:cubicBezTo>
                  <a:cubicBezTo>
                    <a:pt x="183" y="156"/>
                    <a:pt x="183" y="156"/>
                    <a:pt x="183" y="156"/>
                  </a:cubicBezTo>
                  <a:cubicBezTo>
                    <a:pt x="188" y="160"/>
                    <a:pt x="195" y="160"/>
                    <a:pt x="199" y="156"/>
                  </a:cubicBezTo>
                  <a:cubicBezTo>
                    <a:pt x="318" y="37"/>
                    <a:pt x="318" y="37"/>
                    <a:pt x="318" y="37"/>
                  </a:cubicBezTo>
                  <a:cubicBezTo>
                    <a:pt x="318" y="64"/>
                    <a:pt x="318" y="64"/>
                    <a:pt x="318" y="64"/>
                  </a:cubicBezTo>
                  <a:cubicBezTo>
                    <a:pt x="318" y="70"/>
                    <a:pt x="323" y="75"/>
                    <a:pt x="329" y="75"/>
                  </a:cubicBezTo>
                  <a:cubicBezTo>
                    <a:pt x="335" y="75"/>
                    <a:pt x="340" y="70"/>
                    <a:pt x="340" y="64"/>
                  </a:cubicBezTo>
                  <a:cubicBezTo>
                    <a:pt x="340" y="11"/>
                    <a:pt x="340" y="11"/>
                    <a:pt x="340" y="11"/>
                  </a:cubicBezTo>
                  <a:cubicBezTo>
                    <a:pt x="340" y="8"/>
                    <a:pt x="339" y="5"/>
                    <a:pt x="337" y="3"/>
                  </a:cubicBezTo>
                  <a:cubicBezTo>
                    <a:pt x="335" y="1"/>
                    <a:pt x="332" y="0"/>
                    <a:pt x="329" y="0"/>
                  </a:cubicBezTo>
                  <a:cubicBezTo>
                    <a:pt x="276" y="0"/>
                    <a:pt x="276" y="0"/>
                    <a:pt x="276" y="0"/>
                  </a:cubicBezTo>
                  <a:cubicBezTo>
                    <a:pt x="270" y="0"/>
                    <a:pt x="265" y="4"/>
                    <a:pt x="265" y="11"/>
                  </a:cubicBezTo>
                  <a:cubicBezTo>
                    <a:pt x="265" y="17"/>
                    <a:pt x="270" y="22"/>
                    <a:pt x="276" y="22"/>
                  </a:cubicBezTo>
                  <a:cubicBezTo>
                    <a:pt x="302" y="22"/>
                    <a:pt x="302" y="22"/>
                    <a:pt x="302" y="22"/>
                  </a:cubicBezTo>
                  <a:cubicBezTo>
                    <a:pt x="191" y="133"/>
                    <a:pt x="191" y="133"/>
                    <a:pt x="191" y="133"/>
                  </a:cubicBezTo>
                  <a:cubicBezTo>
                    <a:pt x="148" y="90"/>
                    <a:pt x="148" y="90"/>
                    <a:pt x="148" y="90"/>
                  </a:cubicBezTo>
                  <a:cubicBezTo>
                    <a:pt x="144" y="86"/>
                    <a:pt x="137" y="86"/>
                    <a:pt x="133" y="90"/>
                  </a:cubicBezTo>
                  <a:cubicBezTo>
                    <a:pt x="4" y="219"/>
                    <a:pt x="4" y="219"/>
                    <a:pt x="4" y="219"/>
                  </a:cubicBezTo>
                  <a:cubicBezTo>
                    <a:pt x="0" y="223"/>
                    <a:pt x="0" y="230"/>
                    <a:pt x="4" y="234"/>
                  </a:cubicBezTo>
                  <a:cubicBezTo>
                    <a:pt x="8" y="238"/>
                    <a:pt x="15" y="238"/>
                    <a:pt x="20" y="23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90" name="组合 57"/>
          <p:cNvGrpSpPr/>
          <p:nvPr/>
        </p:nvGrpSpPr>
        <p:grpSpPr>
          <a:xfrm>
            <a:off x="9448979" y="2412928"/>
            <a:ext cx="374534" cy="371704"/>
            <a:chOff x="7078908" y="5461438"/>
            <a:chExt cx="430461" cy="427208"/>
          </a:xfrm>
          <a:solidFill>
            <a:schemeClr val="bg1">
              <a:lumMod val="50000"/>
            </a:schemeClr>
          </a:solidFill>
        </p:grpSpPr>
        <p:sp>
          <p:nvSpPr>
            <p:cNvPr id="96" name="Freeform 236"/>
            <p:cNvSpPr>
              <a:spLocks/>
            </p:cNvSpPr>
            <p:nvPr/>
          </p:nvSpPr>
          <p:spPr bwMode="auto">
            <a:xfrm>
              <a:off x="7078908" y="5461438"/>
              <a:ext cx="418534" cy="417450"/>
            </a:xfrm>
            <a:custGeom>
              <a:avLst/>
              <a:gdLst>
                <a:gd name="T0" fmla="*/ 84 w 163"/>
                <a:gd name="T1" fmla="*/ 129 h 163"/>
                <a:gd name="T2" fmla="*/ 46 w 163"/>
                <a:gd name="T3" fmla="*/ 50 h 163"/>
                <a:gd name="T4" fmla="*/ 81 w 163"/>
                <a:gd name="T5" fmla="*/ 34 h 163"/>
                <a:gd name="T6" fmla="*/ 127 w 163"/>
                <a:gd name="T7" fmla="*/ 89 h 163"/>
                <a:gd name="T8" fmla="*/ 147 w 163"/>
                <a:gd name="T9" fmla="*/ 94 h 163"/>
                <a:gd name="T10" fmla="*/ 162 w 163"/>
                <a:gd name="T11" fmla="*/ 86 h 163"/>
                <a:gd name="T12" fmla="*/ 162 w 163"/>
                <a:gd name="T13" fmla="*/ 70 h 163"/>
                <a:gd name="T14" fmla="*/ 144 w 163"/>
                <a:gd name="T15" fmla="*/ 59 h 163"/>
                <a:gd name="T16" fmla="*/ 154 w 163"/>
                <a:gd name="T17" fmla="*/ 45 h 163"/>
                <a:gd name="T18" fmla="*/ 145 w 163"/>
                <a:gd name="T19" fmla="*/ 32 h 163"/>
                <a:gd name="T20" fmla="*/ 125 w 163"/>
                <a:gd name="T21" fmla="*/ 30 h 163"/>
                <a:gd name="T22" fmla="*/ 126 w 163"/>
                <a:gd name="T23" fmla="*/ 13 h 163"/>
                <a:gd name="T24" fmla="*/ 112 w 163"/>
                <a:gd name="T25" fmla="*/ 6 h 163"/>
                <a:gd name="T26" fmla="*/ 93 w 163"/>
                <a:gd name="T27" fmla="*/ 15 h 163"/>
                <a:gd name="T28" fmla="*/ 86 w 163"/>
                <a:gd name="T29" fmla="*/ 0 h 163"/>
                <a:gd name="T30" fmla="*/ 70 w 163"/>
                <a:gd name="T31" fmla="*/ 1 h 163"/>
                <a:gd name="T32" fmla="*/ 58 w 163"/>
                <a:gd name="T33" fmla="*/ 18 h 163"/>
                <a:gd name="T34" fmla="*/ 44 w 163"/>
                <a:gd name="T35" fmla="*/ 9 h 163"/>
                <a:gd name="T36" fmla="*/ 31 w 163"/>
                <a:gd name="T37" fmla="*/ 17 h 163"/>
                <a:gd name="T38" fmla="*/ 31 w 163"/>
                <a:gd name="T39" fmla="*/ 36 h 163"/>
                <a:gd name="T40" fmla="*/ 15 w 163"/>
                <a:gd name="T41" fmla="*/ 33 h 163"/>
                <a:gd name="T42" fmla="*/ 8 w 163"/>
                <a:gd name="T43" fmla="*/ 47 h 163"/>
                <a:gd name="T44" fmla="*/ 18 w 163"/>
                <a:gd name="T45" fmla="*/ 59 h 163"/>
                <a:gd name="T46" fmla="*/ 0 w 163"/>
                <a:gd name="T47" fmla="*/ 73 h 163"/>
                <a:gd name="T48" fmla="*/ 0 w 163"/>
                <a:gd name="T49" fmla="*/ 88 h 163"/>
                <a:gd name="T50" fmla="*/ 15 w 163"/>
                <a:gd name="T51" fmla="*/ 94 h 163"/>
                <a:gd name="T52" fmla="*/ 6 w 163"/>
                <a:gd name="T53" fmla="*/ 114 h 163"/>
                <a:gd name="T54" fmla="*/ 15 w 163"/>
                <a:gd name="T55" fmla="*/ 128 h 163"/>
                <a:gd name="T56" fmla="*/ 30 w 163"/>
                <a:gd name="T57" fmla="*/ 125 h 163"/>
                <a:gd name="T58" fmla="*/ 33 w 163"/>
                <a:gd name="T59" fmla="*/ 148 h 163"/>
                <a:gd name="T60" fmla="*/ 47 w 163"/>
                <a:gd name="T61" fmla="*/ 155 h 163"/>
                <a:gd name="T62" fmla="*/ 59 w 163"/>
                <a:gd name="T63" fmla="*/ 145 h 163"/>
                <a:gd name="T64" fmla="*/ 72 w 163"/>
                <a:gd name="T65" fmla="*/ 163 h 163"/>
                <a:gd name="T66" fmla="*/ 88 w 163"/>
                <a:gd name="T67" fmla="*/ 162 h 163"/>
                <a:gd name="T68" fmla="*/ 94 w 163"/>
                <a:gd name="T69" fmla="*/ 148 h 163"/>
                <a:gd name="T70" fmla="*/ 89 w 163"/>
                <a:gd name="T71" fmla="*/ 12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3" h="163">
                  <a:moveTo>
                    <a:pt x="89" y="128"/>
                  </a:moveTo>
                  <a:cubicBezTo>
                    <a:pt x="88" y="128"/>
                    <a:pt x="86" y="129"/>
                    <a:pt x="84" y="129"/>
                  </a:cubicBezTo>
                  <a:cubicBezTo>
                    <a:pt x="58" y="130"/>
                    <a:pt x="36" y="110"/>
                    <a:pt x="35" y="84"/>
                  </a:cubicBezTo>
                  <a:cubicBezTo>
                    <a:pt x="34" y="71"/>
                    <a:pt x="38" y="59"/>
                    <a:pt x="46" y="50"/>
                  </a:cubicBezTo>
                  <a:cubicBezTo>
                    <a:pt x="55" y="40"/>
                    <a:pt x="66" y="35"/>
                    <a:pt x="79" y="34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106" y="34"/>
                    <a:pt x="127" y="54"/>
                    <a:pt x="128" y="79"/>
                  </a:cubicBezTo>
                  <a:cubicBezTo>
                    <a:pt x="128" y="82"/>
                    <a:pt x="128" y="85"/>
                    <a:pt x="127" y="89"/>
                  </a:cubicBezTo>
                  <a:cubicBezTo>
                    <a:pt x="144" y="105"/>
                    <a:pt x="144" y="105"/>
                    <a:pt x="144" y="105"/>
                  </a:cubicBezTo>
                  <a:cubicBezTo>
                    <a:pt x="145" y="101"/>
                    <a:pt x="146" y="97"/>
                    <a:pt x="147" y="94"/>
                  </a:cubicBezTo>
                  <a:cubicBezTo>
                    <a:pt x="163" y="90"/>
                    <a:pt x="163" y="90"/>
                    <a:pt x="163" y="90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2" y="75"/>
                    <a:pt x="162" y="75"/>
                    <a:pt x="162" y="75"/>
                  </a:cubicBezTo>
                  <a:cubicBezTo>
                    <a:pt x="162" y="70"/>
                    <a:pt x="162" y="70"/>
                    <a:pt x="162" y="70"/>
                  </a:cubicBezTo>
                  <a:cubicBezTo>
                    <a:pt x="147" y="69"/>
                    <a:pt x="147" y="69"/>
                    <a:pt x="147" y="69"/>
                  </a:cubicBezTo>
                  <a:cubicBezTo>
                    <a:pt x="146" y="66"/>
                    <a:pt x="145" y="62"/>
                    <a:pt x="144" y="59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48" y="35"/>
                    <a:pt x="148" y="35"/>
                    <a:pt x="148" y="35"/>
                  </a:cubicBezTo>
                  <a:cubicBezTo>
                    <a:pt x="145" y="32"/>
                    <a:pt x="145" y="32"/>
                    <a:pt x="145" y="32"/>
                  </a:cubicBezTo>
                  <a:cubicBezTo>
                    <a:pt x="132" y="38"/>
                    <a:pt x="132" y="38"/>
                    <a:pt x="132" y="38"/>
                  </a:cubicBezTo>
                  <a:cubicBezTo>
                    <a:pt x="130" y="35"/>
                    <a:pt x="127" y="32"/>
                    <a:pt x="125" y="30"/>
                  </a:cubicBezTo>
                  <a:cubicBezTo>
                    <a:pt x="130" y="15"/>
                    <a:pt x="130" y="15"/>
                    <a:pt x="130" y="15"/>
                  </a:cubicBezTo>
                  <a:cubicBezTo>
                    <a:pt x="126" y="13"/>
                    <a:pt x="126" y="13"/>
                    <a:pt x="126" y="13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0" y="17"/>
                    <a:pt x="97" y="16"/>
                    <a:pt x="93" y="15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65" y="16"/>
                    <a:pt x="62" y="17"/>
                    <a:pt x="58" y="18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5" y="32"/>
                    <a:pt x="33" y="34"/>
                    <a:pt x="31" y="36"/>
                  </a:cubicBezTo>
                  <a:cubicBezTo>
                    <a:pt x="31" y="37"/>
                    <a:pt x="30" y="37"/>
                    <a:pt x="30" y="38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7" y="63"/>
                    <a:pt x="16" y="66"/>
                    <a:pt x="15" y="69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15" y="94"/>
                    <a:pt x="15" y="94"/>
                    <a:pt x="15" y="94"/>
                  </a:cubicBezTo>
                  <a:cubicBezTo>
                    <a:pt x="16" y="97"/>
                    <a:pt x="17" y="101"/>
                    <a:pt x="18" y="104"/>
                  </a:cubicBezTo>
                  <a:cubicBezTo>
                    <a:pt x="6" y="114"/>
                    <a:pt x="6" y="114"/>
                    <a:pt x="6" y="114"/>
                  </a:cubicBezTo>
                  <a:cubicBezTo>
                    <a:pt x="9" y="118"/>
                    <a:pt x="9" y="118"/>
                    <a:pt x="9" y="118"/>
                  </a:cubicBezTo>
                  <a:cubicBezTo>
                    <a:pt x="15" y="128"/>
                    <a:pt x="15" y="128"/>
                    <a:pt x="15" y="128"/>
                  </a:cubicBezTo>
                  <a:cubicBezTo>
                    <a:pt x="17" y="131"/>
                    <a:pt x="17" y="131"/>
                    <a:pt x="17" y="131"/>
                  </a:cubicBezTo>
                  <a:cubicBezTo>
                    <a:pt x="30" y="125"/>
                    <a:pt x="30" y="125"/>
                    <a:pt x="30" y="125"/>
                  </a:cubicBezTo>
                  <a:cubicBezTo>
                    <a:pt x="33" y="128"/>
                    <a:pt x="35" y="130"/>
                    <a:pt x="38" y="133"/>
                  </a:cubicBezTo>
                  <a:cubicBezTo>
                    <a:pt x="33" y="148"/>
                    <a:pt x="33" y="148"/>
                    <a:pt x="33" y="148"/>
                  </a:cubicBezTo>
                  <a:cubicBezTo>
                    <a:pt x="37" y="150"/>
                    <a:pt x="37" y="150"/>
                    <a:pt x="37" y="150"/>
                  </a:cubicBezTo>
                  <a:cubicBezTo>
                    <a:pt x="47" y="155"/>
                    <a:pt x="47" y="155"/>
                    <a:pt x="47" y="155"/>
                  </a:cubicBezTo>
                  <a:cubicBezTo>
                    <a:pt x="51" y="157"/>
                    <a:pt x="51" y="157"/>
                    <a:pt x="51" y="157"/>
                  </a:cubicBezTo>
                  <a:cubicBezTo>
                    <a:pt x="59" y="145"/>
                    <a:pt x="59" y="145"/>
                    <a:pt x="59" y="145"/>
                  </a:cubicBezTo>
                  <a:cubicBezTo>
                    <a:pt x="62" y="146"/>
                    <a:pt x="66" y="147"/>
                    <a:pt x="69" y="148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7" y="163"/>
                    <a:pt x="77" y="163"/>
                    <a:pt x="77" y="163"/>
                  </a:cubicBezTo>
                  <a:cubicBezTo>
                    <a:pt x="88" y="162"/>
                    <a:pt x="88" y="162"/>
                    <a:pt x="88" y="162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4" y="148"/>
                    <a:pt x="94" y="148"/>
                    <a:pt x="94" y="148"/>
                  </a:cubicBezTo>
                  <a:cubicBezTo>
                    <a:pt x="98" y="147"/>
                    <a:pt x="102" y="146"/>
                    <a:pt x="105" y="144"/>
                  </a:cubicBezTo>
                  <a:lnTo>
                    <a:pt x="89" y="128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97" name="Freeform 237"/>
            <p:cNvSpPr>
              <a:spLocks/>
            </p:cNvSpPr>
            <p:nvPr/>
          </p:nvSpPr>
          <p:spPr bwMode="auto">
            <a:xfrm>
              <a:off x="7197095" y="5576372"/>
              <a:ext cx="312274" cy="312274"/>
            </a:xfrm>
            <a:custGeom>
              <a:avLst/>
              <a:gdLst>
                <a:gd name="T0" fmla="*/ 122 w 122"/>
                <a:gd name="T1" fmla="*/ 101 h 122"/>
                <a:gd name="T2" fmla="*/ 119 w 122"/>
                <a:gd name="T3" fmla="*/ 94 h 122"/>
                <a:gd name="T4" fmla="*/ 67 w 122"/>
                <a:gd name="T5" fmla="*/ 43 h 122"/>
                <a:gd name="T6" fmla="*/ 58 w 122"/>
                <a:gd name="T7" fmla="*/ 12 h 122"/>
                <a:gd name="T8" fmla="*/ 23 w 122"/>
                <a:gd name="T9" fmla="*/ 5 h 122"/>
                <a:gd name="T10" fmla="*/ 41 w 122"/>
                <a:gd name="T11" fmla="*/ 23 h 122"/>
                <a:gd name="T12" fmla="*/ 41 w 122"/>
                <a:gd name="T13" fmla="*/ 29 h 122"/>
                <a:gd name="T14" fmla="*/ 29 w 122"/>
                <a:gd name="T15" fmla="*/ 41 h 122"/>
                <a:gd name="T16" fmla="*/ 23 w 122"/>
                <a:gd name="T17" fmla="*/ 41 h 122"/>
                <a:gd name="T18" fmla="*/ 5 w 122"/>
                <a:gd name="T19" fmla="*/ 23 h 122"/>
                <a:gd name="T20" fmla="*/ 12 w 122"/>
                <a:gd name="T21" fmla="*/ 58 h 122"/>
                <a:gd name="T22" fmla="*/ 43 w 122"/>
                <a:gd name="T23" fmla="*/ 67 h 122"/>
                <a:gd name="T24" fmla="*/ 94 w 122"/>
                <a:gd name="T25" fmla="*/ 119 h 122"/>
                <a:gd name="T26" fmla="*/ 101 w 122"/>
                <a:gd name="T27" fmla="*/ 122 h 122"/>
                <a:gd name="T28" fmla="*/ 122 w 122"/>
                <a:gd name="T29" fmla="*/ 10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2">
                  <a:moveTo>
                    <a:pt x="122" y="101"/>
                  </a:moveTo>
                  <a:cubicBezTo>
                    <a:pt x="122" y="99"/>
                    <a:pt x="121" y="95"/>
                    <a:pt x="119" y="94"/>
                  </a:cubicBezTo>
                  <a:cubicBezTo>
                    <a:pt x="102" y="77"/>
                    <a:pt x="84" y="60"/>
                    <a:pt x="67" y="43"/>
                  </a:cubicBezTo>
                  <a:cubicBezTo>
                    <a:pt x="69" y="32"/>
                    <a:pt x="66" y="21"/>
                    <a:pt x="58" y="12"/>
                  </a:cubicBezTo>
                  <a:cubicBezTo>
                    <a:pt x="49" y="3"/>
                    <a:pt x="35" y="0"/>
                    <a:pt x="23" y="5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2" y="25"/>
                    <a:pt x="42" y="27"/>
                    <a:pt x="41" y="29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3"/>
                    <a:pt x="25" y="43"/>
                    <a:pt x="23" y="41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0" y="35"/>
                    <a:pt x="3" y="49"/>
                    <a:pt x="12" y="58"/>
                  </a:cubicBezTo>
                  <a:cubicBezTo>
                    <a:pt x="20" y="66"/>
                    <a:pt x="32" y="69"/>
                    <a:pt x="43" y="67"/>
                  </a:cubicBezTo>
                  <a:cubicBezTo>
                    <a:pt x="60" y="84"/>
                    <a:pt x="77" y="102"/>
                    <a:pt x="94" y="119"/>
                  </a:cubicBezTo>
                  <a:cubicBezTo>
                    <a:pt x="95" y="121"/>
                    <a:pt x="98" y="122"/>
                    <a:pt x="101" y="122"/>
                  </a:cubicBezTo>
                  <a:cubicBezTo>
                    <a:pt x="111" y="120"/>
                    <a:pt x="120" y="112"/>
                    <a:pt x="122" y="10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98" name="组合 60"/>
          <p:cNvGrpSpPr/>
          <p:nvPr/>
        </p:nvGrpSpPr>
        <p:grpSpPr>
          <a:xfrm>
            <a:off x="7819445" y="3307859"/>
            <a:ext cx="421704" cy="483972"/>
            <a:chOff x="2733098" y="4187405"/>
            <a:chExt cx="484675" cy="556238"/>
          </a:xfrm>
          <a:solidFill>
            <a:schemeClr val="bg1">
              <a:lumMod val="50000"/>
            </a:schemeClr>
          </a:solidFill>
        </p:grpSpPr>
        <p:sp>
          <p:nvSpPr>
            <p:cNvPr id="99" name="Oval 302"/>
            <p:cNvSpPr>
              <a:spLocks noChangeArrowheads="1"/>
            </p:cNvSpPr>
            <p:nvPr/>
          </p:nvSpPr>
          <p:spPr bwMode="auto">
            <a:xfrm>
              <a:off x="2849117" y="4187405"/>
              <a:ext cx="84574" cy="10734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0" name="Freeform 303"/>
            <p:cNvSpPr>
              <a:spLocks noEditPoints="1"/>
            </p:cNvSpPr>
            <p:nvPr/>
          </p:nvSpPr>
          <p:spPr bwMode="auto">
            <a:xfrm>
              <a:off x="2733098" y="4304508"/>
              <a:ext cx="310105" cy="439135"/>
            </a:xfrm>
            <a:custGeom>
              <a:avLst/>
              <a:gdLst>
                <a:gd name="T0" fmla="*/ 121 w 121"/>
                <a:gd name="T1" fmla="*/ 26 h 171"/>
                <a:gd name="T2" fmla="*/ 120 w 121"/>
                <a:gd name="T3" fmla="*/ 26 h 171"/>
                <a:gd name="T4" fmla="*/ 114 w 121"/>
                <a:gd name="T5" fmla="*/ 21 h 171"/>
                <a:gd name="T6" fmla="*/ 90 w 121"/>
                <a:gd name="T7" fmla="*/ 3 h 171"/>
                <a:gd name="T8" fmla="*/ 84 w 121"/>
                <a:gd name="T9" fmla="*/ 1 h 171"/>
                <a:gd name="T10" fmla="*/ 76 w 121"/>
                <a:gd name="T11" fmla="*/ 1 h 171"/>
                <a:gd name="T12" fmla="*/ 74 w 121"/>
                <a:gd name="T13" fmla="*/ 11 h 171"/>
                <a:gd name="T14" fmla="*/ 67 w 121"/>
                <a:gd name="T15" fmla="*/ 42 h 171"/>
                <a:gd name="T16" fmla="*/ 67 w 121"/>
                <a:gd name="T17" fmla="*/ 7 h 171"/>
                <a:gd name="T18" fmla="*/ 58 w 121"/>
                <a:gd name="T19" fmla="*/ 0 h 171"/>
                <a:gd name="T20" fmla="*/ 58 w 121"/>
                <a:gd name="T21" fmla="*/ 9 h 171"/>
                <a:gd name="T22" fmla="*/ 45 w 121"/>
                <a:gd name="T23" fmla="*/ 18 h 171"/>
                <a:gd name="T24" fmla="*/ 40 w 121"/>
                <a:gd name="T25" fmla="*/ 7 h 171"/>
                <a:gd name="T26" fmla="*/ 47 w 121"/>
                <a:gd name="T27" fmla="*/ 0 h 171"/>
                <a:gd name="T28" fmla="*/ 38 w 121"/>
                <a:gd name="T29" fmla="*/ 1 h 171"/>
                <a:gd name="T30" fmla="*/ 3 w 121"/>
                <a:gd name="T31" fmla="*/ 35 h 171"/>
                <a:gd name="T32" fmla="*/ 3 w 121"/>
                <a:gd name="T33" fmla="*/ 36 h 171"/>
                <a:gd name="T34" fmla="*/ 1 w 121"/>
                <a:gd name="T35" fmla="*/ 48 h 171"/>
                <a:gd name="T36" fmla="*/ 2 w 121"/>
                <a:gd name="T37" fmla="*/ 48 h 171"/>
                <a:gd name="T38" fmla="*/ 2 w 121"/>
                <a:gd name="T39" fmla="*/ 50 h 171"/>
                <a:gd name="T40" fmla="*/ 6 w 121"/>
                <a:gd name="T41" fmla="*/ 57 h 171"/>
                <a:gd name="T42" fmla="*/ 20 w 121"/>
                <a:gd name="T43" fmla="*/ 85 h 171"/>
                <a:gd name="T44" fmla="*/ 33 w 121"/>
                <a:gd name="T45" fmla="*/ 90 h 171"/>
                <a:gd name="T46" fmla="*/ 35 w 121"/>
                <a:gd name="T47" fmla="*/ 90 h 171"/>
                <a:gd name="T48" fmla="*/ 60 w 121"/>
                <a:gd name="T49" fmla="*/ 171 h 171"/>
                <a:gd name="T50" fmla="*/ 56 w 121"/>
                <a:gd name="T51" fmla="*/ 110 h 171"/>
                <a:gd name="T52" fmla="*/ 89 w 121"/>
                <a:gd name="T53" fmla="*/ 33 h 171"/>
                <a:gd name="T54" fmla="*/ 93 w 121"/>
                <a:gd name="T55" fmla="*/ 31 h 171"/>
                <a:gd name="T56" fmla="*/ 75 w 121"/>
                <a:gd name="T57" fmla="*/ 45 h 171"/>
                <a:gd name="T58" fmla="*/ 89 w 121"/>
                <a:gd name="T59" fmla="*/ 33 h 171"/>
                <a:gd name="T60" fmla="*/ 30 w 121"/>
                <a:gd name="T61" fmla="*/ 55 h 171"/>
                <a:gd name="T62" fmla="*/ 24 w 121"/>
                <a:gd name="T63" fmla="*/ 44 h 171"/>
                <a:gd name="T64" fmla="*/ 33 w 121"/>
                <a:gd name="T65" fmla="*/ 6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1" h="171">
                  <a:moveTo>
                    <a:pt x="120" y="42"/>
                  </a:moveTo>
                  <a:cubicBezTo>
                    <a:pt x="120" y="35"/>
                    <a:pt x="121" y="24"/>
                    <a:pt x="121" y="26"/>
                  </a:cubicBezTo>
                  <a:cubicBezTo>
                    <a:pt x="121" y="26"/>
                    <a:pt x="121" y="26"/>
                    <a:pt x="121" y="26"/>
                  </a:cubicBezTo>
                  <a:cubicBezTo>
                    <a:pt x="120" y="26"/>
                    <a:pt x="120" y="26"/>
                    <a:pt x="120" y="26"/>
                  </a:cubicBezTo>
                  <a:cubicBezTo>
                    <a:pt x="118" y="24"/>
                    <a:pt x="118" y="24"/>
                    <a:pt x="118" y="24"/>
                  </a:cubicBezTo>
                  <a:cubicBezTo>
                    <a:pt x="114" y="21"/>
                    <a:pt x="114" y="21"/>
                    <a:pt x="114" y="21"/>
                  </a:cubicBezTo>
                  <a:cubicBezTo>
                    <a:pt x="106" y="15"/>
                    <a:pt x="106" y="15"/>
                    <a:pt x="106" y="15"/>
                  </a:cubicBezTo>
                  <a:cubicBezTo>
                    <a:pt x="90" y="3"/>
                    <a:pt x="90" y="3"/>
                    <a:pt x="90" y="3"/>
                  </a:cubicBezTo>
                  <a:cubicBezTo>
                    <a:pt x="88" y="2"/>
                    <a:pt x="86" y="1"/>
                    <a:pt x="84" y="1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1" y="1"/>
                    <a:pt x="78" y="1"/>
                    <a:pt x="76" y="0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83" y="7"/>
                    <a:pt x="83" y="7"/>
                    <a:pt x="83" y="7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5" y="1"/>
                    <a:pt x="42" y="1"/>
                    <a:pt x="39" y="1"/>
                  </a:cubicBezTo>
                  <a:cubicBezTo>
                    <a:pt x="39" y="1"/>
                    <a:pt x="39" y="1"/>
                    <a:pt x="38" y="1"/>
                  </a:cubicBezTo>
                  <a:cubicBezTo>
                    <a:pt x="36" y="2"/>
                    <a:pt x="33" y="3"/>
                    <a:pt x="31" y="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0" y="60"/>
                    <a:pt x="2" y="42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6" y="57"/>
                    <a:pt x="6" y="57"/>
                    <a:pt x="6" y="57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20" y="85"/>
                    <a:pt x="20" y="85"/>
                    <a:pt x="20" y="85"/>
                  </a:cubicBezTo>
                  <a:cubicBezTo>
                    <a:pt x="24" y="82"/>
                    <a:pt x="29" y="80"/>
                    <a:pt x="33" y="78"/>
                  </a:cubicBezTo>
                  <a:cubicBezTo>
                    <a:pt x="33" y="82"/>
                    <a:pt x="33" y="86"/>
                    <a:pt x="33" y="90"/>
                  </a:cubicBezTo>
                  <a:cubicBezTo>
                    <a:pt x="33" y="90"/>
                    <a:pt x="33" y="90"/>
                    <a:pt x="33" y="90"/>
                  </a:cubicBezTo>
                  <a:cubicBezTo>
                    <a:pt x="33" y="90"/>
                    <a:pt x="34" y="90"/>
                    <a:pt x="35" y="90"/>
                  </a:cubicBezTo>
                  <a:cubicBezTo>
                    <a:pt x="37" y="171"/>
                    <a:pt x="37" y="171"/>
                    <a:pt x="37" y="171"/>
                  </a:cubicBezTo>
                  <a:cubicBezTo>
                    <a:pt x="60" y="171"/>
                    <a:pt x="60" y="171"/>
                    <a:pt x="60" y="171"/>
                  </a:cubicBezTo>
                  <a:cubicBezTo>
                    <a:pt x="61" y="161"/>
                    <a:pt x="61" y="148"/>
                    <a:pt x="61" y="134"/>
                  </a:cubicBezTo>
                  <a:cubicBezTo>
                    <a:pt x="58" y="127"/>
                    <a:pt x="56" y="118"/>
                    <a:pt x="56" y="110"/>
                  </a:cubicBezTo>
                  <a:cubicBezTo>
                    <a:pt x="56" y="74"/>
                    <a:pt x="84" y="44"/>
                    <a:pt x="120" y="42"/>
                  </a:cubicBezTo>
                  <a:close/>
                  <a:moveTo>
                    <a:pt x="89" y="33"/>
                  </a:moveTo>
                  <a:cubicBezTo>
                    <a:pt x="89" y="31"/>
                    <a:pt x="89" y="29"/>
                    <a:pt x="89" y="27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6" y="33"/>
                    <a:pt x="96" y="33"/>
                    <a:pt x="96" y="33"/>
                  </a:cubicBezTo>
                  <a:cubicBezTo>
                    <a:pt x="75" y="45"/>
                    <a:pt x="75" y="45"/>
                    <a:pt x="75" y="45"/>
                  </a:cubicBezTo>
                  <a:cubicBezTo>
                    <a:pt x="74" y="42"/>
                    <a:pt x="74" y="42"/>
                    <a:pt x="74" y="42"/>
                  </a:cubicBezTo>
                  <a:lnTo>
                    <a:pt x="89" y="33"/>
                  </a:lnTo>
                  <a:close/>
                  <a:moveTo>
                    <a:pt x="33" y="60"/>
                  </a:moveTo>
                  <a:cubicBezTo>
                    <a:pt x="30" y="55"/>
                    <a:pt x="30" y="55"/>
                    <a:pt x="30" y="55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41"/>
                    <a:pt x="33" y="50"/>
                    <a:pt x="33" y="6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1" name="Freeform 304"/>
            <p:cNvSpPr>
              <a:spLocks/>
            </p:cNvSpPr>
            <p:nvPr/>
          </p:nvSpPr>
          <p:spPr bwMode="auto">
            <a:xfrm>
              <a:off x="2897909" y="4668827"/>
              <a:ext cx="60720" cy="74816"/>
            </a:xfrm>
            <a:custGeom>
              <a:avLst/>
              <a:gdLst>
                <a:gd name="T0" fmla="*/ 0 w 24"/>
                <a:gd name="T1" fmla="*/ 0 h 29"/>
                <a:gd name="T2" fmla="*/ 1 w 24"/>
                <a:gd name="T3" fmla="*/ 29 h 29"/>
                <a:gd name="T4" fmla="*/ 24 w 24"/>
                <a:gd name="T5" fmla="*/ 29 h 29"/>
                <a:gd name="T6" fmla="*/ 24 w 24"/>
                <a:gd name="T7" fmla="*/ 26 h 29"/>
                <a:gd name="T8" fmla="*/ 0 w 24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9">
                  <a:moveTo>
                    <a:pt x="0" y="0"/>
                  </a:moveTo>
                  <a:cubicBezTo>
                    <a:pt x="1" y="29"/>
                    <a:pt x="1" y="29"/>
                    <a:pt x="1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8"/>
                    <a:pt x="24" y="27"/>
                    <a:pt x="24" y="26"/>
                  </a:cubicBezTo>
                  <a:cubicBezTo>
                    <a:pt x="14" y="19"/>
                    <a:pt x="6" y="1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2" name="Freeform 305"/>
            <p:cNvSpPr>
              <a:spLocks/>
            </p:cNvSpPr>
            <p:nvPr/>
          </p:nvSpPr>
          <p:spPr bwMode="auto">
            <a:xfrm>
              <a:off x="3035614" y="4422694"/>
              <a:ext cx="54214" cy="41203"/>
            </a:xfrm>
            <a:custGeom>
              <a:avLst/>
              <a:gdLst>
                <a:gd name="T0" fmla="*/ 43 w 50"/>
                <a:gd name="T1" fmla="*/ 0 h 38"/>
                <a:gd name="T2" fmla="*/ 36 w 50"/>
                <a:gd name="T3" fmla="*/ 0 h 38"/>
                <a:gd name="T4" fmla="*/ 14 w 50"/>
                <a:gd name="T5" fmla="*/ 0 h 38"/>
                <a:gd name="T6" fmla="*/ 7 w 50"/>
                <a:gd name="T7" fmla="*/ 0 h 38"/>
                <a:gd name="T8" fmla="*/ 0 w 50"/>
                <a:gd name="T9" fmla="*/ 38 h 38"/>
                <a:gd name="T10" fmla="*/ 14 w 50"/>
                <a:gd name="T11" fmla="*/ 38 h 38"/>
                <a:gd name="T12" fmla="*/ 36 w 50"/>
                <a:gd name="T13" fmla="*/ 38 h 38"/>
                <a:gd name="T14" fmla="*/ 50 w 50"/>
                <a:gd name="T15" fmla="*/ 38 h 38"/>
                <a:gd name="T16" fmla="*/ 43 w 50"/>
                <a:gd name="T1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38">
                  <a:moveTo>
                    <a:pt x="43" y="0"/>
                  </a:moveTo>
                  <a:lnTo>
                    <a:pt x="36" y="0"/>
                  </a:lnTo>
                  <a:lnTo>
                    <a:pt x="14" y="0"/>
                  </a:lnTo>
                  <a:lnTo>
                    <a:pt x="7" y="0"/>
                  </a:lnTo>
                  <a:lnTo>
                    <a:pt x="0" y="38"/>
                  </a:lnTo>
                  <a:lnTo>
                    <a:pt x="14" y="38"/>
                  </a:lnTo>
                  <a:lnTo>
                    <a:pt x="36" y="38"/>
                  </a:lnTo>
                  <a:lnTo>
                    <a:pt x="50" y="38"/>
                  </a:lnTo>
                  <a:lnTo>
                    <a:pt x="43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19" name="Freeform 306"/>
            <p:cNvSpPr>
              <a:spLocks/>
            </p:cNvSpPr>
            <p:nvPr/>
          </p:nvSpPr>
          <p:spPr bwMode="auto">
            <a:xfrm>
              <a:off x="2964051" y="4430285"/>
              <a:ext cx="61805" cy="59636"/>
            </a:xfrm>
            <a:custGeom>
              <a:avLst/>
              <a:gdLst>
                <a:gd name="T0" fmla="*/ 33 w 57"/>
                <a:gd name="T1" fmla="*/ 0 h 55"/>
                <a:gd name="T2" fmla="*/ 26 w 57"/>
                <a:gd name="T3" fmla="*/ 5 h 55"/>
                <a:gd name="T4" fmla="*/ 7 w 57"/>
                <a:gd name="T5" fmla="*/ 14 h 55"/>
                <a:gd name="T6" fmla="*/ 0 w 57"/>
                <a:gd name="T7" fmla="*/ 19 h 55"/>
                <a:gd name="T8" fmla="*/ 14 w 57"/>
                <a:gd name="T9" fmla="*/ 55 h 55"/>
                <a:gd name="T10" fmla="*/ 28 w 57"/>
                <a:gd name="T11" fmla="*/ 47 h 55"/>
                <a:gd name="T12" fmla="*/ 45 w 57"/>
                <a:gd name="T13" fmla="*/ 38 h 55"/>
                <a:gd name="T14" fmla="*/ 57 w 57"/>
                <a:gd name="T15" fmla="*/ 31 h 55"/>
                <a:gd name="T16" fmla="*/ 33 w 57"/>
                <a:gd name="T1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5">
                  <a:moveTo>
                    <a:pt x="33" y="0"/>
                  </a:moveTo>
                  <a:lnTo>
                    <a:pt x="26" y="5"/>
                  </a:lnTo>
                  <a:lnTo>
                    <a:pt x="7" y="14"/>
                  </a:lnTo>
                  <a:lnTo>
                    <a:pt x="0" y="19"/>
                  </a:lnTo>
                  <a:lnTo>
                    <a:pt x="14" y="55"/>
                  </a:lnTo>
                  <a:lnTo>
                    <a:pt x="28" y="47"/>
                  </a:lnTo>
                  <a:lnTo>
                    <a:pt x="45" y="38"/>
                  </a:lnTo>
                  <a:lnTo>
                    <a:pt x="57" y="31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0" name="Freeform 307"/>
            <p:cNvSpPr>
              <a:spLocks/>
            </p:cNvSpPr>
            <p:nvPr/>
          </p:nvSpPr>
          <p:spPr bwMode="auto">
            <a:xfrm>
              <a:off x="2909837" y="4479077"/>
              <a:ext cx="61805" cy="61805"/>
            </a:xfrm>
            <a:custGeom>
              <a:avLst/>
              <a:gdLst>
                <a:gd name="T0" fmla="*/ 19 w 57"/>
                <a:gd name="T1" fmla="*/ 0 h 57"/>
                <a:gd name="T2" fmla="*/ 15 w 57"/>
                <a:gd name="T3" fmla="*/ 7 h 57"/>
                <a:gd name="T4" fmla="*/ 5 w 57"/>
                <a:gd name="T5" fmla="*/ 26 h 57"/>
                <a:gd name="T6" fmla="*/ 0 w 57"/>
                <a:gd name="T7" fmla="*/ 33 h 57"/>
                <a:gd name="T8" fmla="*/ 31 w 57"/>
                <a:gd name="T9" fmla="*/ 57 h 57"/>
                <a:gd name="T10" fmla="*/ 38 w 57"/>
                <a:gd name="T11" fmla="*/ 45 h 57"/>
                <a:gd name="T12" fmla="*/ 50 w 57"/>
                <a:gd name="T13" fmla="*/ 26 h 57"/>
                <a:gd name="T14" fmla="*/ 57 w 57"/>
                <a:gd name="T15" fmla="*/ 14 h 57"/>
                <a:gd name="T16" fmla="*/ 19 w 57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19" y="0"/>
                  </a:moveTo>
                  <a:lnTo>
                    <a:pt x="15" y="7"/>
                  </a:lnTo>
                  <a:lnTo>
                    <a:pt x="5" y="26"/>
                  </a:lnTo>
                  <a:lnTo>
                    <a:pt x="0" y="33"/>
                  </a:lnTo>
                  <a:lnTo>
                    <a:pt x="31" y="57"/>
                  </a:lnTo>
                  <a:lnTo>
                    <a:pt x="38" y="45"/>
                  </a:lnTo>
                  <a:lnTo>
                    <a:pt x="50" y="26"/>
                  </a:lnTo>
                  <a:lnTo>
                    <a:pt x="57" y="14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1" name="Freeform 308"/>
            <p:cNvSpPr>
              <a:spLocks/>
            </p:cNvSpPr>
            <p:nvPr/>
          </p:nvSpPr>
          <p:spPr bwMode="auto">
            <a:xfrm>
              <a:off x="2897909" y="4550640"/>
              <a:ext cx="40119" cy="52046"/>
            </a:xfrm>
            <a:custGeom>
              <a:avLst/>
              <a:gdLst>
                <a:gd name="T0" fmla="*/ 0 w 37"/>
                <a:gd name="T1" fmla="*/ 5 h 48"/>
                <a:gd name="T2" fmla="*/ 0 w 37"/>
                <a:gd name="T3" fmla="*/ 14 h 48"/>
                <a:gd name="T4" fmla="*/ 0 w 37"/>
                <a:gd name="T5" fmla="*/ 33 h 48"/>
                <a:gd name="T6" fmla="*/ 0 w 37"/>
                <a:gd name="T7" fmla="*/ 43 h 48"/>
                <a:gd name="T8" fmla="*/ 37 w 37"/>
                <a:gd name="T9" fmla="*/ 48 h 48"/>
                <a:gd name="T10" fmla="*/ 37 w 37"/>
                <a:gd name="T11" fmla="*/ 33 h 48"/>
                <a:gd name="T12" fmla="*/ 37 w 37"/>
                <a:gd name="T13" fmla="*/ 14 h 48"/>
                <a:gd name="T14" fmla="*/ 37 w 37"/>
                <a:gd name="T15" fmla="*/ 0 h 48"/>
                <a:gd name="T16" fmla="*/ 0 w 37"/>
                <a:gd name="T17" fmla="*/ 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48">
                  <a:moveTo>
                    <a:pt x="0" y="5"/>
                  </a:moveTo>
                  <a:lnTo>
                    <a:pt x="0" y="14"/>
                  </a:lnTo>
                  <a:lnTo>
                    <a:pt x="0" y="33"/>
                  </a:lnTo>
                  <a:lnTo>
                    <a:pt x="0" y="43"/>
                  </a:lnTo>
                  <a:lnTo>
                    <a:pt x="37" y="48"/>
                  </a:lnTo>
                  <a:lnTo>
                    <a:pt x="37" y="33"/>
                  </a:lnTo>
                  <a:lnTo>
                    <a:pt x="37" y="14"/>
                  </a:lnTo>
                  <a:lnTo>
                    <a:pt x="37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2" name="Freeform 309"/>
            <p:cNvSpPr>
              <a:spLocks/>
            </p:cNvSpPr>
            <p:nvPr/>
          </p:nvSpPr>
          <p:spPr bwMode="auto">
            <a:xfrm>
              <a:off x="2905500" y="4612444"/>
              <a:ext cx="58551" cy="61805"/>
            </a:xfrm>
            <a:custGeom>
              <a:avLst/>
              <a:gdLst>
                <a:gd name="T0" fmla="*/ 0 w 54"/>
                <a:gd name="T1" fmla="*/ 26 h 57"/>
                <a:gd name="T2" fmla="*/ 4 w 54"/>
                <a:gd name="T3" fmla="*/ 33 h 57"/>
                <a:gd name="T4" fmla="*/ 14 w 54"/>
                <a:gd name="T5" fmla="*/ 50 h 57"/>
                <a:gd name="T6" fmla="*/ 19 w 54"/>
                <a:gd name="T7" fmla="*/ 57 h 57"/>
                <a:gd name="T8" fmla="*/ 54 w 54"/>
                <a:gd name="T9" fmla="*/ 43 h 57"/>
                <a:gd name="T10" fmla="*/ 47 w 54"/>
                <a:gd name="T11" fmla="*/ 31 h 57"/>
                <a:gd name="T12" fmla="*/ 37 w 54"/>
                <a:gd name="T13" fmla="*/ 14 h 57"/>
                <a:gd name="T14" fmla="*/ 30 w 54"/>
                <a:gd name="T15" fmla="*/ 0 h 57"/>
                <a:gd name="T16" fmla="*/ 0 w 54"/>
                <a:gd name="T17" fmla="*/ 2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57">
                  <a:moveTo>
                    <a:pt x="0" y="26"/>
                  </a:moveTo>
                  <a:lnTo>
                    <a:pt x="4" y="33"/>
                  </a:lnTo>
                  <a:lnTo>
                    <a:pt x="14" y="50"/>
                  </a:lnTo>
                  <a:lnTo>
                    <a:pt x="19" y="57"/>
                  </a:lnTo>
                  <a:lnTo>
                    <a:pt x="54" y="43"/>
                  </a:lnTo>
                  <a:lnTo>
                    <a:pt x="47" y="31"/>
                  </a:lnTo>
                  <a:lnTo>
                    <a:pt x="37" y="14"/>
                  </a:lnTo>
                  <a:lnTo>
                    <a:pt x="30" y="0"/>
                  </a:lnTo>
                  <a:lnTo>
                    <a:pt x="0" y="2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3" name="Freeform 310"/>
            <p:cNvSpPr>
              <a:spLocks/>
            </p:cNvSpPr>
            <p:nvPr/>
          </p:nvSpPr>
          <p:spPr bwMode="auto">
            <a:xfrm>
              <a:off x="2954292" y="4668827"/>
              <a:ext cx="60720" cy="58551"/>
            </a:xfrm>
            <a:custGeom>
              <a:avLst/>
              <a:gdLst>
                <a:gd name="T0" fmla="*/ 0 w 56"/>
                <a:gd name="T1" fmla="*/ 35 h 54"/>
                <a:gd name="T2" fmla="*/ 7 w 56"/>
                <a:gd name="T3" fmla="*/ 40 h 54"/>
                <a:gd name="T4" fmla="*/ 26 w 56"/>
                <a:gd name="T5" fmla="*/ 50 h 54"/>
                <a:gd name="T6" fmla="*/ 30 w 56"/>
                <a:gd name="T7" fmla="*/ 54 h 54"/>
                <a:gd name="T8" fmla="*/ 56 w 56"/>
                <a:gd name="T9" fmla="*/ 24 h 54"/>
                <a:gd name="T10" fmla="*/ 45 w 56"/>
                <a:gd name="T11" fmla="*/ 17 h 54"/>
                <a:gd name="T12" fmla="*/ 26 w 56"/>
                <a:gd name="T13" fmla="*/ 7 h 54"/>
                <a:gd name="T14" fmla="*/ 14 w 56"/>
                <a:gd name="T15" fmla="*/ 0 h 54"/>
                <a:gd name="T16" fmla="*/ 0 w 56"/>
                <a:gd name="T17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4">
                  <a:moveTo>
                    <a:pt x="0" y="35"/>
                  </a:moveTo>
                  <a:lnTo>
                    <a:pt x="7" y="40"/>
                  </a:lnTo>
                  <a:lnTo>
                    <a:pt x="26" y="50"/>
                  </a:lnTo>
                  <a:lnTo>
                    <a:pt x="30" y="54"/>
                  </a:lnTo>
                  <a:lnTo>
                    <a:pt x="56" y="24"/>
                  </a:lnTo>
                  <a:lnTo>
                    <a:pt x="45" y="17"/>
                  </a:lnTo>
                  <a:lnTo>
                    <a:pt x="26" y="7"/>
                  </a:lnTo>
                  <a:lnTo>
                    <a:pt x="14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4" name="Freeform 311"/>
            <p:cNvSpPr>
              <a:spLocks/>
            </p:cNvSpPr>
            <p:nvPr/>
          </p:nvSpPr>
          <p:spPr bwMode="auto">
            <a:xfrm>
              <a:off x="3022602" y="4699187"/>
              <a:ext cx="54214" cy="44456"/>
            </a:xfrm>
            <a:custGeom>
              <a:avLst/>
              <a:gdLst>
                <a:gd name="T0" fmla="*/ 8 w 50"/>
                <a:gd name="T1" fmla="*/ 41 h 41"/>
                <a:gd name="T2" fmla="*/ 15 w 50"/>
                <a:gd name="T3" fmla="*/ 41 h 41"/>
                <a:gd name="T4" fmla="*/ 36 w 50"/>
                <a:gd name="T5" fmla="*/ 41 h 41"/>
                <a:gd name="T6" fmla="*/ 43 w 50"/>
                <a:gd name="T7" fmla="*/ 41 h 41"/>
                <a:gd name="T8" fmla="*/ 50 w 50"/>
                <a:gd name="T9" fmla="*/ 0 h 41"/>
                <a:gd name="T10" fmla="*/ 36 w 50"/>
                <a:gd name="T11" fmla="*/ 0 h 41"/>
                <a:gd name="T12" fmla="*/ 15 w 50"/>
                <a:gd name="T13" fmla="*/ 0 h 41"/>
                <a:gd name="T14" fmla="*/ 0 w 50"/>
                <a:gd name="T15" fmla="*/ 0 h 41"/>
                <a:gd name="T16" fmla="*/ 8 w 50"/>
                <a:gd name="T17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41">
                  <a:moveTo>
                    <a:pt x="8" y="41"/>
                  </a:moveTo>
                  <a:lnTo>
                    <a:pt x="15" y="41"/>
                  </a:lnTo>
                  <a:lnTo>
                    <a:pt x="36" y="41"/>
                  </a:lnTo>
                  <a:lnTo>
                    <a:pt x="43" y="41"/>
                  </a:lnTo>
                  <a:lnTo>
                    <a:pt x="50" y="0"/>
                  </a:lnTo>
                  <a:lnTo>
                    <a:pt x="36" y="0"/>
                  </a:lnTo>
                  <a:lnTo>
                    <a:pt x="15" y="0"/>
                  </a:lnTo>
                  <a:lnTo>
                    <a:pt x="0" y="0"/>
                  </a:lnTo>
                  <a:lnTo>
                    <a:pt x="8" y="41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5" name="Freeform 312"/>
            <p:cNvSpPr>
              <a:spLocks/>
            </p:cNvSpPr>
            <p:nvPr/>
          </p:nvSpPr>
          <p:spPr bwMode="auto">
            <a:xfrm>
              <a:off x="3087659" y="4674248"/>
              <a:ext cx="60720" cy="58551"/>
            </a:xfrm>
            <a:custGeom>
              <a:avLst/>
              <a:gdLst>
                <a:gd name="T0" fmla="*/ 26 w 56"/>
                <a:gd name="T1" fmla="*/ 54 h 54"/>
                <a:gd name="T2" fmla="*/ 30 w 56"/>
                <a:gd name="T3" fmla="*/ 52 h 54"/>
                <a:gd name="T4" fmla="*/ 49 w 56"/>
                <a:gd name="T5" fmla="*/ 40 h 54"/>
                <a:gd name="T6" fmla="*/ 56 w 56"/>
                <a:gd name="T7" fmla="*/ 38 h 54"/>
                <a:gd name="T8" fmla="*/ 42 w 56"/>
                <a:gd name="T9" fmla="*/ 0 h 54"/>
                <a:gd name="T10" fmla="*/ 30 w 56"/>
                <a:gd name="T11" fmla="*/ 7 h 54"/>
                <a:gd name="T12" fmla="*/ 11 w 56"/>
                <a:gd name="T13" fmla="*/ 19 h 54"/>
                <a:gd name="T14" fmla="*/ 0 w 56"/>
                <a:gd name="T15" fmla="*/ 26 h 54"/>
                <a:gd name="T16" fmla="*/ 26 w 56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4">
                  <a:moveTo>
                    <a:pt x="26" y="54"/>
                  </a:moveTo>
                  <a:lnTo>
                    <a:pt x="30" y="52"/>
                  </a:lnTo>
                  <a:lnTo>
                    <a:pt x="49" y="40"/>
                  </a:lnTo>
                  <a:lnTo>
                    <a:pt x="56" y="38"/>
                  </a:lnTo>
                  <a:lnTo>
                    <a:pt x="42" y="0"/>
                  </a:lnTo>
                  <a:lnTo>
                    <a:pt x="30" y="7"/>
                  </a:lnTo>
                  <a:lnTo>
                    <a:pt x="11" y="19"/>
                  </a:lnTo>
                  <a:lnTo>
                    <a:pt x="0" y="26"/>
                  </a:lnTo>
                  <a:lnTo>
                    <a:pt x="26" y="54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6" name="Freeform 313"/>
            <p:cNvSpPr>
              <a:spLocks/>
            </p:cNvSpPr>
            <p:nvPr/>
          </p:nvSpPr>
          <p:spPr bwMode="auto">
            <a:xfrm>
              <a:off x="3144042" y="4625456"/>
              <a:ext cx="58551" cy="58551"/>
            </a:xfrm>
            <a:custGeom>
              <a:avLst/>
              <a:gdLst>
                <a:gd name="T0" fmla="*/ 35 w 54"/>
                <a:gd name="T1" fmla="*/ 54 h 54"/>
                <a:gd name="T2" fmla="*/ 40 w 54"/>
                <a:gd name="T3" fmla="*/ 47 h 54"/>
                <a:gd name="T4" fmla="*/ 49 w 54"/>
                <a:gd name="T5" fmla="*/ 31 h 54"/>
                <a:gd name="T6" fmla="*/ 54 w 54"/>
                <a:gd name="T7" fmla="*/ 23 h 54"/>
                <a:gd name="T8" fmla="*/ 23 w 54"/>
                <a:gd name="T9" fmla="*/ 0 h 54"/>
                <a:gd name="T10" fmla="*/ 16 w 54"/>
                <a:gd name="T11" fmla="*/ 12 h 54"/>
                <a:gd name="T12" fmla="*/ 7 w 54"/>
                <a:gd name="T13" fmla="*/ 28 h 54"/>
                <a:gd name="T14" fmla="*/ 0 w 54"/>
                <a:gd name="T15" fmla="*/ 40 h 54"/>
                <a:gd name="T16" fmla="*/ 35 w 54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54">
                  <a:moveTo>
                    <a:pt x="35" y="54"/>
                  </a:moveTo>
                  <a:lnTo>
                    <a:pt x="40" y="47"/>
                  </a:lnTo>
                  <a:lnTo>
                    <a:pt x="49" y="31"/>
                  </a:lnTo>
                  <a:lnTo>
                    <a:pt x="54" y="23"/>
                  </a:lnTo>
                  <a:lnTo>
                    <a:pt x="23" y="0"/>
                  </a:lnTo>
                  <a:lnTo>
                    <a:pt x="16" y="12"/>
                  </a:lnTo>
                  <a:lnTo>
                    <a:pt x="7" y="28"/>
                  </a:lnTo>
                  <a:lnTo>
                    <a:pt x="0" y="40"/>
                  </a:lnTo>
                  <a:lnTo>
                    <a:pt x="35" y="54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7" name="Freeform 314"/>
            <p:cNvSpPr>
              <a:spLocks/>
            </p:cNvSpPr>
            <p:nvPr/>
          </p:nvSpPr>
          <p:spPr bwMode="auto">
            <a:xfrm>
              <a:off x="3174402" y="4563651"/>
              <a:ext cx="43371" cy="50962"/>
            </a:xfrm>
            <a:custGeom>
              <a:avLst/>
              <a:gdLst>
                <a:gd name="T0" fmla="*/ 40 w 40"/>
                <a:gd name="T1" fmla="*/ 43 h 47"/>
                <a:gd name="T2" fmla="*/ 40 w 40"/>
                <a:gd name="T3" fmla="*/ 33 h 47"/>
                <a:gd name="T4" fmla="*/ 40 w 40"/>
                <a:gd name="T5" fmla="*/ 14 h 47"/>
                <a:gd name="T6" fmla="*/ 40 w 40"/>
                <a:gd name="T7" fmla="*/ 5 h 47"/>
                <a:gd name="T8" fmla="*/ 0 w 40"/>
                <a:gd name="T9" fmla="*/ 0 h 47"/>
                <a:gd name="T10" fmla="*/ 0 w 40"/>
                <a:gd name="T11" fmla="*/ 14 h 47"/>
                <a:gd name="T12" fmla="*/ 0 w 40"/>
                <a:gd name="T13" fmla="*/ 33 h 47"/>
                <a:gd name="T14" fmla="*/ 0 w 40"/>
                <a:gd name="T15" fmla="*/ 47 h 47"/>
                <a:gd name="T16" fmla="*/ 40 w 40"/>
                <a:gd name="T17" fmla="*/ 4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7">
                  <a:moveTo>
                    <a:pt x="40" y="43"/>
                  </a:moveTo>
                  <a:lnTo>
                    <a:pt x="40" y="33"/>
                  </a:lnTo>
                  <a:lnTo>
                    <a:pt x="40" y="14"/>
                  </a:lnTo>
                  <a:lnTo>
                    <a:pt x="40" y="5"/>
                  </a:lnTo>
                  <a:lnTo>
                    <a:pt x="0" y="0"/>
                  </a:lnTo>
                  <a:lnTo>
                    <a:pt x="0" y="14"/>
                  </a:lnTo>
                  <a:lnTo>
                    <a:pt x="0" y="33"/>
                  </a:lnTo>
                  <a:lnTo>
                    <a:pt x="0" y="47"/>
                  </a:lnTo>
                  <a:lnTo>
                    <a:pt x="40" y="4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8" name="Freeform 315"/>
            <p:cNvSpPr>
              <a:spLocks/>
            </p:cNvSpPr>
            <p:nvPr/>
          </p:nvSpPr>
          <p:spPr bwMode="auto">
            <a:xfrm>
              <a:off x="3148379" y="4492088"/>
              <a:ext cx="59636" cy="58551"/>
            </a:xfrm>
            <a:custGeom>
              <a:avLst/>
              <a:gdLst>
                <a:gd name="T0" fmla="*/ 55 w 55"/>
                <a:gd name="T1" fmla="*/ 31 h 54"/>
                <a:gd name="T2" fmla="*/ 52 w 55"/>
                <a:gd name="T3" fmla="*/ 24 h 54"/>
                <a:gd name="T4" fmla="*/ 40 w 55"/>
                <a:gd name="T5" fmla="*/ 7 h 54"/>
                <a:gd name="T6" fmla="*/ 38 w 55"/>
                <a:gd name="T7" fmla="*/ 0 h 54"/>
                <a:gd name="T8" fmla="*/ 0 w 55"/>
                <a:gd name="T9" fmla="*/ 14 h 54"/>
                <a:gd name="T10" fmla="*/ 7 w 55"/>
                <a:gd name="T11" fmla="*/ 26 h 54"/>
                <a:gd name="T12" fmla="*/ 17 w 55"/>
                <a:gd name="T13" fmla="*/ 42 h 54"/>
                <a:gd name="T14" fmla="*/ 24 w 55"/>
                <a:gd name="T15" fmla="*/ 54 h 54"/>
                <a:gd name="T16" fmla="*/ 55 w 55"/>
                <a:gd name="T17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54">
                  <a:moveTo>
                    <a:pt x="55" y="31"/>
                  </a:moveTo>
                  <a:lnTo>
                    <a:pt x="52" y="24"/>
                  </a:lnTo>
                  <a:lnTo>
                    <a:pt x="40" y="7"/>
                  </a:lnTo>
                  <a:lnTo>
                    <a:pt x="38" y="0"/>
                  </a:lnTo>
                  <a:lnTo>
                    <a:pt x="0" y="14"/>
                  </a:lnTo>
                  <a:lnTo>
                    <a:pt x="7" y="26"/>
                  </a:lnTo>
                  <a:lnTo>
                    <a:pt x="17" y="42"/>
                  </a:lnTo>
                  <a:lnTo>
                    <a:pt x="24" y="54"/>
                  </a:lnTo>
                  <a:lnTo>
                    <a:pt x="55" y="31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9" name="Freeform 316"/>
            <p:cNvSpPr>
              <a:spLocks/>
            </p:cNvSpPr>
            <p:nvPr/>
          </p:nvSpPr>
          <p:spPr bwMode="auto">
            <a:xfrm>
              <a:off x="3097418" y="4437874"/>
              <a:ext cx="61805" cy="59636"/>
            </a:xfrm>
            <a:custGeom>
              <a:avLst/>
              <a:gdLst>
                <a:gd name="T0" fmla="*/ 57 w 57"/>
                <a:gd name="T1" fmla="*/ 17 h 55"/>
                <a:gd name="T2" fmla="*/ 50 w 57"/>
                <a:gd name="T3" fmla="*/ 14 h 55"/>
                <a:gd name="T4" fmla="*/ 33 w 57"/>
                <a:gd name="T5" fmla="*/ 3 h 55"/>
                <a:gd name="T6" fmla="*/ 26 w 57"/>
                <a:gd name="T7" fmla="*/ 0 h 55"/>
                <a:gd name="T8" fmla="*/ 0 w 57"/>
                <a:gd name="T9" fmla="*/ 31 h 55"/>
                <a:gd name="T10" fmla="*/ 14 w 57"/>
                <a:gd name="T11" fmla="*/ 38 h 55"/>
                <a:gd name="T12" fmla="*/ 31 w 57"/>
                <a:gd name="T13" fmla="*/ 48 h 55"/>
                <a:gd name="T14" fmla="*/ 43 w 57"/>
                <a:gd name="T15" fmla="*/ 55 h 55"/>
                <a:gd name="T16" fmla="*/ 57 w 57"/>
                <a:gd name="T17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5">
                  <a:moveTo>
                    <a:pt x="57" y="17"/>
                  </a:moveTo>
                  <a:lnTo>
                    <a:pt x="50" y="14"/>
                  </a:lnTo>
                  <a:lnTo>
                    <a:pt x="33" y="3"/>
                  </a:lnTo>
                  <a:lnTo>
                    <a:pt x="26" y="0"/>
                  </a:lnTo>
                  <a:lnTo>
                    <a:pt x="0" y="31"/>
                  </a:lnTo>
                  <a:lnTo>
                    <a:pt x="14" y="38"/>
                  </a:lnTo>
                  <a:lnTo>
                    <a:pt x="31" y="48"/>
                  </a:lnTo>
                  <a:lnTo>
                    <a:pt x="43" y="55"/>
                  </a:lnTo>
                  <a:lnTo>
                    <a:pt x="57" y="17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30" name="Freeform 317"/>
            <p:cNvSpPr>
              <a:spLocks noEditPoints="1"/>
            </p:cNvSpPr>
            <p:nvPr/>
          </p:nvSpPr>
          <p:spPr bwMode="auto">
            <a:xfrm>
              <a:off x="2926101" y="4448717"/>
              <a:ext cx="263481" cy="266734"/>
            </a:xfrm>
            <a:custGeom>
              <a:avLst/>
              <a:gdLst>
                <a:gd name="T0" fmla="*/ 51 w 103"/>
                <a:gd name="T1" fmla="*/ 104 h 104"/>
                <a:gd name="T2" fmla="*/ 0 w 103"/>
                <a:gd name="T3" fmla="*/ 52 h 104"/>
                <a:gd name="T4" fmla="*/ 51 w 103"/>
                <a:gd name="T5" fmla="*/ 0 h 104"/>
                <a:gd name="T6" fmla="*/ 103 w 103"/>
                <a:gd name="T7" fmla="*/ 52 h 104"/>
                <a:gd name="T8" fmla="*/ 51 w 103"/>
                <a:gd name="T9" fmla="*/ 104 h 104"/>
                <a:gd name="T10" fmla="*/ 51 w 103"/>
                <a:gd name="T11" fmla="*/ 16 h 104"/>
                <a:gd name="T12" fmla="*/ 15 w 103"/>
                <a:gd name="T13" fmla="*/ 52 h 104"/>
                <a:gd name="T14" fmla="*/ 51 w 103"/>
                <a:gd name="T15" fmla="*/ 89 h 104"/>
                <a:gd name="T16" fmla="*/ 87 w 103"/>
                <a:gd name="T17" fmla="*/ 52 h 104"/>
                <a:gd name="T18" fmla="*/ 51 w 103"/>
                <a:gd name="T19" fmla="*/ 1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" h="104">
                  <a:moveTo>
                    <a:pt x="51" y="104"/>
                  </a:moveTo>
                  <a:cubicBezTo>
                    <a:pt x="23" y="104"/>
                    <a:pt x="0" y="81"/>
                    <a:pt x="0" y="52"/>
                  </a:cubicBezTo>
                  <a:cubicBezTo>
                    <a:pt x="0" y="24"/>
                    <a:pt x="23" y="0"/>
                    <a:pt x="51" y="0"/>
                  </a:cubicBezTo>
                  <a:cubicBezTo>
                    <a:pt x="80" y="0"/>
                    <a:pt x="103" y="24"/>
                    <a:pt x="103" y="52"/>
                  </a:cubicBezTo>
                  <a:cubicBezTo>
                    <a:pt x="103" y="81"/>
                    <a:pt x="80" y="104"/>
                    <a:pt x="51" y="104"/>
                  </a:cubicBezTo>
                  <a:close/>
                  <a:moveTo>
                    <a:pt x="51" y="16"/>
                  </a:moveTo>
                  <a:cubicBezTo>
                    <a:pt x="31" y="16"/>
                    <a:pt x="15" y="32"/>
                    <a:pt x="15" y="52"/>
                  </a:cubicBezTo>
                  <a:cubicBezTo>
                    <a:pt x="15" y="73"/>
                    <a:pt x="31" y="89"/>
                    <a:pt x="51" y="89"/>
                  </a:cubicBezTo>
                  <a:cubicBezTo>
                    <a:pt x="71" y="89"/>
                    <a:pt x="87" y="73"/>
                    <a:pt x="87" y="52"/>
                  </a:cubicBezTo>
                  <a:cubicBezTo>
                    <a:pt x="87" y="32"/>
                    <a:pt x="71" y="16"/>
                    <a:pt x="51" y="16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31" name="Oval 318"/>
            <p:cNvSpPr>
              <a:spLocks noChangeArrowheads="1"/>
            </p:cNvSpPr>
            <p:nvPr/>
          </p:nvSpPr>
          <p:spPr bwMode="auto">
            <a:xfrm>
              <a:off x="2999832" y="4525702"/>
              <a:ext cx="112766" cy="112766"/>
            </a:xfrm>
            <a:prstGeom prst="ellipse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32" name="组合 90"/>
          <p:cNvGrpSpPr>
            <a:grpSpLocks/>
          </p:cNvGrpSpPr>
          <p:nvPr/>
        </p:nvGrpSpPr>
        <p:grpSpPr bwMode="auto">
          <a:xfrm>
            <a:off x="9408425" y="4290558"/>
            <a:ext cx="436860" cy="374967"/>
            <a:chOff x="3787022" y="1797643"/>
            <a:chExt cx="550817" cy="473832"/>
          </a:xfrm>
        </p:grpSpPr>
        <p:sp>
          <p:nvSpPr>
            <p:cNvPr id="133" name="Oval 217"/>
            <p:cNvSpPr>
              <a:spLocks noChangeArrowheads="1"/>
            </p:cNvSpPr>
            <p:nvPr/>
          </p:nvSpPr>
          <p:spPr bwMode="auto">
            <a:xfrm>
              <a:off x="4007132" y="1931010"/>
              <a:ext cx="108428" cy="135536"/>
            </a:xfrm>
            <a:prstGeom prst="ellipse">
              <a:avLst/>
            </a:prstGeom>
            <a:solidFill>
              <a:srgbClr val="42495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4" name="Freeform 218"/>
            <p:cNvSpPr>
              <a:spLocks/>
            </p:cNvSpPr>
            <p:nvPr/>
          </p:nvSpPr>
          <p:spPr bwMode="auto">
            <a:xfrm>
              <a:off x="4079779" y="2081725"/>
              <a:ext cx="96502" cy="133367"/>
            </a:xfrm>
            <a:custGeom>
              <a:avLst/>
              <a:gdLst>
                <a:gd name="T0" fmla="*/ 91423 w 38"/>
                <a:gd name="T1" fmla="*/ 30777 h 52"/>
                <a:gd name="T2" fmla="*/ 60949 w 38"/>
                <a:gd name="T3" fmla="*/ 2565 h 52"/>
                <a:gd name="T4" fmla="*/ 30474 w 38"/>
                <a:gd name="T5" fmla="*/ 2565 h 52"/>
                <a:gd name="T6" fmla="*/ 50791 w 38"/>
                <a:gd name="T7" fmla="*/ 17953 h 52"/>
                <a:gd name="T8" fmla="*/ 22856 w 38"/>
                <a:gd name="T9" fmla="*/ 33342 h 52"/>
                <a:gd name="T10" fmla="*/ 35553 w 38"/>
                <a:gd name="T11" fmla="*/ 53860 h 52"/>
                <a:gd name="T12" fmla="*/ 0 w 38"/>
                <a:gd name="T13" fmla="*/ 133367 h 52"/>
                <a:gd name="T14" fmla="*/ 0 w 38"/>
                <a:gd name="T15" fmla="*/ 133367 h 52"/>
                <a:gd name="T16" fmla="*/ 96502 w 38"/>
                <a:gd name="T17" fmla="*/ 94896 h 52"/>
                <a:gd name="T18" fmla="*/ 91423 w 38"/>
                <a:gd name="T19" fmla="*/ 30777 h 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"/>
                <a:gd name="T31" fmla="*/ 0 h 52"/>
                <a:gd name="T32" fmla="*/ 38 w 38"/>
                <a:gd name="T33" fmla="*/ 52 h 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" h="52">
                  <a:moveTo>
                    <a:pt x="36" y="12"/>
                  </a:moveTo>
                  <a:cubicBezTo>
                    <a:pt x="36" y="5"/>
                    <a:pt x="30" y="0"/>
                    <a:pt x="24" y="1"/>
                  </a:cubicBezTo>
                  <a:cubicBezTo>
                    <a:pt x="24" y="1"/>
                    <a:pt x="19" y="1"/>
                    <a:pt x="12" y="1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5" y="51"/>
                    <a:pt x="28" y="45"/>
                    <a:pt x="38" y="37"/>
                  </a:cubicBezTo>
                  <a:lnTo>
                    <a:pt x="36" y="12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5" name="Freeform 219"/>
            <p:cNvSpPr>
              <a:spLocks/>
            </p:cNvSpPr>
            <p:nvPr/>
          </p:nvSpPr>
          <p:spPr bwMode="auto">
            <a:xfrm>
              <a:off x="3948581" y="2081725"/>
              <a:ext cx="95417" cy="133367"/>
            </a:xfrm>
            <a:custGeom>
              <a:avLst/>
              <a:gdLst>
                <a:gd name="T0" fmla="*/ 59313 w 37"/>
                <a:gd name="T1" fmla="*/ 53860 h 52"/>
                <a:gd name="T2" fmla="*/ 72207 w 37"/>
                <a:gd name="T3" fmla="*/ 33342 h 52"/>
                <a:gd name="T4" fmla="*/ 43840 w 37"/>
                <a:gd name="T5" fmla="*/ 17953 h 52"/>
                <a:gd name="T6" fmla="*/ 64471 w 37"/>
                <a:gd name="T7" fmla="*/ 0 h 52"/>
                <a:gd name="T8" fmla="*/ 38683 w 37"/>
                <a:gd name="T9" fmla="*/ 2565 h 52"/>
                <a:gd name="T10" fmla="*/ 38683 w 37"/>
                <a:gd name="T11" fmla="*/ 2565 h 52"/>
                <a:gd name="T12" fmla="*/ 5158 w 37"/>
                <a:gd name="T13" fmla="*/ 30777 h 52"/>
                <a:gd name="T14" fmla="*/ 0 w 37"/>
                <a:gd name="T15" fmla="*/ 94896 h 52"/>
                <a:gd name="T16" fmla="*/ 95417 w 37"/>
                <a:gd name="T17" fmla="*/ 133367 h 52"/>
                <a:gd name="T18" fmla="*/ 95417 w 37"/>
                <a:gd name="T19" fmla="*/ 133367 h 52"/>
                <a:gd name="T20" fmla="*/ 59313 w 37"/>
                <a:gd name="T21" fmla="*/ 53860 h 5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7"/>
                <a:gd name="T34" fmla="*/ 0 h 52"/>
                <a:gd name="T35" fmla="*/ 37 w 37"/>
                <a:gd name="T36" fmla="*/ 52 h 5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7" h="52">
                  <a:moveTo>
                    <a:pt x="23" y="21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9" y="0"/>
                    <a:pt x="15" y="0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8" y="0"/>
                    <a:pt x="3" y="5"/>
                    <a:pt x="2" y="12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0" y="46"/>
                    <a:pt x="23" y="51"/>
                    <a:pt x="37" y="52"/>
                  </a:cubicBezTo>
                  <a:cubicBezTo>
                    <a:pt x="37" y="52"/>
                    <a:pt x="37" y="52"/>
                    <a:pt x="37" y="52"/>
                  </a:cubicBezTo>
                  <a:lnTo>
                    <a:pt x="23" y="21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6" name="Freeform 220"/>
            <p:cNvSpPr>
              <a:spLocks/>
            </p:cNvSpPr>
            <p:nvPr/>
          </p:nvSpPr>
          <p:spPr bwMode="auto">
            <a:xfrm>
              <a:off x="4043998" y="2081725"/>
              <a:ext cx="35782" cy="28191"/>
            </a:xfrm>
            <a:custGeom>
              <a:avLst/>
              <a:gdLst>
                <a:gd name="T0" fmla="*/ 30360 w 33"/>
                <a:gd name="T1" fmla="*/ 28191 h 26"/>
                <a:gd name="T2" fmla="*/ 30360 w 33"/>
                <a:gd name="T3" fmla="*/ 28191 h 26"/>
                <a:gd name="T4" fmla="*/ 35782 w 33"/>
                <a:gd name="T5" fmla="*/ 26022 h 26"/>
                <a:gd name="T6" fmla="*/ 30360 w 33"/>
                <a:gd name="T7" fmla="*/ 0 h 26"/>
                <a:gd name="T8" fmla="*/ 7590 w 33"/>
                <a:gd name="T9" fmla="*/ 0 h 26"/>
                <a:gd name="T10" fmla="*/ 0 w 33"/>
                <a:gd name="T11" fmla="*/ 26022 h 26"/>
                <a:gd name="T12" fmla="*/ 4337 w 33"/>
                <a:gd name="T13" fmla="*/ 28191 h 26"/>
                <a:gd name="T14" fmla="*/ 4337 w 33"/>
                <a:gd name="T15" fmla="*/ 28191 h 26"/>
                <a:gd name="T16" fmla="*/ 30360 w 33"/>
                <a:gd name="T17" fmla="*/ 28191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3"/>
                <a:gd name="T28" fmla="*/ 0 h 26"/>
                <a:gd name="T29" fmla="*/ 33 w 33"/>
                <a:gd name="T30" fmla="*/ 26 h 2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3" h="26">
                  <a:moveTo>
                    <a:pt x="28" y="26"/>
                  </a:moveTo>
                  <a:lnTo>
                    <a:pt x="28" y="26"/>
                  </a:lnTo>
                  <a:lnTo>
                    <a:pt x="33" y="24"/>
                  </a:lnTo>
                  <a:lnTo>
                    <a:pt x="28" y="0"/>
                  </a:lnTo>
                  <a:lnTo>
                    <a:pt x="7" y="0"/>
                  </a:lnTo>
                  <a:lnTo>
                    <a:pt x="0" y="24"/>
                  </a:lnTo>
                  <a:lnTo>
                    <a:pt x="4" y="26"/>
                  </a:lnTo>
                  <a:lnTo>
                    <a:pt x="28" y="26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7" name="Freeform 221"/>
            <p:cNvSpPr>
              <a:spLocks/>
            </p:cNvSpPr>
            <p:nvPr/>
          </p:nvSpPr>
          <p:spPr bwMode="auto">
            <a:xfrm>
              <a:off x="4043998" y="2109916"/>
              <a:ext cx="35782" cy="108428"/>
            </a:xfrm>
            <a:custGeom>
              <a:avLst/>
              <a:gdLst>
                <a:gd name="T0" fmla="*/ 30670 w 14"/>
                <a:gd name="T1" fmla="*/ 0 h 42"/>
                <a:gd name="T2" fmla="*/ 30670 w 14"/>
                <a:gd name="T3" fmla="*/ 0 h 42"/>
                <a:gd name="T4" fmla="*/ 5112 w 14"/>
                <a:gd name="T5" fmla="*/ 0 h 42"/>
                <a:gd name="T6" fmla="*/ 5112 w 14"/>
                <a:gd name="T7" fmla="*/ 0 h 42"/>
                <a:gd name="T8" fmla="*/ 0 w 14"/>
                <a:gd name="T9" fmla="*/ 105846 h 42"/>
                <a:gd name="T10" fmla="*/ 0 w 14"/>
                <a:gd name="T11" fmla="*/ 105846 h 42"/>
                <a:gd name="T12" fmla="*/ 17891 w 14"/>
                <a:gd name="T13" fmla="*/ 108428 h 42"/>
                <a:gd name="T14" fmla="*/ 35782 w 14"/>
                <a:gd name="T15" fmla="*/ 105846 h 42"/>
                <a:gd name="T16" fmla="*/ 35782 w 14"/>
                <a:gd name="T17" fmla="*/ 105846 h 42"/>
                <a:gd name="T18" fmla="*/ 30670 w 14"/>
                <a:gd name="T19" fmla="*/ 0 h 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"/>
                <a:gd name="T31" fmla="*/ 0 h 42"/>
                <a:gd name="T32" fmla="*/ 14 w 14"/>
                <a:gd name="T33" fmla="*/ 42 h 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" h="42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" y="42"/>
                    <a:pt x="5" y="42"/>
                    <a:pt x="7" y="42"/>
                  </a:cubicBezTo>
                  <a:cubicBezTo>
                    <a:pt x="10" y="42"/>
                    <a:pt x="12" y="42"/>
                    <a:pt x="14" y="41"/>
                  </a:cubicBezTo>
                  <a:cubicBezTo>
                    <a:pt x="14" y="41"/>
                    <a:pt x="14" y="41"/>
                    <a:pt x="14" y="41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8" name="Freeform 222"/>
            <p:cNvSpPr>
              <a:spLocks/>
            </p:cNvSpPr>
            <p:nvPr/>
          </p:nvSpPr>
          <p:spPr bwMode="auto">
            <a:xfrm>
              <a:off x="3826056" y="2032933"/>
              <a:ext cx="460821" cy="238542"/>
            </a:xfrm>
            <a:custGeom>
              <a:avLst/>
              <a:gdLst>
                <a:gd name="T0" fmla="*/ 235531 w 180"/>
                <a:gd name="T1" fmla="*/ 238542 h 93"/>
                <a:gd name="T2" fmla="*/ 0 w 180"/>
                <a:gd name="T3" fmla="*/ 0 h 93"/>
                <a:gd name="T4" fmla="*/ 58883 w 180"/>
                <a:gd name="T5" fmla="*/ 0 h 93"/>
                <a:gd name="T6" fmla="*/ 235531 w 180"/>
                <a:gd name="T7" fmla="*/ 179548 h 93"/>
                <a:gd name="T8" fmla="*/ 404498 w 180"/>
                <a:gd name="T9" fmla="*/ 56429 h 93"/>
                <a:gd name="T10" fmla="*/ 460821 w 180"/>
                <a:gd name="T11" fmla="*/ 76949 h 93"/>
                <a:gd name="T12" fmla="*/ 235531 w 180"/>
                <a:gd name="T13" fmla="*/ 238542 h 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0"/>
                <a:gd name="T22" fmla="*/ 0 h 93"/>
                <a:gd name="T23" fmla="*/ 180 w 180"/>
                <a:gd name="T24" fmla="*/ 93 h 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0" h="93">
                  <a:moveTo>
                    <a:pt x="92" y="93"/>
                  </a:moveTo>
                  <a:cubicBezTo>
                    <a:pt x="41" y="93"/>
                    <a:pt x="0" y="51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9"/>
                    <a:pt x="54" y="70"/>
                    <a:pt x="92" y="70"/>
                  </a:cubicBezTo>
                  <a:cubicBezTo>
                    <a:pt x="122" y="70"/>
                    <a:pt x="149" y="51"/>
                    <a:pt x="158" y="22"/>
                  </a:cubicBezTo>
                  <a:cubicBezTo>
                    <a:pt x="180" y="30"/>
                    <a:pt x="180" y="30"/>
                    <a:pt x="180" y="30"/>
                  </a:cubicBezTo>
                  <a:cubicBezTo>
                    <a:pt x="168" y="67"/>
                    <a:pt x="132" y="93"/>
                    <a:pt x="92" y="93"/>
                  </a:cubicBez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9" name="Freeform 223"/>
            <p:cNvSpPr>
              <a:spLocks/>
            </p:cNvSpPr>
            <p:nvPr/>
          </p:nvSpPr>
          <p:spPr bwMode="auto">
            <a:xfrm>
              <a:off x="3787022" y="1979802"/>
              <a:ext cx="133367" cy="66142"/>
            </a:xfrm>
            <a:custGeom>
              <a:avLst/>
              <a:gdLst>
                <a:gd name="T0" fmla="*/ 133367 w 123"/>
                <a:gd name="T1" fmla="*/ 66142 h 61"/>
                <a:gd name="T2" fmla="*/ 67226 w 123"/>
                <a:gd name="T3" fmla="*/ 0 h 61"/>
                <a:gd name="T4" fmla="*/ 0 w 123"/>
                <a:gd name="T5" fmla="*/ 66142 h 61"/>
                <a:gd name="T6" fmla="*/ 133367 w 123"/>
                <a:gd name="T7" fmla="*/ 66142 h 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3"/>
                <a:gd name="T13" fmla="*/ 0 h 61"/>
                <a:gd name="T14" fmla="*/ 123 w 123"/>
                <a:gd name="T15" fmla="*/ 61 h 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3" h="61">
                  <a:moveTo>
                    <a:pt x="123" y="61"/>
                  </a:moveTo>
                  <a:lnTo>
                    <a:pt x="62" y="0"/>
                  </a:lnTo>
                  <a:lnTo>
                    <a:pt x="0" y="61"/>
                  </a:lnTo>
                  <a:lnTo>
                    <a:pt x="123" y="61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40" name="Freeform 224"/>
            <p:cNvSpPr>
              <a:spLocks/>
            </p:cNvSpPr>
            <p:nvPr/>
          </p:nvSpPr>
          <p:spPr bwMode="auto">
            <a:xfrm>
              <a:off x="3837984" y="1797643"/>
              <a:ext cx="461905" cy="235290"/>
            </a:xfrm>
            <a:custGeom>
              <a:avLst/>
              <a:gdLst>
                <a:gd name="T0" fmla="*/ 461905 w 180"/>
                <a:gd name="T1" fmla="*/ 235290 h 92"/>
                <a:gd name="T2" fmla="*/ 402884 w 180"/>
                <a:gd name="T3" fmla="*/ 235290 h 92"/>
                <a:gd name="T4" fmla="*/ 225820 w 180"/>
                <a:gd name="T5" fmla="*/ 58823 h 92"/>
                <a:gd name="T6" fmla="*/ 53889 w 180"/>
                <a:gd name="T7" fmla="*/ 179025 h 92"/>
                <a:gd name="T8" fmla="*/ 0 w 180"/>
                <a:gd name="T9" fmla="*/ 161122 h 92"/>
                <a:gd name="T10" fmla="*/ 225820 w 180"/>
                <a:gd name="T11" fmla="*/ 0 h 92"/>
                <a:gd name="T12" fmla="*/ 461905 w 180"/>
                <a:gd name="T13" fmla="*/ 235290 h 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0"/>
                <a:gd name="T22" fmla="*/ 0 h 92"/>
                <a:gd name="T23" fmla="*/ 180 w 180"/>
                <a:gd name="T24" fmla="*/ 92 h 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0" h="92">
                  <a:moveTo>
                    <a:pt x="180" y="92"/>
                  </a:moveTo>
                  <a:cubicBezTo>
                    <a:pt x="157" y="92"/>
                    <a:pt x="157" y="92"/>
                    <a:pt x="157" y="92"/>
                  </a:cubicBezTo>
                  <a:cubicBezTo>
                    <a:pt x="157" y="54"/>
                    <a:pt x="126" y="23"/>
                    <a:pt x="88" y="23"/>
                  </a:cubicBezTo>
                  <a:cubicBezTo>
                    <a:pt x="57" y="23"/>
                    <a:pt x="31" y="42"/>
                    <a:pt x="21" y="7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2" y="25"/>
                    <a:pt x="48" y="0"/>
                    <a:pt x="88" y="0"/>
                  </a:cubicBezTo>
                  <a:cubicBezTo>
                    <a:pt x="139" y="0"/>
                    <a:pt x="180" y="41"/>
                    <a:pt x="180" y="92"/>
                  </a:cubicBez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41" name="Freeform 225"/>
            <p:cNvSpPr>
              <a:spLocks/>
            </p:cNvSpPr>
            <p:nvPr/>
          </p:nvSpPr>
          <p:spPr bwMode="auto">
            <a:xfrm>
              <a:off x="4202303" y="2021005"/>
              <a:ext cx="135536" cy="68310"/>
            </a:xfrm>
            <a:custGeom>
              <a:avLst/>
              <a:gdLst>
                <a:gd name="T0" fmla="*/ 0 w 125"/>
                <a:gd name="T1" fmla="*/ 0 h 63"/>
                <a:gd name="T2" fmla="*/ 69394 w 125"/>
                <a:gd name="T3" fmla="*/ 68310 h 63"/>
                <a:gd name="T4" fmla="*/ 135536 w 125"/>
                <a:gd name="T5" fmla="*/ 0 h 63"/>
                <a:gd name="T6" fmla="*/ 0 w 125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5"/>
                <a:gd name="T13" fmla="*/ 0 h 63"/>
                <a:gd name="T14" fmla="*/ 125 w 125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5" h="63">
                  <a:moveTo>
                    <a:pt x="0" y="0"/>
                  </a:moveTo>
                  <a:lnTo>
                    <a:pt x="64" y="63"/>
                  </a:lnTo>
                  <a:lnTo>
                    <a:pt x="1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142" name="KSO_Shape"/>
          <p:cNvSpPr>
            <a:spLocks/>
          </p:cNvSpPr>
          <p:nvPr/>
        </p:nvSpPr>
        <p:spPr bwMode="auto">
          <a:xfrm>
            <a:off x="918769" y="4801545"/>
            <a:ext cx="217000" cy="274684"/>
          </a:xfrm>
          <a:custGeom>
            <a:avLst/>
            <a:gdLst>
              <a:gd name="T0" fmla="*/ 508479 w 1679575"/>
              <a:gd name="T1" fmla="*/ 933537 h 2125662"/>
              <a:gd name="T2" fmla="*/ 645344 w 1679575"/>
              <a:gd name="T3" fmla="*/ 1004349 h 2125662"/>
              <a:gd name="T4" fmla="*/ 637947 w 1679575"/>
              <a:gd name="T5" fmla="*/ 1045870 h 2125662"/>
              <a:gd name="T6" fmla="*/ 629410 w 1679575"/>
              <a:gd name="T7" fmla="*/ 1095637 h 2125662"/>
              <a:gd name="T8" fmla="*/ 645913 w 1679575"/>
              <a:gd name="T9" fmla="*/ 1148533 h 2125662"/>
              <a:gd name="T10" fmla="*/ 923628 w 1679575"/>
              <a:gd name="T11" fmla="*/ 1679766 h 2125662"/>
              <a:gd name="T12" fmla="*/ 886068 w 1679575"/>
              <a:gd name="T13" fmla="*/ 1137442 h 2125662"/>
              <a:gd name="T14" fmla="*/ 896597 w 1679575"/>
              <a:gd name="T15" fmla="*/ 1083408 h 2125662"/>
              <a:gd name="T16" fmla="*/ 885214 w 1679575"/>
              <a:gd name="T17" fmla="*/ 1039044 h 2125662"/>
              <a:gd name="T18" fmla="*/ 917083 w 1679575"/>
              <a:gd name="T19" fmla="*/ 999799 h 2125662"/>
              <a:gd name="T20" fmla="*/ 1048543 w 1679575"/>
              <a:gd name="T21" fmla="*/ 927280 h 2125662"/>
              <a:gd name="T22" fmla="*/ 1168905 w 1679575"/>
              <a:gd name="T23" fmla="*/ 933822 h 2125662"/>
              <a:gd name="T24" fmla="*/ 1257397 w 1679575"/>
              <a:gd name="T25" fmla="*/ 1021128 h 2125662"/>
              <a:gd name="T26" fmla="*/ 1333655 w 1679575"/>
              <a:gd name="T27" fmla="*/ 1118957 h 2125662"/>
              <a:gd name="T28" fmla="*/ 1397392 w 1679575"/>
              <a:gd name="T29" fmla="*/ 1227592 h 2125662"/>
              <a:gd name="T30" fmla="*/ 1446903 w 1679575"/>
              <a:gd name="T31" fmla="*/ 1349025 h 2125662"/>
              <a:gd name="T32" fmla="*/ 1482186 w 1679575"/>
              <a:gd name="T33" fmla="*/ 1483540 h 2125662"/>
              <a:gd name="T34" fmla="*/ 1501820 w 1679575"/>
              <a:gd name="T35" fmla="*/ 1632274 h 2125662"/>
              <a:gd name="T36" fmla="*/ 1439790 w 1679575"/>
              <a:gd name="T37" fmla="*/ 1742331 h 2125662"/>
              <a:gd name="T38" fmla="*/ 1242601 w 1679575"/>
              <a:gd name="T39" fmla="*/ 1826794 h 2125662"/>
              <a:gd name="T40" fmla="*/ 1035738 w 1679575"/>
              <a:gd name="T41" fmla="*/ 1881112 h 2125662"/>
              <a:gd name="T42" fmla="*/ 822331 w 1679575"/>
              <a:gd name="T43" fmla="*/ 1904432 h 2125662"/>
              <a:gd name="T44" fmla="*/ 596403 w 1679575"/>
              <a:gd name="T45" fmla="*/ 1894194 h 2125662"/>
              <a:gd name="T46" fmla="*/ 373036 w 1679575"/>
              <a:gd name="T47" fmla="*/ 1847838 h 2125662"/>
              <a:gd name="T48" fmla="*/ 159344 w 1679575"/>
              <a:gd name="T49" fmla="*/ 1766788 h 2125662"/>
              <a:gd name="T50" fmla="*/ 0 w 1679575"/>
              <a:gd name="T51" fmla="*/ 1676354 h 2125662"/>
              <a:gd name="T52" fmla="*/ 15365 w 1679575"/>
              <a:gd name="T53" fmla="*/ 1518519 h 2125662"/>
              <a:gd name="T54" fmla="*/ 47234 w 1679575"/>
              <a:gd name="T55" fmla="*/ 1376611 h 2125662"/>
              <a:gd name="T56" fmla="*/ 94468 w 1679575"/>
              <a:gd name="T57" fmla="*/ 1249206 h 2125662"/>
              <a:gd name="T58" fmla="*/ 155930 w 1679575"/>
              <a:gd name="T59" fmla="*/ 1135735 h 2125662"/>
              <a:gd name="T60" fmla="*/ 230765 w 1679575"/>
              <a:gd name="T61" fmla="*/ 1035348 h 2125662"/>
              <a:gd name="T62" fmla="*/ 317835 w 1679575"/>
              <a:gd name="T63" fmla="*/ 946334 h 2125662"/>
              <a:gd name="T64" fmla="*/ 427669 w 1679575"/>
              <a:gd name="T65" fmla="*/ 860449 h 2125662"/>
              <a:gd name="T66" fmla="*/ 831848 w 1679575"/>
              <a:gd name="T67" fmla="*/ 5125 h 2125662"/>
              <a:gd name="T68" fmla="*/ 927152 w 1679575"/>
              <a:gd name="T69" fmla="*/ 31035 h 2125662"/>
              <a:gd name="T70" fmla="*/ 1013353 w 1679575"/>
              <a:gd name="T71" fmla="*/ 76590 h 2125662"/>
              <a:gd name="T72" fmla="*/ 1087035 w 1679575"/>
              <a:gd name="T73" fmla="*/ 138945 h 2125662"/>
              <a:gd name="T74" fmla="*/ 1145356 w 1679575"/>
              <a:gd name="T75" fmla="*/ 215250 h 2125662"/>
              <a:gd name="T76" fmla="*/ 1186607 w 1679575"/>
              <a:gd name="T77" fmla="*/ 303514 h 2125662"/>
              <a:gd name="T78" fmla="*/ 1207944 w 1679575"/>
              <a:gd name="T79" fmla="*/ 401174 h 2125662"/>
              <a:gd name="T80" fmla="*/ 1205383 w 1679575"/>
              <a:gd name="T81" fmla="*/ 513924 h 2125662"/>
              <a:gd name="T82" fmla="*/ 1172382 w 1679575"/>
              <a:gd name="T83" fmla="*/ 626673 h 2125662"/>
              <a:gd name="T84" fmla="*/ 1112924 w 1679575"/>
              <a:gd name="T85" fmla="*/ 725187 h 2125662"/>
              <a:gd name="T86" fmla="*/ 1030706 w 1679575"/>
              <a:gd name="T87" fmla="*/ 804625 h 2125662"/>
              <a:gd name="T88" fmla="*/ 915204 w 1679575"/>
              <a:gd name="T89" fmla="*/ 867264 h 2125662"/>
              <a:gd name="T90" fmla="*/ 837253 w 1679575"/>
              <a:gd name="T91" fmla="*/ 887764 h 2125662"/>
              <a:gd name="T92" fmla="*/ 753044 w 1679575"/>
              <a:gd name="T93" fmla="*/ 893458 h 2125662"/>
              <a:gd name="T94" fmla="*/ 658879 w 1679575"/>
              <a:gd name="T95" fmla="*/ 881215 h 2125662"/>
              <a:gd name="T96" fmla="*/ 572394 w 1679575"/>
              <a:gd name="T97" fmla="*/ 850180 h 2125662"/>
              <a:gd name="T98" fmla="*/ 494728 w 1679575"/>
              <a:gd name="T99" fmla="*/ 802917 h 2125662"/>
              <a:gd name="T100" fmla="*/ 424459 w 1679575"/>
              <a:gd name="T101" fmla="*/ 736576 h 2125662"/>
              <a:gd name="T102" fmla="*/ 366992 w 1679575"/>
              <a:gd name="T103" fmla="*/ 651159 h 2125662"/>
              <a:gd name="T104" fmla="*/ 330578 w 1679575"/>
              <a:gd name="T105" fmla="*/ 553500 h 2125662"/>
              <a:gd name="T106" fmla="*/ 317206 w 1679575"/>
              <a:gd name="T107" fmla="*/ 446729 h 2125662"/>
              <a:gd name="T108" fmla="*/ 328586 w 1679575"/>
              <a:gd name="T109" fmla="*/ 345653 h 2125662"/>
              <a:gd name="T110" fmla="*/ 361587 w 1679575"/>
              <a:gd name="T111" fmla="*/ 253403 h 2125662"/>
              <a:gd name="T112" fmla="*/ 412795 w 1679575"/>
              <a:gd name="T113" fmla="*/ 171118 h 2125662"/>
              <a:gd name="T114" fmla="*/ 479934 w 1679575"/>
              <a:gd name="T115" fmla="*/ 101931 h 2125662"/>
              <a:gd name="T116" fmla="*/ 560729 w 1679575"/>
              <a:gd name="T117" fmla="*/ 48972 h 2125662"/>
              <a:gd name="T118" fmla="*/ 652620 w 1679575"/>
              <a:gd name="T119" fmla="*/ 13952 h 2125662"/>
              <a:gd name="T120" fmla="*/ 752191 w 1679575"/>
              <a:gd name="T121" fmla="*/ 0 h 212566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679575" h="2125662">
                <a:moveTo>
                  <a:pt x="481421" y="957262"/>
                </a:moveTo>
                <a:lnTo>
                  <a:pt x="484914" y="961070"/>
                </a:lnTo>
                <a:lnTo>
                  <a:pt x="490948" y="968686"/>
                </a:lnTo>
                <a:lnTo>
                  <a:pt x="497299" y="975667"/>
                </a:lnTo>
                <a:lnTo>
                  <a:pt x="510319" y="990264"/>
                </a:lnTo>
                <a:lnTo>
                  <a:pt x="523657" y="1003909"/>
                </a:lnTo>
                <a:lnTo>
                  <a:pt x="537947" y="1017237"/>
                </a:lnTo>
                <a:lnTo>
                  <a:pt x="552237" y="1029613"/>
                </a:lnTo>
                <a:lnTo>
                  <a:pt x="567480" y="1041671"/>
                </a:lnTo>
                <a:lnTo>
                  <a:pt x="583040" y="1053095"/>
                </a:lnTo>
                <a:lnTo>
                  <a:pt x="598601" y="1063884"/>
                </a:lnTo>
                <a:lnTo>
                  <a:pt x="615114" y="1074039"/>
                </a:lnTo>
                <a:lnTo>
                  <a:pt x="631627" y="1083558"/>
                </a:lnTo>
                <a:lnTo>
                  <a:pt x="649093" y="1092126"/>
                </a:lnTo>
                <a:lnTo>
                  <a:pt x="666241" y="1100377"/>
                </a:lnTo>
                <a:lnTo>
                  <a:pt x="684025" y="1107993"/>
                </a:lnTo>
                <a:lnTo>
                  <a:pt x="701808" y="1114657"/>
                </a:lnTo>
                <a:lnTo>
                  <a:pt x="720226" y="1120686"/>
                </a:lnTo>
                <a:lnTo>
                  <a:pt x="738645" y="1125763"/>
                </a:lnTo>
                <a:lnTo>
                  <a:pt x="734517" y="1130840"/>
                </a:lnTo>
                <a:lnTo>
                  <a:pt x="730706" y="1135283"/>
                </a:lnTo>
                <a:lnTo>
                  <a:pt x="727213" y="1140043"/>
                </a:lnTo>
                <a:lnTo>
                  <a:pt x="723402" y="1145437"/>
                </a:lnTo>
                <a:lnTo>
                  <a:pt x="720544" y="1150515"/>
                </a:lnTo>
                <a:lnTo>
                  <a:pt x="717368" y="1155909"/>
                </a:lnTo>
                <a:lnTo>
                  <a:pt x="714510" y="1161304"/>
                </a:lnTo>
                <a:lnTo>
                  <a:pt x="711970" y="1167016"/>
                </a:lnTo>
                <a:lnTo>
                  <a:pt x="710064" y="1172410"/>
                </a:lnTo>
                <a:lnTo>
                  <a:pt x="708159" y="1178439"/>
                </a:lnTo>
                <a:lnTo>
                  <a:pt x="706254" y="1184151"/>
                </a:lnTo>
                <a:lnTo>
                  <a:pt x="704983" y="1190498"/>
                </a:lnTo>
                <a:lnTo>
                  <a:pt x="704031" y="1196210"/>
                </a:lnTo>
                <a:lnTo>
                  <a:pt x="702761" y="1202556"/>
                </a:lnTo>
                <a:lnTo>
                  <a:pt x="702443" y="1208903"/>
                </a:lnTo>
                <a:lnTo>
                  <a:pt x="702125" y="1215249"/>
                </a:lnTo>
                <a:lnTo>
                  <a:pt x="702443" y="1222548"/>
                </a:lnTo>
                <a:lnTo>
                  <a:pt x="703078" y="1229529"/>
                </a:lnTo>
                <a:lnTo>
                  <a:pt x="704348" y="1236510"/>
                </a:lnTo>
                <a:lnTo>
                  <a:pt x="705619" y="1243174"/>
                </a:lnTo>
                <a:lnTo>
                  <a:pt x="707206" y="1249838"/>
                </a:lnTo>
                <a:lnTo>
                  <a:pt x="709112" y="1256819"/>
                </a:lnTo>
                <a:lnTo>
                  <a:pt x="711652" y="1263166"/>
                </a:lnTo>
                <a:lnTo>
                  <a:pt x="714193" y="1269512"/>
                </a:lnTo>
                <a:lnTo>
                  <a:pt x="717686" y="1275542"/>
                </a:lnTo>
                <a:lnTo>
                  <a:pt x="720861" y="1281571"/>
                </a:lnTo>
                <a:lnTo>
                  <a:pt x="724355" y="1287283"/>
                </a:lnTo>
                <a:lnTo>
                  <a:pt x="728483" y="1292995"/>
                </a:lnTo>
                <a:lnTo>
                  <a:pt x="732611" y="1298389"/>
                </a:lnTo>
                <a:lnTo>
                  <a:pt x="737057" y="1303784"/>
                </a:lnTo>
                <a:lnTo>
                  <a:pt x="742138" y="1308861"/>
                </a:lnTo>
                <a:lnTo>
                  <a:pt x="746901" y="1313304"/>
                </a:lnTo>
                <a:lnTo>
                  <a:pt x="672275" y="1874339"/>
                </a:lnTo>
                <a:lnTo>
                  <a:pt x="854237" y="2050773"/>
                </a:lnTo>
                <a:lnTo>
                  <a:pt x="1030800" y="1874339"/>
                </a:lnTo>
                <a:lnTo>
                  <a:pt x="956173" y="1313304"/>
                </a:lnTo>
                <a:lnTo>
                  <a:pt x="961572" y="1308544"/>
                </a:lnTo>
                <a:lnTo>
                  <a:pt x="966018" y="1303466"/>
                </a:lnTo>
                <a:lnTo>
                  <a:pt x="970781" y="1298072"/>
                </a:lnTo>
                <a:lnTo>
                  <a:pt x="974910" y="1292995"/>
                </a:lnTo>
                <a:lnTo>
                  <a:pt x="978720" y="1286965"/>
                </a:lnTo>
                <a:lnTo>
                  <a:pt x="982531" y="1281571"/>
                </a:lnTo>
                <a:lnTo>
                  <a:pt x="986024" y="1275224"/>
                </a:lnTo>
                <a:lnTo>
                  <a:pt x="988882" y="1269195"/>
                </a:lnTo>
                <a:lnTo>
                  <a:pt x="991423" y="1262849"/>
                </a:lnTo>
                <a:lnTo>
                  <a:pt x="994281" y="1256502"/>
                </a:lnTo>
                <a:lnTo>
                  <a:pt x="996186" y="1249838"/>
                </a:lnTo>
                <a:lnTo>
                  <a:pt x="997774" y="1243174"/>
                </a:lnTo>
                <a:lnTo>
                  <a:pt x="999044" y="1236510"/>
                </a:lnTo>
                <a:lnTo>
                  <a:pt x="999997" y="1229212"/>
                </a:lnTo>
                <a:lnTo>
                  <a:pt x="1000632" y="1222548"/>
                </a:lnTo>
                <a:lnTo>
                  <a:pt x="1000632" y="1215249"/>
                </a:lnTo>
                <a:lnTo>
                  <a:pt x="1000632" y="1208903"/>
                </a:lnTo>
                <a:lnTo>
                  <a:pt x="1000314" y="1203191"/>
                </a:lnTo>
                <a:lnTo>
                  <a:pt x="999679" y="1197479"/>
                </a:lnTo>
                <a:lnTo>
                  <a:pt x="998727" y="1191767"/>
                </a:lnTo>
                <a:lnTo>
                  <a:pt x="997456" y="1186055"/>
                </a:lnTo>
                <a:lnTo>
                  <a:pt x="996186" y="1180661"/>
                </a:lnTo>
                <a:lnTo>
                  <a:pt x="994598" y="1175266"/>
                </a:lnTo>
                <a:lnTo>
                  <a:pt x="992375" y="1169872"/>
                </a:lnTo>
                <a:lnTo>
                  <a:pt x="990152" y="1164794"/>
                </a:lnTo>
                <a:lnTo>
                  <a:pt x="987929" y="1159400"/>
                </a:lnTo>
                <a:lnTo>
                  <a:pt x="985389" y="1154640"/>
                </a:lnTo>
                <a:lnTo>
                  <a:pt x="982849" y="1149563"/>
                </a:lnTo>
                <a:lnTo>
                  <a:pt x="979355" y="1144803"/>
                </a:lnTo>
                <a:lnTo>
                  <a:pt x="976497" y="1139725"/>
                </a:lnTo>
                <a:lnTo>
                  <a:pt x="973004" y="1135283"/>
                </a:lnTo>
                <a:lnTo>
                  <a:pt x="969829" y="1130840"/>
                </a:lnTo>
                <a:lnTo>
                  <a:pt x="987612" y="1126398"/>
                </a:lnTo>
                <a:lnTo>
                  <a:pt x="1005713" y="1121320"/>
                </a:lnTo>
                <a:lnTo>
                  <a:pt x="1023496" y="1115609"/>
                </a:lnTo>
                <a:lnTo>
                  <a:pt x="1041280" y="1109262"/>
                </a:lnTo>
                <a:lnTo>
                  <a:pt x="1058428" y="1101963"/>
                </a:lnTo>
                <a:lnTo>
                  <a:pt x="1075576" y="1094665"/>
                </a:lnTo>
                <a:lnTo>
                  <a:pt x="1092089" y="1086097"/>
                </a:lnTo>
                <a:lnTo>
                  <a:pt x="1108602" y="1076895"/>
                </a:lnTo>
                <a:lnTo>
                  <a:pt x="1124480" y="1067375"/>
                </a:lnTo>
                <a:lnTo>
                  <a:pt x="1140041" y="1056903"/>
                </a:lnTo>
                <a:lnTo>
                  <a:pt x="1155601" y="1046114"/>
                </a:lnTo>
                <a:lnTo>
                  <a:pt x="1170209" y="1034690"/>
                </a:lnTo>
                <a:lnTo>
                  <a:pt x="1184817" y="1022632"/>
                </a:lnTo>
                <a:lnTo>
                  <a:pt x="1198472" y="1009938"/>
                </a:lnTo>
                <a:lnTo>
                  <a:pt x="1211809" y="996928"/>
                </a:lnTo>
                <a:lnTo>
                  <a:pt x="1225147" y="983283"/>
                </a:lnTo>
                <a:lnTo>
                  <a:pt x="1228640" y="979792"/>
                </a:lnTo>
                <a:lnTo>
                  <a:pt x="1232451" y="982966"/>
                </a:lnTo>
                <a:lnTo>
                  <a:pt x="1257220" y="1002005"/>
                </a:lnTo>
                <a:lnTo>
                  <a:pt x="1281037" y="1021680"/>
                </a:lnTo>
                <a:lnTo>
                  <a:pt x="1304537" y="1041989"/>
                </a:lnTo>
                <a:lnTo>
                  <a:pt x="1316604" y="1052143"/>
                </a:lnTo>
                <a:lnTo>
                  <a:pt x="1327719" y="1062615"/>
                </a:lnTo>
                <a:lnTo>
                  <a:pt x="1338833" y="1073404"/>
                </a:lnTo>
                <a:lnTo>
                  <a:pt x="1349948" y="1084193"/>
                </a:lnTo>
                <a:lnTo>
                  <a:pt x="1361062" y="1094982"/>
                </a:lnTo>
                <a:lnTo>
                  <a:pt x="1371860" y="1105771"/>
                </a:lnTo>
                <a:lnTo>
                  <a:pt x="1382339" y="1116561"/>
                </a:lnTo>
                <a:lnTo>
                  <a:pt x="1392818" y="1127984"/>
                </a:lnTo>
                <a:lnTo>
                  <a:pt x="1403298" y="1139408"/>
                </a:lnTo>
                <a:lnTo>
                  <a:pt x="1413460" y="1150832"/>
                </a:lnTo>
                <a:lnTo>
                  <a:pt x="1423304" y="1162573"/>
                </a:lnTo>
                <a:lnTo>
                  <a:pt x="1433149" y="1174314"/>
                </a:lnTo>
                <a:lnTo>
                  <a:pt x="1442675" y="1186373"/>
                </a:lnTo>
                <a:lnTo>
                  <a:pt x="1452202" y="1198748"/>
                </a:lnTo>
                <a:lnTo>
                  <a:pt x="1461411" y="1210807"/>
                </a:lnTo>
                <a:lnTo>
                  <a:pt x="1470621" y="1223183"/>
                </a:lnTo>
                <a:lnTo>
                  <a:pt x="1479830" y="1235876"/>
                </a:lnTo>
                <a:lnTo>
                  <a:pt x="1488404" y="1248569"/>
                </a:lnTo>
                <a:lnTo>
                  <a:pt x="1496978" y="1261262"/>
                </a:lnTo>
                <a:lnTo>
                  <a:pt x="1505552" y="1274272"/>
                </a:lnTo>
                <a:lnTo>
                  <a:pt x="1513809" y="1287600"/>
                </a:lnTo>
                <a:lnTo>
                  <a:pt x="1521748" y="1300611"/>
                </a:lnTo>
                <a:lnTo>
                  <a:pt x="1529687" y="1314573"/>
                </a:lnTo>
                <a:lnTo>
                  <a:pt x="1537308" y="1328218"/>
                </a:lnTo>
                <a:lnTo>
                  <a:pt x="1544930" y="1341863"/>
                </a:lnTo>
                <a:lnTo>
                  <a:pt x="1552234" y="1355826"/>
                </a:lnTo>
                <a:lnTo>
                  <a:pt x="1559537" y="1369788"/>
                </a:lnTo>
                <a:lnTo>
                  <a:pt x="1566206" y="1384385"/>
                </a:lnTo>
                <a:lnTo>
                  <a:pt x="1573193" y="1398982"/>
                </a:lnTo>
                <a:lnTo>
                  <a:pt x="1579544" y="1413579"/>
                </a:lnTo>
                <a:lnTo>
                  <a:pt x="1586213" y="1428176"/>
                </a:lnTo>
                <a:lnTo>
                  <a:pt x="1592246" y="1443725"/>
                </a:lnTo>
                <a:lnTo>
                  <a:pt x="1598280" y="1458640"/>
                </a:lnTo>
                <a:lnTo>
                  <a:pt x="1603996" y="1473871"/>
                </a:lnTo>
                <a:lnTo>
                  <a:pt x="1609712" y="1489738"/>
                </a:lnTo>
                <a:lnTo>
                  <a:pt x="1614793" y="1505287"/>
                </a:lnTo>
                <a:lnTo>
                  <a:pt x="1620191" y="1521153"/>
                </a:lnTo>
                <a:lnTo>
                  <a:pt x="1624955" y="1537337"/>
                </a:lnTo>
                <a:lnTo>
                  <a:pt x="1630036" y="1553521"/>
                </a:lnTo>
                <a:lnTo>
                  <a:pt x="1634482" y="1570339"/>
                </a:lnTo>
                <a:lnTo>
                  <a:pt x="1638610" y="1586840"/>
                </a:lnTo>
                <a:lnTo>
                  <a:pt x="1643056" y="1603976"/>
                </a:lnTo>
                <a:lnTo>
                  <a:pt x="1646867" y="1620794"/>
                </a:lnTo>
                <a:lnTo>
                  <a:pt x="1650677" y="1637930"/>
                </a:lnTo>
                <a:lnTo>
                  <a:pt x="1654170" y="1655383"/>
                </a:lnTo>
                <a:lnTo>
                  <a:pt x="1657664" y="1673153"/>
                </a:lnTo>
                <a:lnTo>
                  <a:pt x="1660522" y="1690923"/>
                </a:lnTo>
                <a:lnTo>
                  <a:pt x="1663697" y="1709011"/>
                </a:lnTo>
                <a:lnTo>
                  <a:pt x="1666238" y="1727099"/>
                </a:lnTo>
                <a:lnTo>
                  <a:pt x="1668461" y="1745821"/>
                </a:lnTo>
                <a:lnTo>
                  <a:pt x="1670684" y="1764226"/>
                </a:lnTo>
                <a:lnTo>
                  <a:pt x="1672589" y="1783266"/>
                </a:lnTo>
                <a:lnTo>
                  <a:pt x="1674177" y="1802305"/>
                </a:lnTo>
                <a:lnTo>
                  <a:pt x="1676082" y="1821345"/>
                </a:lnTo>
                <a:lnTo>
                  <a:pt x="1677352" y="1841019"/>
                </a:lnTo>
                <a:lnTo>
                  <a:pt x="1678305" y="1860694"/>
                </a:lnTo>
                <a:lnTo>
                  <a:pt x="1679258" y="1880368"/>
                </a:lnTo>
                <a:lnTo>
                  <a:pt x="1679575" y="1900677"/>
                </a:lnTo>
                <a:lnTo>
                  <a:pt x="1679575" y="1903850"/>
                </a:lnTo>
                <a:lnTo>
                  <a:pt x="1677035" y="1905437"/>
                </a:lnTo>
                <a:lnTo>
                  <a:pt x="1653853" y="1918765"/>
                </a:lnTo>
                <a:lnTo>
                  <a:pt x="1630353" y="1931775"/>
                </a:lnTo>
                <a:lnTo>
                  <a:pt x="1606854" y="1944151"/>
                </a:lnTo>
                <a:lnTo>
                  <a:pt x="1583037" y="1956209"/>
                </a:lnTo>
                <a:lnTo>
                  <a:pt x="1558902" y="1967950"/>
                </a:lnTo>
                <a:lnTo>
                  <a:pt x="1534768" y="1979374"/>
                </a:lnTo>
                <a:lnTo>
                  <a:pt x="1510316" y="1990163"/>
                </a:lnTo>
                <a:lnTo>
                  <a:pt x="1485864" y="2000635"/>
                </a:lnTo>
                <a:lnTo>
                  <a:pt x="1461411" y="2010790"/>
                </a:lnTo>
                <a:lnTo>
                  <a:pt x="1436642" y="2020627"/>
                </a:lnTo>
                <a:lnTo>
                  <a:pt x="1411872" y="2029512"/>
                </a:lnTo>
                <a:lnTo>
                  <a:pt x="1386785" y="2038397"/>
                </a:lnTo>
                <a:lnTo>
                  <a:pt x="1361380" y="2046965"/>
                </a:lnTo>
                <a:lnTo>
                  <a:pt x="1335975" y="2054581"/>
                </a:lnTo>
                <a:lnTo>
                  <a:pt x="1310570" y="2062514"/>
                </a:lnTo>
                <a:lnTo>
                  <a:pt x="1285166" y="2069495"/>
                </a:lnTo>
                <a:lnTo>
                  <a:pt x="1259443" y="2076159"/>
                </a:lnTo>
                <a:lnTo>
                  <a:pt x="1233403" y="2082506"/>
                </a:lnTo>
                <a:lnTo>
                  <a:pt x="1207681" y="2088535"/>
                </a:lnTo>
                <a:lnTo>
                  <a:pt x="1181959" y="2093929"/>
                </a:lnTo>
                <a:lnTo>
                  <a:pt x="1155919" y="2099007"/>
                </a:lnTo>
                <a:lnTo>
                  <a:pt x="1129561" y="2103767"/>
                </a:lnTo>
                <a:lnTo>
                  <a:pt x="1103204" y="2107892"/>
                </a:lnTo>
                <a:lnTo>
                  <a:pt x="1077164" y="2111382"/>
                </a:lnTo>
                <a:lnTo>
                  <a:pt x="1050806" y="2114873"/>
                </a:lnTo>
                <a:lnTo>
                  <a:pt x="1024131" y="2117729"/>
                </a:lnTo>
                <a:lnTo>
                  <a:pt x="997774" y="2119950"/>
                </a:lnTo>
                <a:lnTo>
                  <a:pt x="971099" y="2121854"/>
                </a:lnTo>
                <a:lnTo>
                  <a:pt x="944424" y="2123441"/>
                </a:lnTo>
                <a:lnTo>
                  <a:pt x="917749" y="2125028"/>
                </a:lnTo>
                <a:lnTo>
                  <a:pt x="891074" y="2125662"/>
                </a:lnTo>
                <a:lnTo>
                  <a:pt x="864399" y="2125662"/>
                </a:lnTo>
                <a:lnTo>
                  <a:pt x="835818" y="2125662"/>
                </a:lnTo>
                <a:lnTo>
                  <a:pt x="807238" y="2124710"/>
                </a:lnTo>
                <a:lnTo>
                  <a:pt x="778657" y="2123124"/>
                </a:lnTo>
                <a:lnTo>
                  <a:pt x="750395" y="2121537"/>
                </a:lnTo>
                <a:lnTo>
                  <a:pt x="722132" y="2119316"/>
                </a:lnTo>
                <a:lnTo>
                  <a:pt x="693869" y="2116777"/>
                </a:lnTo>
                <a:lnTo>
                  <a:pt x="665606" y="2113604"/>
                </a:lnTo>
                <a:lnTo>
                  <a:pt x="637661" y="2109478"/>
                </a:lnTo>
                <a:lnTo>
                  <a:pt x="609398" y="2105353"/>
                </a:lnTo>
                <a:lnTo>
                  <a:pt x="581453" y="2100593"/>
                </a:lnTo>
                <a:lnTo>
                  <a:pt x="553825" y="2095199"/>
                </a:lnTo>
                <a:lnTo>
                  <a:pt x="525880" y="2089487"/>
                </a:lnTo>
                <a:lnTo>
                  <a:pt x="498252" y="2083458"/>
                </a:lnTo>
                <a:lnTo>
                  <a:pt x="470624" y="2076476"/>
                </a:lnTo>
                <a:lnTo>
                  <a:pt x="443314" y="2069495"/>
                </a:lnTo>
                <a:lnTo>
                  <a:pt x="416321" y="2061879"/>
                </a:lnTo>
                <a:lnTo>
                  <a:pt x="389011" y="2053629"/>
                </a:lnTo>
                <a:lnTo>
                  <a:pt x="362019" y="2045378"/>
                </a:lnTo>
                <a:lnTo>
                  <a:pt x="335343" y="2036176"/>
                </a:lnTo>
                <a:lnTo>
                  <a:pt x="308668" y="2026656"/>
                </a:lnTo>
                <a:lnTo>
                  <a:pt x="282311" y="2016502"/>
                </a:lnTo>
                <a:lnTo>
                  <a:pt x="255953" y="2006030"/>
                </a:lnTo>
                <a:lnTo>
                  <a:pt x="229913" y="1994923"/>
                </a:lnTo>
                <a:lnTo>
                  <a:pt x="203556" y="1983499"/>
                </a:lnTo>
                <a:lnTo>
                  <a:pt x="177833" y="1971441"/>
                </a:lnTo>
                <a:lnTo>
                  <a:pt x="152429" y="1959065"/>
                </a:lnTo>
                <a:lnTo>
                  <a:pt x="127024" y="1946372"/>
                </a:lnTo>
                <a:lnTo>
                  <a:pt x="101619" y="1933044"/>
                </a:lnTo>
                <a:lnTo>
                  <a:pt x="76532" y="1919399"/>
                </a:lnTo>
                <a:lnTo>
                  <a:pt x="51762" y="1905437"/>
                </a:lnTo>
                <a:lnTo>
                  <a:pt x="27310" y="1890523"/>
                </a:lnTo>
                <a:lnTo>
                  <a:pt x="2858" y="1875291"/>
                </a:lnTo>
                <a:lnTo>
                  <a:pt x="0" y="1888301"/>
                </a:lnTo>
                <a:lnTo>
                  <a:pt x="0" y="1870531"/>
                </a:lnTo>
                <a:lnTo>
                  <a:pt x="952" y="1850222"/>
                </a:lnTo>
                <a:lnTo>
                  <a:pt x="2223" y="1829913"/>
                </a:lnTo>
                <a:lnTo>
                  <a:pt x="3493" y="1809604"/>
                </a:lnTo>
                <a:lnTo>
                  <a:pt x="5398" y="1790247"/>
                </a:lnTo>
                <a:lnTo>
                  <a:pt x="6986" y="1770573"/>
                </a:lnTo>
                <a:lnTo>
                  <a:pt x="9209" y="1750898"/>
                </a:lnTo>
                <a:lnTo>
                  <a:pt x="11749" y="1732176"/>
                </a:lnTo>
                <a:lnTo>
                  <a:pt x="14290" y="1713136"/>
                </a:lnTo>
                <a:lnTo>
                  <a:pt x="17148" y="1694414"/>
                </a:lnTo>
                <a:lnTo>
                  <a:pt x="20006" y="1676009"/>
                </a:lnTo>
                <a:lnTo>
                  <a:pt x="23499" y="1657604"/>
                </a:lnTo>
                <a:lnTo>
                  <a:pt x="26992" y="1639834"/>
                </a:lnTo>
                <a:lnTo>
                  <a:pt x="30486" y="1621746"/>
                </a:lnTo>
                <a:lnTo>
                  <a:pt x="34931" y="1604293"/>
                </a:lnTo>
                <a:lnTo>
                  <a:pt x="38742" y="1586840"/>
                </a:lnTo>
                <a:lnTo>
                  <a:pt x="43188" y="1569704"/>
                </a:lnTo>
                <a:lnTo>
                  <a:pt x="47951" y="1552569"/>
                </a:lnTo>
                <a:lnTo>
                  <a:pt x="52715" y="1536068"/>
                </a:lnTo>
                <a:lnTo>
                  <a:pt x="57796" y="1519249"/>
                </a:lnTo>
                <a:lnTo>
                  <a:pt x="62877" y="1503066"/>
                </a:lnTo>
                <a:lnTo>
                  <a:pt x="68593" y="1486564"/>
                </a:lnTo>
                <a:lnTo>
                  <a:pt x="73991" y="1470698"/>
                </a:lnTo>
                <a:lnTo>
                  <a:pt x="80025" y="1455149"/>
                </a:lnTo>
                <a:lnTo>
                  <a:pt x="86059" y="1439283"/>
                </a:lnTo>
                <a:lnTo>
                  <a:pt x="92410" y="1424051"/>
                </a:lnTo>
                <a:lnTo>
                  <a:pt x="98761" y="1409137"/>
                </a:lnTo>
                <a:lnTo>
                  <a:pt x="105430" y="1393905"/>
                </a:lnTo>
                <a:lnTo>
                  <a:pt x="112098" y="1378990"/>
                </a:lnTo>
                <a:lnTo>
                  <a:pt x="119402" y="1364393"/>
                </a:lnTo>
                <a:lnTo>
                  <a:pt x="126706" y="1350114"/>
                </a:lnTo>
                <a:lnTo>
                  <a:pt x="134010" y="1335834"/>
                </a:lnTo>
                <a:lnTo>
                  <a:pt x="141632" y="1321871"/>
                </a:lnTo>
                <a:lnTo>
                  <a:pt x="149571" y="1307909"/>
                </a:lnTo>
                <a:lnTo>
                  <a:pt x="157510" y="1294264"/>
                </a:lnTo>
                <a:lnTo>
                  <a:pt x="165766" y="1280936"/>
                </a:lnTo>
                <a:lnTo>
                  <a:pt x="174023" y="1267291"/>
                </a:lnTo>
                <a:lnTo>
                  <a:pt x="182597" y="1253963"/>
                </a:lnTo>
                <a:lnTo>
                  <a:pt x="191171" y="1241270"/>
                </a:lnTo>
                <a:lnTo>
                  <a:pt x="200380" y="1228260"/>
                </a:lnTo>
                <a:lnTo>
                  <a:pt x="209589" y="1215884"/>
                </a:lnTo>
                <a:lnTo>
                  <a:pt x="218799" y="1203191"/>
                </a:lnTo>
                <a:lnTo>
                  <a:pt x="228008" y="1191133"/>
                </a:lnTo>
                <a:lnTo>
                  <a:pt x="237852" y="1178757"/>
                </a:lnTo>
                <a:lnTo>
                  <a:pt x="247697" y="1167016"/>
                </a:lnTo>
                <a:lnTo>
                  <a:pt x="257541" y="1155275"/>
                </a:lnTo>
                <a:lnTo>
                  <a:pt x="267703" y="1143533"/>
                </a:lnTo>
                <a:lnTo>
                  <a:pt x="278182" y="1132110"/>
                </a:lnTo>
                <a:lnTo>
                  <a:pt x="288662" y="1120686"/>
                </a:lnTo>
                <a:lnTo>
                  <a:pt x="298824" y="1109579"/>
                </a:lnTo>
                <a:lnTo>
                  <a:pt x="309938" y="1098473"/>
                </a:lnTo>
                <a:lnTo>
                  <a:pt x="320735" y="1087684"/>
                </a:lnTo>
                <a:lnTo>
                  <a:pt x="331850" y="1076895"/>
                </a:lnTo>
                <a:lnTo>
                  <a:pt x="343282" y="1066423"/>
                </a:lnTo>
                <a:lnTo>
                  <a:pt x="354715" y="1055951"/>
                </a:lnTo>
                <a:lnTo>
                  <a:pt x="366147" y="1045797"/>
                </a:lnTo>
                <a:lnTo>
                  <a:pt x="377897" y="1035642"/>
                </a:lnTo>
                <a:lnTo>
                  <a:pt x="389964" y="1025805"/>
                </a:lnTo>
                <a:lnTo>
                  <a:pt x="401714" y="1015968"/>
                </a:lnTo>
                <a:lnTo>
                  <a:pt x="414099" y="1006448"/>
                </a:lnTo>
                <a:lnTo>
                  <a:pt x="426801" y="996928"/>
                </a:lnTo>
                <a:lnTo>
                  <a:pt x="439186" y="987408"/>
                </a:lnTo>
                <a:lnTo>
                  <a:pt x="451571" y="977888"/>
                </a:lnTo>
                <a:lnTo>
                  <a:pt x="477293" y="960118"/>
                </a:lnTo>
                <a:lnTo>
                  <a:pt x="481421" y="957262"/>
                </a:lnTo>
                <a:close/>
                <a:moveTo>
                  <a:pt x="839471" y="0"/>
                </a:moveTo>
                <a:lnTo>
                  <a:pt x="852171" y="0"/>
                </a:lnTo>
                <a:lnTo>
                  <a:pt x="865506" y="0"/>
                </a:lnTo>
                <a:lnTo>
                  <a:pt x="878206" y="636"/>
                </a:lnTo>
                <a:lnTo>
                  <a:pt x="890906" y="1271"/>
                </a:lnTo>
                <a:lnTo>
                  <a:pt x="903288" y="2542"/>
                </a:lnTo>
                <a:lnTo>
                  <a:pt x="915988" y="3813"/>
                </a:lnTo>
                <a:lnTo>
                  <a:pt x="928371" y="5719"/>
                </a:lnTo>
                <a:lnTo>
                  <a:pt x="940436" y="7943"/>
                </a:lnTo>
                <a:lnTo>
                  <a:pt x="952818" y="10167"/>
                </a:lnTo>
                <a:lnTo>
                  <a:pt x="964883" y="12708"/>
                </a:lnTo>
                <a:lnTo>
                  <a:pt x="976631" y="15568"/>
                </a:lnTo>
                <a:lnTo>
                  <a:pt x="988696" y="19062"/>
                </a:lnTo>
                <a:lnTo>
                  <a:pt x="1000443" y="22239"/>
                </a:lnTo>
                <a:lnTo>
                  <a:pt x="1011873" y="26052"/>
                </a:lnTo>
                <a:lnTo>
                  <a:pt x="1023621" y="30182"/>
                </a:lnTo>
                <a:lnTo>
                  <a:pt x="1034733" y="34630"/>
                </a:lnTo>
                <a:lnTo>
                  <a:pt x="1046163" y="39395"/>
                </a:lnTo>
                <a:lnTo>
                  <a:pt x="1057276" y="44161"/>
                </a:lnTo>
                <a:lnTo>
                  <a:pt x="1068388" y="48926"/>
                </a:lnTo>
                <a:lnTo>
                  <a:pt x="1079183" y="54645"/>
                </a:lnTo>
                <a:lnTo>
                  <a:pt x="1089661" y="60046"/>
                </a:lnTo>
                <a:lnTo>
                  <a:pt x="1100456" y="66082"/>
                </a:lnTo>
                <a:lnTo>
                  <a:pt x="1110616" y="72119"/>
                </a:lnTo>
                <a:lnTo>
                  <a:pt x="1120776" y="78790"/>
                </a:lnTo>
                <a:lnTo>
                  <a:pt x="1130936" y="85462"/>
                </a:lnTo>
                <a:lnTo>
                  <a:pt x="1140461" y="92134"/>
                </a:lnTo>
                <a:lnTo>
                  <a:pt x="1150303" y="99123"/>
                </a:lnTo>
                <a:lnTo>
                  <a:pt x="1159828" y="106430"/>
                </a:lnTo>
                <a:lnTo>
                  <a:pt x="1169353" y="114055"/>
                </a:lnTo>
                <a:lnTo>
                  <a:pt x="1178561" y="121680"/>
                </a:lnTo>
                <a:lnTo>
                  <a:pt x="1187133" y="129623"/>
                </a:lnTo>
                <a:lnTo>
                  <a:pt x="1196023" y="137883"/>
                </a:lnTo>
                <a:lnTo>
                  <a:pt x="1204596" y="146143"/>
                </a:lnTo>
                <a:lnTo>
                  <a:pt x="1213168" y="155039"/>
                </a:lnTo>
                <a:lnTo>
                  <a:pt x="1221106" y="163299"/>
                </a:lnTo>
                <a:lnTo>
                  <a:pt x="1229043" y="172513"/>
                </a:lnTo>
                <a:lnTo>
                  <a:pt x="1236981" y="181726"/>
                </a:lnTo>
                <a:lnTo>
                  <a:pt x="1244283" y="190939"/>
                </a:lnTo>
                <a:lnTo>
                  <a:pt x="1251586" y="200153"/>
                </a:lnTo>
                <a:lnTo>
                  <a:pt x="1258888" y="210001"/>
                </a:lnTo>
                <a:lnTo>
                  <a:pt x="1265556" y="219850"/>
                </a:lnTo>
                <a:lnTo>
                  <a:pt x="1272223" y="230017"/>
                </a:lnTo>
                <a:lnTo>
                  <a:pt x="1278256" y="240183"/>
                </a:lnTo>
                <a:lnTo>
                  <a:pt x="1284606" y="250667"/>
                </a:lnTo>
                <a:lnTo>
                  <a:pt x="1290321" y="261151"/>
                </a:lnTo>
                <a:lnTo>
                  <a:pt x="1296353" y="271953"/>
                </a:lnTo>
                <a:lnTo>
                  <a:pt x="1301433" y="282755"/>
                </a:lnTo>
                <a:lnTo>
                  <a:pt x="1306831" y="293239"/>
                </a:lnTo>
                <a:lnTo>
                  <a:pt x="1311593" y="304359"/>
                </a:lnTo>
                <a:lnTo>
                  <a:pt x="1316356" y="315796"/>
                </a:lnTo>
                <a:lnTo>
                  <a:pt x="1320483" y="327234"/>
                </a:lnTo>
                <a:lnTo>
                  <a:pt x="1324293" y="338671"/>
                </a:lnTo>
                <a:lnTo>
                  <a:pt x="1328421" y="350426"/>
                </a:lnTo>
                <a:lnTo>
                  <a:pt x="1331913" y="362181"/>
                </a:lnTo>
                <a:lnTo>
                  <a:pt x="1335088" y="373936"/>
                </a:lnTo>
                <a:lnTo>
                  <a:pt x="1337946" y="386009"/>
                </a:lnTo>
                <a:lnTo>
                  <a:pt x="1340803" y="398081"/>
                </a:lnTo>
                <a:lnTo>
                  <a:pt x="1343026" y="410472"/>
                </a:lnTo>
                <a:lnTo>
                  <a:pt x="1344931" y="422862"/>
                </a:lnTo>
                <a:lnTo>
                  <a:pt x="1346518" y="435252"/>
                </a:lnTo>
                <a:lnTo>
                  <a:pt x="1348106" y="447643"/>
                </a:lnTo>
                <a:lnTo>
                  <a:pt x="1349058" y="460033"/>
                </a:lnTo>
                <a:lnTo>
                  <a:pt x="1350011" y="472741"/>
                </a:lnTo>
                <a:lnTo>
                  <a:pt x="1350646" y="485449"/>
                </a:lnTo>
                <a:lnTo>
                  <a:pt x="1350963" y="498475"/>
                </a:lnTo>
                <a:lnTo>
                  <a:pt x="1350646" y="513407"/>
                </a:lnTo>
                <a:lnTo>
                  <a:pt x="1349693" y="528975"/>
                </a:lnTo>
                <a:lnTo>
                  <a:pt x="1348423" y="543907"/>
                </a:lnTo>
                <a:lnTo>
                  <a:pt x="1347153" y="558521"/>
                </a:lnTo>
                <a:lnTo>
                  <a:pt x="1345248" y="573453"/>
                </a:lnTo>
                <a:lnTo>
                  <a:pt x="1342708" y="588067"/>
                </a:lnTo>
                <a:lnTo>
                  <a:pt x="1339851" y="602682"/>
                </a:lnTo>
                <a:lnTo>
                  <a:pt x="1336358" y="616660"/>
                </a:lnTo>
                <a:lnTo>
                  <a:pt x="1332866" y="631275"/>
                </a:lnTo>
                <a:lnTo>
                  <a:pt x="1328738" y="645254"/>
                </a:lnTo>
                <a:lnTo>
                  <a:pt x="1324293" y="658915"/>
                </a:lnTo>
                <a:lnTo>
                  <a:pt x="1319531" y="672576"/>
                </a:lnTo>
                <a:lnTo>
                  <a:pt x="1314133" y="685920"/>
                </a:lnTo>
                <a:lnTo>
                  <a:pt x="1308418" y="699263"/>
                </a:lnTo>
                <a:lnTo>
                  <a:pt x="1302386" y="712607"/>
                </a:lnTo>
                <a:lnTo>
                  <a:pt x="1296353" y="725315"/>
                </a:lnTo>
                <a:lnTo>
                  <a:pt x="1289368" y="738023"/>
                </a:lnTo>
                <a:lnTo>
                  <a:pt x="1282383" y="750413"/>
                </a:lnTo>
                <a:lnTo>
                  <a:pt x="1275081" y="762486"/>
                </a:lnTo>
                <a:lnTo>
                  <a:pt x="1267143" y="774559"/>
                </a:lnTo>
                <a:lnTo>
                  <a:pt x="1259206" y="786313"/>
                </a:lnTo>
                <a:lnTo>
                  <a:pt x="1250633" y="797751"/>
                </a:lnTo>
                <a:lnTo>
                  <a:pt x="1242061" y="809188"/>
                </a:lnTo>
                <a:lnTo>
                  <a:pt x="1232853" y="819990"/>
                </a:lnTo>
                <a:lnTo>
                  <a:pt x="1223963" y="830792"/>
                </a:lnTo>
                <a:lnTo>
                  <a:pt x="1214121" y="841276"/>
                </a:lnTo>
                <a:lnTo>
                  <a:pt x="1204278" y="851442"/>
                </a:lnTo>
                <a:lnTo>
                  <a:pt x="1193801" y="860974"/>
                </a:lnTo>
                <a:lnTo>
                  <a:pt x="1183323" y="870822"/>
                </a:lnTo>
                <a:lnTo>
                  <a:pt x="1172528" y="880036"/>
                </a:lnTo>
                <a:lnTo>
                  <a:pt x="1161733" y="889249"/>
                </a:lnTo>
                <a:lnTo>
                  <a:pt x="1150303" y="897827"/>
                </a:lnTo>
                <a:lnTo>
                  <a:pt x="1134746" y="909264"/>
                </a:lnTo>
                <a:lnTo>
                  <a:pt x="1118236" y="920066"/>
                </a:lnTo>
                <a:lnTo>
                  <a:pt x="1101408" y="929915"/>
                </a:lnTo>
                <a:lnTo>
                  <a:pt x="1084581" y="939446"/>
                </a:lnTo>
                <a:lnTo>
                  <a:pt x="1066801" y="948342"/>
                </a:lnTo>
                <a:lnTo>
                  <a:pt x="1048703" y="956602"/>
                </a:lnTo>
                <a:lnTo>
                  <a:pt x="1040131" y="960414"/>
                </a:lnTo>
                <a:lnTo>
                  <a:pt x="1030606" y="963909"/>
                </a:lnTo>
                <a:lnTo>
                  <a:pt x="1021398" y="967722"/>
                </a:lnTo>
                <a:lnTo>
                  <a:pt x="1011873" y="970899"/>
                </a:lnTo>
                <a:lnTo>
                  <a:pt x="1002348" y="973758"/>
                </a:lnTo>
                <a:lnTo>
                  <a:pt x="993141" y="976617"/>
                </a:lnTo>
                <a:lnTo>
                  <a:pt x="983616" y="979794"/>
                </a:lnTo>
                <a:lnTo>
                  <a:pt x="973773" y="982018"/>
                </a:lnTo>
                <a:lnTo>
                  <a:pt x="963931" y="984560"/>
                </a:lnTo>
                <a:lnTo>
                  <a:pt x="954088" y="986466"/>
                </a:lnTo>
                <a:lnTo>
                  <a:pt x="944246" y="988372"/>
                </a:lnTo>
                <a:lnTo>
                  <a:pt x="934403" y="990596"/>
                </a:lnTo>
                <a:lnTo>
                  <a:pt x="924561" y="991867"/>
                </a:lnTo>
                <a:lnTo>
                  <a:pt x="914401" y="993455"/>
                </a:lnTo>
                <a:lnTo>
                  <a:pt x="904241" y="994409"/>
                </a:lnTo>
                <a:lnTo>
                  <a:pt x="893763" y="995362"/>
                </a:lnTo>
                <a:lnTo>
                  <a:pt x="883603" y="995997"/>
                </a:lnTo>
                <a:lnTo>
                  <a:pt x="873126" y="996632"/>
                </a:lnTo>
                <a:lnTo>
                  <a:pt x="862648" y="996950"/>
                </a:lnTo>
                <a:lnTo>
                  <a:pt x="852171" y="996950"/>
                </a:lnTo>
                <a:lnTo>
                  <a:pt x="840423" y="996950"/>
                </a:lnTo>
                <a:lnTo>
                  <a:pt x="828358" y="996315"/>
                </a:lnTo>
                <a:lnTo>
                  <a:pt x="816293" y="995679"/>
                </a:lnTo>
                <a:lnTo>
                  <a:pt x="804546" y="994726"/>
                </a:lnTo>
                <a:lnTo>
                  <a:pt x="792798" y="993455"/>
                </a:lnTo>
                <a:lnTo>
                  <a:pt x="781368" y="992185"/>
                </a:lnTo>
                <a:lnTo>
                  <a:pt x="769621" y="990278"/>
                </a:lnTo>
                <a:lnTo>
                  <a:pt x="758191" y="988054"/>
                </a:lnTo>
                <a:lnTo>
                  <a:pt x="746761" y="985831"/>
                </a:lnTo>
                <a:lnTo>
                  <a:pt x="735331" y="983289"/>
                </a:lnTo>
                <a:lnTo>
                  <a:pt x="724218" y="980430"/>
                </a:lnTo>
                <a:lnTo>
                  <a:pt x="713106" y="977253"/>
                </a:lnTo>
                <a:lnTo>
                  <a:pt x="702311" y="973758"/>
                </a:lnTo>
                <a:lnTo>
                  <a:pt x="691198" y="970263"/>
                </a:lnTo>
                <a:lnTo>
                  <a:pt x="680721" y="966768"/>
                </a:lnTo>
                <a:lnTo>
                  <a:pt x="670243" y="962321"/>
                </a:lnTo>
                <a:lnTo>
                  <a:pt x="659448" y="958190"/>
                </a:lnTo>
                <a:lnTo>
                  <a:pt x="648971" y="953425"/>
                </a:lnTo>
                <a:lnTo>
                  <a:pt x="638811" y="948659"/>
                </a:lnTo>
                <a:lnTo>
                  <a:pt x="628651" y="943894"/>
                </a:lnTo>
                <a:lnTo>
                  <a:pt x="618491" y="938493"/>
                </a:lnTo>
                <a:lnTo>
                  <a:pt x="608648" y="933410"/>
                </a:lnTo>
                <a:lnTo>
                  <a:pt x="599123" y="927373"/>
                </a:lnTo>
                <a:lnTo>
                  <a:pt x="589281" y="921655"/>
                </a:lnTo>
                <a:lnTo>
                  <a:pt x="579756" y="915618"/>
                </a:lnTo>
                <a:lnTo>
                  <a:pt x="570548" y="909264"/>
                </a:lnTo>
                <a:lnTo>
                  <a:pt x="561023" y="902910"/>
                </a:lnTo>
                <a:lnTo>
                  <a:pt x="552133" y="895921"/>
                </a:lnTo>
                <a:lnTo>
                  <a:pt x="543561" y="889249"/>
                </a:lnTo>
                <a:lnTo>
                  <a:pt x="534671" y="881942"/>
                </a:lnTo>
                <a:lnTo>
                  <a:pt x="526098" y="874952"/>
                </a:lnTo>
                <a:lnTo>
                  <a:pt x="517526" y="867328"/>
                </a:lnTo>
                <a:lnTo>
                  <a:pt x="508318" y="858750"/>
                </a:lnTo>
                <a:lnTo>
                  <a:pt x="499428" y="849854"/>
                </a:lnTo>
                <a:lnTo>
                  <a:pt x="490538" y="840958"/>
                </a:lnTo>
                <a:lnTo>
                  <a:pt x="481648" y="831427"/>
                </a:lnTo>
                <a:lnTo>
                  <a:pt x="473711" y="821896"/>
                </a:lnTo>
                <a:lnTo>
                  <a:pt x="465456" y="812047"/>
                </a:lnTo>
                <a:lnTo>
                  <a:pt x="457518" y="801881"/>
                </a:lnTo>
                <a:lnTo>
                  <a:pt x="449898" y="791714"/>
                </a:lnTo>
                <a:lnTo>
                  <a:pt x="442596" y="781548"/>
                </a:lnTo>
                <a:lnTo>
                  <a:pt x="435293" y="770746"/>
                </a:lnTo>
                <a:lnTo>
                  <a:pt x="428626" y="759944"/>
                </a:lnTo>
                <a:lnTo>
                  <a:pt x="421958" y="749142"/>
                </a:lnTo>
                <a:lnTo>
                  <a:pt x="415608" y="738023"/>
                </a:lnTo>
                <a:lnTo>
                  <a:pt x="409576" y="726585"/>
                </a:lnTo>
                <a:lnTo>
                  <a:pt x="403861" y="715148"/>
                </a:lnTo>
                <a:lnTo>
                  <a:pt x="398463" y="703393"/>
                </a:lnTo>
                <a:lnTo>
                  <a:pt x="393383" y="691638"/>
                </a:lnTo>
                <a:lnTo>
                  <a:pt x="388303" y="679566"/>
                </a:lnTo>
                <a:lnTo>
                  <a:pt x="383858" y="667493"/>
                </a:lnTo>
                <a:lnTo>
                  <a:pt x="379731" y="655420"/>
                </a:lnTo>
                <a:lnTo>
                  <a:pt x="375603" y="643030"/>
                </a:lnTo>
                <a:lnTo>
                  <a:pt x="372111" y="630322"/>
                </a:lnTo>
                <a:lnTo>
                  <a:pt x="368936" y="617614"/>
                </a:lnTo>
                <a:lnTo>
                  <a:pt x="365443" y="604588"/>
                </a:lnTo>
                <a:lnTo>
                  <a:pt x="362903" y="591880"/>
                </a:lnTo>
                <a:lnTo>
                  <a:pt x="360681" y="578854"/>
                </a:lnTo>
                <a:lnTo>
                  <a:pt x="358776" y="565828"/>
                </a:lnTo>
                <a:lnTo>
                  <a:pt x="357188" y="552485"/>
                </a:lnTo>
                <a:lnTo>
                  <a:pt x="355601" y="539141"/>
                </a:lnTo>
                <a:lnTo>
                  <a:pt x="354648" y="525480"/>
                </a:lnTo>
                <a:lnTo>
                  <a:pt x="354331" y="511819"/>
                </a:lnTo>
                <a:lnTo>
                  <a:pt x="354013" y="498475"/>
                </a:lnTo>
                <a:lnTo>
                  <a:pt x="354331" y="485449"/>
                </a:lnTo>
                <a:lnTo>
                  <a:pt x="354648" y="472741"/>
                </a:lnTo>
                <a:lnTo>
                  <a:pt x="355601" y="460033"/>
                </a:lnTo>
                <a:lnTo>
                  <a:pt x="356871" y="447643"/>
                </a:lnTo>
                <a:lnTo>
                  <a:pt x="358141" y="434935"/>
                </a:lnTo>
                <a:lnTo>
                  <a:pt x="360046" y="422544"/>
                </a:lnTo>
                <a:lnTo>
                  <a:pt x="361951" y="410472"/>
                </a:lnTo>
                <a:lnTo>
                  <a:pt x="364173" y="397763"/>
                </a:lnTo>
                <a:lnTo>
                  <a:pt x="366713" y="385691"/>
                </a:lnTo>
                <a:lnTo>
                  <a:pt x="369888" y="373936"/>
                </a:lnTo>
                <a:lnTo>
                  <a:pt x="373063" y="361863"/>
                </a:lnTo>
                <a:lnTo>
                  <a:pt x="376556" y="350108"/>
                </a:lnTo>
                <a:lnTo>
                  <a:pt x="380683" y="338671"/>
                </a:lnTo>
                <a:lnTo>
                  <a:pt x="384493" y="326916"/>
                </a:lnTo>
                <a:lnTo>
                  <a:pt x="388621" y="315796"/>
                </a:lnTo>
                <a:lnTo>
                  <a:pt x="393383" y="304359"/>
                </a:lnTo>
                <a:lnTo>
                  <a:pt x="398146" y="293239"/>
                </a:lnTo>
                <a:lnTo>
                  <a:pt x="403543" y="282755"/>
                </a:lnTo>
                <a:lnTo>
                  <a:pt x="408623" y="271636"/>
                </a:lnTo>
                <a:lnTo>
                  <a:pt x="414656" y="261151"/>
                </a:lnTo>
                <a:lnTo>
                  <a:pt x="420371" y="250667"/>
                </a:lnTo>
                <a:lnTo>
                  <a:pt x="426721" y="240183"/>
                </a:lnTo>
                <a:lnTo>
                  <a:pt x="432753" y="230017"/>
                </a:lnTo>
                <a:lnTo>
                  <a:pt x="439421" y="219850"/>
                </a:lnTo>
                <a:lnTo>
                  <a:pt x="446088" y="210001"/>
                </a:lnTo>
                <a:lnTo>
                  <a:pt x="453391" y="200153"/>
                </a:lnTo>
                <a:lnTo>
                  <a:pt x="460693" y="190939"/>
                </a:lnTo>
                <a:lnTo>
                  <a:pt x="467996" y="181408"/>
                </a:lnTo>
                <a:lnTo>
                  <a:pt x="475933" y="172195"/>
                </a:lnTo>
                <a:lnTo>
                  <a:pt x="483871" y="163299"/>
                </a:lnTo>
                <a:lnTo>
                  <a:pt x="491808" y="154403"/>
                </a:lnTo>
                <a:lnTo>
                  <a:pt x="500381" y="146143"/>
                </a:lnTo>
                <a:lnTo>
                  <a:pt x="508953" y="137565"/>
                </a:lnTo>
                <a:lnTo>
                  <a:pt x="517526" y="129305"/>
                </a:lnTo>
                <a:lnTo>
                  <a:pt x="526416" y="121680"/>
                </a:lnTo>
                <a:lnTo>
                  <a:pt x="535623" y="113738"/>
                </a:lnTo>
                <a:lnTo>
                  <a:pt x="545148" y="106113"/>
                </a:lnTo>
                <a:lnTo>
                  <a:pt x="554673" y="99123"/>
                </a:lnTo>
                <a:lnTo>
                  <a:pt x="564516" y="92134"/>
                </a:lnTo>
                <a:lnTo>
                  <a:pt x="574041" y="85462"/>
                </a:lnTo>
                <a:lnTo>
                  <a:pt x="584201" y="78473"/>
                </a:lnTo>
                <a:lnTo>
                  <a:pt x="594361" y="72119"/>
                </a:lnTo>
                <a:lnTo>
                  <a:pt x="604838" y="66082"/>
                </a:lnTo>
                <a:lnTo>
                  <a:pt x="615316" y="60046"/>
                </a:lnTo>
                <a:lnTo>
                  <a:pt x="625793" y="54645"/>
                </a:lnTo>
                <a:lnTo>
                  <a:pt x="636906" y="48926"/>
                </a:lnTo>
                <a:lnTo>
                  <a:pt x="647701" y="44161"/>
                </a:lnTo>
                <a:lnTo>
                  <a:pt x="658813" y="39395"/>
                </a:lnTo>
                <a:lnTo>
                  <a:pt x="670243" y="34630"/>
                </a:lnTo>
                <a:lnTo>
                  <a:pt x="681356" y="30182"/>
                </a:lnTo>
                <a:lnTo>
                  <a:pt x="693103" y="26052"/>
                </a:lnTo>
                <a:lnTo>
                  <a:pt x="704533" y="22239"/>
                </a:lnTo>
                <a:lnTo>
                  <a:pt x="716281" y="19062"/>
                </a:lnTo>
                <a:lnTo>
                  <a:pt x="728346" y="15568"/>
                </a:lnTo>
                <a:lnTo>
                  <a:pt x="740093" y="12708"/>
                </a:lnTo>
                <a:lnTo>
                  <a:pt x="752158" y="10167"/>
                </a:lnTo>
                <a:lnTo>
                  <a:pt x="764541" y="7625"/>
                </a:lnTo>
                <a:lnTo>
                  <a:pt x="776606" y="5719"/>
                </a:lnTo>
                <a:lnTo>
                  <a:pt x="788988" y="3813"/>
                </a:lnTo>
                <a:lnTo>
                  <a:pt x="801688" y="2542"/>
                </a:lnTo>
                <a:lnTo>
                  <a:pt x="814071" y="1271"/>
                </a:lnTo>
                <a:lnTo>
                  <a:pt x="826771" y="636"/>
                </a:lnTo>
                <a:lnTo>
                  <a:pt x="839471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grpSp>
        <p:nvGrpSpPr>
          <p:cNvPr id="143" name="组合 142"/>
          <p:cNvGrpSpPr/>
          <p:nvPr/>
        </p:nvGrpSpPr>
        <p:grpSpPr>
          <a:xfrm>
            <a:off x="1136339" y="4737343"/>
            <a:ext cx="2025473" cy="338554"/>
            <a:chOff x="6046989" y="3947708"/>
            <a:chExt cx="2025473" cy="338554"/>
          </a:xfrm>
        </p:grpSpPr>
        <p:sp>
          <p:nvSpPr>
            <p:cNvPr id="144" name="TextBox 143"/>
            <p:cNvSpPr txBox="1"/>
            <p:nvPr/>
          </p:nvSpPr>
          <p:spPr>
            <a:xfrm>
              <a:off x="6046989" y="3947708"/>
              <a:ext cx="202547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2800">
                  <a:solidFill>
                    <a:schemeClr val="bg1">
                      <a:lumMod val="5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</a:lstStyle>
            <a:p>
              <a:pPr algn="l"/>
              <a:r>
                <a:rPr lang="zh-CN" altLang="en-US" sz="1600" dirty="0" smtClean="0"/>
                <a:t>汇报人：云程</a:t>
              </a:r>
              <a:endParaRPr lang="zh-CN" altLang="en-US" sz="1200" dirty="0"/>
            </a:p>
          </p:txBody>
        </p:sp>
        <p:cxnSp>
          <p:nvCxnSpPr>
            <p:cNvPr id="145" name="直接连接符 144"/>
            <p:cNvCxnSpPr/>
            <p:nvPr/>
          </p:nvCxnSpPr>
          <p:spPr>
            <a:xfrm>
              <a:off x="6118427" y="4280892"/>
              <a:ext cx="158417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6268381"/>
      </p:ext>
    </p:ext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757 -0.65347 L 0.07279 0.219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00" y="437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054 0.01018 L -0.06265 0.0002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00" y="-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168 0.57863 L 0.05654 -0.187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00" y="-38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500"/>
                            </p:stCondLst>
                            <p:childTnLst>
                              <p:par>
                                <p:cTn id="6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10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1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42" grpId="0" animBg="1"/>
      <p:bldP spid="43" grpId="0" animBg="1"/>
      <p:bldP spid="44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14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1806791"/>
            <a:ext cx="12192000" cy="39633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9"/>
          <p:cNvSpPr>
            <a:spLocks noChangeArrowheads="1"/>
          </p:cNvSpPr>
          <p:nvPr/>
        </p:nvSpPr>
        <p:spPr bwMode="auto">
          <a:xfrm>
            <a:off x="1617630" y="2995742"/>
            <a:ext cx="908286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1.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食品项目的资料搜集与开发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just" eaLnBrk="1" hangingPunct="1">
              <a:lnSpc>
                <a:spcPct val="12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2.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水务功能模块的开发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just" eaLnBrk="1" hangingPunct="1">
              <a:lnSpc>
                <a:spcPct val="12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3.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岩土模块的测试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just" eaLnBrk="1" hangingPunct="1">
              <a:lnSpc>
                <a:spcPct val="12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4.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东湖深隧模块开发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4" name="TextBox 18"/>
          <p:cNvSpPr>
            <a:spLocks noChangeArrowheads="1"/>
          </p:cNvSpPr>
          <p:nvPr/>
        </p:nvSpPr>
        <p:spPr bwMode="auto">
          <a:xfrm>
            <a:off x="891465" y="766345"/>
            <a:ext cx="52757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大黑简体" pitchFamily="65" charset="-122"/>
              </a:rPr>
              <a:t>工 作  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大黑简体" pitchFamily="65" charset="-122"/>
              </a:rPr>
              <a:t>食品项目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大黑简体" pitchFamily="65" charset="-122"/>
              </a:rPr>
              <a:t>+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大黑简体" pitchFamily="65" charset="-122"/>
              </a:rPr>
              <a:t>岩土项目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大黑简体" pitchFamily="65" charset="-122"/>
              </a:rPr>
              <a:t>+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大黑简体" pitchFamily="65" charset="-122"/>
              </a:rPr>
              <a:t>水务项目</a:t>
            </a:r>
            <a:endParaRPr lang="zh-CN" altLang="en-US" sz="4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大黑简体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62084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15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 tmFilter="0,0; .5, 1; 1, 1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 tmFilter="0,0; .5, 1; 1, 1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build="allAtOnce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1587" y="1844824"/>
            <a:ext cx="12192000" cy="39633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TextBox 9"/>
          <p:cNvSpPr>
            <a:spLocks noChangeArrowheads="1"/>
          </p:cNvSpPr>
          <p:nvPr/>
        </p:nvSpPr>
        <p:spPr bwMode="auto">
          <a:xfrm>
            <a:off x="1617630" y="2995742"/>
            <a:ext cx="9082868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1.Flask</a:t>
            </a:r>
            <a:r>
              <a:rPr lang="zh-CN" altLang="en-US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开发</a:t>
            </a:r>
            <a:endParaRPr lang="en-US" altLang="zh-CN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2.Docker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容器化与自动化部署</a:t>
            </a:r>
            <a:endParaRPr lang="en-US" altLang="zh-CN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3.Apache Echarts</a:t>
            </a:r>
          </a:p>
        </p:txBody>
      </p:sp>
      <p:sp>
        <p:nvSpPr>
          <p:cNvPr id="14" name="TextBox 18"/>
          <p:cNvSpPr>
            <a:spLocks noChangeArrowheads="1"/>
          </p:cNvSpPr>
          <p:nvPr/>
        </p:nvSpPr>
        <p:spPr bwMode="auto">
          <a:xfrm>
            <a:off x="1627242" y="766345"/>
            <a:ext cx="159851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b="1" noProof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大黑简体" pitchFamily="65" charset="-122"/>
              </a:rPr>
              <a:t>收 获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方正大黑简体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01645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 tmFilter="0,0; .5, 1; 1, 1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build="allAtOnce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1806791"/>
            <a:ext cx="12192000" cy="39633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TextBox 9"/>
          <p:cNvSpPr>
            <a:spLocks noChangeArrowheads="1"/>
          </p:cNvSpPr>
          <p:nvPr/>
        </p:nvSpPr>
        <p:spPr bwMode="auto">
          <a:xfrm>
            <a:off x="1617630" y="2995742"/>
            <a:ext cx="9082868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1.</a:t>
            </a:r>
            <a:r>
              <a:rPr lang="zh-CN" altLang="en-US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找工作</a:t>
            </a:r>
            <a:endParaRPr lang="en-US" altLang="zh-CN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2.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项目开发</a:t>
            </a:r>
            <a:endParaRPr lang="en-US" altLang="zh-CN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4" name="TextBox 18"/>
          <p:cNvSpPr>
            <a:spLocks noChangeArrowheads="1"/>
          </p:cNvSpPr>
          <p:nvPr/>
        </p:nvSpPr>
        <p:spPr bwMode="auto">
          <a:xfrm>
            <a:off x="1627242" y="766345"/>
            <a:ext cx="159851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方正大黑简体" pitchFamily="65" charset="-122"/>
              </a:rPr>
              <a:t>安 排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方正大黑简体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61441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build="allAtOnce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23372" y="2585861"/>
            <a:ext cx="59554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rPr>
              <a:t>谢谢您的观看</a:t>
            </a:r>
            <a:endParaRPr lang="zh-CN" altLang="en-US" sz="72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1"/>
          <p:cNvSpPr txBox="1">
            <a:spLocks noChangeArrowheads="1"/>
          </p:cNvSpPr>
          <p:nvPr/>
        </p:nvSpPr>
        <p:spPr bwMode="auto">
          <a:xfrm>
            <a:off x="4967188" y="4286256"/>
            <a:ext cx="2067844" cy="369332"/>
          </a:xfrm>
          <a:prstGeom prst="rect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汉仪细中圆简"/>
                <a:ea typeface="汉仪细中圆简"/>
                <a:cs typeface="汉仪细中圆简"/>
              </a:rPr>
              <a:t>汇报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汉仪细中圆简"/>
                <a:ea typeface="汉仪细中圆简"/>
                <a:cs typeface="汉仪细中圆简"/>
              </a:rPr>
              <a:t>人：云程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汉仪细中圆简"/>
              <a:ea typeface="汉仪细中圆简"/>
              <a:cs typeface="汉仪细中圆简"/>
            </a:endParaRPr>
          </a:p>
        </p:txBody>
      </p:sp>
    </p:spTree>
    <p:extLst>
      <p:ext uri="{BB962C8B-B14F-4D97-AF65-F5344CB8AC3E}">
        <p14:creationId xmlns:p14="http://schemas.microsoft.com/office/powerpoint/2010/main" val="41656934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22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mph" presetSubtype="0" repeatCount="3000" fill="remove" grpId="1" nodeType="withEffect">
                                  <p:stCondLst>
                                    <p:cond delay="4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45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95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6" grpId="0" build="allAtOnce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1563</TotalTime>
  <Words>169</Words>
  <Application>Microsoft Office PowerPoint</Application>
  <PresentationFormat>自定义</PresentationFormat>
  <Paragraphs>24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ITC Avant Garde Std XLt</vt:lpstr>
      <vt:lpstr>方正大黑简体</vt:lpstr>
      <vt:lpstr>方正兰亭粗黑_GBK</vt:lpstr>
      <vt:lpstr>汉仪细中圆简</vt:lpstr>
      <vt:lpstr>宋体</vt:lpstr>
      <vt:lpstr>微软雅黑</vt:lpstr>
      <vt:lpstr>幼圆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工作总结汇报</dc:title>
  <dc:creator>第一PPT</dc:creator>
  <cp:keywords>www.1ppt.com</cp:keywords>
  <dc:description>www.1ppt.com</dc:description>
  <cp:lastModifiedBy>yun chen</cp:lastModifiedBy>
  <cp:revision>136</cp:revision>
  <dcterms:created xsi:type="dcterms:W3CDTF">2014-12-25T08:17:45Z</dcterms:created>
  <dcterms:modified xsi:type="dcterms:W3CDTF">2020-09-18T02:00:19Z</dcterms:modified>
</cp:coreProperties>
</file>