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0" r:id="rId2"/>
    <p:sldId id="322" r:id="rId3"/>
    <p:sldId id="323" r:id="rId4"/>
    <p:sldId id="331" r:id="rId5"/>
    <p:sldId id="332" r:id="rId6"/>
    <p:sldId id="324" r:id="rId7"/>
    <p:sldId id="333" r:id="rId8"/>
    <p:sldId id="321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BB91272F-48C1-7F4F-8A2D-4EB8015F8926}">
          <p14:sldIdLst>
            <p14:sldId id="320"/>
            <p14:sldId id="322"/>
          </p14:sldIdLst>
        </p14:section>
        <p14:section name="回顾" id="{B0DA6DC4-37F7-2B41-8361-5F4763433E4C}">
          <p14:sldIdLst>
            <p14:sldId id="323"/>
            <p14:sldId id="331"/>
            <p14:sldId id="332"/>
          </p14:sldIdLst>
        </p14:section>
        <p14:section name="展望" id="{239DA0BA-B6DA-BC44-AE29-6F15B0DE19F9}">
          <p14:sldIdLst>
            <p14:sldId id="324"/>
            <p14:sldId id="333"/>
          </p14:sldIdLst>
        </p14:section>
        <p14:section name="结束" id="{E05147FE-E14F-9D42-A108-4DFE41FA0B4D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A"/>
    <a:srgbClr val="FF7F94"/>
    <a:srgbClr val="F66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116" d="100"/>
          <a:sy n="116" d="100"/>
        </p:scale>
        <p:origin x="423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2CDD52-2B46-7B49-842A-AA53AB730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623352-C90C-D24C-B8BE-556D56966B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E3F03F-04C0-3B4C-98EF-4B591385F5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CBB3D-2EBA-9D4F-8423-81DDA5C260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994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2A66C-1DB6-E44E-9EB9-C3C62BDEBC05}" type="datetimeFigureOut">
              <a:rPr kumimoji="1" lang="zh-CN" altLang="en-US" smtClean="0"/>
              <a:t>2020/9/15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D336-4BC6-EE4C-BD27-9292C4CE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7510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0BFE3-E035-4DB9-A3D2-B8F99D35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123" y="1130301"/>
            <a:ext cx="7112161" cy="2177314"/>
          </a:xfrm>
        </p:spPr>
        <p:txBody>
          <a:bodyPr lIns="0" anchor="b">
            <a:normAutofit/>
          </a:bodyPr>
          <a:lstStyle>
            <a:lvl1pPr algn="l">
              <a:lnSpc>
                <a:spcPct val="120000"/>
              </a:lnSpc>
              <a:defRPr sz="4400" b="1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F0F1B1-16C1-47F5-83C1-E23FF7DB0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275" y="3307615"/>
            <a:ext cx="7126010" cy="508452"/>
          </a:xfrm>
        </p:spPr>
        <p:txBody>
          <a:bodyPr lIns="0">
            <a:normAutofit/>
          </a:bodyPr>
          <a:lstStyle>
            <a:lvl1pPr marL="0" indent="0" algn="l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4" name="文本占位符 113">
            <a:extLst>
              <a:ext uri="{FF2B5EF4-FFF2-40B4-BE49-F238E27FC236}">
                <a16:creationId xmlns:a16="http://schemas.microsoft.com/office/drawing/2014/main" id="{1D042017-EA01-0746-A58F-259DD19AD3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3275" y="4102632"/>
            <a:ext cx="7092950" cy="2031468"/>
          </a:xfrm>
        </p:spPr>
        <p:txBody>
          <a:bodyPr lIns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266384C-2791-0F43-9817-F81B103A739A}"/>
              </a:ext>
            </a:extLst>
          </p:cNvPr>
          <p:cNvSpPr/>
          <p:nvPr userDrawn="1"/>
        </p:nvSpPr>
        <p:spPr>
          <a:xfrm>
            <a:off x="12014027" y="0"/>
            <a:ext cx="17797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日期占位符 3">
            <a:extLst>
              <a:ext uri="{FF2B5EF4-FFF2-40B4-BE49-F238E27FC236}">
                <a16:creationId xmlns:a16="http://schemas.microsoft.com/office/drawing/2014/main" id="{69F5AB5E-E261-2045-8422-B183CAFE639E}"/>
              </a:ext>
            </a:extLst>
          </p:cNvPr>
          <p:cNvSpPr txBox="1">
            <a:spLocks/>
          </p:cNvSpPr>
          <p:nvPr userDrawn="1"/>
        </p:nvSpPr>
        <p:spPr>
          <a:xfrm>
            <a:off x="802095" y="6250105"/>
            <a:ext cx="29210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自强、弘毅、求是、拓新</a:t>
            </a: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3E27D682-4017-AE4A-8F9B-A5D5D0AB26BB}"/>
              </a:ext>
            </a:extLst>
          </p:cNvPr>
          <p:cNvGrpSpPr/>
          <p:nvPr userDrawn="1"/>
        </p:nvGrpSpPr>
        <p:grpSpPr>
          <a:xfrm>
            <a:off x="817123" y="468793"/>
            <a:ext cx="1480571" cy="458860"/>
            <a:chOff x="2558030" y="228446"/>
            <a:chExt cx="6774643" cy="2099603"/>
          </a:xfrm>
        </p:grpSpPr>
        <p:grpSp>
          <p:nvGrpSpPr>
            <p:cNvPr id="122" name="íšḻîďê">
              <a:extLst>
                <a:ext uri="{FF2B5EF4-FFF2-40B4-BE49-F238E27FC236}">
                  <a16:creationId xmlns:a16="http://schemas.microsoft.com/office/drawing/2014/main" id="{F0947CF4-C383-CF43-9037-793FEDA5B6FC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152" name="ïş1íḍê">
                <a:extLst>
                  <a:ext uri="{FF2B5EF4-FFF2-40B4-BE49-F238E27FC236}">
                    <a16:creationId xmlns:a16="http://schemas.microsoft.com/office/drawing/2014/main" id="{13395F7A-4F18-9049-98E2-838027EA7D9F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šḻïḍè">
                <a:extLst>
                  <a:ext uri="{FF2B5EF4-FFF2-40B4-BE49-F238E27FC236}">
                    <a16:creationId xmlns:a16="http://schemas.microsoft.com/office/drawing/2014/main" id="{C5600BE4-5F9C-DF46-AF1A-F6240DAF6F1E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śľíḓé">
                <a:extLst>
                  <a:ext uri="{FF2B5EF4-FFF2-40B4-BE49-F238E27FC236}">
                    <a16:creationId xmlns:a16="http://schemas.microsoft.com/office/drawing/2014/main" id="{5905C3C4-C22A-1D48-BD0C-C09B8A95133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ïslíḍê">
                <a:extLst>
                  <a:ext uri="{FF2B5EF4-FFF2-40B4-BE49-F238E27FC236}">
                    <a16:creationId xmlns:a16="http://schemas.microsoft.com/office/drawing/2014/main" id="{11894E43-F321-EA4F-9E1A-3B0429F5248D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íṡļïdê">
                <a:extLst>
                  <a:ext uri="{FF2B5EF4-FFF2-40B4-BE49-F238E27FC236}">
                    <a16:creationId xmlns:a16="http://schemas.microsoft.com/office/drawing/2014/main" id="{B5373C45-DB24-8E45-8884-A07FF1607902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ş1ïďe">
                <a:extLst>
                  <a:ext uri="{FF2B5EF4-FFF2-40B4-BE49-F238E27FC236}">
                    <a16:creationId xmlns:a16="http://schemas.microsoft.com/office/drawing/2014/main" id="{C7C1FA42-7D7C-0E42-B3B2-EC6C32536F5E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ïṩḷíḍé">
                <a:extLst>
                  <a:ext uri="{FF2B5EF4-FFF2-40B4-BE49-F238E27FC236}">
                    <a16:creationId xmlns:a16="http://schemas.microsoft.com/office/drawing/2014/main" id="{E40D421C-1866-894F-A203-3BD15F991CCC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ïśľíḍè">
                <a:extLst>
                  <a:ext uri="{FF2B5EF4-FFF2-40B4-BE49-F238E27FC236}">
                    <a16:creationId xmlns:a16="http://schemas.microsoft.com/office/drawing/2014/main" id="{A9BE17CB-8999-A94A-AC39-B1E191978BA5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í$ḻîḋè">
                <a:extLst>
                  <a:ext uri="{FF2B5EF4-FFF2-40B4-BE49-F238E27FC236}">
                    <a16:creationId xmlns:a16="http://schemas.microsoft.com/office/drawing/2014/main" id="{FC56259C-8962-034B-93F6-4D7AAC7466DD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ṣļíḋe">
                <a:extLst>
                  <a:ext uri="{FF2B5EF4-FFF2-40B4-BE49-F238E27FC236}">
                    <a16:creationId xmlns:a16="http://schemas.microsoft.com/office/drawing/2014/main" id="{D7D226E2-819B-F442-ADE3-AC62D412A581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iṩḷiḓé">
                <a:extLst>
                  <a:ext uri="{FF2B5EF4-FFF2-40B4-BE49-F238E27FC236}">
                    <a16:creationId xmlns:a16="http://schemas.microsoft.com/office/drawing/2014/main" id="{F04ABCC5-62A9-CA4E-ADD7-1F6A6FDB36B2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iSľiḍè">
                <a:extLst>
                  <a:ext uri="{FF2B5EF4-FFF2-40B4-BE49-F238E27FC236}">
                    <a16:creationId xmlns:a16="http://schemas.microsoft.com/office/drawing/2014/main" id="{9AF3CAA2-8DD8-3D46-9091-E2DB26627FFE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ïṩḷîḍe">
                <a:extLst>
                  <a:ext uri="{FF2B5EF4-FFF2-40B4-BE49-F238E27FC236}">
                    <a16:creationId xmlns:a16="http://schemas.microsoft.com/office/drawing/2014/main" id="{55180C9A-01BF-AB45-8C71-81F4496F9C5B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íšḻiḑê">
                <a:extLst>
                  <a:ext uri="{FF2B5EF4-FFF2-40B4-BE49-F238E27FC236}">
                    <a16:creationId xmlns:a16="http://schemas.microsoft.com/office/drawing/2014/main" id="{3CA795E9-7734-3B4D-9847-A4A286F5DAD5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ïṩļïďè">
                <a:extLst>
                  <a:ext uri="{FF2B5EF4-FFF2-40B4-BE49-F238E27FC236}">
                    <a16:creationId xmlns:a16="http://schemas.microsoft.com/office/drawing/2014/main" id="{9AF8921E-9661-494F-8226-53C11F997B23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îṥlïḋê">
                <a:extLst>
                  <a:ext uri="{FF2B5EF4-FFF2-40B4-BE49-F238E27FC236}">
                    <a16:creationId xmlns:a16="http://schemas.microsoft.com/office/drawing/2014/main" id="{CA0C9E01-81E4-0C4C-99A4-71F0588E1064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îṧľïdè">
                <a:extLst>
                  <a:ext uri="{FF2B5EF4-FFF2-40B4-BE49-F238E27FC236}">
                    <a16:creationId xmlns:a16="http://schemas.microsoft.com/office/drawing/2014/main" id="{D6972447-3BAF-334D-B517-06DA73F11883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Sḷîḓê">
                <a:extLst>
                  <a:ext uri="{FF2B5EF4-FFF2-40B4-BE49-F238E27FC236}">
                    <a16:creationId xmlns:a16="http://schemas.microsoft.com/office/drawing/2014/main" id="{EC6058A9-7480-6D4F-805E-477D80DB64C0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îślíďè">
                <a:extLst>
                  <a:ext uri="{FF2B5EF4-FFF2-40B4-BE49-F238E27FC236}">
                    <a16:creationId xmlns:a16="http://schemas.microsoft.com/office/drawing/2014/main" id="{810027C1-A7B7-2B49-B1D4-F43A2FC35936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iSḻïḍè">
                <a:extLst>
                  <a:ext uri="{FF2B5EF4-FFF2-40B4-BE49-F238E27FC236}">
                    <a16:creationId xmlns:a16="http://schemas.microsoft.com/office/drawing/2014/main" id="{6D287F1B-7E5F-DB40-A7BD-2BC913C83521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ïṡliḑê">
                <a:extLst>
                  <a:ext uri="{FF2B5EF4-FFF2-40B4-BE49-F238E27FC236}">
                    <a16:creationId xmlns:a16="http://schemas.microsoft.com/office/drawing/2014/main" id="{744C17B0-ECE1-9F4E-B7B4-C50469F78626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islïďé">
                <a:extLst>
                  <a:ext uri="{FF2B5EF4-FFF2-40B4-BE49-F238E27FC236}">
                    <a16:creationId xmlns:a16="http://schemas.microsoft.com/office/drawing/2014/main" id="{FDE23F54-7FFD-184F-AC6C-D8BFA645F974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îṥḷîdé">
                <a:extLst>
                  <a:ext uri="{FF2B5EF4-FFF2-40B4-BE49-F238E27FC236}">
                    <a16:creationId xmlns:a16="http://schemas.microsoft.com/office/drawing/2014/main" id="{FF762995-1135-5B41-887B-2AAE34F9C1B0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isḷîḋé">
                <a:extLst>
                  <a:ext uri="{FF2B5EF4-FFF2-40B4-BE49-F238E27FC236}">
                    <a16:creationId xmlns:a16="http://schemas.microsoft.com/office/drawing/2014/main" id="{EC9A057B-4131-3D4C-8362-FA9D874AE0D5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śḷïḑè">
                <a:extLst>
                  <a:ext uri="{FF2B5EF4-FFF2-40B4-BE49-F238E27FC236}">
                    <a16:creationId xmlns:a16="http://schemas.microsoft.com/office/drawing/2014/main" id="{CFF6C213-B2EE-F54C-B00D-DED3A14E5B15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iṧľiďé">
                <a:extLst>
                  <a:ext uri="{FF2B5EF4-FFF2-40B4-BE49-F238E27FC236}">
                    <a16:creationId xmlns:a16="http://schemas.microsoft.com/office/drawing/2014/main" id="{ECE40E4A-086B-0A4B-9495-C0941C5D2F7E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išľïḍé">
                <a:extLst>
                  <a:ext uri="{FF2B5EF4-FFF2-40B4-BE49-F238E27FC236}">
                    <a16:creationId xmlns:a16="http://schemas.microsoft.com/office/drawing/2014/main" id="{76C229E1-8BA1-BA42-BCFE-498CD8E2849D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îŝlîḑè">
                <a:extLst>
                  <a:ext uri="{FF2B5EF4-FFF2-40B4-BE49-F238E27FC236}">
                    <a16:creationId xmlns:a16="http://schemas.microsoft.com/office/drawing/2014/main" id="{C3422A30-9811-4443-9451-78B467160DB4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îṩḻíḓe">
                <a:extLst>
                  <a:ext uri="{FF2B5EF4-FFF2-40B4-BE49-F238E27FC236}">
                    <a16:creationId xmlns:a16="http://schemas.microsoft.com/office/drawing/2014/main" id="{3A8D697A-F180-BA4C-982C-549C1BCCBA1F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î$1îdè">
                <a:extLst>
                  <a:ext uri="{FF2B5EF4-FFF2-40B4-BE49-F238E27FC236}">
                    <a16:creationId xmlns:a16="http://schemas.microsoft.com/office/drawing/2014/main" id="{C02C9F9C-C4FF-3C4C-B58B-27D29DE1678A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iśľïḓe">
                <a:extLst>
                  <a:ext uri="{FF2B5EF4-FFF2-40B4-BE49-F238E27FC236}">
                    <a16:creationId xmlns:a16="http://schemas.microsoft.com/office/drawing/2014/main" id="{CD53EE41-A9BE-A843-A435-979E4EE3FA5C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iṣļïḑè">
                <a:extLst>
                  <a:ext uri="{FF2B5EF4-FFF2-40B4-BE49-F238E27FC236}">
                    <a16:creationId xmlns:a16="http://schemas.microsoft.com/office/drawing/2014/main" id="{3D130AA7-5C25-8349-8A91-83D9614B30C4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iṡḷidé">
                <a:extLst>
                  <a:ext uri="{FF2B5EF4-FFF2-40B4-BE49-F238E27FC236}">
                    <a16:creationId xmlns:a16="http://schemas.microsoft.com/office/drawing/2014/main" id="{1D306F47-7748-A140-819E-7F67F5DD5007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íṡḷíḋe">
                <a:extLst>
                  <a:ext uri="{FF2B5EF4-FFF2-40B4-BE49-F238E27FC236}">
                    <a16:creationId xmlns:a16="http://schemas.microsoft.com/office/drawing/2014/main" id="{AA654808-32EC-2B4D-B37E-C1EF34040DEA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íŝ1iḑê">
                <a:extLst>
                  <a:ext uri="{FF2B5EF4-FFF2-40B4-BE49-F238E27FC236}">
                    <a16:creationId xmlns:a16="http://schemas.microsoft.com/office/drawing/2014/main" id="{81EC6067-69CE-9D44-9A9E-C32BDBCFADF8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îṩḷiḑe">
                <a:extLst>
                  <a:ext uri="{FF2B5EF4-FFF2-40B4-BE49-F238E27FC236}">
                    <a16:creationId xmlns:a16="http://schemas.microsoft.com/office/drawing/2014/main" id="{F8DAB94C-8617-9640-869D-044A529F7C96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iṧḻiḑê">
                <a:extLst>
                  <a:ext uri="{FF2B5EF4-FFF2-40B4-BE49-F238E27FC236}">
                    <a16:creationId xmlns:a16="http://schemas.microsoft.com/office/drawing/2014/main" id="{63DA88EE-C4A6-2E47-A78B-D4BDC57DDC2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ïṣḻîḋè">
                <a:extLst>
                  <a:ext uri="{FF2B5EF4-FFF2-40B4-BE49-F238E27FC236}">
                    <a16:creationId xmlns:a16="http://schemas.microsoft.com/office/drawing/2014/main" id="{3E9356F2-0090-344E-AD3B-3E51B4AB738C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îṡ1îḍé">
                <a:extLst>
                  <a:ext uri="{FF2B5EF4-FFF2-40B4-BE49-F238E27FC236}">
                    <a16:creationId xmlns:a16="http://schemas.microsoft.com/office/drawing/2014/main" id="{09E76D14-E4E9-D041-A387-BC3A9B953430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îš1íḑe">
                <a:extLst>
                  <a:ext uri="{FF2B5EF4-FFF2-40B4-BE49-F238E27FC236}">
                    <a16:creationId xmlns:a16="http://schemas.microsoft.com/office/drawing/2014/main" id="{65C32A33-F85D-8648-8740-3B3512453255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iš1ïḍe">
                <a:extLst>
                  <a:ext uri="{FF2B5EF4-FFF2-40B4-BE49-F238E27FC236}">
                    <a16:creationId xmlns:a16="http://schemas.microsoft.com/office/drawing/2014/main" id="{699CAFB0-41EB-164E-9DB9-D093F6BF30D0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îSḻîde">
                <a:extLst>
                  <a:ext uri="{FF2B5EF4-FFF2-40B4-BE49-F238E27FC236}">
                    <a16:creationId xmlns:a16="http://schemas.microsoft.com/office/drawing/2014/main" id="{02196DA9-84A2-2849-AD8C-D2EB81DEF6C6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î$ḻîḑé">
                <a:extLst>
                  <a:ext uri="{FF2B5EF4-FFF2-40B4-BE49-F238E27FC236}">
                    <a16:creationId xmlns:a16="http://schemas.microsoft.com/office/drawing/2014/main" id="{2061294A-8407-FE47-A00F-236E25C04E8F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íŝļïḓe">
                <a:extLst>
                  <a:ext uri="{FF2B5EF4-FFF2-40B4-BE49-F238E27FC236}">
                    <a16:creationId xmlns:a16="http://schemas.microsoft.com/office/drawing/2014/main" id="{127CEA04-EC66-7049-8B16-499592F94EC6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îS1iḍé">
                <a:extLst>
                  <a:ext uri="{FF2B5EF4-FFF2-40B4-BE49-F238E27FC236}">
                    <a16:creationId xmlns:a16="http://schemas.microsoft.com/office/drawing/2014/main" id="{736DBE5D-DF59-E84F-9A28-DA7BFA792A24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išlïdé">
                <a:extLst>
                  <a:ext uri="{FF2B5EF4-FFF2-40B4-BE49-F238E27FC236}">
                    <a16:creationId xmlns:a16="http://schemas.microsoft.com/office/drawing/2014/main" id="{D6298FDA-A656-1C49-B40B-17029E77EEA7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ïSlïde">
                <a:extLst>
                  <a:ext uri="{FF2B5EF4-FFF2-40B4-BE49-F238E27FC236}">
                    <a16:creationId xmlns:a16="http://schemas.microsoft.com/office/drawing/2014/main" id="{02B36DF3-54AD-594E-A345-07755A1630ED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îşľïďe">
                <a:extLst>
                  <a:ext uri="{FF2B5EF4-FFF2-40B4-BE49-F238E27FC236}">
                    <a16:creationId xmlns:a16="http://schemas.microsoft.com/office/drawing/2014/main" id="{F3A683D4-F0E0-E344-B4D6-19FE128D200C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ïşľíďê">
                <a:extLst>
                  <a:ext uri="{FF2B5EF4-FFF2-40B4-BE49-F238E27FC236}">
                    <a16:creationId xmlns:a16="http://schemas.microsoft.com/office/drawing/2014/main" id="{D62AD723-C7AE-1442-BE81-7A38933322E2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íś1ïdè">
                <a:extLst>
                  <a:ext uri="{FF2B5EF4-FFF2-40B4-BE49-F238E27FC236}">
                    <a16:creationId xmlns:a16="http://schemas.microsoft.com/office/drawing/2014/main" id="{F92FD58F-257D-6547-B6DD-479FD3891E0E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iṩḷiḍe">
                <a:extLst>
                  <a:ext uri="{FF2B5EF4-FFF2-40B4-BE49-F238E27FC236}">
                    <a16:creationId xmlns:a16="http://schemas.microsoft.com/office/drawing/2014/main" id="{ED5DB668-15BB-0741-B0F5-CD14D9CBA096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ïŝ1iďè">
                <a:extLst>
                  <a:ext uri="{FF2B5EF4-FFF2-40B4-BE49-F238E27FC236}">
                    <a16:creationId xmlns:a16="http://schemas.microsoft.com/office/drawing/2014/main" id="{026ED369-0488-A142-A6B6-BB4A6BBAB7E9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íṩļíḋê">
                <a:extLst>
                  <a:ext uri="{FF2B5EF4-FFF2-40B4-BE49-F238E27FC236}">
                    <a16:creationId xmlns:a16="http://schemas.microsoft.com/office/drawing/2014/main" id="{A7EB12A6-134D-974F-A372-3AE20AE51FE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ïṧ1ïdè">
                <a:extLst>
                  <a:ext uri="{FF2B5EF4-FFF2-40B4-BE49-F238E27FC236}">
                    <a16:creationId xmlns:a16="http://schemas.microsoft.com/office/drawing/2014/main" id="{6C92D43E-5C2F-F241-8DB4-3DDE58D0539D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íŝḻîḍé">
                <a:extLst>
                  <a:ext uri="{FF2B5EF4-FFF2-40B4-BE49-F238E27FC236}">
                    <a16:creationId xmlns:a16="http://schemas.microsoft.com/office/drawing/2014/main" id="{7BE9A0D4-4C35-084D-B6E8-C8B2D17D7AC0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îşḻïḓé">
                <a:extLst>
                  <a:ext uri="{FF2B5EF4-FFF2-40B4-BE49-F238E27FC236}">
                    <a16:creationId xmlns:a16="http://schemas.microsoft.com/office/drawing/2014/main" id="{57A033DA-64D7-8D49-8C49-07C5E0EEC481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íśļíďè">
                <a:extLst>
                  <a:ext uri="{FF2B5EF4-FFF2-40B4-BE49-F238E27FC236}">
                    <a16:creationId xmlns:a16="http://schemas.microsoft.com/office/drawing/2014/main" id="{655CDBFD-0737-F54F-AA83-C9B7DA6BA69B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iŝ1ïdé">
                <a:extLst>
                  <a:ext uri="{FF2B5EF4-FFF2-40B4-BE49-F238E27FC236}">
                    <a16:creationId xmlns:a16="http://schemas.microsoft.com/office/drawing/2014/main" id="{680F5344-89B7-ED4C-9F79-5786F7062293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is1ídè">
                <a:extLst>
                  <a:ext uri="{FF2B5EF4-FFF2-40B4-BE49-F238E27FC236}">
                    <a16:creationId xmlns:a16="http://schemas.microsoft.com/office/drawing/2014/main" id="{EC314BE3-B5A0-0943-8B80-3A6A444CE9AA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islíďê">
                <a:extLst>
                  <a:ext uri="{FF2B5EF4-FFF2-40B4-BE49-F238E27FC236}">
                    <a16:creationId xmlns:a16="http://schemas.microsoft.com/office/drawing/2014/main" id="{1B1C2BFD-B816-F448-BE1A-BF6E52969AA8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iṩlíḑê">
                <a:extLst>
                  <a:ext uri="{FF2B5EF4-FFF2-40B4-BE49-F238E27FC236}">
                    <a16:creationId xmlns:a16="http://schemas.microsoft.com/office/drawing/2014/main" id="{133B9814-BD05-D84F-923D-E64B0E78C5BF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îṥḷïďê">
                <a:extLst>
                  <a:ext uri="{FF2B5EF4-FFF2-40B4-BE49-F238E27FC236}">
                    <a16:creationId xmlns:a16="http://schemas.microsoft.com/office/drawing/2014/main" id="{26DFB878-8888-384E-8E5E-EB160C135EF0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íṥḻïďè">
                <a:extLst>
                  <a:ext uri="{FF2B5EF4-FFF2-40B4-BE49-F238E27FC236}">
                    <a16:creationId xmlns:a16="http://schemas.microsoft.com/office/drawing/2014/main" id="{7FAD92CC-5B75-9048-A3A8-4996C074E6C2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íṡḷíḍè">
                <a:extLst>
                  <a:ext uri="{FF2B5EF4-FFF2-40B4-BE49-F238E27FC236}">
                    <a16:creationId xmlns:a16="http://schemas.microsoft.com/office/drawing/2014/main" id="{3409A734-433A-1B44-AF5C-7A5972ECBE3A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î$ḷîḑé">
                <a:extLst>
                  <a:ext uri="{FF2B5EF4-FFF2-40B4-BE49-F238E27FC236}">
                    <a16:creationId xmlns:a16="http://schemas.microsoft.com/office/drawing/2014/main" id="{8EB2B91A-EDFF-B74B-B330-8D3A21D8A0A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í$ľîdè">
                <a:extLst>
                  <a:ext uri="{FF2B5EF4-FFF2-40B4-BE49-F238E27FC236}">
                    <a16:creationId xmlns:a16="http://schemas.microsoft.com/office/drawing/2014/main" id="{B7FE82D4-ADD2-D14B-A7C4-AE33E708C780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iṥ1iḍè">
                <a:extLst>
                  <a:ext uri="{FF2B5EF4-FFF2-40B4-BE49-F238E27FC236}">
                    <a16:creationId xmlns:a16="http://schemas.microsoft.com/office/drawing/2014/main" id="{7503BFB6-218B-DE46-A4A0-6577DE97DD66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ïslidé">
                <a:extLst>
                  <a:ext uri="{FF2B5EF4-FFF2-40B4-BE49-F238E27FC236}">
                    <a16:creationId xmlns:a16="http://schemas.microsoft.com/office/drawing/2014/main" id="{FFE6E1CB-CA8A-4D4A-9870-68C4264C4D89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íṡlïďè">
                <a:extLst>
                  <a:ext uri="{FF2B5EF4-FFF2-40B4-BE49-F238E27FC236}">
                    <a16:creationId xmlns:a16="http://schemas.microsoft.com/office/drawing/2014/main" id="{295893E3-9932-5E4B-8B3F-A63C8A7815E9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iṧ1ïḓè">
                <a:extLst>
                  <a:ext uri="{FF2B5EF4-FFF2-40B4-BE49-F238E27FC236}">
                    <a16:creationId xmlns:a16="http://schemas.microsoft.com/office/drawing/2014/main" id="{2A64CA48-5784-AD4F-85EE-43A808D11F88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3" name="íşḷïḑe">
              <a:extLst>
                <a:ext uri="{FF2B5EF4-FFF2-40B4-BE49-F238E27FC236}">
                  <a16:creationId xmlns:a16="http://schemas.microsoft.com/office/drawing/2014/main" id="{FFC4030E-B8C8-E247-A984-DDE3D01CB791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24" name="îṥľíḑé">
                <a:extLst>
                  <a:ext uri="{FF2B5EF4-FFF2-40B4-BE49-F238E27FC236}">
                    <a16:creationId xmlns:a16="http://schemas.microsoft.com/office/drawing/2014/main" id="{4791F207-EF6E-244C-9EED-628D6E03DE11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141" name="išḻiḑé">
                  <a:extLst>
                    <a:ext uri="{FF2B5EF4-FFF2-40B4-BE49-F238E27FC236}">
                      <a16:creationId xmlns:a16="http://schemas.microsoft.com/office/drawing/2014/main" id="{71280E3B-334C-9544-8BBC-EB5046C62A01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íṥľíďè">
                  <a:extLst>
                    <a:ext uri="{FF2B5EF4-FFF2-40B4-BE49-F238E27FC236}">
                      <a16:creationId xmlns:a16="http://schemas.microsoft.com/office/drawing/2014/main" id="{5DE51850-73D8-7040-8D55-93CE595FA40B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íś1iḑe">
                  <a:extLst>
                    <a:ext uri="{FF2B5EF4-FFF2-40B4-BE49-F238E27FC236}">
                      <a16:creationId xmlns:a16="http://schemas.microsoft.com/office/drawing/2014/main" id="{E173D89D-8A0A-D147-825A-3C9F211274CA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iṩ1iḋè">
                  <a:extLst>
                    <a:ext uri="{FF2B5EF4-FFF2-40B4-BE49-F238E27FC236}">
                      <a16:creationId xmlns:a16="http://schemas.microsoft.com/office/drawing/2014/main" id="{F268A2C2-03D5-0146-BE27-519DFC04E1A3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íṩlïḓè">
                  <a:extLst>
                    <a:ext uri="{FF2B5EF4-FFF2-40B4-BE49-F238E27FC236}">
                      <a16:creationId xmlns:a16="http://schemas.microsoft.com/office/drawing/2014/main" id="{C059922B-8DBA-3C4A-BD0B-3DC0B59AA686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6" name="ísḷïďè">
                  <a:extLst>
                    <a:ext uri="{FF2B5EF4-FFF2-40B4-BE49-F238E27FC236}">
                      <a16:creationId xmlns:a16="http://schemas.microsoft.com/office/drawing/2014/main" id="{52969AA8-FC8B-ED48-BE06-D444A16AFB7C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7" name="îṧļîḓé">
                  <a:extLst>
                    <a:ext uri="{FF2B5EF4-FFF2-40B4-BE49-F238E27FC236}">
                      <a16:creationId xmlns:a16="http://schemas.microsoft.com/office/drawing/2014/main" id="{4AA9E3C6-8050-B346-BC21-DF087B757E7D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8" name="iSļïḑé">
                  <a:extLst>
                    <a:ext uri="{FF2B5EF4-FFF2-40B4-BE49-F238E27FC236}">
                      <a16:creationId xmlns:a16="http://schemas.microsoft.com/office/drawing/2014/main" id="{82B96909-0408-B241-8E78-004C245EFD4A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9" name="íšlïďè">
                  <a:extLst>
                    <a:ext uri="{FF2B5EF4-FFF2-40B4-BE49-F238E27FC236}">
                      <a16:creationId xmlns:a16="http://schemas.microsoft.com/office/drawing/2014/main" id="{8CF3E63A-1C0D-C942-8C4A-FDBC6D18D93B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0" name="işḷîḑe">
                  <a:extLst>
                    <a:ext uri="{FF2B5EF4-FFF2-40B4-BE49-F238E27FC236}">
                      <a16:creationId xmlns:a16="http://schemas.microsoft.com/office/drawing/2014/main" id="{9DA22AF7-FC30-454C-B132-CFD4DCA20352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1" name="íṥḻiďê">
                  <a:extLst>
                    <a:ext uri="{FF2B5EF4-FFF2-40B4-BE49-F238E27FC236}">
                      <a16:creationId xmlns:a16="http://schemas.microsoft.com/office/drawing/2014/main" id="{1A04C954-0520-EA48-8F6B-14C388D681E9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5" name="ïšľîḍê">
                <a:extLst>
                  <a:ext uri="{FF2B5EF4-FFF2-40B4-BE49-F238E27FC236}">
                    <a16:creationId xmlns:a16="http://schemas.microsoft.com/office/drawing/2014/main" id="{037B3210-F044-784A-B722-B0A30F2DF0E7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26" name="îṩľîḑê">
                  <a:extLst>
                    <a:ext uri="{FF2B5EF4-FFF2-40B4-BE49-F238E27FC236}">
                      <a16:creationId xmlns:a16="http://schemas.microsoft.com/office/drawing/2014/main" id="{B62B81E7-A5D3-5343-8421-C09937D3A5F5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îṩḷîde">
                  <a:extLst>
                    <a:ext uri="{FF2B5EF4-FFF2-40B4-BE49-F238E27FC236}">
                      <a16:creationId xmlns:a16="http://schemas.microsoft.com/office/drawing/2014/main" id="{7CC67F19-C36D-6848-ACD9-3D21B5BC54DA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îṣḻîḑê">
                  <a:extLst>
                    <a:ext uri="{FF2B5EF4-FFF2-40B4-BE49-F238E27FC236}">
                      <a16:creationId xmlns:a16="http://schemas.microsoft.com/office/drawing/2014/main" id="{6C0440AC-7023-F443-A046-7A0921AF2F8B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ïṥlíḑê">
                  <a:extLst>
                    <a:ext uri="{FF2B5EF4-FFF2-40B4-BE49-F238E27FC236}">
                      <a16:creationId xmlns:a16="http://schemas.microsoft.com/office/drawing/2014/main" id="{E6EDBD9C-B826-6546-96A8-A8E5ABF88453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îş1íḋe">
                  <a:extLst>
                    <a:ext uri="{FF2B5EF4-FFF2-40B4-BE49-F238E27FC236}">
                      <a16:creationId xmlns:a16="http://schemas.microsoft.com/office/drawing/2014/main" id="{8CE176B1-EF06-CF49-9752-7C4A36C77236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îş1ïḋe">
                  <a:extLst>
                    <a:ext uri="{FF2B5EF4-FFF2-40B4-BE49-F238E27FC236}">
                      <a16:creationId xmlns:a16="http://schemas.microsoft.com/office/drawing/2014/main" id="{2ED36C1A-18ED-A34D-B51F-ACB55B40D2D7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íšlídè">
                  <a:extLst>
                    <a:ext uri="{FF2B5EF4-FFF2-40B4-BE49-F238E27FC236}">
                      <a16:creationId xmlns:a16="http://schemas.microsoft.com/office/drawing/2014/main" id="{05D5D485-CF10-DE46-B72B-F5F85D69B6BF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3" name="îṣḻîďe">
                  <a:extLst>
                    <a:ext uri="{FF2B5EF4-FFF2-40B4-BE49-F238E27FC236}">
                      <a16:creationId xmlns:a16="http://schemas.microsoft.com/office/drawing/2014/main" id="{A6BF9DCA-0496-1246-AAFB-C2029EE5317A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íŝḻiḋè">
                  <a:extLst>
                    <a:ext uri="{FF2B5EF4-FFF2-40B4-BE49-F238E27FC236}">
                      <a16:creationId xmlns:a16="http://schemas.microsoft.com/office/drawing/2014/main" id="{BE52BC29-2C53-254E-B634-57300CC66001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5" name="î$ḷíďé">
                  <a:extLst>
                    <a:ext uri="{FF2B5EF4-FFF2-40B4-BE49-F238E27FC236}">
                      <a16:creationId xmlns:a16="http://schemas.microsoft.com/office/drawing/2014/main" id="{64769DED-BC99-8044-803A-135ADDEF717F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îṡlîďe">
                  <a:extLst>
                    <a:ext uri="{FF2B5EF4-FFF2-40B4-BE49-F238E27FC236}">
                      <a16:creationId xmlns:a16="http://schemas.microsoft.com/office/drawing/2014/main" id="{E0B663C1-5E03-5A41-A118-753F19AC5223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ïşľîḍé">
                  <a:extLst>
                    <a:ext uri="{FF2B5EF4-FFF2-40B4-BE49-F238E27FC236}">
                      <a16:creationId xmlns:a16="http://schemas.microsoft.com/office/drawing/2014/main" id="{93207B28-F8B2-F046-920A-66825EFC587C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îṩľîďe">
                  <a:extLst>
                    <a:ext uri="{FF2B5EF4-FFF2-40B4-BE49-F238E27FC236}">
                      <a16:creationId xmlns:a16="http://schemas.microsoft.com/office/drawing/2014/main" id="{35E3E79F-DB13-7A45-AC29-9C16ECB3EFC0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iS1idè">
                  <a:extLst>
                    <a:ext uri="{FF2B5EF4-FFF2-40B4-BE49-F238E27FC236}">
                      <a16:creationId xmlns:a16="http://schemas.microsoft.com/office/drawing/2014/main" id="{F20D2947-526D-5446-B8A1-65EECA5C33C9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iṣḷîḋe">
                  <a:extLst>
                    <a:ext uri="{FF2B5EF4-FFF2-40B4-BE49-F238E27FC236}">
                      <a16:creationId xmlns:a16="http://schemas.microsoft.com/office/drawing/2014/main" id="{AC9276F1-8C2D-D241-9208-AD3972DB81CF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116" name="图片占位符 115">
            <a:extLst>
              <a:ext uri="{FF2B5EF4-FFF2-40B4-BE49-F238E27FC236}">
                <a16:creationId xmlns:a16="http://schemas.microsoft.com/office/drawing/2014/main" id="{D2CC4584-6629-8047-B3CE-0C9B73D8691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16864" y="0"/>
            <a:ext cx="4097163" cy="6858000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230" name="任意形状 229">
            <a:extLst>
              <a:ext uri="{FF2B5EF4-FFF2-40B4-BE49-F238E27FC236}">
                <a16:creationId xmlns:a16="http://schemas.microsoft.com/office/drawing/2014/main" id="{871B02A7-EF6F-134C-B920-6B76573B7D8C}"/>
              </a:ext>
            </a:extLst>
          </p:cNvPr>
          <p:cNvSpPr/>
          <p:nvPr userDrawn="1"/>
        </p:nvSpPr>
        <p:spPr>
          <a:xfrm>
            <a:off x="7812540" y="-86497"/>
            <a:ext cx="4270127" cy="7027086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7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ECF749B9-F8D9-1C4A-8D96-0773E692B9D0}"/>
              </a:ext>
            </a:extLst>
          </p:cNvPr>
          <p:cNvGrpSpPr/>
          <p:nvPr userDrawn="1"/>
        </p:nvGrpSpPr>
        <p:grpSpPr>
          <a:xfrm>
            <a:off x="6095853" y="1316255"/>
            <a:ext cx="5292872" cy="2471738"/>
            <a:chOff x="6095853" y="1170205"/>
            <a:chExt cx="5292872" cy="2471738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3A0B30CA-B0A2-2D42-A3DC-7F3D5D0CAE9E}"/>
                </a:ext>
              </a:extLst>
            </p:cNvPr>
            <p:cNvSpPr/>
            <p:nvPr/>
          </p:nvSpPr>
          <p:spPr>
            <a:xfrm>
              <a:off x="6096000" y="1170205"/>
              <a:ext cx="5292725" cy="247173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D36C105-2D1B-384C-86AB-EC4225061A72}"/>
                </a:ext>
              </a:extLst>
            </p:cNvPr>
            <p:cNvSpPr/>
            <p:nvPr/>
          </p:nvSpPr>
          <p:spPr>
            <a:xfrm>
              <a:off x="11273206" y="1170205"/>
              <a:ext cx="115519" cy="1100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637EFA4-7B7A-3745-A910-647430A2E8D5}"/>
                </a:ext>
              </a:extLst>
            </p:cNvPr>
            <p:cNvSpPr/>
            <p:nvPr/>
          </p:nvSpPr>
          <p:spPr>
            <a:xfrm>
              <a:off x="11273206" y="3531894"/>
              <a:ext cx="115519" cy="1100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2342750C-BAD4-ED4F-9442-478A623CD595}"/>
                </a:ext>
              </a:extLst>
            </p:cNvPr>
            <p:cNvSpPr/>
            <p:nvPr/>
          </p:nvSpPr>
          <p:spPr>
            <a:xfrm>
              <a:off x="6095853" y="1170205"/>
              <a:ext cx="127147" cy="1100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6D78101-28A7-4740-8478-A0E0327BDA65}"/>
                </a:ext>
              </a:extLst>
            </p:cNvPr>
            <p:cNvSpPr/>
            <p:nvPr/>
          </p:nvSpPr>
          <p:spPr>
            <a:xfrm>
              <a:off x="6095853" y="3531894"/>
              <a:ext cx="130321" cy="1100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DDCDEF17-5111-D14F-A3E8-E9BC5D545CA5}"/>
              </a:ext>
            </a:extLst>
          </p:cNvPr>
          <p:cNvGrpSpPr/>
          <p:nvPr userDrawn="1"/>
        </p:nvGrpSpPr>
        <p:grpSpPr>
          <a:xfrm>
            <a:off x="803128" y="3786298"/>
            <a:ext cx="5292872" cy="2473432"/>
            <a:chOff x="803128" y="3640248"/>
            <a:chExt cx="5292872" cy="2473432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DC002ABA-29BF-874F-8C83-53E7BADE7F21}"/>
                </a:ext>
              </a:extLst>
            </p:cNvPr>
            <p:cNvSpPr/>
            <p:nvPr/>
          </p:nvSpPr>
          <p:spPr>
            <a:xfrm>
              <a:off x="803275" y="3640248"/>
              <a:ext cx="5292725" cy="247173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9351A3C0-C5C0-104B-AFC6-01801B67EA9F}"/>
                </a:ext>
              </a:extLst>
            </p:cNvPr>
            <p:cNvSpPr/>
            <p:nvPr/>
          </p:nvSpPr>
          <p:spPr>
            <a:xfrm>
              <a:off x="5980481" y="3641942"/>
              <a:ext cx="115519" cy="1100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3D8B8EB6-D8E1-0741-92DE-31A6801E2AA0}"/>
                </a:ext>
              </a:extLst>
            </p:cNvPr>
            <p:cNvSpPr/>
            <p:nvPr/>
          </p:nvSpPr>
          <p:spPr>
            <a:xfrm>
              <a:off x="5980481" y="6003631"/>
              <a:ext cx="115519" cy="1100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E0CEFC4-B08B-5B44-890E-E9A41F94C1B1}"/>
                </a:ext>
              </a:extLst>
            </p:cNvPr>
            <p:cNvSpPr/>
            <p:nvPr/>
          </p:nvSpPr>
          <p:spPr>
            <a:xfrm>
              <a:off x="803128" y="3641942"/>
              <a:ext cx="127147" cy="1100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2F065A0-B1B1-194F-B2B7-28B96E19AC1E}"/>
                </a:ext>
              </a:extLst>
            </p:cNvPr>
            <p:cNvSpPr/>
            <p:nvPr/>
          </p:nvSpPr>
          <p:spPr>
            <a:xfrm>
              <a:off x="803128" y="6003631"/>
              <a:ext cx="130321" cy="1100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F6E400B-D16B-4A3A-AC95-3E3276FD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93486"/>
            <a:ext cx="8970989" cy="663575"/>
          </a:xfrm>
        </p:spPr>
        <p:txBody>
          <a:bodyPr lIns="0"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2642FC6-A069-EB4A-AE09-AEAF3C0FF9D3}"/>
              </a:ext>
            </a:extLst>
          </p:cNvPr>
          <p:cNvGrpSpPr/>
          <p:nvPr userDrawn="1"/>
        </p:nvGrpSpPr>
        <p:grpSpPr>
          <a:xfrm>
            <a:off x="9895088" y="468793"/>
            <a:ext cx="1480571" cy="458860"/>
            <a:chOff x="2558030" y="228446"/>
            <a:chExt cx="6774643" cy="2099603"/>
          </a:xfrm>
        </p:grpSpPr>
        <p:grpSp>
          <p:nvGrpSpPr>
            <p:cNvPr id="246" name="íšḻîďê">
              <a:extLst>
                <a:ext uri="{FF2B5EF4-FFF2-40B4-BE49-F238E27FC236}">
                  <a16:creationId xmlns:a16="http://schemas.microsoft.com/office/drawing/2014/main" id="{49171AB3-8591-5348-9C61-F17D0F929EB0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276" name="ïş1íḍê">
                <a:extLst>
                  <a:ext uri="{FF2B5EF4-FFF2-40B4-BE49-F238E27FC236}">
                    <a16:creationId xmlns:a16="http://schemas.microsoft.com/office/drawing/2014/main" id="{331EE849-D4A4-DC42-B184-E5D68CE3C50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šḻïḍè">
                <a:extLst>
                  <a:ext uri="{FF2B5EF4-FFF2-40B4-BE49-F238E27FC236}">
                    <a16:creationId xmlns:a16="http://schemas.microsoft.com/office/drawing/2014/main" id="{DF8A2D4E-E7AE-764C-B284-1B5B99A5E272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ïśľíḓé">
                <a:extLst>
                  <a:ext uri="{FF2B5EF4-FFF2-40B4-BE49-F238E27FC236}">
                    <a16:creationId xmlns:a16="http://schemas.microsoft.com/office/drawing/2014/main" id="{AE06900F-E8EC-644A-B307-9976F21A9C0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ïslíḍê">
                <a:extLst>
                  <a:ext uri="{FF2B5EF4-FFF2-40B4-BE49-F238E27FC236}">
                    <a16:creationId xmlns:a16="http://schemas.microsoft.com/office/drawing/2014/main" id="{52C5D888-08A1-5F44-B94A-1B39D2B5632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íṡļïdê">
                <a:extLst>
                  <a:ext uri="{FF2B5EF4-FFF2-40B4-BE49-F238E27FC236}">
                    <a16:creationId xmlns:a16="http://schemas.microsoft.com/office/drawing/2014/main" id="{9C2A8FB3-E6B7-5342-9F1A-E66018C224B8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iş1ïďe">
                <a:extLst>
                  <a:ext uri="{FF2B5EF4-FFF2-40B4-BE49-F238E27FC236}">
                    <a16:creationId xmlns:a16="http://schemas.microsoft.com/office/drawing/2014/main" id="{AB71DB15-AC89-EF4D-9581-A712A3F5D91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ïṩḷíḍé">
                <a:extLst>
                  <a:ext uri="{FF2B5EF4-FFF2-40B4-BE49-F238E27FC236}">
                    <a16:creationId xmlns:a16="http://schemas.microsoft.com/office/drawing/2014/main" id="{FE48DBAC-D137-5E4A-AE2A-58A5E5D92FE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ïśľíḍè">
                <a:extLst>
                  <a:ext uri="{FF2B5EF4-FFF2-40B4-BE49-F238E27FC236}">
                    <a16:creationId xmlns:a16="http://schemas.microsoft.com/office/drawing/2014/main" id="{64C522BC-A5D8-6E4A-8E2E-8A7E334324FA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í$ḻîḋè">
                <a:extLst>
                  <a:ext uri="{FF2B5EF4-FFF2-40B4-BE49-F238E27FC236}">
                    <a16:creationId xmlns:a16="http://schemas.microsoft.com/office/drawing/2014/main" id="{B2A17ADB-C350-6C47-A9E7-9353F379FA7E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iṣļíḋe">
                <a:extLst>
                  <a:ext uri="{FF2B5EF4-FFF2-40B4-BE49-F238E27FC236}">
                    <a16:creationId xmlns:a16="http://schemas.microsoft.com/office/drawing/2014/main" id="{19342845-CB0B-7842-A750-3CC457D90077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iṩḷiḓé">
                <a:extLst>
                  <a:ext uri="{FF2B5EF4-FFF2-40B4-BE49-F238E27FC236}">
                    <a16:creationId xmlns:a16="http://schemas.microsoft.com/office/drawing/2014/main" id="{3DC316BC-A0F4-B749-9D82-3E06B5258988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iSľiḍè">
                <a:extLst>
                  <a:ext uri="{FF2B5EF4-FFF2-40B4-BE49-F238E27FC236}">
                    <a16:creationId xmlns:a16="http://schemas.microsoft.com/office/drawing/2014/main" id="{079333E7-B194-C744-AFEB-1559449C15B0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ïṩḷîḍe">
                <a:extLst>
                  <a:ext uri="{FF2B5EF4-FFF2-40B4-BE49-F238E27FC236}">
                    <a16:creationId xmlns:a16="http://schemas.microsoft.com/office/drawing/2014/main" id="{008C6E34-7D64-E34A-9328-DF7C7638B8EA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šḻiḑê">
                <a:extLst>
                  <a:ext uri="{FF2B5EF4-FFF2-40B4-BE49-F238E27FC236}">
                    <a16:creationId xmlns:a16="http://schemas.microsoft.com/office/drawing/2014/main" id="{AAABCA0A-9410-EA4D-8278-D2197B42AFF2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ïṩļïďè">
                <a:extLst>
                  <a:ext uri="{FF2B5EF4-FFF2-40B4-BE49-F238E27FC236}">
                    <a16:creationId xmlns:a16="http://schemas.microsoft.com/office/drawing/2014/main" id="{25E701C1-E0D7-8D42-A8D9-16C4F4697949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îṥlïḋê">
                <a:extLst>
                  <a:ext uri="{FF2B5EF4-FFF2-40B4-BE49-F238E27FC236}">
                    <a16:creationId xmlns:a16="http://schemas.microsoft.com/office/drawing/2014/main" id="{6481D560-8D59-3348-814B-8E2ED3F62DAE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îṧľïdè">
                <a:extLst>
                  <a:ext uri="{FF2B5EF4-FFF2-40B4-BE49-F238E27FC236}">
                    <a16:creationId xmlns:a16="http://schemas.microsoft.com/office/drawing/2014/main" id="{0F34FCCA-894E-A749-B1A9-98BDCE801EE3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iSḷîḓê">
                <a:extLst>
                  <a:ext uri="{FF2B5EF4-FFF2-40B4-BE49-F238E27FC236}">
                    <a16:creationId xmlns:a16="http://schemas.microsoft.com/office/drawing/2014/main" id="{A3E75E0C-D4F2-9547-BE26-5F24FA75CAB7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îślíďè">
                <a:extLst>
                  <a:ext uri="{FF2B5EF4-FFF2-40B4-BE49-F238E27FC236}">
                    <a16:creationId xmlns:a16="http://schemas.microsoft.com/office/drawing/2014/main" id="{0A289880-B5F4-0D44-AA71-D31B27BF5F0F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iSḻïḍè">
                <a:extLst>
                  <a:ext uri="{FF2B5EF4-FFF2-40B4-BE49-F238E27FC236}">
                    <a16:creationId xmlns:a16="http://schemas.microsoft.com/office/drawing/2014/main" id="{559C6F73-3756-4D4C-A745-5C39000DE67E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ïṡliḑê">
                <a:extLst>
                  <a:ext uri="{FF2B5EF4-FFF2-40B4-BE49-F238E27FC236}">
                    <a16:creationId xmlns:a16="http://schemas.microsoft.com/office/drawing/2014/main" id="{B94A9EAC-5077-9C43-A07C-D8647900EC8A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islïďé">
                <a:extLst>
                  <a:ext uri="{FF2B5EF4-FFF2-40B4-BE49-F238E27FC236}">
                    <a16:creationId xmlns:a16="http://schemas.microsoft.com/office/drawing/2014/main" id="{B54980F5-D4DB-3149-88E2-FC1B906C713D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îṥḷîdé">
                <a:extLst>
                  <a:ext uri="{FF2B5EF4-FFF2-40B4-BE49-F238E27FC236}">
                    <a16:creationId xmlns:a16="http://schemas.microsoft.com/office/drawing/2014/main" id="{8D26488D-9702-5B42-B3A8-2FE08043FC6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isḷîḋé">
                <a:extLst>
                  <a:ext uri="{FF2B5EF4-FFF2-40B4-BE49-F238E27FC236}">
                    <a16:creationId xmlns:a16="http://schemas.microsoft.com/office/drawing/2014/main" id="{3328F539-E168-2444-AA27-A21E0FB88C68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iśḷïḑè">
                <a:extLst>
                  <a:ext uri="{FF2B5EF4-FFF2-40B4-BE49-F238E27FC236}">
                    <a16:creationId xmlns:a16="http://schemas.microsoft.com/office/drawing/2014/main" id="{CCD927C5-139A-7A4D-9593-5E38A4BCD7EE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iṧľiďé">
                <a:extLst>
                  <a:ext uri="{FF2B5EF4-FFF2-40B4-BE49-F238E27FC236}">
                    <a16:creationId xmlns:a16="http://schemas.microsoft.com/office/drawing/2014/main" id="{BBA4E80F-3918-1441-9422-4EF3F739AFD7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išľïḍé">
                <a:extLst>
                  <a:ext uri="{FF2B5EF4-FFF2-40B4-BE49-F238E27FC236}">
                    <a16:creationId xmlns:a16="http://schemas.microsoft.com/office/drawing/2014/main" id="{867B0927-8F2F-8842-8404-E9F92F9F8FF1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îŝlîḑè">
                <a:extLst>
                  <a:ext uri="{FF2B5EF4-FFF2-40B4-BE49-F238E27FC236}">
                    <a16:creationId xmlns:a16="http://schemas.microsoft.com/office/drawing/2014/main" id="{A301A8F9-6F9B-3943-99D1-65E7088742D4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îṩḻíḓe">
                <a:extLst>
                  <a:ext uri="{FF2B5EF4-FFF2-40B4-BE49-F238E27FC236}">
                    <a16:creationId xmlns:a16="http://schemas.microsoft.com/office/drawing/2014/main" id="{4ADC4919-2595-EC42-93F1-AC81598C38DC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î$1îdè">
                <a:extLst>
                  <a:ext uri="{FF2B5EF4-FFF2-40B4-BE49-F238E27FC236}">
                    <a16:creationId xmlns:a16="http://schemas.microsoft.com/office/drawing/2014/main" id="{8F303413-D569-1F4D-8298-78E4F97EF2C0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iśľïḓe">
                <a:extLst>
                  <a:ext uri="{FF2B5EF4-FFF2-40B4-BE49-F238E27FC236}">
                    <a16:creationId xmlns:a16="http://schemas.microsoft.com/office/drawing/2014/main" id="{38842937-FDCA-6941-8B67-F867A925FDCF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iṣļïḑè">
                <a:extLst>
                  <a:ext uri="{FF2B5EF4-FFF2-40B4-BE49-F238E27FC236}">
                    <a16:creationId xmlns:a16="http://schemas.microsoft.com/office/drawing/2014/main" id="{36A50748-F007-3D44-9188-9CCCF4A7E025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iṡḷidé">
                <a:extLst>
                  <a:ext uri="{FF2B5EF4-FFF2-40B4-BE49-F238E27FC236}">
                    <a16:creationId xmlns:a16="http://schemas.microsoft.com/office/drawing/2014/main" id="{19522ED5-C7BF-5F4D-8194-F7E1A8DEDD46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íṡḷíḋe">
                <a:extLst>
                  <a:ext uri="{FF2B5EF4-FFF2-40B4-BE49-F238E27FC236}">
                    <a16:creationId xmlns:a16="http://schemas.microsoft.com/office/drawing/2014/main" id="{8672B506-ECAD-3448-AC68-460729E69835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íŝ1iḑê">
                <a:extLst>
                  <a:ext uri="{FF2B5EF4-FFF2-40B4-BE49-F238E27FC236}">
                    <a16:creationId xmlns:a16="http://schemas.microsoft.com/office/drawing/2014/main" id="{C255849B-0750-7041-A670-223C3279E97C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îṩḷiḑe">
                <a:extLst>
                  <a:ext uri="{FF2B5EF4-FFF2-40B4-BE49-F238E27FC236}">
                    <a16:creationId xmlns:a16="http://schemas.microsoft.com/office/drawing/2014/main" id="{16232912-DBF7-B840-A4AA-6D053116C766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iṧḻiḑê">
                <a:extLst>
                  <a:ext uri="{FF2B5EF4-FFF2-40B4-BE49-F238E27FC236}">
                    <a16:creationId xmlns:a16="http://schemas.microsoft.com/office/drawing/2014/main" id="{4AE4FD53-FAA2-2444-899C-23EFB14213B4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ïṣḻîḋè">
                <a:extLst>
                  <a:ext uri="{FF2B5EF4-FFF2-40B4-BE49-F238E27FC236}">
                    <a16:creationId xmlns:a16="http://schemas.microsoft.com/office/drawing/2014/main" id="{7028FD26-0F3F-C344-9DDF-1A48692668B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îṡ1îḍé">
                <a:extLst>
                  <a:ext uri="{FF2B5EF4-FFF2-40B4-BE49-F238E27FC236}">
                    <a16:creationId xmlns:a16="http://schemas.microsoft.com/office/drawing/2014/main" id="{46B44F2F-838F-5647-B04D-1182BEFAA08C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îš1íḑe">
                <a:extLst>
                  <a:ext uri="{FF2B5EF4-FFF2-40B4-BE49-F238E27FC236}">
                    <a16:creationId xmlns:a16="http://schemas.microsoft.com/office/drawing/2014/main" id="{941EA2D9-B725-B542-A3F7-A3E23DDBEC40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iš1ïḍe">
                <a:extLst>
                  <a:ext uri="{FF2B5EF4-FFF2-40B4-BE49-F238E27FC236}">
                    <a16:creationId xmlns:a16="http://schemas.microsoft.com/office/drawing/2014/main" id="{48E883DC-7FA2-5045-B010-995FAA503D47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îSḻîde">
                <a:extLst>
                  <a:ext uri="{FF2B5EF4-FFF2-40B4-BE49-F238E27FC236}">
                    <a16:creationId xmlns:a16="http://schemas.microsoft.com/office/drawing/2014/main" id="{8DF837D3-E0F5-E544-B0DC-A65DE0C91AD3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î$ḻîḑé">
                <a:extLst>
                  <a:ext uri="{FF2B5EF4-FFF2-40B4-BE49-F238E27FC236}">
                    <a16:creationId xmlns:a16="http://schemas.microsoft.com/office/drawing/2014/main" id="{E5280F75-1ED2-5546-8326-8CE5FB49F7BC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íŝļïḓe">
                <a:extLst>
                  <a:ext uri="{FF2B5EF4-FFF2-40B4-BE49-F238E27FC236}">
                    <a16:creationId xmlns:a16="http://schemas.microsoft.com/office/drawing/2014/main" id="{563298BF-D12F-D547-A9EB-A2FD0E7644E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îS1iḍé">
                <a:extLst>
                  <a:ext uri="{FF2B5EF4-FFF2-40B4-BE49-F238E27FC236}">
                    <a16:creationId xmlns:a16="http://schemas.microsoft.com/office/drawing/2014/main" id="{5C471C22-4F9F-5645-B7B9-5808162B9B40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išlïdé">
                <a:extLst>
                  <a:ext uri="{FF2B5EF4-FFF2-40B4-BE49-F238E27FC236}">
                    <a16:creationId xmlns:a16="http://schemas.microsoft.com/office/drawing/2014/main" id="{4908E9FF-6973-284E-A16B-584A73C9AB4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ïSlïde">
                <a:extLst>
                  <a:ext uri="{FF2B5EF4-FFF2-40B4-BE49-F238E27FC236}">
                    <a16:creationId xmlns:a16="http://schemas.microsoft.com/office/drawing/2014/main" id="{4CA791D0-30E7-704B-ACD4-B15DA1C0F1E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îşľïďe">
                <a:extLst>
                  <a:ext uri="{FF2B5EF4-FFF2-40B4-BE49-F238E27FC236}">
                    <a16:creationId xmlns:a16="http://schemas.microsoft.com/office/drawing/2014/main" id="{4EFC80CE-CF61-B045-B80A-02E394E45BAB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ïşľíďê">
                <a:extLst>
                  <a:ext uri="{FF2B5EF4-FFF2-40B4-BE49-F238E27FC236}">
                    <a16:creationId xmlns:a16="http://schemas.microsoft.com/office/drawing/2014/main" id="{E0C02EF5-B61D-A34B-AB84-3A92A3E948AC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íś1ïdè">
                <a:extLst>
                  <a:ext uri="{FF2B5EF4-FFF2-40B4-BE49-F238E27FC236}">
                    <a16:creationId xmlns:a16="http://schemas.microsoft.com/office/drawing/2014/main" id="{89D8E1E0-4C7F-7840-9EF4-3ED33002F3B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iṩḷiḍe">
                <a:extLst>
                  <a:ext uri="{FF2B5EF4-FFF2-40B4-BE49-F238E27FC236}">
                    <a16:creationId xmlns:a16="http://schemas.microsoft.com/office/drawing/2014/main" id="{AD9C48EA-F581-9946-8DC9-4BDF21F3D287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ïŝ1iďè">
                <a:extLst>
                  <a:ext uri="{FF2B5EF4-FFF2-40B4-BE49-F238E27FC236}">
                    <a16:creationId xmlns:a16="http://schemas.microsoft.com/office/drawing/2014/main" id="{345025D0-8B67-9C40-8728-02649DA348C1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íṩļíḋê">
                <a:extLst>
                  <a:ext uri="{FF2B5EF4-FFF2-40B4-BE49-F238E27FC236}">
                    <a16:creationId xmlns:a16="http://schemas.microsoft.com/office/drawing/2014/main" id="{9FA9D742-9195-6642-B445-99B24C17BC0C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ïṧ1ïdè">
                <a:extLst>
                  <a:ext uri="{FF2B5EF4-FFF2-40B4-BE49-F238E27FC236}">
                    <a16:creationId xmlns:a16="http://schemas.microsoft.com/office/drawing/2014/main" id="{B4D185C7-1AF5-8342-9191-D8FAB89F145D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íŝḻîḍé">
                <a:extLst>
                  <a:ext uri="{FF2B5EF4-FFF2-40B4-BE49-F238E27FC236}">
                    <a16:creationId xmlns:a16="http://schemas.microsoft.com/office/drawing/2014/main" id="{C2733F06-2680-A741-BFBA-70A185222B1F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îşḻïḓé">
                <a:extLst>
                  <a:ext uri="{FF2B5EF4-FFF2-40B4-BE49-F238E27FC236}">
                    <a16:creationId xmlns:a16="http://schemas.microsoft.com/office/drawing/2014/main" id="{014B01FB-BE4B-3B4E-B997-C94B4B8DC4FC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íśļíďè">
                <a:extLst>
                  <a:ext uri="{FF2B5EF4-FFF2-40B4-BE49-F238E27FC236}">
                    <a16:creationId xmlns:a16="http://schemas.microsoft.com/office/drawing/2014/main" id="{D2C86E61-AEF7-8D44-A72A-CCBD093CD26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iŝ1ïdé">
                <a:extLst>
                  <a:ext uri="{FF2B5EF4-FFF2-40B4-BE49-F238E27FC236}">
                    <a16:creationId xmlns:a16="http://schemas.microsoft.com/office/drawing/2014/main" id="{E52432BC-DDB5-5445-B39A-4782F514F2DC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is1ídè">
                <a:extLst>
                  <a:ext uri="{FF2B5EF4-FFF2-40B4-BE49-F238E27FC236}">
                    <a16:creationId xmlns:a16="http://schemas.microsoft.com/office/drawing/2014/main" id="{834925A1-ED87-FD42-A0C4-CC7C8CCD712C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islíďê">
                <a:extLst>
                  <a:ext uri="{FF2B5EF4-FFF2-40B4-BE49-F238E27FC236}">
                    <a16:creationId xmlns:a16="http://schemas.microsoft.com/office/drawing/2014/main" id="{16CCF2FF-21DC-FC49-97DF-2DAC2C1CD64F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iṩlíḑê">
                <a:extLst>
                  <a:ext uri="{FF2B5EF4-FFF2-40B4-BE49-F238E27FC236}">
                    <a16:creationId xmlns:a16="http://schemas.microsoft.com/office/drawing/2014/main" id="{DD7C5A19-55D8-DC48-B1AF-2FAC8609E16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îṥḷïďê">
                <a:extLst>
                  <a:ext uri="{FF2B5EF4-FFF2-40B4-BE49-F238E27FC236}">
                    <a16:creationId xmlns:a16="http://schemas.microsoft.com/office/drawing/2014/main" id="{A2A1B4CA-64B0-C54E-95D2-B8273AFA915A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íṥḻïďè">
                <a:extLst>
                  <a:ext uri="{FF2B5EF4-FFF2-40B4-BE49-F238E27FC236}">
                    <a16:creationId xmlns:a16="http://schemas.microsoft.com/office/drawing/2014/main" id="{4F81F73E-836F-D742-820C-740E05DED8A0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íṡḷíḍè">
                <a:extLst>
                  <a:ext uri="{FF2B5EF4-FFF2-40B4-BE49-F238E27FC236}">
                    <a16:creationId xmlns:a16="http://schemas.microsoft.com/office/drawing/2014/main" id="{C5170157-A63E-F640-A382-23D591FD4A16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î$ḷîḑé">
                <a:extLst>
                  <a:ext uri="{FF2B5EF4-FFF2-40B4-BE49-F238E27FC236}">
                    <a16:creationId xmlns:a16="http://schemas.microsoft.com/office/drawing/2014/main" id="{6C511E9B-6950-0E44-A7C2-9E63E1B7276F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í$ľîdè">
                <a:extLst>
                  <a:ext uri="{FF2B5EF4-FFF2-40B4-BE49-F238E27FC236}">
                    <a16:creationId xmlns:a16="http://schemas.microsoft.com/office/drawing/2014/main" id="{C6900325-308B-E749-BF24-835453E473DC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iṥ1iḍè">
                <a:extLst>
                  <a:ext uri="{FF2B5EF4-FFF2-40B4-BE49-F238E27FC236}">
                    <a16:creationId xmlns:a16="http://schemas.microsoft.com/office/drawing/2014/main" id="{D0AE4C74-5652-854A-818C-DEB1D55A161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ïslidé">
                <a:extLst>
                  <a:ext uri="{FF2B5EF4-FFF2-40B4-BE49-F238E27FC236}">
                    <a16:creationId xmlns:a16="http://schemas.microsoft.com/office/drawing/2014/main" id="{6FEF2DB5-1375-884B-BFC4-89B428E9752A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íṡlïďè">
                <a:extLst>
                  <a:ext uri="{FF2B5EF4-FFF2-40B4-BE49-F238E27FC236}">
                    <a16:creationId xmlns:a16="http://schemas.microsoft.com/office/drawing/2014/main" id="{69F1BA50-AEBC-9244-A454-75C05BC0E5D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iṧ1ïḓè">
                <a:extLst>
                  <a:ext uri="{FF2B5EF4-FFF2-40B4-BE49-F238E27FC236}">
                    <a16:creationId xmlns:a16="http://schemas.microsoft.com/office/drawing/2014/main" id="{50950010-F52C-6841-A9E4-812673F9BCE8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7" name="íşḷïḑe">
              <a:extLst>
                <a:ext uri="{FF2B5EF4-FFF2-40B4-BE49-F238E27FC236}">
                  <a16:creationId xmlns:a16="http://schemas.microsoft.com/office/drawing/2014/main" id="{1EA826F0-AE07-504D-9C6E-4A6302BDCA69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248" name="îṥľíḑé">
                <a:extLst>
                  <a:ext uri="{FF2B5EF4-FFF2-40B4-BE49-F238E27FC236}">
                    <a16:creationId xmlns:a16="http://schemas.microsoft.com/office/drawing/2014/main" id="{39D64547-5156-9A46-BECB-158A08F4DD51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265" name="išḻiḑé">
                  <a:extLst>
                    <a:ext uri="{FF2B5EF4-FFF2-40B4-BE49-F238E27FC236}">
                      <a16:creationId xmlns:a16="http://schemas.microsoft.com/office/drawing/2014/main" id="{E9E95CFA-B471-D346-88CE-BF00280196C0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" name="íṥľíďè">
                  <a:extLst>
                    <a:ext uri="{FF2B5EF4-FFF2-40B4-BE49-F238E27FC236}">
                      <a16:creationId xmlns:a16="http://schemas.microsoft.com/office/drawing/2014/main" id="{EB890018-20C4-6246-8A3C-F7FD68602FDA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" name="íś1iḑe">
                  <a:extLst>
                    <a:ext uri="{FF2B5EF4-FFF2-40B4-BE49-F238E27FC236}">
                      <a16:creationId xmlns:a16="http://schemas.microsoft.com/office/drawing/2014/main" id="{01179C9D-6713-BF47-AA0F-281ED877EEEE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" name="iṩ1iḋè">
                  <a:extLst>
                    <a:ext uri="{FF2B5EF4-FFF2-40B4-BE49-F238E27FC236}">
                      <a16:creationId xmlns:a16="http://schemas.microsoft.com/office/drawing/2014/main" id="{621A8462-AF81-F546-A24F-AB4367F2710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" name="íṩlïḓè">
                  <a:extLst>
                    <a:ext uri="{FF2B5EF4-FFF2-40B4-BE49-F238E27FC236}">
                      <a16:creationId xmlns:a16="http://schemas.microsoft.com/office/drawing/2014/main" id="{57F3DDF2-34D4-7543-9418-964C5B630599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" name="ísḷïďè">
                  <a:extLst>
                    <a:ext uri="{FF2B5EF4-FFF2-40B4-BE49-F238E27FC236}">
                      <a16:creationId xmlns:a16="http://schemas.microsoft.com/office/drawing/2014/main" id="{C5186C17-1E83-714A-8B14-0163667BC9E4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" name="îṧļîḓé">
                  <a:extLst>
                    <a:ext uri="{FF2B5EF4-FFF2-40B4-BE49-F238E27FC236}">
                      <a16:creationId xmlns:a16="http://schemas.microsoft.com/office/drawing/2014/main" id="{799F2DE9-5612-5C49-ACB0-FF33A8D94B31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" name="iSļïḑé">
                  <a:extLst>
                    <a:ext uri="{FF2B5EF4-FFF2-40B4-BE49-F238E27FC236}">
                      <a16:creationId xmlns:a16="http://schemas.microsoft.com/office/drawing/2014/main" id="{9CE9B73C-A77B-CA4F-9CD9-1B7561A61257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" name="íšlïďè">
                  <a:extLst>
                    <a:ext uri="{FF2B5EF4-FFF2-40B4-BE49-F238E27FC236}">
                      <a16:creationId xmlns:a16="http://schemas.microsoft.com/office/drawing/2014/main" id="{1E9C718C-CB3C-BC48-BB64-22E4D8039279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" name="işḷîḑe">
                  <a:extLst>
                    <a:ext uri="{FF2B5EF4-FFF2-40B4-BE49-F238E27FC236}">
                      <a16:creationId xmlns:a16="http://schemas.microsoft.com/office/drawing/2014/main" id="{88E40FB8-5CA6-9E40-962B-D214B5F662CB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" name="íṥḻiďê">
                  <a:extLst>
                    <a:ext uri="{FF2B5EF4-FFF2-40B4-BE49-F238E27FC236}">
                      <a16:creationId xmlns:a16="http://schemas.microsoft.com/office/drawing/2014/main" id="{844B0D86-9046-2141-A874-61F3E25E14CA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9" name="ïšľîḍê">
                <a:extLst>
                  <a:ext uri="{FF2B5EF4-FFF2-40B4-BE49-F238E27FC236}">
                    <a16:creationId xmlns:a16="http://schemas.microsoft.com/office/drawing/2014/main" id="{1C609813-1774-8E4D-9F8C-E1E3661FF14A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250" name="îṩľîḑê">
                  <a:extLst>
                    <a:ext uri="{FF2B5EF4-FFF2-40B4-BE49-F238E27FC236}">
                      <a16:creationId xmlns:a16="http://schemas.microsoft.com/office/drawing/2014/main" id="{C89BCD88-9FA4-BD44-982F-9844236EA45A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" name="îṩḷîde">
                  <a:extLst>
                    <a:ext uri="{FF2B5EF4-FFF2-40B4-BE49-F238E27FC236}">
                      <a16:creationId xmlns:a16="http://schemas.microsoft.com/office/drawing/2014/main" id="{CCB337B7-50AE-2F4E-A6E5-61392C25DFC7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" name="îṣḻîḑê">
                  <a:extLst>
                    <a:ext uri="{FF2B5EF4-FFF2-40B4-BE49-F238E27FC236}">
                      <a16:creationId xmlns:a16="http://schemas.microsoft.com/office/drawing/2014/main" id="{45143715-8506-694C-B7D2-4989C8FFBCAA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" name="ïṥlíḑê">
                  <a:extLst>
                    <a:ext uri="{FF2B5EF4-FFF2-40B4-BE49-F238E27FC236}">
                      <a16:creationId xmlns:a16="http://schemas.microsoft.com/office/drawing/2014/main" id="{404C92B2-6E6C-6044-9EF8-14F1D8D61BFB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" name="îş1íḋe">
                  <a:extLst>
                    <a:ext uri="{FF2B5EF4-FFF2-40B4-BE49-F238E27FC236}">
                      <a16:creationId xmlns:a16="http://schemas.microsoft.com/office/drawing/2014/main" id="{7C5F190C-6F8A-8743-B665-77D7BA9B99B1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" name="îş1ïḋe">
                  <a:extLst>
                    <a:ext uri="{FF2B5EF4-FFF2-40B4-BE49-F238E27FC236}">
                      <a16:creationId xmlns:a16="http://schemas.microsoft.com/office/drawing/2014/main" id="{AACAEFC6-00DB-624B-96E5-55D1153283DA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" name="íšlídè">
                  <a:extLst>
                    <a:ext uri="{FF2B5EF4-FFF2-40B4-BE49-F238E27FC236}">
                      <a16:creationId xmlns:a16="http://schemas.microsoft.com/office/drawing/2014/main" id="{6B91F165-2F01-9D4C-950F-9CEF67F7AEA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" name="îṣḻîďe">
                  <a:extLst>
                    <a:ext uri="{FF2B5EF4-FFF2-40B4-BE49-F238E27FC236}">
                      <a16:creationId xmlns:a16="http://schemas.microsoft.com/office/drawing/2014/main" id="{A86EADCA-D694-E449-8EE6-CDCDF22A34C4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" name="íŝḻiḋè">
                  <a:extLst>
                    <a:ext uri="{FF2B5EF4-FFF2-40B4-BE49-F238E27FC236}">
                      <a16:creationId xmlns:a16="http://schemas.microsoft.com/office/drawing/2014/main" id="{8F478696-931D-F84B-8764-BEAA02862463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" name="î$ḷíďé">
                  <a:extLst>
                    <a:ext uri="{FF2B5EF4-FFF2-40B4-BE49-F238E27FC236}">
                      <a16:creationId xmlns:a16="http://schemas.microsoft.com/office/drawing/2014/main" id="{8037E45B-B559-4446-9B46-4A200B187521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" name="îṡlîďe">
                  <a:extLst>
                    <a:ext uri="{FF2B5EF4-FFF2-40B4-BE49-F238E27FC236}">
                      <a16:creationId xmlns:a16="http://schemas.microsoft.com/office/drawing/2014/main" id="{966194C0-DA5C-164F-84D3-187CDBEFED3E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" name="ïşľîḍé">
                  <a:extLst>
                    <a:ext uri="{FF2B5EF4-FFF2-40B4-BE49-F238E27FC236}">
                      <a16:creationId xmlns:a16="http://schemas.microsoft.com/office/drawing/2014/main" id="{35AF3130-2C15-5842-AFD1-576DBB732B53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" name="îṩľîďe">
                  <a:extLst>
                    <a:ext uri="{FF2B5EF4-FFF2-40B4-BE49-F238E27FC236}">
                      <a16:creationId xmlns:a16="http://schemas.microsoft.com/office/drawing/2014/main" id="{BDD7DDCD-E30F-764D-80CF-830A60436831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" name="iS1idè">
                  <a:extLst>
                    <a:ext uri="{FF2B5EF4-FFF2-40B4-BE49-F238E27FC236}">
                      <a16:creationId xmlns:a16="http://schemas.microsoft.com/office/drawing/2014/main" id="{E921EDEF-EBCF-6044-9628-02C1420BEAC6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" name="iṣḷîḋe">
                  <a:extLst>
                    <a:ext uri="{FF2B5EF4-FFF2-40B4-BE49-F238E27FC236}">
                      <a16:creationId xmlns:a16="http://schemas.microsoft.com/office/drawing/2014/main" id="{B4BF50DA-B9DA-1444-89A0-381C75023C90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59D5530-A0A5-934E-AAE7-E3140A5C1BA3}"/>
              </a:ext>
            </a:extLst>
          </p:cNvPr>
          <p:cNvCxnSpPr/>
          <p:nvPr userDrawn="1"/>
        </p:nvCxnSpPr>
        <p:spPr>
          <a:xfrm>
            <a:off x="0" y="101600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8B9A523-AD8C-9140-B30D-DCF5D7DFB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60500"/>
            <a:ext cx="958611" cy="955500"/>
          </a:xfrm>
          <a:prstGeom prst="rect">
            <a:avLst/>
          </a:prstGeom>
        </p:spPr>
      </p:pic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1B7EBCF-458B-D941-BD77-CD52A3179B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4588" y="1423851"/>
            <a:ext cx="5045392" cy="225912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09" name="图片占位符 4">
            <a:extLst>
              <a:ext uri="{FF2B5EF4-FFF2-40B4-BE49-F238E27FC236}">
                <a16:creationId xmlns:a16="http://schemas.microsoft.com/office/drawing/2014/main" id="{646ED865-963F-A84E-9BB0-F69EE074D0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1863" y="3897796"/>
            <a:ext cx="5045392" cy="2259121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DD88724-7C87-894F-93BC-8801B71B6AFF}"/>
              </a:ext>
            </a:extLst>
          </p:cNvPr>
          <p:cNvGrpSpPr/>
          <p:nvPr userDrawn="1"/>
        </p:nvGrpSpPr>
        <p:grpSpPr>
          <a:xfrm>
            <a:off x="2792280" y="1955776"/>
            <a:ext cx="1310061" cy="1186205"/>
            <a:chOff x="5772150" y="157163"/>
            <a:chExt cx="583834" cy="528637"/>
          </a:xfrm>
        </p:grpSpPr>
        <p:sp>
          <p:nvSpPr>
            <p:cNvPr id="113" name="燕尾形 112">
              <a:extLst>
                <a:ext uri="{FF2B5EF4-FFF2-40B4-BE49-F238E27FC236}">
                  <a16:creationId xmlns:a16="http://schemas.microsoft.com/office/drawing/2014/main" id="{F462BA6D-FF79-874B-B20A-DE2975F6A8E2}"/>
                </a:ext>
              </a:extLst>
            </p:cNvPr>
            <p:cNvSpPr/>
            <p:nvPr/>
          </p:nvSpPr>
          <p:spPr>
            <a:xfrm>
              <a:off x="5772150" y="157163"/>
              <a:ext cx="323850" cy="528637"/>
            </a:xfrm>
            <a:prstGeom prst="chevron">
              <a:avLst/>
            </a:pr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燕尾形 113">
              <a:extLst>
                <a:ext uri="{FF2B5EF4-FFF2-40B4-BE49-F238E27FC236}">
                  <a16:creationId xmlns:a16="http://schemas.microsoft.com/office/drawing/2014/main" id="{BD9E6903-D1D1-0742-88AA-2A90851B889C}"/>
                </a:ext>
              </a:extLst>
            </p:cNvPr>
            <p:cNvSpPr/>
            <p:nvPr/>
          </p:nvSpPr>
          <p:spPr>
            <a:xfrm>
              <a:off x="6032134" y="157163"/>
              <a:ext cx="323850" cy="528637"/>
            </a:xfrm>
            <a:prstGeom prst="chevron">
              <a:avLst/>
            </a:pr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143F1EA1-65C5-6846-AA2F-C81FCAA6894F}"/>
              </a:ext>
            </a:extLst>
          </p:cNvPr>
          <p:cNvGrpSpPr/>
          <p:nvPr userDrawn="1"/>
        </p:nvGrpSpPr>
        <p:grpSpPr>
          <a:xfrm flipH="1">
            <a:off x="8087334" y="4580124"/>
            <a:ext cx="1310061" cy="1186205"/>
            <a:chOff x="5772150" y="157163"/>
            <a:chExt cx="583834" cy="528637"/>
          </a:xfrm>
        </p:grpSpPr>
        <p:sp>
          <p:nvSpPr>
            <p:cNvPr id="116" name="燕尾形 115">
              <a:extLst>
                <a:ext uri="{FF2B5EF4-FFF2-40B4-BE49-F238E27FC236}">
                  <a16:creationId xmlns:a16="http://schemas.microsoft.com/office/drawing/2014/main" id="{E9A17B18-DD80-4242-8EF3-77B5CE6BB0C8}"/>
                </a:ext>
              </a:extLst>
            </p:cNvPr>
            <p:cNvSpPr/>
            <p:nvPr/>
          </p:nvSpPr>
          <p:spPr>
            <a:xfrm>
              <a:off x="5772150" y="157163"/>
              <a:ext cx="323850" cy="528637"/>
            </a:xfrm>
            <a:prstGeom prst="chevron">
              <a:avLst/>
            </a:pr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燕尾形 116">
              <a:extLst>
                <a:ext uri="{FF2B5EF4-FFF2-40B4-BE49-F238E27FC236}">
                  <a16:creationId xmlns:a16="http://schemas.microsoft.com/office/drawing/2014/main" id="{D4DD6A4D-FFEA-2848-8FDE-AB2FAFA18048}"/>
                </a:ext>
              </a:extLst>
            </p:cNvPr>
            <p:cNvSpPr/>
            <p:nvPr/>
          </p:nvSpPr>
          <p:spPr>
            <a:xfrm>
              <a:off x="6032134" y="157163"/>
              <a:ext cx="323850" cy="528637"/>
            </a:xfrm>
            <a:prstGeom prst="chevron">
              <a:avLst/>
            </a:pr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91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E400B-D16B-4A3A-AC95-3E3276FD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93486"/>
            <a:ext cx="8970989" cy="663575"/>
          </a:xfrm>
        </p:spPr>
        <p:txBody>
          <a:bodyPr lIns="0"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2642FC6-A069-EB4A-AE09-AEAF3C0FF9D3}"/>
              </a:ext>
            </a:extLst>
          </p:cNvPr>
          <p:cNvGrpSpPr/>
          <p:nvPr userDrawn="1"/>
        </p:nvGrpSpPr>
        <p:grpSpPr>
          <a:xfrm>
            <a:off x="9895088" y="468793"/>
            <a:ext cx="1480571" cy="458860"/>
            <a:chOff x="2558030" y="228446"/>
            <a:chExt cx="6774643" cy="2099603"/>
          </a:xfrm>
        </p:grpSpPr>
        <p:grpSp>
          <p:nvGrpSpPr>
            <p:cNvPr id="246" name="íšḻîďê">
              <a:extLst>
                <a:ext uri="{FF2B5EF4-FFF2-40B4-BE49-F238E27FC236}">
                  <a16:creationId xmlns:a16="http://schemas.microsoft.com/office/drawing/2014/main" id="{49171AB3-8591-5348-9C61-F17D0F929EB0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276" name="ïş1íḍê">
                <a:extLst>
                  <a:ext uri="{FF2B5EF4-FFF2-40B4-BE49-F238E27FC236}">
                    <a16:creationId xmlns:a16="http://schemas.microsoft.com/office/drawing/2014/main" id="{331EE849-D4A4-DC42-B184-E5D68CE3C50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šḻïḍè">
                <a:extLst>
                  <a:ext uri="{FF2B5EF4-FFF2-40B4-BE49-F238E27FC236}">
                    <a16:creationId xmlns:a16="http://schemas.microsoft.com/office/drawing/2014/main" id="{DF8A2D4E-E7AE-764C-B284-1B5B99A5E272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ïśľíḓé">
                <a:extLst>
                  <a:ext uri="{FF2B5EF4-FFF2-40B4-BE49-F238E27FC236}">
                    <a16:creationId xmlns:a16="http://schemas.microsoft.com/office/drawing/2014/main" id="{AE06900F-E8EC-644A-B307-9976F21A9C0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ïslíḍê">
                <a:extLst>
                  <a:ext uri="{FF2B5EF4-FFF2-40B4-BE49-F238E27FC236}">
                    <a16:creationId xmlns:a16="http://schemas.microsoft.com/office/drawing/2014/main" id="{52C5D888-08A1-5F44-B94A-1B39D2B5632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íṡļïdê">
                <a:extLst>
                  <a:ext uri="{FF2B5EF4-FFF2-40B4-BE49-F238E27FC236}">
                    <a16:creationId xmlns:a16="http://schemas.microsoft.com/office/drawing/2014/main" id="{9C2A8FB3-E6B7-5342-9F1A-E66018C224B8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iş1ïďe">
                <a:extLst>
                  <a:ext uri="{FF2B5EF4-FFF2-40B4-BE49-F238E27FC236}">
                    <a16:creationId xmlns:a16="http://schemas.microsoft.com/office/drawing/2014/main" id="{AB71DB15-AC89-EF4D-9581-A712A3F5D91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ïṩḷíḍé">
                <a:extLst>
                  <a:ext uri="{FF2B5EF4-FFF2-40B4-BE49-F238E27FC236}">
                    <a16:creationId xmlns:a16="http://schemas.microsoft.com/office/drawing/2014/main" id="{FE48DBAC-D137-5E4A-AE2A-58A5E5D92FE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ïśľíḍè">
                <a:extLst>
                  <a:ext uri="{FF2B5EF4-FFF2-40B4-BE49-F238E27FC236}">
                    <a16:creationId xmlns:a16="http://schemas.microsoft.com/office/drawing/2014/main" id="{64C522BC-A5D8-6E4A-8E2E-8A7E334324FA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í$ḻîḋè">
                <a:extLst>
                  <a:ext uri="{FF2B5EF4-FFF2-40B4-BE49-F238E27FC236}">
                    <a16:creationId xmlns:a16="http://schemas.microsoft.com/office/drawing/2014/main" id="{B2A17ADB-C350-6C47-A9E7-9353F379FA7E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iṣļíḋe">
                <a:extLst>
                  <a:ext uri="{FF2B5EF4-FFF2-40B4-BE49-F238E27FC236}">
                    <a16:creationId xmlns:a16="http://schemas.microsoft.com/office/drawing/2014/main" id="{19342845-CB0B-7842-A750-3CC457D90077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iṩḷiḓé">
                <a:extLst>
                  <a:ext uri="{FF2B5EF4-FFF2-40B4-BE49-F238E27FC236}">
                    <a16:creationId xmlns:a16="http://schemas.microsoft.com/office/drawing/2014/main" id="{3DC316BC-A0F4-B749-9D82-3E06B5258988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iSľiḍè">
                <a:extLst>
                  <a:ext uri="{FF2B5EF4-FFF2-40B4-BE49-F238E27FC236}">
                    <a16:creationId xmlns:a16="http://schemas.microsoft.com/office/drawing/2014/main" id="{079333E7-B194-C744-AFEB-1559449C15B0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ïṩḷîḍe">
                <a:extLst>
                  <a:ext uri="{FF2B5EF4-FFF2-40B4-BE49-F238E27FC236}">
                    <a16:creationId xmlns:a16="http://schemas.microsoft.com/office/drawing/2014/main" id="{008C6E34-7D64-E34A-9328-DF7C7638B8EA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šḻiḑê">
                <a:extLst>
                  <a:ext uri="{FF2B5EF4-FFF2-40B4-BE49-F238E27FC236}">
                    <a16:creationId xmlns:a16="http://schemas.microsoft.com/office/drawing/2014/main" id="{AAABCA0A-9410-EA4D-8278-D2197B42AFF2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ïṩļïďè">
                <a:extLst>
                  <a:ext uri="{FF2B5EF4-FFF2-40B4-BE49-F238E27FC236}">
                    <a16:creationId xmlns:a16="http://schemas.microsoft.com/office/drawing/2014/main" id="{25E701C1-E0D7-8D42-A8D9-16C4F4697949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îṥlïḋê">
                <a:extLst>
                  <a:ext uri="{FF2B5EF4-FFF2-40B4-BE49-F238E27FC236}">
                    <a16:creationId xmlns:a16="http://schemas.microsoft.com/office/drawing/2014/main" id="{6481D560-8D59-3348-814B-8E2ED3F62DAE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îṧľïdè">
                <a:extLst>
                  <a:ext uri="{FF2B5EF4-FFF2-40B4-BE49-F238E27FC236}">
                    <a16:creationId xmlns:a16="http://schemas.microsoft.com/office/drawing/2014/main" id="{0F34FCCA-894E-A749-B1A9-98BDCE801EE3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iSḷîḓê">
                <a:extLst>
                  <a:ext uri="{FF2B5EF4-FFF2-40B4-BE49-F238E27FC236}">
                    <a16:creationId xmlns:a16="http://schemas.microsoft.com/office/drawing/2014/main" id="{A3E75E0C-D4F2-9547-BE26-5F24FA75CAB7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îślíďè">
                <a:extLst>
                  <a:ext uri="{FF2B5EF4-FFF2-40B4-BE49-F238E27FC236}">
                    <a16:creationId xmlns:a16="http://schemas.microsoft.com/office/drawing/2014/main" id="{0A289880-B5F4-0D44-AA71-D31B27BF5F0F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iSḻïḍè">
                <a:extLst>
                  <a:ext uri="{FF2B5EF4-FFF2-40B4-BE49-F238E27FC236}">
                    <a16:creationId xmlns:a16="http://schemas.microsoft.com/office/drawing/2014/main" id="{559C6F73-3756-4D4C-A745-5C39000DE67E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ïṡliḑê">
                <a:extLst>
                  <a:ext uri="{FF2B5EF4-FFF2-40B4-BE49-F238E27FC236}">
                    <a16:creationId xmlns:a16="http://schemas.microsoft.com/office/drawing/2014/main" id="{B94A9EAC-5077-9C43-A07C-D8647900EC8A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islïďé">
                <a:extLst>
                  <a:ext uri="{FF2B5EF4-FFF2-40B4-BE49-F238E27FC236}">
                    <a16:creationId xmlns:a16="http://schemas.microsoft.com/office/drawing/2014/main" id="{B54980F5-D4DB-3149-88E2-FC1B906C713D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îṥḷîdé">
                <a:extLst>
                  <a:ext uri="{FF2B5EF4-FFF2-40B4-BE49-F238E27FC236}">
                    <a16:creationId xmlns:a16="http://schemas.microsoft.com/office/drawing/2014/main" id="{8D26488D-9702-5B42-B3A8-2FE08043FC6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isḷîḋé">
                <a:extLst>
                  <a:ext uri="{FF2B5EF4-FFF2-40B4-BE49-F238E27FC236}">
                    <a16:creationId xmlns:a16="http://schemas.microsoft.com/office/drawing/2014/main" id="{3328F539-E168-2444-AA27-A21E0FB88C68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iśḷïḑè">
                <a:extLst>
                  <a:ext uri="{FF2B5EF4-FFF2-40B4-BE49-F238E27FC236}">
                    <a16:creationId xmlns:a16="http://schemas.microsoft.com/office/drawing/2014/main" id="{CCD927C5-139A-7A4D-9593-5E38A4BCD7EE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iṧľiďé">
                <a:extLst>
                  <a:ext uri="{FF2B5EF4-FFF2-40B4-BE49-F238E27FC236}">
                    <a16:creationId xmlns:a16="http://schemas.microsoft.com/office/drawing/2014/main" id="{BBA4E80F-3918-1441-9422-4EF3F739AFD7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išľïḍé">
                <a:extLst>
                  <a:ext uri="{FF2B5EF4-FFF2-40B4-BE49-F238E27FC236}">
                    <a16:creationId xmlns:a16="http://schemas.microsoft.com/office/drawing/2014/main" id="{867B0927-8F2F-8842-8404-E9F92F9F8FF1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îŝlîḑè">
                <a:extLst>
                  <a:ext uri="{FF2B5EF4-FFF2-40B4-BE49-F238E27FC236}">
                    <a16:creationId xmlns:a16="http://schemas.microsoft.com/office/drawing/2014/main" id="{A301A8F9-6F9B-3943-99D1-65E7088742D4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îṩḻíḓe">
                <a:extLst>
                  <a:ext uri="{FF2B5EF4-FFF2-40B4-BE49-F238E27FC236}">
                    <a16:creationId xmlns:a16="http://schemas.microsoft.com/office/drawing/2014/main" id="{4ADC4919-2595-EC42-93F1-AC81598C38DC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î$1îdè">
                <a:extLst>
                  <a:ext uri="{FF2B5EF4-FFF2-40B4-BE49-F238E27FC236}">
                    <a16:creationId xmlns:a16="http://schemas.microsoft.com/office/drawing/2014/main" id="{8F303413-D569-1F4D-8298-78E4F97EF2C0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iśľïḓe">
                <a:extLst>
                  <a:ext uri="{FF2B5EF4-FFF2-40B4-BE49-F238E27FC236}">
                    <a16:creationId xmlns:a16="http://schemas.microsoft.com/office/drawing/2014/main" id="{38842937-FDCA-6941-8B67-F867A925FDCF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iṣļïḑè">
                <a:extLst>
                  <a:ext uri="{FF2B5EF4-FFF2-40B4-BE49-F238E27FC236}">
                    <a16:creationId xmlns:a16="http://schemas.microsoft.com/office/drawing/2014/main" id="{36A50748-F007-3D44-9188-9CCCF4A7E025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iṡḷidé">
                <a:extLst>
                  <a:ext uri="{FF2B5EF4-FFF2-40B4-BE49-F238E27FC236}">
                    <a16:creationId xmlns:a16="http://schemas.microsoft.com/office/drawing/2014/main" id="{19522ED5-C7BF-5F4D-8194-F7E1A8DEDD46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íṡḷíḋe">
                <a:extLst>
                  <a:ext uri="{FF2B5EF4-FFF2-40B4-BE49-F238E27FC236}">
                    <a16:creationId xmlns:a16="http://schemas.microsoft.com/office/drawing/2014/main" id="{8672B506-ECAD-3448-AC68-460729E69835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íŝ1iḑê">
                <a:extLst>
                  <a:ext uri="{FF2B5EF4-FFF2-40B4-BE49-F238E27FC236}">
                    <a16:creationId xmlns:a16="http://schemas.microsoft.com/office/drawing/2014/main" id="{C255849B-0750-7041-A670-223C3279E97C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îṩḷiḑe">
                <a:extLst>
                  <a:ext uri="{FF2B5EF4-FFF2-40B4-BE49-F238E27FC236}">
                    <a16:creationId xmlns:a16="http://schemas.microsoft.com/office/drawing/2014/main" id="{16232912-DBF7-B840-A4AA-6D053116C766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iṧḻiḑê">
                <a:extLst>
                  <a:ext uri="{FF2B5EF4-FFF2-40B4-BE49-F238E27FC236}">
                    <a16:creationId xmlns:a16="http://schemas.microsoft.com/office/drawing/2014/main" id="{4AE4FD53-FAA2-2444-899C-23EFB14213B4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ïṣḻîḋè">
                <a:extLst>
                  <a:ext uri="{FF2B5EF4-FFF2-40B4-BE49-F238E27FC236}">
                    <a16:creationId xmlns:a16="http://schemas.microsoft.com/office/drawing/2014/main" id="{7028FD26-0F3F-C344-9DDF-1A48692668B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îṡ1îḍé">
                <a:extLst>
                  <a:ext uri="{FF2B5EF4-FFF2-40B4-BE49-F238E27FC236}">
                    <a16:creationId xmlns:a16="http://schemas.microsoft.com/office/drawing/2014/main" id="{46B44F2F-838F-5647-B04D-1182BEFAA08C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îš1íḑe">
                <a:extLst>
                  <a:ext uri="{FF2B5EF4-FFF2-40B4-BE49-F238E27FC236}">
                    <a16:creationId xmlns:a16="http://schemas.microsoft.com/office/drawing/2014/main" id="{941EA2D9-B725-B542-A3F7-A3E23DDBEC40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iš1ïḍe">
                <a:extLst>
                  <a:ext uri="{FF2B5EF4-FFF2-40B4-BE49-F238E27FC236}">
                    <a16:creationId xmlns:a16="http://schemas.microsoft.com/office/drawing/2014/main" id="{48E883DC-7FA2-5045-B010-995FAA503D47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îSḻîde">
                <a:extLst>
                  <a:ext uri="{FF2B5EF4-FFF2-40B4-BE49-F238E27FC236}">
                    <a16:creationId xmlns:a16="http://schemas.microsoft.com/office/drawing/2014/main" id="{8DF837D3-E0F5-E544-B0DC-A65DE0C91AD3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î$ḻîḑé">
                <a:extLst>
                  <a:ext uri="{FF2B5EF4-FFF2-40B4-BE49-F238E27FC236}">
                    <a16:creationId xmlns:a16="http://schemas.microsoft.com/office/drawing/2014/main" id="{E5280F75-1ED2-5546-8326-8CE5FB49F7BC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íŝļïḓe">
                <a:extLst>
                  <a:ext uri="{FF2B5EF4-FFF2-40B4-BE49-F238E27FC236}">
                    <a16:creationId xmlns:a16="http://schemas.microsoft.com/office/drawing/2014/main" id="{563298BF-D12F-D547-A9EB-A2FD0E7644E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îS1iḍé">
                <a:extLst>
                  <a:ext uri="{FF2B5EF4-FFF2-40B4-BE49-F238E27FC236}">
                    <a16:creationId xmlns:a16="http://schemas.microsoft.com/office/drawing/2014/main" id="{5C471C22-4F9F-5645-B7B9-5808162B9B40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išlïdé">
                <a:extLst>
                  <a:ext uri="{FF2B5EF4-FFF2-40B4-BE49-F238E27FC236}">
                    <a16:creationId xmlns:a16="http://schemas.microsoft.com/office/drawing/2014/main" id="{4908E9FF-6973-284E-A16B-584A73C9AB4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ïSlïde">
                <a:extLst>
                  <a:ext uri="{FF2B5EF4-FFF2-40B4-BE49-F238E27FC236}">
                    <a16:creationId xmlns:a16="http://schemas.microsoft.com/office/drawing/2014/main" id="{4CA791D0-30E7-704B-ACD4-B15DA1C0F1E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îşľïďe">
                <a:extLst>
                  <a:ext uri="{FF2B5EF4-FFF2-40B4-BE49-F238E27FC236}">
                    <a16:creationId xmlns:a16="http://schemas.microsoft.com/office/drawing/2014/main" id="{4EFC80CE-CF61-B045-B80A-02E394E45BAB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ïşľíďê">
                <a:extLst>
                  <a:ext uri="{FF2B5EF4-FFF2-40B4-BE49-F238E27FC236}">
                    <a16:creationId xmlns:a16="http://schemas.microsoft.com/office/drawing/2014/main" id="{E0C02EF5-B61D-A34B-AB84-3A92A3E948AC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íś1ïdè">
                <a:extLst>
                  <a:ext uri="{FF2B5EF4-FFF2-40B4-BE49-F238E27FC236}">
                    <a16:creationId xmlns:a16="http://schemas.microsoft.com/office/drawing/2014/main" id="{89D8E1E0-4C7F-7840-9EF4-3ED33002F3B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iṩḷiḍe">
                <a:extLst>
                  <a:ext uri="{FF2B5EF4-FFF2-40B4-BE49-F238E27FC236}">
                    <a16:creationId xmlns:a16="http://schemas.microsoft.com/office/drawing/2014/main" id="{AD9C48EA-F581-9946-8DC9-4BDF21F3D287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ïŝ1iďè">
                <a:extLst>
                  <a:ext uri="{FF2B5EF4-FFF2-40B4-BE49-F238E27FC236}">
                    <a16:creationId xmlns:a16="http://schemas.microsoft.com/office/drawing/2014/main" id="{345025D0-8B67-9C40-8728-02649DA348C1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íṩļíḋê">
                <a:extLst>
                  <a:ext uri="{FF2B5EF4-FFF2-40B4-BE49-F238E27FC236}">
                    <a16:creationId xmlns:a16="http://schemas.microsoft.com/office/drawing/2014/main" id="{9FA9D742-9195-6642-B445-99B24C17BC0C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ïṧ1ïdè">
                <a:extLst>
                  <a:ext uri="{FF2B5EF4-FFF2-40B4-BE49-F238E27FC236}">
                    <a16:creationId xmlns:a16="http://schemas.microsoft.com/office/drawing/2014/main" id="{B4D185C7-1AF5-8342-9191-D8FAB89F145D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íŝḻîḍé">
                <a:extLst>
                  <a:ext uri="{FF2B5EF4-FFF2-40B4-BE49-F238E27FC236}">
                    <a16:creationId xmlns:a16="http://schemas.microsoft.com/office/drawing/2014/main" id="{C2733F06-2680-A741-BFBA-70A185222B1F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îşḻïḓé">
                <a:extLst>
                  <a:ext uri="{FF2B5EF4-FFF2-40B4-BE49-F238E27FC236}">
                    <a16:creationId xmlns:a16="http://schemas.microsoft.com/office/drawing/2014/main" id="{014B01FB-BE4B-3B4E-B997-C94B4B8DC4FC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íśļíďè">
                <a:extLst>
                  <a:ext uri="{FF2B5EF4-FFF2-40B4-BE49-F238E27FC236}">
                    <a16:creationId xmlns:a16="http://schemas.microsoft.com/office/drawing/2014/main" id="{D2C86E61-AEF7-8D44-A72A-CCBD093CD26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iŝ1ïdé">
                <a:extLst>
                  <a:ext uri="{FF2B5EF4-FFF2-40B4-BE49-F238E27FC236}">
                    <a16:creationId xmlns:a16="http://schemas.microsoft.com/office/drawing/2014/main" id="{E52432BC-DDB5-5445-B39A-4782F514F2DC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is1ídè">
                <a:extLst>
                  <a:ext uri="{FF2B5EF4-FFF2-40B4-BE49-F238E27FC236}">
                    <a16:creationId xmlns:a16="http://schemas.microsoft.com/office/drawing/2014/main" id="{834925A1-ED87-FD42-A0C4-CC7C8CCD712C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islíďê">
                <a:extLst>
                  <a:ext uri="{FF2B5EF4-FFF2-40B4-BE49-F238E27FC236}">
                    <a16:creationId xmlns:a16="http://schemas.microsoft.com/office/drawing/2014/main" id="{16CCF2FF-21DC-FC49-97DF-2DAC2C1CD64F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iṩlíḑê">
                <a:extLst>
                  <a:ext uri="{FF2B5EF4-FFF2-40B4-BE49-F238E27FC236}">
                    <a16:creationId xmlns:a16="http://schemas.microsoft.com/office/drawing/2014/main" id="{DD7C5A19-55D8-DC48-B1AF-2FAC8609E16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îṥḷïďê">
                <a:extLst>
                  <a:ext uri="{FF2B5EF4-FFF2-40B4-BE49-F238E27FC236}">
                    <a16:creationId xmlns:a16="http://schemas.microsoft.com/office/drawing/2014/main" id="{A2A1B4CA-64B0-C54E-95D2-B8273AFA915A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íṥḻïďè">
                <a:extLst>
                  <a:ext uri="{FF2B5EF4-FFF2-40B4-BE49-F238E27FC236}">
                    <a16:creationId xmlns:a16="http://schemas.microsoft.com/office/drawing/2014/main" id="{4F81F73E-836F-D742-820C-740E05DED8A0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íṡḷíḍè">
                <a:extLst>
                  <a:ext uri="{FF2B5EF4-FFF2-40B4-BE49-F238E27FC236}">
                    <a16:creationId xmlns:a16="http://schemas.microsoft.com/office/drawing/2014/main" id="{C5170157-A63E-F640-A382-23D591FD4A16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î$ḷîḑé">
                <a:extLst>
                  <a:ext uri="{FF2B5EF4-FFF2-40B4-BE49-F238E27FC236}">
                    <a16:creationId xmlns:a16="http://schemas.microsoft.com/office/drawing/2014/main" id="{6C511E9B-6950-0E44-A7C2-9E63E1B7276F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í$ľîdè">
                <a:extLst>
                  <a:ext uri="{FF2B5EF4-FFF2-40B4-BE49-F238E27FC236}">
                    <a16:creationId xmlns:a16="http://schemas.microsoft.com/office/drawing/2014/main" id="{C6900325-308B-E749-BF24-835453E473DC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iṥ1iḍè">
                <a:extLst>
                  <a:ext uri="{FF2B5EF4-FFF2-40B4-BE49-F238E27FC236}">
                    <a16:creationId xmlns:a16="http://schemas.microsoft.com/office/drawing/2014/main" id="{D0AE4C74-5652-854A-818C-DEB1D55A161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ïslidé">
                <a:extLst>
                  <a:ext uri="{FF2B5EF4-FFF2-40B4-BE49-F238E27FC236}">
                    <a16:creationId xmlns:a16="http://schemas.microsoft.com/office/drawing/2014/main" id="{6FEF2DB5-1375-884B-BFC4-89B428E9752A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íṡlïďè">
                <a:extLst>
                  <a:ext uri="{FF2B5EF4-FFF2-40B4-BE49-F238E27FC236}">
                    <a16:creationId xmlns:a16="http://schemas.microsoft.com/office/drawing/2014/main" id="{69F1BA50-AEBC-9244-A454-75C05BC0E5D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iṧ1ïḓè">
                <a:extLst>
                  <a:ext uri="{FF2B5EF4-FFF2-40B4-BE49-F238E27FC236}">
                    <a16:creationId xmlns:a16="http://schemas.microsoft.com/office/drawing/2014/main" id="{50950010-F52C-6841-A9E4-812673F9BCE8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7" name="íşḷïḑe">
              <a:extLst>
                <a:ext uri="{FF2B5EF4-FFF2-40B4-BE49-F238E27FC236}">
                  <a16:creationId xmlns:a16="http://schemas.microsoft.com/office/drawing/2014/main" id="{1EA826F0-AE07-504D-9C6E-4A6302BDCA69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248" name="îṥľíḑé">
                <a:extLst>
                  <a:ext uri="{FF2B5EF4-FFF2-40B4-BE49-F238E27FC236}">
                    <a16:creationId xmlns:a16="http://schemas.microsoft.com/office/drawing/2014/main" id="{39D64547-5156-9A46-BECB-158A08F4DD51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265" name="išḻiḑé">
                  <a:extLst>
                    <a:ext uri="{FF2B5EF4-FFF2-40B4-BE49-F238E27FC236}">
                      <a16:creationId xmlns:a16="http://schemas.microsoft.com/office/drawing/2014/main" id="{E9E95CFA-B471-D346-88CE-BF00280196C0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" name="íṥľíďè">
                  <a:extLst>
                    <a:ext uri="{FF2B5EF4-FFF2-40B4-BE49-F238E27FC236}">
                      <a16:creationId xmlns:a16="http://schemas.microsoft.com/office/drawing/2014/main" id="{EB890018-20C4-6246-8A3C-F7FD68602FDA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" name="íś1iḑe">
                  <a:extLst>
                    <a:ext uri="{FF2B5EF4-FFF2-40B4-BE49-F238E27FC236}">
                      <a16:creationId xmlns:a16="http://schemas.microsoft.com/office/drawing/2014/main" id="{01179C9D-6713-BF47-AA0F-281ED877EEEE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" name="iṩ1iḋè">
                  <a:extLst>
                    <a:ext uri="{FF2B5EF4-FFF2-40B4-BE49-F238E27FC236}">
                      <a16:creationId xmlns:a16="http://schemas.microsoft.com/office/drawing/2014/main" id="{621A8462-AF81-F546-A24F-AB4367F2710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" name="íṩlïḓè">
                  <a:extLst>
                    <a:ext uri="{FF2B5EF4-FFF2-40B4-BE49-F238E27FC236}">
                      <a16:creationId xmlns:a16="http://schemas.microsoft.com/office/drawing/2014/main" id="{57F3DDF2-34D4-7543-9418-964C5B630599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" name="ísḷïďè">
                  <a:extLst>
                    <a:ext uri="{FF2B5EF4-FFF2-40B4-BE49-F238E27FC236}">
                      <a16:creationId xmlns:a16="http://schemas.microsoft.com/office/drawing/2014/main" id="{C5186C17-1E83-714A-8B14-0163667BC9E4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" name="îṧļîḓé">
                  <a:extLst>
                    <a:ext uri="{FF2B5EF4-FFF2-40B4-BE49-F238E27FC236}">
                      <a16:creationId xmlns:a16="http://schemas.microsoft.com/office/drawing/2014/main" id="{799F2DE9-5612-5C49-ACB0-FF33A8D94B31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" name="iSļïḑé">
                  <a:extLst>
                    <a:ext uri="{FF2B5EF4-FFF2-40B4-BE49-F238E27FC236}">
                      <a16:creationId xmlns:a16="http://schemas.microsoft.com/office/drawing/2014/main" id="{9CE9B73C-A77B-CA4F-9CD9-1B7561A61257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" name="íšlïďè">
                  <a:extLst>
                    <a:ext uri="{FF2B5EF4-FFF2-40B4-BE49-F238E27FC236}">
                      <a16:creationId xmlns:a16="http://schemas.microsoft.com/office/drawing/2014/main" id="{1E9C718C-CB3C-BC48-BB64-22E4D8039279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" name="işḷîḑe">
                  <a:extLst>
                    <a:ext uri="{FF2B5EF4-FFF2-40B4-BE49-F238E27FC236}">
                      <a16:creationId xmlns:a16="http://schemas.microsoft.com/office/drawing/2014/main" id="{88E40FB8-5CA6-9E40-962B-D214B5F662CB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" name="íṥḻiďê">
                  <a:extLst>
                    <a:ext uri="{FF2B5EF4-FFF2-40B4-BE49-F238E27FC236}">
                      <a16:creationId xmlns:a16="http://schemas.microsoft.com/office/drawing/2014/main" id="{844B0D86-9046-2141-A874-61F3E25E14CA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9" name="ïšľîḍê">
                <a:extLst>
                  <a:ext uri="{FF2B5EF4-FFF2-40B4-BE49-F238E27FC236}">
                    <a16:creationId xmlns:a16="http://schemas.microsoft.com/office/drawing/2014/main" id="{1C609813-1774-8E4D-9F8C-E1E3661FF14A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250" name="îṩľîḑê">
                  <a:extLst>
                    <a:ext uri="{FF2B5EF4-FFF2-40B4-BE49-F238E27FC236}">
                      <a16:creationId xmlns:a16="http://schemas.microsoft.com/office/drawing/2014/main" id="{C89BCD88-9FA4-BD44-982F-9844236EA45A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" name="îṩḷîde">
                  <a:extLst>
                    <a:ext uri="{FF2B5EF4-FFF2-40B4-BE49-F238E27FC236}">
                      <a16:creationId xmlns:a16="http://schemas.microsoft.com/office/drawing/2014/main" id="{CCB337B7-50AE-2F4E-A6E5-61392C25DFC7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" name="îṣḻîḑê">
                  <a:extLst>
                    <a:ext uri="{FF2B5EF4-FFF2-40B4-BE49-F238E27FC236}">
                      <a16:creationId xmlns:a16="http://schemas.microsoft.com/office/drawing/2014/main" id="{45143715-8506-694C-B7D2-4989C8FFBCAA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" name="ïṥlíḑê">
                  <a:extLst>
                    <a:ext uri="{FF2B5EF4-FFF2-40B4-BE49-F238E27FC236}">
                      <a16:creationId xmlns:a16="http://schemas.microsoft.com/office/drawing/2014/main" id="{404C92B2-6E6C-6044-9EF8-14F1D8D61BFB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" name="îş1íḋe">
                  <a:extLst>
                    <a:ext uri="{FF2B5EF4-FFF2-40B4-BE49-F238E27FC236}">
                      <a16:creationId xmlns:a16="http://schemas.microsoft.com/office/drawing/2014/main" id="{7C5F190C-6F8A-8743-B665-77D7BA9B99B1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" name="îş1ïḋe">
                  <a:extLst>
                    <a:ext uri="{FF2B5EF4-FFF2-40B4-BE49-F238E27FC236}">
                      <a16:creationId xmlns:a16="http://schemas.microsoft.com/office/drawing/2014/main" id="{AACAEFC6-00DB-624B-96E5-55D1153283DA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" name="íšlídè">
                  <a:extLst>
                    <a:ext uri="{FF2B5EF4-FFF2-40B4-BE49-F238E27FC236}">
                      <a16:creationId xmlns:a16="http://schemas.microsoft.com/office/drawing/2014/main" id="{6B91F165-2F01-9D4C-950F-9CEF67F7AEA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" name="îṣḻîďe">
                  <a:extLst>
                    <a:ext uri="{FF2B5EF4-FFF2-40B4-BE49-F238E27FC236}">
                      <a16:creationId xmlns:a16="http://schemas.microsoft.com/office/drawing/2014/main" id="{A86EADCA-D694-E449-8EE6-CDCDF22A34C4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" name="íŝḻiḋè">
                  <a:extLst>
                    <a:ext uri="{FF2B5EF4-FFF2-40B4-BE49-F238E27FC236}">
                      <a16:creationId xmlns:a16="http://schemas.microsoft.com/office/drawing/2014/main" id="{8F478696-931D-F84B-8764-BEAA02862463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" name="î$ḷíďé">
                  <a:extLst>
                    <a:ext uri="{FF2B5EF4-FFF2-40B4-BE49-F238E27FC236}">
                      <a16:creationId xmlns:a16="http://schemas.microsoft.com/office/drawing/2014/main" id="{8037E45B-B559-4446-9B46-4A200B187521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" name="îṡlîďe">
                  <a:extLst>
                    <a:ext uri="{FF2B5EF4-FFF2-40B4-BE49-F238E27FC236}">
                      <a16:creationId xmlns:a16="http://schemas.microsoft.com/office/drawing/2014/main" id="{966194C0-DA5C-164F-84D3-187CDBEFED3E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" name="ïşľîḍé">
                  <a:extLst>
                    <a:ext uri="{FF2B5EF4-FFF2-40B4-BE49-F238E27FC236}">
                      <a16:creationId xmlns:a16="http://schemas.microsoft.com/office/drawing/2014/main" id="{35AF3130-2C15-5842-AFD1-576DBB732B53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" name="îṩľîďe">
                  <a:extLst>
                    <a:ext uri="{FF2B5EF4-FFF2-40B4-BE49-F238E27FC236}">
                      <a16:creationId xmlns:a16="http://schemas.microsoft.com/office/drawing/2014/main" id="{BDD7DDCD-E30F-764D-80CF-830A60436831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" name="iS1idè">
                  <a:extLst>
                    <a:ext uri="{FF2B5EF4-FFF2-40B4-BE49-F238E27FC236}">
                      <a16:creationId xmlns:a16="http://schemas.microsoft.com/office/drawing/2014/main" id="{E921EDEF-EBCF-6044-9628-02C1420BEAC6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" name="iṣḷîḋe">
                  <a:extLst>
                    <a:ext uri="{FF2B5EF4-FFF2-40B4-BE49-F238E27FC236}">
                      <a16:creationId xmlns:a16="http://schemas.microsoft.com/office/drawing/2014/main" id="{B4BF50DA-B9DA-1444-89A0-381C75023C90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59D5530-A0A5-934E-AAE7-E3140A5C1BA3}"/>
              </a:ext>
            </a:extLst>
          </p:cNvPr>
          <p:cNvCxnSpPr/>
          <p:nvPr userDrawn="1"/>
        </p:nvCxnSpPr>
        <p:spPr>
          <a:xfrm>
            <a:off x="0" y="101600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8B9A523-AD8C-9140-B30D-DCF5D7DFB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60500"/>
            <a:ext cx="958611" cy="955500"/>
          </a:xfrm>
          <a:prstGeom prst="rect">
            <a:avLst/>
          </a:prstGeom>
        </p:spPr>
      </p:pic>
      <p:sp>
        <p:nvSpPr>
          <p:cNvPr id="114" name="椭圆 113">
            <a:extLst>
              <a:ext uri="{FF2B5EF4-FFF2-40B4-BE49-F238E27FC236}">
                <a16:creationId xmlns:a16="http://schemas.microsoft.com/office/drawing/2014/main" id="{C9A17E54-0F0D-6D4C-AA24-3BE97F9C2995}"/>
              </a:ext>
            </a:extLst>
          </p:cNvPr>
          <p:cNvSpPr/>
          <p:nvPr userDrawn="1"/>
        </p:nvSpPr>
        <p:spPr>
          <a:xfrm>
            <a:off x="1223474" y="1332347"/>
            <a:ext cx="2586526" cy="2586526"/>
          </a:xfrm>
          <a:prstGeom prst="ellipse">
            <a:avLst/>
          </a:prstGeom>
          <a:noFill/>
          <a:ln cmpd="thickThin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7" name="图片占位符 116">
            <a:extLst>
              <a:ext uri="{FF2B5EF4-FFF2-40B4-BE49-F238E27FC236}">
                <a16:creationId xmlns:a16="http://schemas.microsoft.com/office/drawing/2014/main" id="{FA2D7BE4-379A-4340-9DA9-D43E5F7B43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8071" y="1476945"/>
            <a:ext cx="2297332" cy="2297332"/>
          </a:xfrm>
          <a:custGeom>
            <a:avLst/>
            <a:gdLst>
              <a:gd name="connsiteX0" fmla="*/ 1148666 w 2297332"/>
              <a:gd name="connsiteY0" fmla="*/ 0 h 2297332"/>
              <a:gd name="connsiteX1" fmla="*/ 2297332 w 2297332"/>
              <a:gd name="connsiteY1" fmla="*/ 1148666 h 2297332"/>
              <a:gd name="connsiteX2" fmla="*/ 1148666 w 2297332"/>
              <a:gd name="connsiteY2" fmla="*/ 2297332 h 2297332"/>
              <a:gd name="connsiteX3" fmla="*/ 0 w 2297332"/>
              <a:gd name="connsiteY3" fmla="*/ 1148666 h 2297332"/>
              <a:gd name="connsiteX4" fmla="*/ 1148666 w 2297332"/>
              <a:gd name="connsiteY4" fmla="*/ 0 h 229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7332" h="2297332">
                <a:moveTo>
                  <a:pt x="1148666" y="0"/>
                </a:moveTo>
                <a:cubicBezTo>
                  <a:pt x="1783057" y="0"/>
                  <a:pt x="2297332" y="514275"/>
                  <a:pt x="2297332" y="1148666"/>
                </a:cubicBezTo>
                <a:cubicBezTo>
                  <a:pt x="2297332" y="1783057"/>
                  <a:pt x="1783057" y="2297332"/>
                  <a:pt x="1148666" y="2297332"/>
                </a:cubicBezTo>
                <a:cubicBezTo>
                  <a:pt x="514275" y="2297332"/>
                  <a:pt x="0" y="1783057"/>
                  <a:pt x="0" y="1148666"/>
                </a:cubicBezTo>
                <a:cubicBezTo>
                  <a:pt x="0" y="514275"/>
                  <a:pt x="514275" y="0"/>
                  <a:pt x="1148666" y="0"/>
                </a:cubicBezTo>
                <a:close/>
              </a:path>
            </a:pathLst>
          </a:custGeom>
          <a:ln w="12700">
            <a:noFill/>
          </a:ln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2E6C1A05-46E5-F148-8F86-103EA55901FF}"/>
              </a:ext>
            </a:extLst>
          </p:cNvPr>
          <p:cNvSpPr/>
          <p:nvPr userDrawn="1"/>
        </p:nvSpPr>
        <p:spPr>
          <a:xfrm>
            <a:off x="4802737" y="1332347"/>
            <a:ext cx="2586526" cy="2586526"/>
          </a:xfrm>
          <a:prstGeom prst="ellipse">
            <a:avLst/>
          </a:prstGeom>
          <a:noFill/>
          <a:ln cmpd="thickThin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6" name="图片占位符 115">
            <a:extLst>
              <a:ext uri="{FF2B5EF4-FFF2-40B4-BE49-F238E27FC236}">
                <a16:creationId xmlns:a16="http://schemas.microsoft.com/office/drawing/2014/main" id="{97314E3E-0055-1B48-B521-8B104B77FE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47334" y="1476945"/>
            <a:ext cx="2297332" cy="2297332"/>
          </a:xfrm>
          <a:custGeom>
            <a:avLst/>
            <a:gdLst>
              <a:gd name="connsiteX0" fmla="*/ 1148666 w 2297332"/>
              <a:gd name="connsiteY0" fmla="*/ 0 h 2297332"/>
              <a:gd name="connsiteX1" fmla="*/ 2297332 w 2297332"/>
              <a:gd name="connsiteY1" fmla="*/ 1148666 h 2297332"/>
              <a:gd name="connsiteX2" fmla="*/ 1148666 w 2297332"/>
              <a:gd name="connsiteY2" fmla="*/ 2297332 h 2297332"/>
              <a:gd name="connsiteX3" fmla="*/ 0 w 2297332"/>
              <a:gd name="connsiteY3" fmla="*/ 1148666 h 2297332"/>
              <a:gd name="connsiteX4" fmla="*/ 1148666 w 2297332"/>
              <a:gd name="connsiteY4" fmla="*/ 0 h 229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7332" h="2297332">
                <a:moveTo>
                  <a:pt x="1148666" y="0"/>
                </a:moveTo>
                <a:cubicBezTo>
                  <a:pt x="1783057" y="0"/>
                  <a:pt x="2297332" y="514275"/>
                  <a:pt x="2297332" y="1148666"/>
                </a:cubicBezTo>
                <a:cubicBezTo>
                  <a:pt x="2297332" y="1783057"/>
                  <a:pt x="1783057" y="2297332"/>
                  <a:pt x="1148666" y="2297332"/>
                </a:cubicBezTo>
                <a:cubicBezTo>
                  <a:pt x="514275" y="2297332"/>
                  <a:pt x="0" y="1783057"/>
                  <a:pt x="0" y="1148666"/>
                </a:cubicBezTo>
                <a:cubicBezTo>
                  <a:pt x="0" y="514275"/>
                  <a:pt x="514275" y="0"/>
                  <a:pt x="1148666" y="0"/>
                </a:cubicBezTo>
                <a:close/>
              </a:path>
            </a:pathLst>
          </a:custGeom>
          <a:ln w="12700">
            <a:noFill/>
          </a:ln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E1A2B6CF-EA41-0F4C-8A7B-44E9FDA5774D}"/>
              </a:ext>
            </a:extLst>
          </p:cNvPr>
          <p:cNvSpPr/>
          <p:nvPr userDrawn="1"/>
        </p:nvSpPr>
        <p:spPr>
          <a:xfrm>
            <a:off x="8382000" y="1332347"/>
            <a:ext cx="2586526" cy="2586526"/>
          </a:xfrm>
          <a:prstGeom prst="ellipse">
            <a:avLst/>
          </a:prstGeom>
          <a:noFill/>
          <a:ln cmpd="thickThin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9" name="图片占位符 118">
            <a:extLst>
              <a:ext uri="{FF2B5EF4-FFF2-40B4-BE49-F238E27FC236}">
                <a16:creationId xmlns:a16="http://schemas.microsoft.com/office/drawing/2014/main" id="{D9DF212B-77E7-C844-B13F-9BA0BF590F0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26597" y="1476945"/>
            <a:ext cx="2297332" cy="2297332"/>
          </a:xfrm>
          <a:custGeom>
            <a:avLst/>
            <a:gdLst>
              <a:gd name="connsiteX0" fmla="*/ 1148666 w 2297332"/>
              <a:gd name="connsiteY0" fmla="*/ 0 h 2297332"/>
              <a:gd name="connsiteX1" fmla="*/ 2297332 w 2297332"/>
              <a:gd name="connsiteY1" fmla="*/ 1148666 h 2297332"/>
              <a:gd name="connsiteX2" fmla="*/ 1148666 w 2297332"/>
              <a:gd name="connsiteY2" fmla="*/ 2297332 h 2297332"/>
              <a:gd name="connsiteX3" fmla="*/ 0 w 2297332"/>
              <a:gd name="connsiteY3" fmla="*/ 1148666 h 2297332"/>
              <a:gd name="connsiteX4" fmla="*/ 1148666 w 2297332"/>
              <a:gd name="connsiteY4" fmla="*/ 0 h 229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7332" h="2297332">
                <a:moveTo>
                  <a:pt x="1148666" y="0"/>
                </a:moveTo>
                <a:cubicBezTo>
                  <a:pt x="1783057" y="0"/>
                  <a:pt x="2297332" y="514275"/>
                  <a:pt x="2297332" y="1148666"/>
                </a:cubicBezTo>
                <a:cubicBezTo>
                  <a:pt x="2297332" y="1783057"/>
                  <a:pt x="1783057" y="2297332"/>
                  <a:pt x="1148666" y="2297332"/>
                </a:cubicBezTo>
                <a:cubicBezTo>
                  <a:pt x="514275" y="2297332"/>
                  <a:pt x="0" y="1783057"/>
                  <a:pt x="0" y="1148666"/>
                </a:cubicBezTo>
                <a:cubicBezTo>
                  <a:pt x="0" y="514275"/>
                  <a:pt x="514275" y="0"/>
                  <a:pt x="1148666" y="0"/>
                </a:cubicBezTo>
                <a:close/>
              </a:path>
            </a:pathLst>
          </a:custGeom>
          <a:ln w="12700">
            <a:noFill/>
          </a:ln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59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E400B-D16B-4A3A-AC95-3E3276FD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93486"/>
            <a:ext cx="8970989" cy="663575"/>
          </a:xfrm>
        </p:spPr>
        <p:txBody>
          <a:bodyPr lIns="0"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2642FC6-A069-EB4A-AE09-AEAF3C0FF9D3}"/>
              </a:ext>
            </a:extLst>
          </p:cNvPr>
          <p:cNvGrpSpPr/>
          <p:nvPr userDrawn="1"/>
        </p:nvGrpSpPr>
        <p:grpSpPr>
          <a:xfrm>
            <a:off x="9895088" y="468793"/>
            <a:ext cx="1480571" cy="458860"/>
            <a:chOff x="2558030" y="228446"/>
            <a:chExt cx="6774643" cy="2099603"/>
          </a:xfrm>
        </p:grpSpPr>
        <p:grpSp>
          <p:nvGrpSpPr>
            <p:cNvPr id="246" name="íšḻîďê">
              <a:extLst>
                <a:ext uri="{FF2B5EF4-FFF2-40B4-BE49-F238E27FC236}">
                  <a16:creationId xmlns:a16="http://schemas.microsoft.com/office/drawing/2014/main" id="{49171AB3-8591-5348-9C61-F17D0F929EB0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276" name="ïş1íḍê">
                <a:extLst>
                  <a:ext uri="{FF2B5EF4-FFF2-40B4-BE49-F238E27FC236}">
                    <a16:creationId xmlns:a16="http://schemas.microsoft.com/office/drawing/2014/main" id="{331EE849-D4A4-DC42-B184-E5D68CE3C50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šḻïḍè">
                <a:extLst>
                  <a:ext uri="{FF2B5EF4-FFF2-40B4-BE49-F238E27FC236}">
                    <a16:creationId xmlns:a16="http://schemas.microsoft.com/office/drawing/2014/main" id="{DF8A2D4E-E7AE-764C-B284-1B5B99A5E272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ïśľíḓé">
                <a:extLst>
                  <a:ext uri="{FF2B5EF4-FFF2-40B4-BE49-F238E27FC236}">
                    <a16:creationId xmlns:a16="http://schemas.microsoft.com/office/drawing/2014/main" id="{AE06900F-E8EC-644A-B307-9976F21A9C0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ïslíḍê">
                <a:extLst>
                  <a:ext uri="{FF2B5EF4-FFF2-40B4-BE49-F238E27FC236}">
                    <a16:creationId xmlns:a16="http://schemas.microsoft.com/office/drawing/2014/main" id="{52C5D888-08A1-5F44-B94A-1B39D2B5632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íṡļïdê">
                <a:extLst>
                  <a:ext uri="{FF2B5EF4-FFF2-40B4-BE49-F238E27FC236}">
                    <a16:creationId xmlns:a16="http://schemas.microsoft.com/office/drawing/2014/main" id="{9C2A8FB3-E6B7-5342-9F1A-E66018C224B8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iş1ïďe">
                <a:extLst>
                  <a:ext uri="{FF2B5EF4-FFF2-40B4-BE49-F238E27FC236}">
                    <a16:creationId xmlns:a16="http://schemas.microsoft.com/office/drawing/2014/main" id="{AB71DB15-AC89-EF4D-9581-A712A3F5D91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ïṩḷíḍé">
                <a:extLst>
                  <a:ext uri="{FF2B5EF4-FFF2-40B4-BE49-F238E27FC236}">
                    <a16:creationId xmlns:a16="http://schemas.microsoft.com/office/drawing/2014/main" id="{FE48DBAC-D137-5E4A-AE2A-58A5E5D92FE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ïśľíḍè">
                <a:extLst>
                  <a:ext uri="{FF2B5EF4-FFF2-40B4-BE49-F238E27FC236}">
                    <a16:creationId xmlns:a16="http://schemas.microsoft.com/office/drawing/2014/main" id="{64C522BC-A5D8-6E4A-8E2E-8A7E334324FA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í$ḻîḋè">
                <a:extLst>
                  <a:ext uri="{FF2B5EF4-FFF2-40B4-BE49-F238E27FC236}">
                    <a16:creationId xmlns:a16="http://schemas.microsoft.com/office/drawing/2014/main" id="{B2A17ADB-C350-6C47-A9E7-9353F379FA7E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iṣļíḋe">
                <a:extLst>
                  <a:ext uri="{FF2B5EF4-FFF2-40B4-BE49-F238E27FC236}">
                    <a16:creationId xmlns:a16="http://schemas.microsoft.com/office/drawing/2014/main" id="{19342845-CB0B-7842-A750-3CC457D90077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iṩḷiḓé">
                <a:extLst>
                  <a:ext uri="{FF2B5EF4-FFF2-40B4-BE49-F238E27FC236}">
                    <a16:creationId xmlns:a16="http://schemas.microsoft.com/office/drawing/2014/main" id="{3DC316BC-A0F4-B749-9D82-3E06B5258988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iSľiḍè">
                <a:extLst>
                  <a:ext uri="{FF2B5EF4-FFF2-40B4-BE49-F238E27FC236}">
                    <a16:creationId xmlns:a16="http://schemas.microsoft.com/office/drawing/2014/main" id="{079333E7-B194-C744-AFEB-1559449C15B0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ïṩḷîḍe">
                <a:extLst>
                  <a:ext uri="{FF2B5EF4-FFF2-40B4-BE49-F238E27FC236}">
                    <a16:creationId xmlns:a16="http://schemas.microsoft.com/office/drawing/2014/main" id="{008C6E34-7D64-E34A-9328-DF7C7638B8EA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šḻiḑê">
                <a:extLst>
                  <a:ext uri="{FF2B5EF4-FFF2-40B4-BE49-F238E27FC236}">
                    <a16:creationId xmlns:a16="http://schemas.microsoft.com/office/drawing/2014/main" id="{AAABCA0A-9410-EA4D-8278-D2197B42AFF2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ïṩļïďè">
                <a:extLst>
                  <a:ext uri="{FF2B5EF4-FFF2-40B4-BE49-F238E27FC236}">
                    <a16:creationId xmlns:a16="http://schemas.microsoft.com/office/drawing/2014/main" id="{25E701C1-E0D7-8D42-A8D9-16C4F4697949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îṥlïḋê">
                <a:extLst>
                  <a:ext uri="{FF2B5EF4-FFF2-40B4-BE49-F238E27FC236}">
                    <a16:creationId xmlns:a16="http://schemas.microsoft.com/office/drawing/2014/main" id="{6481D560-8D59-3348-814B-8E2ED3F62DAE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îṧľïdè">
                <a:extLst>
                  <a:ext uri="{FF2B5EF4-FFF2-40B4-BE49-F238E27FC236}">
                    <a16:creationId xmlns:a16="http://schemas.microsoft.com/office/drawing/2014/main" id="{0F34FCCA-894E-A749-B1A9-98BDCE801EE3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iSḷîḓê">
                <a:extLst>
                  <a:ext uri="{FF2B5EF4-FFF2-40B4-BE49-F238E27FC236}">
                    <a16:creationId xmlns:a16="http://schemas.microsoft.com/office/drawing/2014/main" id="{A3E75E0C-D4F2-9547-BE26-5F24FA75CAB7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îślíďè">
                <a:extLst>
                  <a:ext uri="{FF2B5EF4-FFF2-40B4-BE49-F238E27FC236}">
                    <a16:creationId xmlns:a16="http://schemas.microsoft.com/office/drawing/2014/main" id="{0A289880-B5F4-0D44-AA71-D31B27BF5F0F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iSḻïḍè">
                <a:extLst>
                  <a:ext uri="{FF2B5EF4-FFF2-40B4-BE49-F238E27FC236}">
                    <a16:creationId xmlns:a16="http://schemas.microsoft.com/office/drawing/2014/main" id="{559C6F73-3756-4D4C-A745-5C39000DE67E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ïṡliḑê">
                <a:extLst>
                  <a:ext uri="{FF2B5EF4-FFF2-40B4-BE49-F238E27FC236}">
                    <a16:creationId xmlns:a16="http://schemas.microsoft.com/office/drawing/2014/main" id="{B94A9EAC-5077-9C43-A07C-D8647900EC8A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islïďé">
                <a:extLst>
                  <a:ext uri="{FF2B5EF4-FFF2-40B4-BE49-F238E27FC236}">
                    <a16:creationId xmlns:a16="http://schemas.microsoft.com/office/drawing/2014/main" id="{B54980F5-D4DB-3149-88E2-FC1B906C713D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îṥḷîdé">
                <a:extLst>
                  <a:ext uri="{FF2B5EF4-FFF2-40B4-BE49-F238E27FC236}">
                    <a16:creationId xmlns:a16="http://schemas.microsoft.com/office/drawing/2014/main" id="{8D26488D-9702-5B42-B3A8-2FE08043FC6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isḷîḋé">
                <a:extLst>
                  <a:ext uri="{FF2B5EF4-FFF2-40B4-BE49-F238E27FC236}">
                    <a16:creationId xmlns:a16="http://schemas.microsoft.com/office/drawing/2014/main" id="{3328F539-E168-2444-AA27-A21E0FB88C68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iśḷïḑè">
                <a:extLst>
                  <a:ext uri="{FF2B5EF4-FFF2-40B4-BE49-F238E27FC236}">
                    <a16:creationId xmlns:a16="http://schemas.microsoft.com/office/drawing/2014/main" id="{CCD927C5-139A-7A4D-9593-5E38A4BCD7EE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iṧľiďé">
                <a:extLst>
                  <a:ext uri="{FF2B5EF4-FFF2-40B4-BE49-F238E27FC236}">
                    <a16:creationId xmlns:a16="http://schemas.microsoft.com/office/drawing/2014/main" id="{BBA4E80F-3918-1441-9422-4EF3F739AFD7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išľïḍé">
                <a:extLst>
                  <a:ext uri="{FF2B5EF4-FFF2-40B4-BE49-F238E27FC236}">
                    <a16:creationId xmlns:a16="http://schemas.microsoft.com/office/drawing/2014/main" id="{867B0927-8F2F-8842-8404-E9F92F9F8FF1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îŝlîḑè">
                <a:extLst>
                  <a:ext uri="{FF2B5EF4-FFF2-40B4-BE49-F238E27FC236}">
                    <a16:creationId xmlns:a16="http://schemas.microsoft.com/office/drawing/2014/main" id="{A301A8F9-6F9B-3943-99D1-65E7088742D4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îṩḻíḓe">
                <a:extLst>
                  <a:ext uri="{FF2B5EF4-FFF2-40B4-BE49-F238E27FC236}">
                    <a16:creationId xmlns:a16="http://schemas.microsoft.com/office/drawing/2014/main" id="{4ADC4919-2595-EC42-93F1-AC81598C38DC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î$1îdè">
                <a:extLst>
                  <a:ext uri="{FF2B5EF4-FFF2-40B4-BE49-F238E27FC236}">
                    <a16:creationId xmlns:a16="http://schemas.microsoft.com/office/drawing/2014/main" id="{8F303413-D569-1F4D-8298-78E4F97EF2C0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iśľïḓe">
                <a:extLst>
                  <a:ext uri="{FF2B5EF4-FFF2-40B4-BE49-F238E27FC236}">
                    <a16:creationId xmlns:a16="http://schemas.microsoft.com/office/drawing/2014/main" id="{38842937-FDCA-6941-8B67-F867A925FDCF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iṣļïḑè">
                <a:extLst>
                  <a:ext uri="{FF2B5EF4-FFF2-40B4-BE49-F238E27FC236}">
                    <a16:creationId xmlns:a16="http://schemas.microsoft.com/office/drawing/2014/main" id="{36A50748-F007-3D44-9188-9CCCF4A7E025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iṡḷidé">
                <a:extLst>
                  <a:ext uri="{FF2B5EF4-FFF2-40B4-BE49-F238E27FC236}">
                    <a16:creationId xmlns:a16="http://schemas.microsoft.com/office/drawing/2014/main" id="{19522ED5-C7BF-5F4D-8194-F7E1A8DEDD46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íṡḷíḋe">
                <a:extLst>
                  <a:ext uri="{FF2B5EF4-FFF2-40B4-BE49-F238E27FC236}">
                    <a16:creationId xmlns:a16="http://schemas.microsoft.com/office/drawing/2014/main" id="{8672B506-ECAD-3448-AC68-460729E69835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íŝ1iḑê">
                <a:extLst>
                  <a:ext uri="{FF2B5EF4-FFF2-40B4-BE49-F238E27FC236}">
                    <a16:creationId xmlns:a16="http://schemas.microsoft.com/office/drawing/2014/main" id="{C255849B-0750-7041-A670-223C3279E97C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îṩḷiḑe">
                <a:extLst>
                  <a:ext uri="{FF2B5EF4-FFF2-40B4-BE49-F238E27FC236}">
                    <a16:creationId xmlns:a16="http://schemas.microsoft.com/office/drawing/2014/main" id="{16232912-DBF7-B840-A4AA-6D053116C766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iṧḻiḑê">
                <a:extLst>
                  <a:ext uri="{FF2B5EF4-FFF2-40B4-BE49-F238E27FC236}">
                    <a16:creationId xmlns:a16="http://schemas.microsoft.com/office/drawing/2014/main" id="{4AE4FD53-FAA2-2444-899C-23EFB14213B4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ïṣḻîḋè">
                <a:extLst>
                  <a:ext uri="{FF2B5EF4-FFF2-40B4-BE49-F238E27FC236}">
                    <a16:creationId xmlns:a16="http://schemas.microsoft.com/office/drawing/2014/main" id="{7028FD26-0F3F-C344-9DDF-1A48692668B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îṡ1îḍé">
                <a:extLst>
                  <a:ext uri="{FF2B5EF4-FFF2-40B4-BE49-F238E27FC236}">
                    <a16:creationId xmlns:a16="http://schemas.microsoft.com/office/drawing/2014/main" id="{46B44F2F-838F-5647-B04D-1182BEFAA08C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îš1íḑe">
                <a:extLst>
                  <a:ext uri="{FF2B5EF4-FFF2-40B4-BE49-F238E27FC236}">
                    <a16:creationId xmlns:a16="http://schemas.microsoft.com/office/drawing/2014/main" id="{941EA2D9-B725-B542-A3F7-A3E23DDBEC40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iš1ïḍe">
                <a:extLst>
                  <a:ext uri="{FF2B5EF4-FFF2-40B4-BE49-F238E27FC236}">
                    <a16:creationId xmlns:a16="http://schemas.microsoft.com/office/drawing/2014/main" id="{48E883DC-7FA2-5045-B010-995FAA503D47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îSḻîde">
                <a:extLst>
                  <a:ext uri="{FF2B5EF4-FFF2-40B4-BE49-F238E27FC236}">
                    <a16:creationId xmlns:a16="http://schemas.microsoft.com/office/drawing/2014/main" id="{8DF837D3-E0F5-E544-B0DC-A65DE0C91AD3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î$ḻîḑé">
                <a:extLst>
                  <a:ext uri="{FF2B5EF4-FFF2-40B4-BE49-F238E27FC236}">
                    <a16:creationId xmlns:a16="http://schemas.microsoft.com/office/drawing/2014/main" id="{E5280F75-1ED2-5546-8326-8CE5FB49F7BC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íŝļïḓe">
                <a:extLst>
                  <a:ext uri="{FF2B5EF4-FFF2-40B4-BE49-F238E27FC236}">
                    <a16:creationId xmlns:a16="http://schemas.microsoft.com/office/drawing/2014/main" id="{563298BF-D12F-D547-A9EB-A2FD0E7644E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îS1iḍé">
                <a:extLst>
                  <a:ext uri="{FF2B5EF4-FFF2-40B4-BE49-F238E27FC236}">
                    <a16:creationId xmlns:a16="http://schemas.microsoft.com/office/drawing/2014/main" id="{5C471C22-4F9F-5645-B7B9-5808162B9B40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išlïdé">
                <a:extLst>
                  <a:ext uri="{FF2B5EF4-FFF2-40B4-BE49-F238E27FC236}">
                    <a16:creationId xmlns:a16="http://schemas.microsoft.com/office/drawing/2014/main" id="{4908E9FF-6973-284E-A16B-584A73C9AB4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ïSlïde">
                <a:extLst>
                  <a:ext uri="{FF2B5EF4-FFF2-40B4-BE49-F238E27FC236}">
                    <a16:creationId xmlns:a16="http://schemas.microsoft.com/office/drawing/2014/main" id="{4CA791D0-30E7-704B-ACD4-B15DA1C0F1E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îşľïďe">
                <a:extLst>
                  <a:ext uri="{FF2B5EF4-FFF2-40B4-BE49-F238E27FC236}">
                    <a16:creationId xmlns:a16="http://schemas.microsoft.com/office/drawing/2014/main" id="{4EFC80CE-CF61-B045-B80A-02E394E45BAB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ïşľíďê">
                <a:extLst>
                  <a:ext uri="{FF2B5EF4-FFF2-40B4-BE49-F238E27FC236}">
                    <a16:creationId xmlns:a16="http://schemas.microsoft.com/office/drawing/2014/main" id="{E0C02EF5-B61D-A34B-AB84-3A92A3E948AC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íś1ïdè">
                <a:extLst>
                  <a:ext uri="{FF2B5EF4-FFF2-40B4-BE49-F238E27FC236}">
                    <a16:creationId xmlns:a16="http://schemas.microsoft.com/office/drawing/2014/main" id="{89D8E1E0-4C7F-7840-9EF4-3ED33002F3B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iṩḷiḍe">
                <a:extLst>
                  <a:ext uri="{FF2B5EF4-FFF2-40B4-BE49-F238E27FC236}">
                    <a16:creationId xmlns:a16="http://schemas.microsoft.com/office/drawing/2014/main" id="{AD9C48EA-F581-9946-8DC9-4BDF21F3D287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ïŝ1iďè">
                <a:extLst>
                  <a:ext uri="{FF2B5EF4-FFF2-40B4-BE49-F238E27FC236}">
                    <a16:creationId xmlns:a16="http://schemas.microsoft.com/office/drawing/2014/main" id="{345025D0-8B67-9C40-8728-02649DA348C1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íṩļíḋê">
                <a:extLst>
                  <a:ext uri="{FF2B5EF4-FFF2-40B4-BE49-F238E27FC236}">
                    <a16:creationId xmlns:a16="http://schemas.microsoft.com/office/drawing/2014/main" id="{9FA9D742-9195-6642-B445-99B24C17BC0C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ïṧ1ïdè">
                <a:extLst>
                  <a:ext uri="{FF2B5EF4-FFF2-40B4-BE49-F238E27FC236}">
                    <a16:creationId xmlns:a16="http://schemas.microsoft.com/office/drawing/2014/main" id="{B4D185C7-1AF5-8342-9191-D8FAB89F145D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íŝḻîḍé">
                <a:extLst>
                  <a:ext uri="{FF2B5EF4-FFF2-40B4-BE49-F238E27FC236}">
                    <a16:creationId xmlns:a16="http://schemas.microsoft.com/office/drawing/2014/main" id="{C2733F06-2680-A741-BFBA-70A185222B1F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îşḻïḓé">
                <a:extLst>
                  <a:ext uri="{FF2B5EF4-FFF2-40B4-BE49-F238E27FC236}">
                    <a16:creationId xmlns:a16="http://schemas.microsoft.com/office/drawing/2014/main" id="{014B01FB-BE4B-3B4E-B997-C94B4B8DC4FC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íśļíďè">
                <a:extLst>
                  <a:ext uri="{FF2B5EF4-FFF2-40B4-BE49-F238E27FC236}">
                    <a16:creationId xmlns:a16="http://schemas.microsoft.com/office/drawing/2014/main" id="{D2C86E61-AEF7-8D44-A72A-CCBD093CD26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iŝ1ïdé">
                <a:extLst>
                  <a:ext uri="{FF2B5EF4-FFF2-40B4-BE49-F238E27FC236}">
                    <a16:creationId xmlns:a16="http://schemas.microsoft.com/office/drawing/2014/main" id="{E52432BC-DDB5-5445-B39A-4782F514F2DC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is1ídè">
                <a:extLst>
                  <a:ext uri="{FF2B5EF4-FFF2-40B4-BE49-F238E27FC236}">
                    <a16:creationId xmlns:a16="http://schemas.microsoft.com/office/drawing/2014/main" id="{834925A1-ED87-FD42-A0C4-CC7C8CCD712C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islíďê">
                <a:extLst>
                  <a:ext uri="{FF2B5EF4-FFF2-40B4-BE49-F238E27FC236}">
                    <a16:creationId xmlns:a16="http://schemas.microsoft.com/office/drawing/2014/main" id="{16CCF2FF-21DC-FC49-97DF-2DAC2C1CD64F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iṩlíḑê">
                <a:extLst>
                  <a:ext uri="{FF2B5EF4-FFF2-40B4-BE49-F238E27FC236}">
                    <a16:creationId xmlns:a16="http://schemas.microsoft.com/office/drawing/2014/main" id="{DD7C5A19-55D8-DC48-B1AF-2FAC8609E16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îṥḷïďê">
                <a:extLst>
                  <a:ext uri="{FF2B5EF4-FFF2-40B4-BE49-F238E27FC236}">
                    <a16:creationId xmlns:a16="http://schemas.microsoft.com/office/drawing/2014/main" id="{A2A1B4CA-64B0-C54E-95D2-B8273AFA915A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íṥḻïďè">
                <a:extLst>
                  <a:ext uri="{FF2B5EF4-FFF2-40B4-BE49-F238E27FC236}">
                    <a16:creationId xmlns:a16="http://schemas.microsoft.com/office/drawing/2014/main" id="{4F81F73E-836F-D742-820C-740E05DED8A0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íṡḷíḍè">
                <a:extLst>
                  <a:ext uri="{FF2B5EF4-FFF2-40B4-BE49-F238E27FC236}">
                    <a16:creationId xmlns:a16="http://schemas.microsoft.com/office/drawing/2014/main" id="{C5170157-A63E-F640-A382-23D591FD4A16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î$ḷîḑé">
                <a:extLst>
                  <a:ext uri="{FF2B5EF4-FFF2-40B4-BE49-F238E27FC236}">
                    <a16:creationId xmlns:a16="http://schemas.microsoft.com/office/drawing/2014/main" id="{6C511E9B-6950-0E44-A7C2-9E63E1B7276F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í$ľîdè">
                <a:extLst>
                  <a:ext uri="{FF2B5EF4-FFF2-40B4-BE49-F238E27FC236}">
                    <a16:creationId xmlns:a16="http://schemas.microsoft.com/office/drawing/2014/main" id="{C6900325-308B-E749-BF24-835453E473DC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iṥ1iḍè">
                <a:extLst>
                  <a:ext uri="{FF2B5EF4-FFF2-40B4-BE49-F238E27FC236}">
                    <a16:creationId xmlns:a16="http://schemas.microsoft.com/office/drawing/2014/main" id="{D0AE4C74-5652-854A-818C-DEB1D55A161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ïslidé">
                <a:extLst>
                  <a:ext uri="{FF2B5EF4-FFF2-40B4-BE49-F238E27FC236}">
                    <a16:creationId xmlns:a16="http://schemas.microsoft.com/office/drawing/2014/main" id="{6FEF2DB5-1375-884B-BFC4-89B428E9752A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íṡlïďè">
                <a:extLst>
                  <a:ext uri="{FF2B5EF4-FFF2-40B4-BE49-F238E27FC236}">
                    <a16:creationId xmlns:a16="http://schemas.microsoft.com/office/drawing/2014/main" id="{69F1BA50-AEBC-9244-A454-75C05BC0E5D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iṧ1ïḓè">
                <a:extLst>
                  <a:ext uri="{FF2B5EF4-FFF2-40B4-BE49-F238E27FC236}">
                    <a16:creationId xmlns:a16="http://schemas.microsoft.com/office/drawing/2014/main" id="{50950010-F52C-6841-A9E4-812673F9BCE8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7" name="íşḷïḑe">
              <a:extLst>
                <a:ext uri="{FF2B5EF4-FFF2-40B4-BE49-F238E27FC236}">
                  <a16:creationId xmlns:a16="http://schemas.microsoft.com/office/drawing/2014/main" id="{1EA826F0-AE07-504D-9C6E-4A6302BDCA69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248" name="îṥľíḑé">
                <a:extLst>
                  <a:ext uri="{FF2B5EF4-FFF2-40B4-BE49-F238E27FC236}">
                    <a16:creationId xmlns:a16="http://schemas.microsoft.com/office/drawing/2014/main" id="{39D64547-5156-9A46-BECB-158A08F4DD51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265" name="išḻiḑé">
                  <a:extLst>
                    <a:ext uri="{FF2B5EF4-FFF2-40B4-BE49-F238E27FC236}">
                      <a16:creationId xmlns:a16="http://schemas.microsoft.com/office/drawing/2014/main" id="{E9E95CFA-B471-D346-88CE-BF00280196C0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" name="íṥľíďè">
                  <a:extLst>
                    <a:ext uri="{FF2B5EF4-FFF2-40B4-BE49-F238E27FC236}">
                      <a16:creationId xmlns:a16="http://schemas.microsoft.com/office/drawing/2014/main" id="{EB890018-20C4-6246-8A3C-F7FD68602FDA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" name="íś1iḑe">
                  <a:extLst>
                    <a:ext uri="{FF2B5EF4-FFF2-40B4-BE49-F238E27FC236}">
                      <a16:creationId xmlns:a16="http://schemas.microsoft.com/office/drawing/2014/main" id="{01179C9D-6713-BF47-AA0F-281ED877EEEE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" name="iṩ1iḋè">
                  <a:extLst>
                    <a:ext uri="{FF2B5EF4-FFF2-40B4-BE49-F238E27FC236}">
                      <a16:creationId xmlns:a16="http://schemas.microsoft.com/office/drawing/2014/main" id="{621A8462-AF81-F546-A24F-AB4367F2710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" name="íṩlïḓè">
                  <a:extLst>
                    <a:ext uri="{FF2B5EF4-FFF2-40B4-BE49-F238E27FC236}">
                      <a16:creationId xmlns:a16="http://schemas.microsoft.com/office/drawing/2014/main" id="{57F3DDF2-34D4-7543-9418-964C5B630599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" name="ísḷïďè">
                  <a:extLst>
                    <a:ext uri="{FF2B5EF4-FFF2-40B4-BE49-F238E27FC236}">
                      <a16:creationId xmlns:a16="http://schemas.microsoft.com/office/drawing/2014/main" id="{C5186C17-1E83-714A-8B14-0163667BC9E4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" name="îṧļîḓé">
                  <a:extLst>
                    <a:ext uri="{FF2B5EF4-FFF2-40B4-BE49-F238E27FC236}">
                      <a16:creationId xmlns:a16="http://schemas.microsoft.com/office/drawing/2014/main" id="{799F2DE9-5612-5C49-ACB0-FF33A8D94B31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" name="iSļïḑé">
                  <a:extLst>
                    <a:ext uri="{FF2B5EF4-FFF2-40B4-BE49-F238E27FC236}">
                      <a16:creationId xmlns:a16="http://schemas.microsoft.com/office/drawing/2014/main" id="{9CE9B73C-A77B-CA4F-9CD9-1B7561A61257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" name="íšlïďè">
                  <a:extLst>
                    <a:ext uri="{FF2B5EF4-FFF2-40B4-BE49-F238E27FC236}">
                      <a16:creationId xmlns:a16="http://schemas.microsoft.com/office/drawing/2014/main" id="{1E9C718C-CB3C-BC48-BB64-22E4D8039279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" name="işḷîḑe">
                  <a:extLst>
                    <a:ext uri="{FF2B5EF4-FFF2-40B4-BE49-F238E27FC236}">
                      <a16:creationId xmlns:a16="http://schemas.microsoft.com/office/drawing/2014/main" id="{88E40FB8-5CA6-9E40-962B-D214B5F662CB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" name="íṥḻiďê">
                  <a:extLst>
                    <a:ext uri="{FF2B5EF4-FFF2-40B4-BE49-F238E27FC236}">
                      <a16:creationId xmlns:a16="http://schemas.microsoft.com/office/drawing/2014/main" id="{844B0D86-9046-2141-A874-61F3E25E14CA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9" name="ïšľîḍê">
                <a:extLst>
                  <a:ext uri="{FF2B5EF4-FFF2-40B4-BE49-F238E27FC236}">
                    <a16:creationId xmlns:a16="http://schemas.microsoft.com/office/drawing/2014/main" id="{1C609813-1774-8E4D-9F8C-E1E3661FF14A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250" name="îṩľîḑê">
                  <a:extLst>
                    <a:ext uri="{FF2B5EF4-FFF2-40B4-BE49-F238E27FC236}">
                      <a16:creationId xmlns:a16="http://schemas.microsoft.com/office/drawing/2014/main" id="{C89BCD88-9FA4-BD44-982F-9844236EA45A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" name="îṩḷîde">
                  <a:extLst>
                    <a:ext uri="{FF2B5EF4-FFF2-40B4-BE49-F238E27FC236}">
                      <a16:creationId xmlns:a16="http://schemas.microsoft.com/office/drawing/2014/main" id="{CCB337B7-50AE-2F4E-A6E5-61392C25DFC7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" name="îṣḻîḑê">
                  <a:extLst>
                    <a:ext uri="{FF2B5EF4-FFF2-40B4-BE49-F238E27FC236}">
                      <a16:creationId xmlns:a16="http://schemas.microsoft.com/office/drawing/2014/main" id="{45143715-8506-694C-B7D2-4989C8FFBCAA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" name="ïṥlíḑê">
                  <a:extLst>
                    <a:ext uri="{FF2B5EF4-FFF2-40B4-BE49-F238E27FC236}">
                      <a16:creationId xmlns:a16="http://schemas.microsoft.com/office/drawing/2014/main" id="{404C92B2-6E6C-6044-9EF8-14F1D8D61BFB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" name="îş1íḋe">
                  <a:extLst>
                    <a:ext uri="{FF2B5EF4-FFF2-40B4-BE49-F238E27FC236}">
                      <a16:creationId xmlns:a16="http://schemas.microsoft.com/office/drawing/2014/main" id="{7C5F190C-6F8A-8743-B665-77D7BA9B99B1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" name="îş1ïḋe">
                  <a:extLst>
                    <a:ext uri="{FF2B5EF4-FFF2-40B4-BE49-F238E27FC236}">
                      <a16:creationId xmlns:a16="http://schemas.microsoft.com/office/drawing/2014/main" id="{AACAEFC6-00DB-624B-96E5-55D1153283DA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" name="íšlídè">
                  <a:extLst>
                    <a:ext uri="{FF2B5EF4-FFF2-40B4-BE49-F238E27FC236}">
                      <a16:creationId xmlns:a16="http://schemas.microsoft.com/office/drawing/2014/main" id="{6B91F165-2F01-9D4C-950F-9CEF67F7AEA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" name="îṣḻîďe">
                  <a:extLst>
                    <a:ext uri="{FF2B5EF4-FFF2-40B4-BE49-F238E27FC236}">
                      <a16:creationId xmlns:a16="http://schemas.microsoft.com/office/drawing/2014/main" id="{A86EADCA-D694-E449-8EE6-CDCDF22A34C4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" name="íŝḻiḋè">
                  <a:extLst>
                    <a:ext uri="{FF2B5EF4-FFF2-40B4-BE49-F238E27FC236}">
                      <a16:creationId xmlns:a16="http://schemas.microsoft.com/office/drawing/2014/main" id="{8F478696-931D-F84B-8764-BEAA02862463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" name="î$ḷíďé">
                  <a:extLst>
                    <a:ext uri="{FF2B5EF4-FFF2-40B4-BE49-F238E27FC236}">
                      <a16:creationId xmlns:a16="http://schemas.microsoft.com/office/drawing/2014/main" id="{8037E45B-B559-4446-9B46-4A200B187521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" name="îṡlîďe">
                  <a:extLst>
                    <a:ext uri="{FF2B5EF4-FFF2-40B4-BE49-F238E27FC236}">
                      <a16:creationId xmlns:a16="http://schemas.microsoft.com/office/drawing/2014/main" id="{966194C0-DA5C-164F-84D3-187CDBEFED3E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" name="ïşľîḍé">
                  <a:extLst>
                    <a:ext uri="{FF2B5EF4-FFF2-40B4-BE49-F238E27FC236}">
                      <a16:creationId xmlns:a16="http://schemas.microsoft.com/office/drawing/2014/main" id="{35AF3130-2C15-5842-AFD1-576DBB732B53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" name="îṩľîďe">
                  <a:extLst>
                    <a:ext uri="{FF2B5EF4-FFF2-40B4-BE49-F238E27FC236}">
                      <a16:creationId xmlns:a16="http://schemas.microsoft.com/office/drawing/2014/main" id="{BDD7DDCD-E30F-764D-80CF-830A60436831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" name="iS1idè">
                  <a:extLst>
                    <a:ext uri="{FF2B5EF4-FFF2-40B4-BE49-F238E27FC236}">
                      <a16:creationId xmlns:a16="http://schemas.microsoft.com/office/drawing/2014/main" id="{E921EDEF-EBCF-6044-9628-02C1420BEAC6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" name="iṣḷîḋe">
                  <a:extLst>
                    <a:ext uri="{FF2B5EF4-FFF2-40B4-BE49-F238E27FC236}">
                      <a16:creationId xmlns:a16="http://schemas.microsoft.com/office/drawing/2014/main" id="{B4BF50DA-B9DA-1444-89A0-381C75023C90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59D5530-A0A5-934E-AAE7-E3140A5C1BA3}"/>
              </a:ext>
            </a:extLst>
          </p:cNvPr>
          <p:cNvCxnSpPr/>
          <p:nvPr userDrawn="1"/>
        </p:nvCxnSpPr>
        <p:spPr>
          <a:xfrm>
            <a:off x="0" y="101600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8B9A523-AD8C-9140-B30D-DCF5D7DFB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60500"/>
            <a:ext cx="958611" cy="955500"/>
          </a:xfrm>
          <a:prstGeom prst="rect">
            <a:avLst/>
          </a:prstGeom>
        </p:spPr>
      </p:pic>
      <p:sp>
        <p:nvSpPr>
          <p:cNvPr id="113" name="图片占位符 4">
            <a:extLst>
              <a:ext uri="{FF2B5EF4-FFF2-40B4-BE49-F238E27FC236}">
                <a16:creationId xmlns:a16="http://schemas.microsoft.com/office/drawing/2014/main" id="{14FAC167-4F4A-D74C-B4CE-4F421659CD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3275" y="1255713"/>
            <a:ext cx="3344863" cy="308451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20" name="图片占位符 4">
            <a:extLst>
              <a:ext uri="{FF2B5EF4-FFF2-40B4-BE49-F238E27FC236}">
                <a16:creationId xmlns:a16="http://schemas.microsoft.com/office/drawing/2014/main" id="{EC96D504-0202-914E-A43A-56D6A3A512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23568" y="1255713"/>
            <a:ext cx="3344863" cy="3084512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21" name="图片占位符 4">
            <a:extLst>
              <a:ext uri="{FF2B5EF4-FFF2-40B4-BE49-F238E27FC236}">
                <a16:creationId xmlns:a16="http://schemas.microsoft.com/office/drawing/2014/main" id="{F2B52F4A-3B44-2C4B-A3B7-C07D1AED4C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43861" y="1255713"/>
            <a:ext cx="3344863" cy="3084512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78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1FB63BBC-3013-674E-ACA8-D123C9DA71E1}"/>
              </a:ext>
            </a:extLst>
          </p:cNvPr>
          <p:cNvGrpSpPr/>
          <p:nvPr userDrawn="1"/>
        </p:nvGrpSpPr>
        <p:grpSpPr>
          <a:xfrm flipH="1">
            <a:off x="5208336" y="4040440"/>
            <a:ext cx="804808" cy="2020022"/>
            <a:chOff x="803275" y="1324069"/>
            <a:chExt cx="804808" cy="2020022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8D6C1B3-6A82-714C-B855-8929CD6F9435}"/>
                </a:ext>
              </a:extLst>
            </p:cNvPr>
            <p:cNvSpPr/>
            <p:nvPr/>
          </p:nvSpPr>
          <p:spPr>
            <a:xfrm>
              <a:off x="803275" y="1324069"/>
              <a:ext cx="804808" cy="202002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894BEC06-40FB-1C47-8E0C-818C826385CA}"/>
                </a:ext>
              </a:extLst>
            </p:cNvPr>
            <p:cNvCxnSpPr/>
            <p:nvPr/>
          </p:nvCxnSpPr>
          <p:spPr>
            <a:xfrm>
              <a:off x="806746" y="1375471"/>
              <a:ext cx="68496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连接符 116">
              <a:extLst>
                <a:ext uri="{FF2B5EF4-FFF2-40B4-BE49-F238E27FC236}">
                  <a16:creationId xmlns:a16="http://schemas.microsoft.com/office/drawing/2014/main" id="{8C7C1231-6045-C943-8FC3-A52AB90D9EE1}"/>
                </a:ext>
              </a:extLst>
            </p:cNvPr>
            <p:cNvCxnSpPr/>
            <p:nvPr/>
          </p:nvCxnSpPr>
          <p:spPr>
            <a:xfrm>
              <a:off x="806746" y="3293388"/>
              <a:ext cx="68496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连接符 117">
              <a:extLst>
                <a:ext uri="{FF2B5EF4-FFF2-40B4-BE49-F238E27FC236}">
                  <a16:creationId xmlns:a16="http://schemas.microsoft.com/office/drawing/2014/main" id="{51C50869-AAD2-6F4B-9D83-47A805A0A512}"/>
                </a:ext>
              </a:extLst>
            </p:cNvPr>
            <p:cNvCxnSpPr/>
            <p:nvPr/>
          </p:nvCxnSpPr>
          <p:spPr>
            <a:xfrm>
              <a:off x="857416" y="1324069"/>
              <a:ext cx="0" cy="202002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D2485D20-E02F-544A-BB3C-9954D9F404C5}"/>
              </a:ext>
            </a:extLst>
          </p:cNvPr>
          <p:cNvGrpSpPr/>
          <p:nvPr userDrawn="1"/>
        </p:nvGrpSpPr>
        <p:grpSpPr>
          <a:xfrm flipH="1">
            <a:off x="10599834" y="4040440"/>
            <a:ext cx="804808" cy="2020022"/>
            <a:chOff x="803275" y="1324069"/>
            <a:chExt cx="804808" cy="2020022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E3232733-C9F1-B84A-B9E8-CD54FE3AD602}"/>
                </a:ext>
              </a:extLst>
            </p:cNvPr>
            <p:cNvSpPr/>
            <p:nvPr/>
          </p:nvSpPr>
          <p:spPr>
            <a:xfrm>
              <a:off x="803275" y="1324069"/>
              <a:ext cx="804808" cy="202002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1" name="直线连接符 120">
              <a:extLst>
                <a:ext uri="{FF2B5EF4-FFF2-40B4-BE49-F238E27FC236}">
                  <a16:creationId xmlns:a16="http://schemas.microsoft.com/office/drawing/2014/main" id="{DB339222-F27D-6B4A-BBBE-DEE2C12A2B31}"/>
                </a:ext>
              </a:extLst>
            </p:cNvPr>
            <p:cNvCxnSpPr/>
            <p:nvPr/>
          </p:nvCxnSpPr>
          <p:spPr>
            <a:xfrm>
              <a:off x="806746" y="1375471"/>
              <a:ext cx="68496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>
              <a:extLst>
                <a:ext uri="{FF2B5EF4-FFF2-40B4-BE49-F238E27FC236}">
                  <a16:creationId xmlns:a16="http://schemas.microsoft.com/office/drawing/2014/main" id="{9EF27BC3-1F31-3A43-8334-0F1D85497EBD}"/>
                </a:ext>
              </a:extLst>
            </p:cNvPr>
            <p:cNvCxnSpPr/>
            <p:nvPr/>
          </p:nvCxnSpPr>
          <p:spPr>
            <a:xfrm>
              <a:off x="806746" y="3293388"/>
              <a:ext cx="68496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连接符 122">
              <a:extLst>
                <a:ext uri="{FF2B5EF4-FFF2-40B4-BE49-F238E27FC236}">
                  <a16:creationId xmlns:a16="http://schemas.microsoft.com/office/drawing/2014/main" id="{3D8B6E42-D641-D645-A8E1-87CADB206743}"/>
                </a:ext>
              </a:extLst>
            </p:cNvPr>
            <p:cNvCxnSpPr/>
            <p:nvPr/>
          </p:nvCxnSpPr>
          <p:spPr>
            <a:xfrm>
              <a:off x="857416" y="1324069"/>
              <a:ext cx="0" cy="202002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DE52E92-1F42-D34B-8002-344620F4AD1D}"/>
              </a:ext>
            </a:extLst>
          </p:cNvPr>
          <p:cNvGrpSpPr/>
          <p:nvPr userDrawn="1"/>
        </p:nvGrpSpPr>
        <p:grpSpPr>
          <a:xfrm>
            <a:off x="6187279" y="1324069"/>
            <a:ext cx="804808" cy="2020022"/>
            <a:chOff x="803275" y="1324069"/>
            <a:chExt cx="804808" cy="2020022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6DD9B41-5FF9-0042-BD59-7309498477FB}"/>
                </a:ext>
              </a:extLst>
            </p:cNvPr>
            <p:cNvSpPr/>
            <p:nvPr/>
          </p:nvSpPr>
          <p:spPr>
            <a:xfrm>
              <a:off x="803275" y="1324069"/>
              <a:ext cx="804808" cy="202002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E544495A-7894-5145-AB79-526A131C42C4}"/>
                </a:ext>
              </a:extLst>
            </p:cNvPr>
            <p:cNvCxnSpPr/>
            <p:nvPr/>
          </p:nvCxnSpPr>
          <p:spPr>
            <a:xfrm>
              <a:off x="806746" y="1375471"/>
              <a:ext cx="68496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2D5BE325-6E0F-A842-AB78-DA8B21F5F402}"/>
                </a:ext>
              </a:extLst>
            </p:cNvPr>
            <p:cNvCxnSpPr/>
            <p:nvPr/>
          </p:nvCxnSpPr>
          <p:spPr>
            <a:xfrm>
              <a:off x="806746" y="3293388"/>
              <a:ext cx="68496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>
              <a:extLst>
                <a:ext uri="{FF2B5EF4-FFF2-40B4-BE49-F238E27FC236}">
                  <a16:creationId xmlns:a16="http://schemas.microsoft.com/office/drawing/2014/main" id="{213C2436-D71E-D448-9ACC-726B6CB83F8C}"/>
                </a:ext>
              </a:extLst>
            </p:cNvPr>
            <p:cNvCxnSpPr/>
            <p:nvPr/>
          </p:nvCxnSpPr>
          <p:spPr>
            <a:xfrm>
              <a:off x="857416" y="1324069"/>
              <a:ext cx="0" cy="202002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5875CFF7-D0E2-E942-866A-EE99334FFF80}"/>
              </a:ext>
            </a:extLst>
          </p:cNvPr>
          <p:cNvGrpSpPr/>
          <p:nvPr userDrawn="1"/>
        </p:nvGrpSpPr>
        <p:grpSpPr>
          <a:xfrm>
            <a:off x="795392" y="1324069"/>
            <a:ext cx="804808" cy="2020022"/>
            <a:chOff x="803275" y="1324069"/>
            <a:chExt cx="804808" cy="2020022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E9B8B57-51EB-ED4D-B692-DF960AFAB065}"/>
                </a:ext>
              </a:extLst>
            </p:cNvPr>
            <p:cNvSpPr/>
            <p:nvPr/>
          </p:nvSpPr>
          <p:spPr>
            <a:xfrm>
              <a:off x="803275" y="1324069"/>
              <a:ext cx="804808" cy="202002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A85C7C4B-C306-6943-BEB2-DECA1AD8E8B8}"/>
                </a:ext>
              </a:extLst>
            </p:cNvPr>
            <p:cNvCxnSpPr/>
            <p:nvPr/>
          </p:nvCxnSpPr>
          <p:spPr>
            <a:xfrm>
              <a:off x="806746" y="1375471"/>
              <a:ext cx="68496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连接符 131">
              <a:extLst>
                <a:ext uri="{FF2B5EF4-FFF2-40B4-BE49-F238E27FC236}">
                  <a16:creationId xmlns:a16="http://schemas.microsoft.com/office/drawing/2014/main" id="{95AA23B1-27E2-F149-9148-B04C53BA77DC}"/>
                </a:ext>
              </a:extLst>
            </p:cNvPr>
            <p:cNvCxnSpPr/>
            <p:nvPr/>
          </p:nvCxnSpPr>
          <p:spPr>
            <a:xfrm>
              <a:off x="806746" y="3293388"/>
              <a:ext cx="68496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连接符 132">
              <a:extLst>
                <a:ext uri="{FF2B5EF4-FFF2-40B4-BE49-F238E27FC236}">
                  <a16:creationId xmlns:a16="http://schemas.microsoft.com/office/drawing/2014/main" id="{905E7B71-A0BD-814A-BE3B-F06763196D9D}"/>
                </a:ext>
              </a:extLst>
            </p:cNvPr>
            <p:cNvCxnSpPr/>
            <p:nvPr/>
          </p:nvCxnSpPr>
          <p:spPr>
            <a:xfrm>
              <a:off x="857416" y="1324069"/>
              <a:ext cx="0" cy="202002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F6E400B-D16B-4A3A-AC95-3E3276FD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93486"/>
            <a:ext cx="8970989" cy="663575"/>
          </a:xfrm>
        </p:spPr>
        <p:txBody>
          <a:bodyPr lIns="0"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2642FC6-A069-EB4A-AE09-AEAF3C0FF9D3}"/>
              </a:ext>
            </a:extLst>
          </p:cNvPr>
          <p:cNvGrpSpPr/>
          <p:nvPr userDrawn="1"/>
        </p:nvGrpSpPr>
        <p:grpSpPr>
          <a:xfrm>
            <a:off x="9895088" y="468793"/>
            <a:ext cx="1480571" cy="458860"/>
            <a:chOff x="2558030" y="228446"/>
            <a:chExt cx="6774643" cy="2099603"/>
          </a:xfrm>
        </p:grpSpPr>
        <p:grpSp>
          <p:nvGrpSpPr>
            <p:cNvPr id="246" name="íšḻîďê">
              <a:extLst>
                <a:ext uri="{FF2B5EF4-FFF2-40B4-BE49-F238E27FC236}">
                  <a16:creationId xmlns:a16="http://schemas.microsoft.com/office/drawing/2014/main" id="{49171AB3-8591-5348-9C61-F17D0F929EB0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276" name="ïş1íḍê">
                <a:extLst>
                  <a:ext uri="{FF2B5EF4-FFF2-40B4-BE49-F238E27FC236}">
                    <a16:creationId xmlns:a16="http://schemas.microsoft.com/office/drawing/2014/main" id="{331EE849-D4A4-DC42-B184-E5D68CE3C50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šḻïḍè">
                <a:extLst>
                  <a:ext uri="{FF2B5EF4-FFF2-40B4-BE49-F238E27FC236}">
                    <a16:creationId xmlns:a16="http://schemas.microsoft.com/office/drawing/2014/main" id="{DF8A2D4E-E7AE-764C-B284-1B5B99A5E272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ïśľíḓé">
                <a:extLst>
                  <a:ext uri="{FF2B5EF4-FFF2-40B4-BE49-F238E27FC236}">
                    <a16:creationId xmlns:a16="http://schemas.microsoft.com/office/drawing/2014/main" id="{AE06900F-E8EC-644A-B307-9976F21A9C0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ïslíḍê">
                <a:extLst>
                  <a:ext uri="{FF2B5EF4-FFF2-40B4-BE49-F238E27FC236}">
                    <a16:creationId xmlns:a16="http://schemas.microsoft.com/office/drawing/2014/main" id="{52C5D888-08A1-5F44-B94A-1B39D2B5632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íṡļïdê">
                <a:extLst>
                  <a:ext uri="{FF2B5EF4-FFF2-40B4-BE49-F238E27FC236}">
                    <a16:creationId xmlns:a16="http://schemas.microsoft.com/office/drawing/2014/main" id="{9C2A8FB3-E6B7-5342-9F1A-E66018C224B8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iş1ïďe">
                <a:extLst>
                  <a:ext uri="{FF2B5EF4-FFF2-40B4-BE49-F238E27FC236}">
                    <a16:creationId xmlns:a16="http://schemas.microsoft.com/office/drawing/2014/main" id="{AB71DB15-AC89-EF4D-9581-A712A3F5D91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ïṩḷíḍé">
                <a:extLst>
                  <a:ext uri="{FF2B5EF4-FFF2-40B4-BE49-F238E27FC236}">
                    <a16:creationId xmlns:a16="http://schemas.microsoft.com/office/drawing/2014/main" id="{FE48DBAC-D137-5E4A-AE2A-58A5E5D92FE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ïśľíḍè">
                <a:extLst>
                  <a:ext uri="{FF2B5EF4-FFF2-40B4-BE49-F238E27FC236}">
                    <a16:creationId xmlns:a16="http://schemas.microsoft.com/office/drawing/2014/main" id="{64C522BC-A5D8-6E4A-8E2E-8A7E334324FA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í$ḻîḋè">
                <a:extLst>
                  <a:ext uri="{FF2B5EF4-FFF2-40B4-BE49-F238E27FC236}">
                    <a16:creationId xmlns:a16="http://schemas.microsoft.com/office/drawing/2014/main" id="{B2A17ADB-C350-6C47-A9E7-9353F379FA7E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iṣļíḋe">
                <a:extLst>
                  <a:ext uri="{FF2B5EF4-FFF2-40B4-BE49-F238E27FC236}">
                    <a16:creationId xmlns:a16="http://schemas.microsoft.com/office/drawing/2014/main" id="{19342845-CB0B-7842-A750-3CC457D90077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iṩḷiḓé">
                <a:extLst>
                  <a:ext uri="{FF2B5EF4-FFF2-40B4-BE49-F238E27FC236}">
                    <a16:creationId xmlns:a16="http://schemas.microsoft.com/office/drawing/2014/main" id="{3DC316BC-A0F4-B749-9D82-3E06B5258988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iSľiḍè">
                <a:extLst>
                  <a:ext uri="{FF2B5EF4-FFF2-40B4-BE49-F238E27FC236}">
                    <a16:creationId xmlns:a16="http://schemas.microsoft.com/office/drawing/2014/main" id="{079333E7-B194-C744-AFEB-1559449C15B0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ïṩḷîḍe">
                <a:extLst>
                  <a:ext uri="{FF2B5EF4-FFF2-40B4-BE49-F238E27FC236}">
                    <a16:creationId xmlns:a16="http://schemas.microsoft.com/office/drawing/2014/main" id="{008C6E34-7D64-E34A-9328-DF7C7638B8EA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šḻiḑê">
                <a:extLst>
                  <a:ext uri="{FF2B5EF4-FFF2-40B4-BE49-F238E27FC236}">
                    <a16:creationId xmlns:a16="http://schemas.microsoft.com/office/drawing/2014/main" id="{AAABCA0A-9410-EA4D-8278-D2197B42AFF2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ïṩļïďè">
                <a:extLst>
                  <a:ext uri="{FF2B5EF4-FFF2-40B4-BE49-F238E27FC236}">
                    <a16:creationId xmlns:a16="http://schemas.microsoft.com/office/drawing/2014/main" id="{25E701C1-E0D7-8D42-A8D9-16C4F4697949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îṥlïḋê">
                <a:extLst>
                  <a:ext uri="{FF2B5EF4-FFF2-40B4-BE49-F238E27FC236}">
                    <a16:creationId xmlns:a16="http://schemas.microsoft.com/office/drawing/2014/main" id="{6481D560-8D59-3348-814B-8E2ED3F62DAE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îṧľïdè">
                <a:extLst>
                  <a:ext uri="{FF2B5EF4-FFF2-40B4-BE49-F238E27FC236}">
                    <a16:creationId xmlns:a16="http://schemas.microsoft.com/office/drawing/2014/main" id="{0F34FCCA-894E-A749-B1A9-98BDCE801EE3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iSḷîḓê">
                <a:extLst>
                  <a:ext uri="{FF2B5EF4-FFF2-40B4-BE49-F238E27FC236}">
                    <a16:creationId xmlns:a16="http://schemas.microsoft.com/office/drawing/2014/main" id="{A3E75E0C-D4F2-9547-BE26-5F24FA75CAB7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îślíďè">
                <a:extLst>
                  <a:ext uri="{FF2B5EF4-FFF2-40B4-BE49-F238E27FC236}">
                    <a16:creationId xmlns:a16="http://schemas.microsoft.com/office/drawing/2014/main" id="{0A289880-B5F4-0D44-AA71-D31B27BF5F0F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iSḻïḍè">
                <a:extLst>
                  <a:ext uri="{FF2B5EF4-FFF2-40B4-BE49-F238E27FC236}">
                    <a16:creationId xmlns:a16="http://schemas.microsoft.com/office/drawing/2014/main" id="{559C6F73-3756-4D4C-A745-5C39000DE67E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ïṡliḑê">
                <a:extLst>
                  <a:ext uri="{FF2B5EF4-FFF2-40B4-BE49-F238E27FC236}">
                    <a16:creationId xmlns:a16="http://schemas.microsoft.com/office/drawing/2014/main" id="{B94A9EAC-5077-9C43-A07C-D8647900EC8A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islïďé">
                <a:extLst>
                  <a:ext uri="{FF2B5EF4-FFF2-40B4-BE49-F238E27FC236}">
                    <a16:creationId xmlns:a16="http://schemas.microsoft.com/office/drawing/2014/main" id="{B54980F5-D4DB-3149-88E2-FC1B906C713D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îṥḷîdé">
                <a:extLst>
                  <a:ext uri="{FF2B5EF4-FFF2-40B4-BE49-F238E27FC236}">
                    <a16:creationId xmlns:a16="http://schemas.microsoft.com/office/drawing/2014/main" id="{8D26488D-9702-5B42-B3A8-2FE08043FC6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isḷîḋé">
                <a:extLst>
                  <a:ext uri="{FF2B5EF4-FFF2-40B4-BE49-F238E27FC236}">
                    <a16:creationId xmlns:a16="http://schemas.microsoft.com/office/drawing/2014/main" id="{3328F539-E168-2444-AA27-A21E0FB88C68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iśḷïḑè">
                <a:extLst>
                  <a:ext uri="{FF2B5EF4-FFF2-40B4-BE49-F238E27FC236}">
                    <a16:creationId xmlns:a16="http://schemas.microsoft.com/office/drawing/2014/main" id="{CCD927C5-139A-7A4D-9593-5E38A4BCD7EE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iṧľiďé">
                <a:extLst>
                  <a:ext uri="{FF2B5EF4-FFF2-40B4-BE49-F238E27FC236}">
                    <a16:creationId xmlns:a16="http://schemas.microsoft.com/office/drawing/2014/main" id="{BBA4E80F-3918-1441-9422-4EF3F739AFD7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išľïḍé">
                <a:extLst>
                  <a:ext uri="{FF2B5EF4-FFF2-40B4-BE49-F238E27FC236}">
                    <a16:creationId xmlns:a16="http://schemas.microsoft.com/office/drawing/2014/main" id="{867B0927-8F2F-8842-8404-E9F92F9F8FF1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îŝlîḑè">
                <a:extLst>
                  <a:ext uri="{FF2B5EF4-FFF2-40B4-BE49-F238E27FC236}">
                    <a16:creationId xmlns:a16="http://schemas.microsoft.com/office/drawing/2014/main" id="{A301A8F9-6F9B-3943-99D1-65E7088742D4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îṩḻíḓe">
                <a:extLst>
                  <a:ext uri="{FF2B5EF4-FFF2-40B4-BE49-F238E27FC236}">
                    <a16:creationId xmlns:a16="http://schemas.microsoft.com/office/drawing/2014/main" id="{4ADC4919-2595-EC42-93F1-AC81598C38DC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î$1îdè">
                <a:extLst>
                  <a:ext uri="{FF2B5EF4-FFF2-40B4-BE49-F238E27FC236}">
                    <a16:creationId xmlns:a16="http://schemas.microsoft.com/office/drawing/2014/main" id="{8F303413-D569-1F4D-8298-78E4F97EF2C0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iśľïḓe">
                <a:extLst>
                  <a:ext uri="{FF2B5EF4-FFF2-40B4-BE49-F238E27FC236}">
                    <a16:creationId xmlns:a16="http://schemas.microsoft.com/office/drawing/2014/main" id="{38842937-FDCA-6941-8B67-F867A925FDCF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iṣļïḑè">
                <a:extLst>
                  <a:ext uri="{FF2B5EF4-FFF2-40B4-BE49-F238E27FC236}">
                    <a16:creationId xmlns:a16="http://schemas.microsoft.com/office/drawing/2014/main" id="{36A50748-F007-3D44-9188-9CCCF4A7E025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iṡḷidé">
                <a:extLst>
                  <a:ext uri="{FF2B5EF4-FFF2-40B4-BE49-F238E27FC236}">
                    <a16:creationId xmlns:a16="http://schemas.microsoft.com/office/drawing/2014/main" id="{19522ED5-C7BF-5F4D-8194-F7E1A8DEDD46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íṡḷíḋe">
                <a:extLst>
                  <a:ext uri="{FF2B5EF4-FFF2-40B4-BE49-F238E27FC236}">
                    <a16:creationId xmlns:a16="http://schemas.microsoft.com/office/drawing/2014/main" id="{8672B506-ECAD-3448-AC68-460729E69835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íŝ1iḑê">
                <a:extLst>
                  <a:ext uri="{FF2B5EF4-FFF2-40B4-BE49-F238E27FC236}">
                    <a16:creationId xmlns:a16="http://schemas.microsoft.com/office/drawing/2014/main" id="{C255849B-0750-7041-A670-223C3279E97C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îṩḷiḑe">
                <a:extLst>
                  <a:ext uri="{FF2B5EF4-FFF2-40B4-BE49-F238E27FC236}">
                    <a16:creationId xmlns:a16="http://schemas.microsoft.com/office/drawing/2014/main" id="{16232912-DBF7-B840-A4AA-6D053116C766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iṧḻiḑê">
                <a:extLst>
                  <a:ext uri="{FF2B5EF4-FFF2-40B4-BE49-F238E27FC236}">
                    <a16:creationId xmlns:a16="http://schemas.microsoft.com/office/drawing/2014/main" id="{4AE4FD53-FAA2-2444-899C-23EFB14213B4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ïṣḻîḋè">
                <a:extLst>
                  <a:ext uri="{FF2B5EF4-FFF2-40B4-BE49-F238E27FC236}">
                    <a16:creationId xmlns:a16="http://schemas.microsoft.com/office/drawing/2014/main" id="{7028FD26-0F3F-C344-9DDF-1A48692668B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îṡ1îḍé">
                <a:extLst>
                  <a:ext uri="{FF2B5EF4-FFF2-40B4-BE49-F238E27FC236}">
                    <a16:creationId xmlns:a16="http://schemas.microsoft.com/office/drawing/2014/main" id="{46B44F2F-838F-5647-B04D-1182BEFAA08C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îš1íḑe">
                <a:extLst>
                  <a:ext uri="{FF2B5EF4-FFF2-40B4-BE49-F238E27FC236}">
                    <a16:creationId xmlns:a16="http://schemas.microsoft.com/office/drawing/2014/main" id="{941EA2D9-B725-B542-A3F7-A3E23DDBEC40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iš1ïḍe">
                <a:extLst>
                  <a:ext uri="{FF2B5EF4-FFF2-40B4-BE49-F238E27FC236}">
                    <a16:creationId xmlns:a16="http://schemas.microsoft.com/office/drawing/2014/main" id="{48E883DC-7FA2-5045-B010-995FAA503D47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îSḻîde">
                <a:extLst>
                  <a:ext uri="{FF2B5EF4-FFF2-40B4-BE49-F238E27FC236}">
                    <a16:creationId xmlns:a16="http://schemas.microsoft.com/office/drawing/2014/main" id="{8DF837D3-E0F5-E544-B0DC-A65DE0C91AD3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î$ḻîḑé">
                <a:extLst>
                  <a:ext uri="{FF2B5EF4-FFF2-40B4-BE49-F238E27FC236}">
                    <a16:creationId xmlns:a16="http://schemas.microsoft.com/office/drawing/2014/main" id="{E5280F75-1ED2-5546-8326-8CE5FB49F7BC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íŝļïḓe">
                <a:extLst>
                  <a:ext uri="{FF2B5EF4-FFF2-40B4-BE49-F238E27FC236}">
                    <a16:creationId xmlns:a16="http://schemas.microsoft.com/office/drawing/2014/main" id="{563298BF-D12F-D547-A9EB-A2FD0E7644E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îS1iḍé">
                <a:extLst>
                  <a:ext uri="{FF2B5EF4-FFF2-40B4-BE49-F238E27FC236}">
                    <a16:creationId xmlns:a16="http://schemas.microsoft.com/office/drawing/2014/main" id="{5C471C22-4F9F-5645-B7B9-5808162B9B40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išlïdé">
                <a:extLst>
                  <a:ext uri="{FF2B5EF4-FFF2-40B4-BE49-F238E27FC236}">
                    <a16:creationId xmlns:a16="http://schemas.microsoft.com/office/drawing/2014/main" id="{4908E9FF-6973-284E-A16B-584A73C9AB4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ïSlïde">
                <a:extLst>
                  <a:ext uri="{FF2B5EF4-FFF2-40B4-BE49-F238E27FC236}">
                    <a16:creationId xmlns:a16="http://schemas.microsoft.com/office/drawing/2014/main" id="{4CA791D0-30E7-704B-ACD4-B15DA1C0F1E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îşľïďe">
                <a:extLst>
                  <a:ext uri="{FF2B5EF4-FFF2-40B4-BE49-F238E27FC236}">
                    <a16:creationId xmlns:a16="http://schemas.microsoft.com/office/drawing/2014/main" id="{4EFC80CE-CF61-B045-B80A-02E394E45BAB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ïşľíďê">
                <a:extLst>
                  <a:ext uri="{FF2B5EF4-FFF2-40B4-BE49-F238E27FC236}">
                    <a16:creationId xmlns:a16="http://schemas.microsoft.com/office/drawing/2014/main" id="{E0C02EF5-B61D-A34B-AB84-3A92A3E948AC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íś1ïdè">
                <a:extLst>
                  <a:ext uri="{FF2B5EF4-FFF2-40B4-BE49-F238E27FC236}">
                    <a16:creationId xmlns:a16="http://schemas.microsoft.com/office/drawing/2014/main" id="{89D8E1E0-4C7F-7840-9EF4-3ED33002F3B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iṩḷiḍe">
                <a:extLst>
                  <a:ext uri="{FF2B5EF4-FFF2-40B4-BE49-F238E27FC236}">
                    <a16:creationId xmlns:a16="http://schemas.microsoft.com/office/drawing/2014/main" id="{AD9C48EA-F581-9946-8DC9-4BDF21F3D287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ïŝ1iďè">
                <a:extLst>
                  <a:ext uri="{FF2B5EF4-FFF2-40B4-BE49-F238E27FC236}">
                    <a16:creationId xmlns:a16="http://schemas.microsoft.com/office/drawing/2014/main" id="{345025D0-8B67-9C40-8728-02649DA348C1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íṩļíḋê">
                <a:extLst>
                  <a:ext uri="{FF2B5EF4-FFF2-40B4-BE49-F238E27FC236}">
                    <a16:creationId xmlns:a16="http://schemas.microsoft.com/office/drawing/2014/main" id="{9FA9D742-9195-6642-B445-99B24C17BC0C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ïṧ1ïdè">
                <a:extLst>
                  <a:ext uri="{FF2B5EF4-FFF2-40B4-BE49-F238E27FC236}">
                    <a16:creationId xmlns:a16="http://schemas.microsoft.com/office/drawing/2014/main" id="{B4D185C7-1AF5-8342-9191-D8FAB89F145D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íŝḻîḍé">
                <a:extLst>
                  <a:ext uri="{FF2B5EF4-FFF2-40B4-BE49-F238E27FC236}">
                    <a16:creationId xmlns:a16="http://schemas.microsoft.com/office/drawing/2014/main" id="{C2733F06-2680-A741-BFBA-70A185222B1F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îşḻïḓé">
                <a:extLst>
                  <a:ext uri="{FF2B5EF4-FFF2-40B4-BE49-F238E27FC236}">
                    <a16:creationId xmlns:a16="http://schemas.microsoft.com/office/drawing/2014/main" id="{014B01FB-BE4B-3B4E-B997-C94B4B8DC4FC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íśļíďè">
                <a:extLst>
                  <a:ext uri="{FF2B5EF4-FFF2-40B4-BE49-F238E27FC236}">
                    <a16:creationId xmlns:a16="http://schemas.microsoft.com/office/drawing/2014/main" id="{D2C86E61-AEF7-8D44-A72A-CCBD093CD26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iŝ1ïdé">
                <a:extLst>
                  <a:ext uri="{FF2B5EF4-FFF2-40B4-BE49-F238E27FC236}">
                    <a16:creationId xmlns:a16="http://schemas.microsoft.com/office/drawing/2014/main" id="{E52432BC-DDB5-5445-B39A-4782F514F2DC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is1ídè">
                <a:extLst>
                  <a:ext uri="{FF2B5EF4-FFF2-40B4-BE49-F238E27FC236}">
                    <a16:creationId xmlns:a16="http://schemas.microsoft.com/office/drawing/2014/main" id="{834925A1-ED87-FD42-A0C4-CC7C8CCD712C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islíďê">
                <a:extLst>
                  <a:ext uri="{FF2B5EF4-FFF2-40B4-BE49-F238E27FC236}">
                    <a16:creationId xmlns:a16="http://schemas.microsoft.com/office/drawing/2014/main" id="{16CCF2FF-21DC-FC49-97DF-2DAC2C1CD64F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iṩlíḑê">
                <a:extLst>
                  <a:ext uri="{FF2B5EF4-FFF2-40B4-BE49-F238E27FC236}">
                    <a16:creationId xmlns:a16="http://schemas.microsoft.com/office/drawing/2014/main" id="{DD7C5A19-55D8-DC48-B1AF-2FAC8609E16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îṥḷïďê">
                <a:extLst>
                  <a:ext uri="{FF2B5EF4-FFF2-40B4-BE49-F238E27FC236}">
                    <a16:creationId xmlns:a16="http://schemas.microsoft.com/office/drawing/2014/main" id="{A2A1B4CA-64B0-C54E-95D2-B8273AFA915A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íṥḻïďè">
                <a:extLst>
                  <a:ext uri="{FF2B5EF4-FFF2-40B4-BE49-F238E27FC236}">
                    <a16:creationId xmlns:a16="http://schemas.microsoft.com/office/drawing/2014/main" id="{4F81F73E-836F-D742-820C-740E05DED8A0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íṡḷíḍè">
                <a:extLst>
                  <a:ext uri="{FF2B5EF4-FFF2-40B4-BE49-F238E27FC236}">
                    <a16:creationId xmlns:a16="http://schemas.microsoft.com/office/drawing/2014/main" id="{C5170157-A63E-F640-A382-23D591FD4A16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î$ḷîḑé">
                <a:extLst>
                  <a:ext uri="{FF2B5EF4-FFF2-40B4-BE49-F238E27FC236}">
                    <a16:creationId xmlns:a16="http://schemas.microsoft.com/office/drawing/2014/main" id="{6C511E9B-6950-0E44-A7C2-9E63E1B7276F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í$ľîdè">
                <a:extLst>
                  <a:ext uri="{FF2B5EF4-FFF2-40B4-BE49-F238E27FC236}">
                    <a16:creationId xmlns:a16="http://schemas.microsoft.com/office/drawing/2014/main" id="{C6900325-308B-E749-BF24-835453E473DC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iṥ1iḍè">
                <a:extLst>
                  <a:ext uri="{FF2B5EF4-FFF2-40B4-BE49-F238E27FC236}">
                    <a16:creationId xmlns:a16="http://schemas.microsoft.com/office/drawing/2014/main" id="{D0AE4C74-5652-854A-818C-DEB1D55A161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ïslidé">
                <a:extLst>
                  <a:ext uri="{FF2B5EF4-FFF2-40B4-BE49-F238E27FC236}">
                    <a16:creationId xmlns:a16="http://schemas.microsoft.com/office/drawing/2014/main" id="{6FEF2DB5-1375-884B-BFC4-89B428E9752A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íṡlïďè">
                <a:extLst>
                  <a:ext uri="{FF2B5EF4-FFF2-40B4-BE49-F238E27FC236}">
                    <a16:creationId xmlns:a16="http://schemas.microsoft.com/office/drawing/2014/main" id="{69F1BA50-AEBC-9244-A454-75C05BC0E5D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iṧ1ïḓè">
                <a:extLst>
                  <a:ext uri="{FF2B5EF4-FFF2-40B4-BE49-F238E27FC236}">
                    <a16:creationId xmlns:a16="http://schemas.microsoft.com/office/drawing/2014/main" id="{50950010-F52C-6841-A9E4-812673F9BCE8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7" name="íşḷïḑe">
              <a:extLst>
                <a:ext uri="{FF2B5EF4-FFF2-40B4-BE49-F238E27FC236}">
                  <a16:creationId xmlns:a16="http://schemas.microsoft.com/office/drawing/2014/main" id="{1EA826F0-AE07-504D-9C6E-4A6302BDCA69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248" name="îṥľíḑé">
                <a:extLst>
                  <a:ext uri="{FF2B5EF4-FFF2-40B4-BE49-F238E27FC236}">
                    <a16:creationId xmlns:a16="http://schemas.microsoft.com/office/drawing/2014/main" id="{39D64547-5156-9A46-BECB-158A08F4DD51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265" name="išḻiḑé">
                  <a:extLst>
                    <a:ext uri="{FF2B5EF4-FFF2-40B4-BE49-F238E27FC236}">
                      <a16:creationId xmlns:a16="http://schemas.microsoft.com/office/drawing/2014/main" id="{E9E95CFA-B471-D346-88CE-BF00280196C0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" name="íṥľíďè">
                  <a:extLst>
                    <a:ext uri="{FF2B5EF4-FFF2-40B4-BE49-F238E27FC236}">
                      <a16:creationId xmlns:a16="http://schemas.microsoft.com/office/drawing/2014/main" id="{EB890018-20C4-6246-8A3C-F7FD68602FDA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" name="íś1iḑe">
                  <a:extLst>
                    <a:ext uri="{FF2B5EF4-FFF2-40B4-BE49-F238E27FC236}">
                      <a16:creationId xmlns:a16="http://schemas.microsoft.com/office/drawing/2014/main" id="{01179C9D-6713-BF47-AA0F-281ED877EEEE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" name="iṩ1iḋè">
                  <a:extLst>
                    <a:ext uri="{FF2B5EF4-FFF2-40B4-BE49-F238E27FC236}">
                      <a16:creationId xmlns:a16="http://schemas.microsoft.com/office/drawing/2014/main" id="{621A8462-AF81-F546-A24F-AB4367F2710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" name="íṩlïḓè">
                  <a:extLst>
                    <a:ext uri="{FF2B5EF4-FFF2-40B4-BE49-F238E27FC236}">
                      <a16:creationId xmlns:a16="http://schemas.microsoft.com/office/drawing/2014/main" id="{57F3DDF2-34D4-7543-9418-964C5B630599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" name="ísḷïďè">
                  <a:extLst>
                    <a:ext uri="{FF2B5EF4-FFF2-40B4-BE49-F238E27FC236}">
                      <a16:creationId xmlns:a16="http://schemas.microsoft.com/office/drawing/2014/main" id="{C5186C17-1E83-714A-8B14-0163667BC9E4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" name="îṧļîḓé">
                  <a:extLst>
                    <a:ext uri="{FF2B5EF4-FFF2-40B4-BE49-F238E27FC236}">
                      <a16:creationId xmlns:a16="http://schemas.microsoft.com/office/drawing/2014/main" id="{799F2DE9-5612-5C49-ACB0-FF33A8D94B31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" name="iSļïḑé">
                  <a:extLst>
                    <a:ext uri="{FF2B5EF4-FFF2-40B4-BE49-F238E27FC236}">
                      <a16:creationId xmlns:a16="http://schemas.microsoft.com/office/drawing/2014/main" id="{9CE9B73C-A77B-CA4F-9CD9-1B7561A61257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" name="íšlïďè">
                  <a:extLst>
                    <a:ext uri="{FF2B5EF4-FFF2-40B4-BE49-F238E27FC236}">
                      <a16:creationId xmlns:a16="http://schemas.microsoft.com/office/drawing/2014/main" id="{1E9C718C-CB3C-BC48-BB64-22E4D8039279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" name="işḷîḑe">
                  <a:extLst>
                    <a:ext uri="{FF2B5EF4-FFF2-40B4-BE49-F238E27FC236}">
                      <a16:creationId xmlns:a16="http://schemas.microsoft.com/office/drawing/2014/main" id="{88E40FB8-5CA6-9E40-962B-D214B5F662CB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" name="íṥḻiďê">
                  <a:extLst>
                    <a:ext uri="{FF2B5EF4-FFF2-40B4-BE49-F238E27FC236}">
                      <a16:creationId xmlns:a16="http://schemas.microsoft.com/office/drawing/2014/main" id="{844B0D86-9046-2141-A874-61F3E25E14CA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9" name="ïšľîḍê">
                <a:extLst>
                  <a:ext uri="{FF2B5EF4-FFF2-40B4-BE49-F238E27FC236}">
                    <a16:creationId xmlns:a16="http://schemas.microsoft.com/office/drawing/2014/main" id="{1C609813-1774-8E4D-9F8C-E1E3661FF14A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250" name="îṩľîḑê">
                  <a:extLst>
                    <a:ext uri="{FF2B5EF4-FFF2-40B4-BE49-F238E27FC236}">
                      <a16:creationId xmlns:a16="http://schemas.microsoft.com/office/drawing/2014/main" id="{C89BCD88-9FA4-BD44-982F-9844236EA45A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" name="îṩḷîde">
                  <a:extLst>
                    <a:ext uri="{FF2B5EF4-FFF2-40B4-BE49-F238E27FC236}">
                      <a16:creationId xmlns:a16="http://schemas.microsoft.com/office/drawing/2014/main" id="{CCB337B7-50AE-2F4E-A6E5-61392C25DFC7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" name="îṣḻîḑê">
                  <a:extLst>
                    <a:ext uri="{FF2B5EF4-FFF2-40B4-BE49-F238E27FC236}">
                      <a16:creationId xmlns:a16="http://schemas.microsoft.com/office/drawing/2014/main" id="{45143715-8506-694C-B7D2-4989C8FFBCAA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" name="ïṥlíḑê">
                  <a:extLst>
                    <a:ext uri="{FF2B5EF4-FFF2-40B4-BE49-F238E27FC236}">
                      <a16:creationId xmlns:a16="http://schemas.microsoft.com/office/drawing/2014/main" id="{404C92B2-6E6C-6044-9EF8-14F1D8D61BFB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" name="îş1íḋe">
                  <a:extLst>
                    <a:ext uri="{FF2B5EF4-FFF2-40B4-BE49-F238E27FC236}">
                      <a16:creationId xmlns:a16="http://schemas.microsoft.com/office/drawing/2014/main" id="{7C5F190C-6F8A-8743-B665-77D7BA9B99B1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" name="îş1ïḋe">
                  <a:extLst>
                    <a:ext uri="{FF2B5EF4-FFF2-40B4-BE49-F238E27FC236}">
                      <a16:creationId xmlns:a16="http://schemas.microsoft.com/office/drawing/2014/main" id="{AACAEFC6-00DB-624B-96E5-55D1153283DA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" name="íšlídè">
                  <a:extLst>
                    <a:ext uri="{FF2B5EF4-FFF2-40B4-BE49-F238E27FC236}">
                      <a16:creationId xmlns:a16="http://schemas.microsoft.com/office/drawing/2014/main" id="{6B91F165-2F01-9D4C-950F-9CEF67F7AEA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" name="îṣḻîďe">
                  <a:extLst>
                    <a:ext uri="{FF2B5EF4-FFF2-40B4-BE49-F238E27FC236}">
                      <a16:creationId xmlns:a16="http://schemas.microsoft.com/office/drawing/2014/main" id="{A86EADCA-D694-E449-8EE6-CDCDF22A34C4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" name="íŝḻiḋè">
                  <a:extLst>
                    <a:ext uri="{FF2B5EF4-FFF2-40B4-BE49-F238E27FC236}">
                      <a16:creationId xmlns:a16="http://schemas.microsoft.com/office/drawing/2014/main" id="{8F478696-931D-F84B-8764-BEAA02862463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" name="î$ḷíďé">
                  <a:extLst>
                    <a:ext uri="{FF2B5EF4-FFF2-40B4-BE49-F238E27FC236}">
                      <a16:creationId xmlns:a16="http://schemas.microsoft.com/office/drawing/2014/main" id="{8037E45B-B559-4446-9B46-4A200B187521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" name="îṡlîďe">
                  <a:extLst>
                    <a:ext uri="{FF2B5EF4-FFF2-40B4-BE49-F238E27FC236}">
                      <a16:creationId xmlns:a16="http://schemas.microsoft.com/office/drawing/2014/main" id="{966194C0-DA5C-164F-84D3-187CDBEFED3E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" name="ïşľîḍé">
                  <a:extLst>
                    <a:ext uri="{FF2B5EF4-FFF2-40B4-BE49-F238E27FC236}">
                      <a16:creationId xmlns:a16="http://schemas.microsoft.com/office/drawing/2014/main" id="{35AF3130-2C15-5842-AFD1-576DBB732B53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" name="îṩľîďe">
                  <a:extLst>
                    <a:ext uri="{FF2B5EF4-FFF2-40B4-BE49-F238E27FC236}">
                      <a16:creationId xmlns:a16="http://schemas.microsoft.com/office/drawing/2014/main" id="{BDD7DDCD-E30F-764D-80CF-830A60436831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" name="iS1idè">
                  <a:extLst>
                    <a:ext uri="{FF2B5EF4-FFF2-40B4-BE49-F238E27FC236}">
                      <a16:creationId xmlns:a16="http://schemas.microsoft.com/office/drawing/2014/main" id="{E921EDEF-EBCF-6044-9628-02C1420BEAC6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" name="iṣḷîḋe">
                  <a:extLst>
                    <a:ext uri="{FF2B5EF4-FFF2-40B4-BE49-F238E27FC236}">
                      <a16:creationId xmlns:a16="http://schemas.microsoft.com/office/drawing/2014/main" id="{B4BF50DA-B9DA-1444-89A0-381C75023C90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59D5530-A0A5-934E-AAE7-E3140A5C1BA3}"/>
              </a:ext>
            </a:extLst>
          </p:cNvPr>
          <p:cNvCxnSpPr/>
          <p:nvPr userDrawn="1"/>
        </p:nvCxnSpPr>
        <p:spPr>
          <a:xfrm>
            <a:off x="0" y="101600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8B9A523-AD8C-9140-B30D-DCF5D7DFB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60500"/>
            <a:ext cx="958611" cy="955500"/>
          </a:xfrm>
          <a:prstGeom prst="rect">
            <a:avLst/>
          </a:prstGeom>
        </p:spPr>
      </p:pic>
      <p:sp>
        <p:nvSpPr>
          <p:cNvPr id="6" name="图片占位符 5">
            <a:extLst>
              <a:ext uri="{FF2B5EF4-FFF2-40B4-BE49-F238E27FC236}">
                <a16:creationId xmlns:a16="http://schemas.microsoft.com/office/drawing/2014/main" id="{C432B0D4-0E13-9343-8959-A80D6C2B8D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24066" y="1160463"/>
            <a:ext cx="4557008" cy="234723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14" name="图片占位符 5">
            <a:extLst>
              <a:ext uri="{FF2B5EF4-FFF2-40B4-BE49-F238E27FC236}">
                <a16:creationId xmlns:a16="http://schemas.microsoft.com/office/drawing/2014/main" id="{1E8770B6-D141-8D46-8D83-CCAA9D5CFB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1717" y="1160463"/>
            <a:ext cx="4557008" cy="234723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15" name="图片占位符 5">
            <a:extLst>
              <a:ext uri="{FF2B5EF4-FFF2-40B4-BE49-F238E27FC236}">
                <a16:creationId xmlns:a16="http://schemas.microsoft.com/office/drawing/2014/main" id="{EA787B3B-BBA3-3346-8252-CB0D6C3308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621" y="3890053"/>
            <a:ext cx="4557008" cy="234723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16" name="图片占位符 5">
            <a:extLst>
              <a:ext uri="{FF2B5EF4-FFF2-40B4-BE49-F238E27FC236}">
                <a16:creationId xmlns:a16="http://schemas.microsoft.com/office/drawing/2014/main" id="{71E68498-8DB9-F14E-8E0A-B202AFC8B0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8272" y="3890053"/>
            <a:ext cx="4557008" cy="2347235"/>
          </a:xfr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91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E47CB6-0B60-4938-B1C6-A57C485A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235700"/>
            <a:ext cx="2921000" cy="365125"/>
          </a:xfrm>
          <a:prstGeom prst="rect">
            <a:avLst/>
          </a:prstGeom>
        </p:spPr>
        <p:txBody>
          <a:bodyPr/>
          <a:lstStyle/>
          <a:p>
            <a:fld id="{D6478642-F5CF-47BB-99CE-6B8ED7A71BD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76D4F4-75D7-453C-9536-3BDEB35A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57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24726-48AA-42C3-A6FE-76CC8645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5700"/>
            <a:ext cx="2905340" cy="365125"/>
          </a:xfrm>
          <a:prstGeom prst="rect">
            <a:avLst/>
          </a:prstGeom>
        </p:spPr>
        <p:txBody>
          <a:bodyPr/>
          <a:lstStyle/>
          <a:p>
            <a:fld id="{DA0C4C2A-0013-4D0D-BA0B-DE308E42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8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8A44772A-1C3A-5244-9E28-70E2DAD130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contrast="100000"/>
            <a:alphaModFix amt="3000"/>
          </a:blip>
          <a:stretch>
            <a:fillRect/>
          </a:stretch>
        </p:blipFill>
        <p:spPr>
          <a:xfrm>
            <a:off x="6782813" y="-271201"/>
            <a:ext cx="7356956" cy="7400402"/>
          </a:xfrm>
          <a:prstGeom prst="rect">
            <a:avLst/>
          </a:prstGeom>
        </p:spPr>
      </p:pic>
      <p:sp>
        <p:nvSpPr>
          <p:cNvPr id="55" name="页脚占位符 54">
            <a:extLst>
              <a:ext uri="{FF2B5EF4-FFF2-40B4-BE49-F238E27FC236}">
                <a16:creationId xmlns:a16="http://schemas.microsoft.com/office/drawing/2014/main" id="{00D9AA84-6FD8-884C-A4D5-33B8FD85969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2357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0AF157-135E-5B48-83D7-67D478F83CDC}"/>
              </a:ext>
            </a:extLst>
          </p:cNvPr>
          <p:cNvSpPr/>
          <p:nvPr userDrawn="1"/>
        </p:nvSpPr>
        <p:spPr>
          <a:xfrm>
            <a:off x="-12646" y="0"/>
            <a:ext cx="17797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B99CD373-9A19-B145-9F82-758C4568C2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170624" y="0"/>
            <a:ext cx="4097163" cy="6858000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CD7EF8E-C973-F549-8D89-2BDFF14D89D4}"/>
              </a:ext>
            </a:extLst>
          </p:cNvPr>
          <p:cNvSpPr/>
          <p:nvPr userDrawn="1"/>
        </p:nvSpPr>
        <p:spPr>
          <a:xfrm flipH="1">
            <a:off x="33862" y="-98854"/>
            <a:ext cx="4332705" cy="7039443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6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E47CB6-0B60-4938-B1C6-A57C485A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235700"/>
            <a:ext cx="2921000" cy="365125"/>
          </a:xfrm>
          <a:prstGeom prst="rect">
            <a:avLst/>
          </a:prstGeom>
        </p:spPr>
        <p:txBody>
          <a:bodyPr/>
          <a:lstStyle/>
          <a:p>
            <a:fld id="{D6478642-F5CF-47BB-99CE-6B8ED7A71BD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76D4F4-75D7-453C-9536-3BDEB35A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57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24726-48AA-42C3-A6FE-76CC8645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5700"/>
            <a:ext cx="2905340" cy="365125"/>
          </a:xfrm>
          <a:prstGeom prst="rect">
            <a:avLst/>
          </a:prstGeom>
        </p:spPr>
        <p:txBody>
          <a:bodyPr/>
          <a:lstStyle/>
          <a:p>
            <a:fld id="{DA0C4C2A-0013-4D0D-BA0B-DE308E42093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BAEDAF-C4FC-B148-8EFE-377D1AA312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contrast="100000"/>
            <a:alphaModFix amt="3000"/>
          </a:blip>
          <a:stretch>
            <a:fillRect/>
          </a:stretch>
        </p:blipFill>
        <p:spPr>
          <a:xfrm>
            <a:off x="8505934" y="-278834"/>
            <a:ext cx="7372131" cy="7415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DEE18C-2B27-9445-8B33-529B3895C1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contrast="100000"/>
            <a:alphaModFix amt="3000"/>
          </a:blip>
          <a:stretch>
            <a:fillRect/>
          </a:stretch>
        </p:blipFill>
        <p:spPr>
          <a:xfrm>
            <a:off x="-3686066" y="-278834"/>
            <a:ext cx="7372131" cy="741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结尾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967008-B1EA-FB4D-BE8C-1B260FCAE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2357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BD1B-5FE0-BB47-841B-610A98482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235700"/>
            <a:ext cx="2905340" cy="365125"/>
          </a:xfrm>
          <a:prstGeom prst="rect">
            <a:avLst/>
          </a:prstGeom>
        </p:spPr>
        <p:txBody>
          <a:bodyPr/>
          <a:lstStyle/>
          <a:p>
            <a:fld id="{DA0C4C2A-0013-4D0D-BA0B-DE308E4209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E8003EA-96A0-3644-9A10-76DAC884F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275" y="3658405"/>
            <a:ext cx="5292725" cy="508452"/>
          </a:xfrm>
        </p:spPr>
        <p:txBody>
          <a:bodyPr lIns="0">
            <a:normAutofit/>
          </a:bodyPr>
          <a:lstStyle>
            <a:lvl1pPr marL="0" indent="0" algn="dist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2" name="文本占位符 111">
            <a:extLst>
              <a:ext uri="{FF2B5EF4-FFF2-40B4-BE49-F238E27FC236}">
                <a16:creationId xmlns:a16="http://schemas.microsoft.com/office/drawing/2014/main" id="{0731B98D-735C-7E4E-913B-3B4EE1158F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3275" y="1130300"/>
            <a:ext cx="5292726" cy="2501900"/>
          </a:xfrm>
        </p:spPr>
        <p:txBody>
          <a:bodyPr anchor="b" anchorCtr="0">
            <a:normAutofit/>
          </a:bodyPr>
          <a:lstStyle>
            <a:lvl1pPr marL="0" indent="0" algn="dist">
              <a:buNone/>
              <a:defRPr sz="4400"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13" name="日期占位符 3">
            <a:extLst>
              <a:ext uri="{FF2B5EF4-FFF2-40B4-BE49-F238E27FC236}">
                <a16:creationId xmlns:a16="http://schemas.microsoft.com/office/drawing/2014/main" id="{7668A64A-6352-BF40-9190-08C653062FA3}"/>
              </a:ext>
            </a:extLst>
          </p:cNvPr>
          <p:cNvSpPr txBox="1">
            <a:spLocks/>
          </p:cNvSpPr>
          <p:nvPr userDrawn="1"/>
        </p:nvSpPr>
        <p:spPr>
          <a:xfrm>
            <a:off x="803274" y="6235699"/>
            <a:ext cx="29210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自强、弘毅、求是、拓新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52831D3-FFE2-544D-8403-75A2FDF1193E}"/>
              </a:ext>
            </a:extLst>
          </p:cNvPr>
          <p:cNvGrpSpPr/>
          <p:nvPr userDrawn="1"/>
        </p:nvGrpSpPr>
        <p:grpSpPr>
          <a:xfrm>
            <a:off x="817123" y="468793"/>
            <a:ext cx="1480571" cy="458860"/>
            <a:chOff x="2558030" y="228446"/>
            <a:chExt cx="6774643" cy="2099603"/>
          </a:xfrm>
        </p:grpSpPr>
        <p:grpSp>
          <p:nvGrpSpPr>
            <p:cNvPr id="116" name="íšḻîďê">
              <a:extLst>
                <a:ext uri="{FF2B5EF4-FFF2-40B4-BE49-F238E27FC236}">
                  <a16:creationId xmlns:a16="http://schemas.microsoft.com/office/drawing/2014/main" id="{BC81D60F-EBB5-6347-9F2D-FB533D7B1482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146" name="ïş1íḍê">
                <a:extLst>
                  <a:ext uri="{FF2B5EF4-FFF2-40B4-BE49-F238E27FC236}">
                    <a16:creationId xmlns:a16="http://schemas.microsoft.com/office/drawing/2014/main" id="{FE902674-8374-3D44-805A-80D739C1112B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šḻïḍè">
                <a:extLst>
                  <a:ext uri="{FF2B5EF4-FFF2-40B4-BE49-F238E27FC236}">
                    <a16:creationId xmlns:a16="http://schemas.microsoft.com/office/drawing/2014/main" id="{E13064F2-1503-6941-B90A-D387BA1009D8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śľíḓé">
                <a:extLst>
                  <a:ext uri="{FF2B5EF4-FFF2-40B4-BE49-F238E27FC236}">
                    <a16:creationId xmlns:a16="http://schemas.microsoft.com/office/drawing/2014/main" id="{0BA35738-52AC-DA4E-95C5-7ECA28AB764B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ïslíḍê">
                <a:extLst>
                  <a:ext uri="{FF2B5EF4-FFF2-40B4-BE49-F238E27FC236}">
                    <a16:creationId xmlns:a16="http://schemas.microsoft.com/office/drawing/2014/main" id="{390A9C2A-40C9-B847-811E-D43972D1289E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ṡļïdê">
                <a:extLst>
                  <a:ext uri="{FF2B5EF4-FFF2-40B4-BE49-F238E27FC236}">
                    <a16:creationId xmlns:a16="http://schemas.microsoft.com/office/drawing/2014/main" id="{7AE4A8F0-7AB7-004E-9D45-B583B1934B19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iş1ïďe">
                <a:extLst>
                  <a:ext uri="{FF2B5EF4-FFF2-40B4-BE49-F238E27FC236}">
                    <a16:creationId xmlns:a16="http://schemas.microsoft.com/office/drawing/2014/main" id="{36999E66-ED16-0B46-9DA0-E11D04AB79E7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ṩḷíḍé">
                <a:extLst>
                  <a:ext uri="{FF2B5EF4-FFF2-40B4-BE49-F238E27FC236}">
                    <a16:creationId xmlns:a16="http://schemas.microsoft.com/office/drawing/2014/main" id="{98588B65-36F9-1543-B03E-2315B1BCF6B7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ïśľíḍè">
                <a:extLst>
                  <a:ext uri="{FF2B5EF4-FFF2-40B4-BE49-F238E27FC236}">
                    <a16:creationId xmlns:a16="http://schemas.microsoft.com/office/drawing/2014/main" id="{5026200F-A6CD-2245-9D88-F4A06F760698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í$ḻîḋè">
                <a:extLst>
                  <a:ext uri="{FF2B5EF4-FFF2-40B4-BE49-F238E27FC236}">
                    <a16:creationId xmlns:a16="http://schemas.microsoft.com/office/drawing/2014/main" id="{1FDBE169-D721-4741-A721-62BFED5C6E4C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iṣļíḋe">
                <a:extLst>
                  <a:ext uri="{FF2B5EF4-FFF2-40B4-BE49-F238E27FC236}">
                    <a16:creationId xmlns:a16="http://schemas.microsoft.com/office/drawing/2014/main" id="{538A9C7D-C6AF-7F49-9DEB-4C047F1421B5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iṩḷiḓé">
                <a:extLst>
                  <a:ext uri="{FF2B5EF4-FFF2-40B4-BE49-F238E27FC236}">
                    <a16:creationId xmlns:a16="http://schemas.microsoft.com/office/drawing/2014/main" id="{DCE3A393-5695-B345-AA18-BC340F6E207E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Sľiḍè">
                <a:extLst>
                  <a:ext uri="{FF2B5EF4-FFF2-40B4-BE49-F238E27FC236}">
                    <a16:creationId xmlns:a16="http://schemas.microsoft.com/office/drawing/2014/main" id="{4E59CCBA-E72E-1341-9F28-0CBD9A4E7978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ïṩḷîḍe">
                <a:extLst>
                  <a:ext uri="{FF2B5EF4-FFF2-40B4-BE49-F238E27FC236}">
                    <a16:creationId xmlns:a16="http://schemas.microsoft.com/office/drawing/2014/main" id="{7B8842AD-798F-A249-A6FF-1C16B684CE95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íšḻiḑê">
                <a:extLst>
                  <a:ext uri="{FF2B5EF4-FFF2-40B4-BE49-F238E27FC236}">
                    <a16:creationId xmlns:a16="http://schemas.microsoft.com/office/drawing/2014/main" id="{EC31F0E7-BBF7-5B41-ACC6-29DE259F158C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ïṩļïďè">
                <a:extLst>
                  <a:ext uri="{FF2B5EF4-FFF2-40B4-BE49-F238E27FC236}">
                    <a16:creationId xmlns:a16="http://schemas.microsoft.com/office/drawing/2014/main" id="{7AF3CC8E-97F7-564B-BF97-C36A465CAEA2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îṥlïḋê">
                <a:extLst>
                  <a:ext uri="{FF2B5EF4-FFF2-40B4-BE49-F238E27FC236}">
                    <a16:creationId xmlns:a16="http://schemas.microsoft.com/office/drawing/2014/main" id="{0C90F2F1-C3D1-5E48-A431-225DB8C7207F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îṧľïdè">
                <a:extLst>
                  <a:ext uri="{FF2B5EF4-FFF2-40B4-BE49-F238E27FC236}">
                    <a16:creationId xmlns:a16="http://schemas.microsoft.com/office/drawing/2014/main" id="{96B16D5B-7C2D-F744-9594-F2B326CDCA89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iSḷîḓê">
                <a:extLst>
                  <a:ext uri="{FF2B5EF4-FFF2-40B4-BE49-F238E27FC236}">
                    <a16:creationId xmlns:a16="http://schemas.microsoft.com/office/drawing/2014/main" id="{90620E4E-DEDB-E048-80E9-419AF240161A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îślíďè">
                <a:extLst>
                  <a:ext uri="{FF2B5EF4-FFF2-40B4-BE49-F238E27FC236}">
                    <a16:creationId xmlns:a16="http://schemas.microsoft.com/office/drawing/2014/main" id="{2C636DFC-A428-AD48-BD75-89295831B4D7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iSḻïḍè">
                <a:extLst>
                  <a:ext uri="{FF2B5EF4-FFF2-40B4-BE49-F238E27FC236}">
                    <a16:creationId xmlns:a16="http://schemas.microsoft.com/office/drawing/2014/main" id="{31934566-3C60-1A40-8D31-51E1D2331721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ïṡliḑê">
                <a:extLst>
                  <a:ext uri="{FF2B5EF4-FFF2-40B4-BE49-F238E27FC236}">
                    <a16:creationId xmlns:a16="http://schemas.microsoft.com/office/drawing/2014/main" id="{B57E4A41-0CA7-FB4A-90A5-62F1EA9A757E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islïďé">
                <a:extLst>
                  <a:ext uri="{FF2B5EF4-FFF2-40B4-BE49-F238E27FC236}">
                    <a16:creationId xmlns:a16="http://schemas.microsoft.com/office/drawing/2014/main" id="{7B8AEEDC-2180-2440-90AC-8C02516C9C0C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îṥḷîdé">
                <a:extLst>
                  <a:ext uri="{FF2B5EF4-FFF2-40B4-BE49-F238E27FC236}">
                    <a16:creationId xmlns:a16="http://schemas.microsoft.com/office/drawing/2014/main" id="{A8A7E240-A72C-7B4C-B56C-FFC3A623BA2F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sḷîḋé">
                <a:extLst>
                  <a:ext uri="{FF2B5EF4-FFF2-40B4-BE49-F238E27FC236}">
                    <a16:creationId xmlns:a16="http://schemas.microsoft.com/office/drawing/2014/main" id="{26288CCB-E7AC-0E41-80A1-CC491097C57B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iśḷïḑè">
                <a:extLst>
                  <a:ext uri="{FF2B5EF4-FFF2-40B4-BE49-F238E27FC236}">
                    <a16:creationId xmlns:a16="http://schemas.microsoft.com/office/drawing/2014/main" id="{7D5A4E32-E45D-A649-995A-C829DD8214EA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iṧľiďé">
                <a:extLst>
                  <a:ext uri="{FF2B5EF4-FFF2-40B4-BE49-F238E27FC236}">
                    <a16:creationId xmlns:a16="http://schemas.microsoft.com/office/drawing/2014/main" id="{C019E90E-AE69-654A-B34C-4C79F9344B84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išľïḍé">
                <a:extLst>
                  <a:ext uri="{FF2B5EF4-FFF2-40B4-BE49-F238E27FC236}">
                    <a16:creationId xmlns:a16="http://schemas.microsoft.com/office/drawing/2014/main" id="{AB722F0C-174B-3442-9FC6-F071C86DB0F6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îŝlîḑè">
                <a:extLst>
                  <a:ext uri="{FF2B5EF4-FFF2-40B4-BE49-F238E27FC236}">
                    <a16:creationId xmlns:a16="http://schemas.microsoft.com/office/drawing/2014/main" id="{04188909-95EF-244A-91DC-3D5EBF040D01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îṩḻíḓe">
                <a:extLst>
                  <a:ext uri="{FF2B5EF4-FFF2-40B4-BE49-F238E27FC236}">
                    <a16:creationId xmlns:a16="http://schemas.microsoft.com/office/drawing/2014/main" id="{8C5B0118-0793-514F-8DEE-01842AD0CE0D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î$1îdè">
                <a:extLst>
                  <a:ext uri="{FF2B5EF4-FFF2-40B4-BE49-F238E27FC236}">
                    <a16:creationId xmlns:a16="http://schemas.microsoft.com/office/drawing/2014/main" id="{98758C9A-6084-1D47-8835-356B611F87CB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śľïḓe">
                <a:extLst>
                  <a:ext uri="{FF2B5EF4-FFF2-40B4-BE49-F238E27FC236}">
                    <a16:creationId xmlns:a16="http://schemas.microsoft.com/office/drawing/2014/main" id="{DE28A916-B7A1-E144-AA8A-F86A60C3FBD7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iṣļïḑè">
                <a:extLst>
                  <a:ext uri="{FF2B5EF4-FFF2-40B4-BE49-F238E27FC236}">
                    <a16:creationId xmlns:a16="http://schemas.microsoft.com/office/drawing/2014/main" id="{C1EF80B6-B18F-1046-AB90-4D329CCF5880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iṡḷidé">
                <a:extLst>
                  <a:ext uri="{FF2B5EF4-FFF2-40B4-BE49-F238E27FC236}">
                    <a16:creationId xmlns:a16="http://schemas.microsoft.com/office/drawing/2014/main" id="{A07FD23C-CC2F-8141-8844-170A8B614A93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ṡḷíḋe">
                <a:extLst>
                  <a:ext uri="{FF2B5EF4-FFF2-40B4-BE49-F238E27FC236}">
                    <a16:creationId xmlns:a16="http://schemas.microsoft.com/office/drawing/2014/main" id="{517D6059-7C99-B043-B0A4-8F199F6BE49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íŝ1iḑê">
                <a:extLst>
                  <a:ext uri="{FF2B5EF4-FFF2-40B4-BE49-F238E27FC236}">
                    <a16:creationId xmlns:a16="http://schemas.microsoft.com/office/drawing/2014/main" id="{E6A41B70-745B-0347-B397-3763E3CFED30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îṩḷiḑe">
                <a:extLst>
                  <a:ext uri="{FF2B5EF4-FFF2-40B4-BE49-F238E27FC236}">
                    <a16:creationId xmlns:a16="http://schemas.microsoft.com/office/drawing/2014/main" id="{76DE9EF5-5A18-AA45-8A44-557966465AAA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iṧḻiḑê">
                <a:extLst>
                  <a:ext uri="{FF2B5EF4-FFF2-40B4-BE49-F238E27FC236}">
                    <a16:creationId xmlns:a16="http://schemas.microsoft.com/office/drawing/2014/main" id="{084F9965-27AB-854A-8AAA-3B3A4242CF5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ïṣḻîḋè">
                <a:extLst>
                  <a:ext uri="{FF2B5EF4-FFF2-40B4-BE49-F238E27FC236}">
                    <a16:creationId xmlns:a16="http://schemas.microsoft.com/office/drawing/2014/main" id="{60E0D26A-7BD1-2A42-88B6-770CAD3BAA80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îṡ1îḍé">
                <a:extLst>
                  <a:ext uri="{FF2B5EF4-FFF2-40B4-BE49-F238E27FC236}">
                    <a16:creationId xmlns:a16="http://schemas.microsoft.com/office/drawing/2014/main" id="{C4904E65-CB20-C148-8A36-97356D06F7A4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îš1íḑe">
                <a:extLst>
                  <a:ext uri="{FF2B5EF4-FFF2-40B4-BE49-F238E27FC236}">
                    <a16:creationId xmlns:a16="http://schemas.microsoft.com/office/drawing/2014/main" id="{3E79D74E-307D-344D-8315-C7A406210D4C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iš1ïḍe">
                <a:extLst>
                  <a:ext uri="{FF2B5EF4-FFF2-40B4-BE49-F238E27FC236}">
                    <a16:creationId xmlns:a16="http://schemas.microsoft.com/office/drawing/2014/main" id="{F1F4CF70-EB91-8B4B-A6D3-F4157E7F6DE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îSḻîde">
                <a:extLst>
                  <a:ext uri="{FF2B5EF4-FFF2-40B4-BE49-F238E27FC236}">
                    <a16:creationId xmlns:a16="http://schemas.microsoft.com/office/drawing/2014/main" id="{8991230B-D2F9-0F47-83DF-C8E1FB122B08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î$ḻîḑé">
                <a:extLst>
                  <a:ext uri="{FF2B5EF4-FFF2-40B4-BE49-F238E27FC236}">
                    <a16:creationId xmlns:a16="http://schemas.microsoft.com/office/drawing/2014/main" id="{206AD272-8825-C647-A3A6-FC3535804257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íŝļïḓe">
                <a:extLst>
                  <a:ext uri="{FF2B5EF4-FFF2-40B4-BE49-F238E27FC236}">
                    <a16:creationId xmlns:a16="http://schemas.microsoft.com/office/drawing/2014/main" id="{D4F4DF95-35D6-DA49-997A-895282964A84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îS1iḍé">
                <a:extLst>
                  <a:ext uri="{FF2B5EF4-FFF2-40B4-BE49-F238E27FC236}">
                    <a16:creationId xmlns:a16="http://schemas.microsoft.com/office/drawing/2014/main" id="{64A97D78-F073-9F4C-9EAB-72C0591933B9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šlïdé">
                <a:extLst>
                  <a:ext uri="{FF2B5EF4-FFF2-40B4-BE49-F238E27FC236}">
                    <a16:creationId xmlns:a16="http://schemas.microsoft.com/office/drawing/2014/main" id="{3BFE7A5F-64F2-8243-8732-82CF88245B3B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Slïde">
                <a:extLst>
                  <a:ext uri="{FF2B5EF4-FFF2-40B4-BE49-F238E27FC236}">
                    <a16:creationId xmlns:a16="http://schemas.microsoft.com/office/drawing/2014/main" id="{26A56686-8B53-FE4D-80B1-1D2A94E0DF49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îşľïďe">
                <a:extLst>
                  <a:ext uri="{FF2B5EF4-FFF2-40B4-BE49-F238E27FC236}">
                    <a16:creationId xmlns:a16="http://schemas.microsoft.com/office/drawing/2014/main" id="{AF0A03DA-8FDA-2C4A-B4C0-6EF66A8834F9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ïşľíďê">
                <a:extLst>
                  <a:ext uri="{FF2B5EF4-FFF2-40B4-BE49-F238E27FC236}">
                    <a16:creationId xmlns:a16="http://schemas.microsoft.com/office/drawing/2014/main" id="{903DA3BB-E3CE-5C43-8FD8-F7373CC53BA8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íś1ïdè">
                <a:extLst>
                  <a:ext uri="{FF2B5EF4-FFF2-40B4-BE49-F238E27FC236}">
                    <a16:creationId xmlns:a16="http://schemas.microsoft.com/office/drawing/2014/main" id="{64D598C0-C238-D74A-853C-53E3D5B11010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iṩḷiḍe">
                <a:extLst>
                  <a:ext uri="{FF2B5EF4-FFF2-40B4-BE49-F238E27FC236}">
                    <a16:creationId xmlns:a16="http://schemas.microsoft.com/office/drawing/2014/main" id="{1EF1ABF9-3371-8B43-9025-749B2241D3B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ïŝ1iďè">
                <a:extLst>
                  <a:ext uri="{FF2B5EF4-FFF2-40B4-BE49-F238E27FC236}">
                    <a16:creationId xmlns:a16="http://schemas.microsoft.com/office/drawing/2014/main" id="{E60221A4-90BB-C642-8EE2-A60B091BBD09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íṩļíḋê">
                <a:extLst>
                  <a:ext uri="{FF2B5EF4-FFF2-40B4-BE49-F238E27FC236}">
                    <a16:creationId xmlns:a16="http://schemas.microsoft.com/office/drawing/2014/main" id="{A5EE646E-9E6B-5D46-BECC-A17DBE4BC488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ïṧ1ïdè">
                <a:extLst>
                  <a:ext uri="{FF2B5EF4-FFF2-40B4-BE49-F238E27FC236}">
                    <a16:creationId xmlns:a16="http://schemas.microsoft.com/office/drawing/2014/main" id="{0AF0249E-D7A3-434F-99DE-D255583C4D20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íŝḻîḍé">
                <a:extLst>
                  <a:ext uri="{FF2B5EF4-FFF2-40B4-BE49-F238E27FC236}">
                    <a16:creationId xmlns:a16="http://schemas.microsoft.com/office/drawing/2014/main" id="{E9BBA015-92FC-764F-8F47-D0AE37D3A1AF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îşḻïḓé">
                <a:extLst>
                  <a:ext uri="{FF2B5EF4-FFF2-40B4-BE49-F238E27FC236}">
                    <a16:creationId xmlns:a16="http://schemas.microsoft.com/office/drawing/2014/main" id="{61527C58-F726-EF40-BC38-E74367EC6E1D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śļíďè">
                <a:extLst>
                  <a:ext uri="{FF2B5EF4-FFF2-40B4-BE49-F238E27FC236}">
                    <a16:creationId xmlns:a16="http://schemas.microsoft.com/office/drawing/2014/main" id="{06E0327C-BF7F-3B4D-BFFD-F8BC2D29FD85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ŝ1ïdé">
                <a:extLst>
                  <a:ext uri="{FF2B5EF4-FFF2-40B4-BE49-F238E27FC236}">
                    <a16:creationId xmlns:a16="http://schemas.microsoft.com/office/drawing/2014/main" id="{28744427-A305-F145-B75D-65CF8046BCF5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is1ídè">
                <a:extLst>
                  <a:ext uri="{FF2B5EF4-FFF2-40B4-BE49-F238E27FC236}">
                    <a16:creationId xmlns:a16="http://schemas.microsoft.com/office/drawing/2014/main" id="{1430892E-81B5-4143-BF7A-C7C47BB59F6F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islíďê">
                <a:extLst>
                  <a:ext uri="{FF2B5EF4-FFF2-40B4-BE49-F238E27FC236}">
                    <a16:creationId xmlns:a16="http://schemas.microsoft.com/office/drawing/2014/main" id="{83B92A25-059C-6F41-88A1-CA5797CE34FE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iṩlíḑê">
                <a:extLst>
                  <a:ext uri="{FF2B5EF4-FFF2-40B4-BE49-F238E27FC236}">
                    <a16:creationId xmlns:a16="http://schemas.microsoft.com/office/drawing/2014/main" id="{2199BD5F-DE66-F14D-83D6-8B821F8F19EA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îṥḷïďê">
                <a:extLst>
                  <a:ext uri="{FF2B5EF4-FFF2-40B4-BE49-F238E27FC236}">
                    <a16:creationId xmlns:a16="http://schemas.microsoft.com/office/drawing/2014/main" id="{C3BDFBCC-6D4B-3840-A561-61C3EEAC22D0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íṥḻïďè">
                <a:extLst>
                  <a:ext uri="{FF2B5EF4-FFF2-40B4-BE49-F238E27FC236}">
                    <a16:creationId xmlns:a16="http://schemas.microsoft.com/office/drawing/2014/main" id="{309537EB-01A6-194E-B890-144A62F8342D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íṡḷíḍè">
                <a:extLst>
                  <a:ext uri="{FF2B5EF4-FFF2-40B4-BE49-F238E27FC236}">
                    <a16:creationId xmlns:a16="http://schemas.microsoft.com/office/drawing/2014/main" id="{F73C8297-CDDC-4446-BAF7-13F6ED7F076B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î$ḷîḑé">
                <a:extLst>
                  <a:ext uri="{FF2B5EF4-FFF2-40B4-BE49-F238E27FC236}">
                    <a16:creationId xmlns:a16="http://schemas.microsoft.com/office/drawing/2014/main" id="{A4E9E523-742A-A549-B881-8480F3A21ABD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í$ľîdè">
                <a:extLst>
                  <a:ext uri="{FF2B5EF4-FFF2-40B4-BE49-F238E27FC236}">
                    <a16:creationId xmlns:a16="http://schemas.microsoft.com/office/drawing/2014/main" id="{F6FB6553-70A4-AF4C-A490-35C79209AE27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iṥ1iḍè">
                <a:extLst>
                  <a:ext uri="{FF2B5EF4-FFF2-40B4-BE49-F238E27FC236}">
                    <a16:creationId xmlns:a16="http://schemas.microsoft.com/office/drawing/2014/main" id="{4983DE0E-D487-014E-A25B-1E89652FFFD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ïslidé">
                <a:extLst>
                  <a:ext uri="{FF2B5EF4-FFF2-40B4-BE49-F238E27FC236}">
                    <a16:creationId xmlns:a16="http://schemas.microsoft.com/office/drawing/2014/main" id="{92E1DB1C-9EF2-6241-82E2-EB9D73779015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íṡlïďè">
                <a:extLst>
                  <a:ext uri="{FF2B5EF4-FFF2-40B4-BE49-F238E27FC236}">
                    <a16:creationId xmlns:a16="http://schemas.microsoft.com/office/drawing/2014/main" id="{7B823CBF-D6F6-B446-8CBB-1FA954A7B9B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iṧ1ïḓè">
                <a:extLst>
                  <a:ext uri="{FF2B5EF4-FFF2-40B4-BE49-F238E27FC236}">
                    <a16:creationId xmlns:a16="http://schemas.microsoft.com/office/drawing/2014/main" id="{1C14A770-F02E-7C41-80BD-E5F369C18E81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7" name="íşḷïḑe">
              <a:extLst>
                <a:ext uri="{FF2B5EF4-FFF2-40B4-BE49-F238E27FC236}">
                  <a16:creationId xmlns:a16="http://schemas.microsoft.com/office/drawing/2014/main" id="{93821863-C695-354C-BE47-16F21FABB013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18" name="îṥľíḑé">
                <a:extLst>
                  <a:ext uri="{FF2B5EF4-FFF2-40B4-BE49-F238E27FC236}">
                    <a16:creationId xmlns:a16="http://schemas.microsoft.com/office/drawing/2014/main" id="{236331FA-1079-8842-917F-34EFE88A3780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135" name="išḻiḑé">
                  <a:extLst>
                    <a:ext uri="{FF2B5EF4-FFF2-40B4-BE49-F238E27FC236}">
                      <a16:creationId xmlns:a16="http://schemas.microsoft.com/office/drawing/2014/main" id="{0BE3FCFF-062C-AC46-82BB-D4A021CF053E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íṥľíďè">
                  <a:extLst>
                    <a:ext uri="{FF2B5EF4-FFF2-40B4-BE49-F238E27FC236}">
                      <a16:creationId xmlns:a16="http://schemas.microsoft.com/office/drawing/2014/main" id="{EF9B427B-389A-1646-816A-D446ECD6D57B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íś1iḑe">
                  <a:extLst>
                    <a:ext uri="{FF2B5EF4-FFF2-40B4-BE49-F238E27FC236}">
                      <a16:creationId xmlns:a16="http://schemas.microsoft.com/office/drawing/2014/main" id="{7EFA3BCE-A742-F34F-BF25-D78A0F9E4EBA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iṩ1iḋè">
                  <a:extLst>
                    <a:ext uri="{FF2B5EF4-FFF2-40B4-BE49-F238E27FC236}">
                      <a16:creationId xmlns:a16="http://schemas.microsoft.com/office/drawing/2014/main" id="{B46B090F-0F8B-CA48-B053-78EB2F3A7BB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íṩlïḓè">
                  <a:extLst>
                    <a:ext uri="{FF2B5EF4-FFF2-40B4-BE49-F238E27FC236}">
                      <a16:creationId xmlns:a16="http://schemas.microsoft.com/office/drawing/2014/main" id="{49F56233-30C4-0F46-9168-D57271E43D18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ísḷïďè">
                  <a:extLst>
                    <a:ext uri="{FF2B5EF4-FFF2-40B4-BE49-F238E27FC236}">
                      <a16:creationId xmlns:a16="http://schemas.microsoft.com/office/drawing/2014/main" id="{6638C687-B70C-AA41-9638-1415A9AD62F2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îṧļîḓé">
                  <a:extLst>
                    <a:ext uri="{FF2B5EF4-FFF2-40B4-BE49-F238E27FC236}">
                      <a16:creationId xmlns:a16="http://schemas.microsoft.com/office/drawing/2014/main" id="{CB7F3F4F-FF7E-6D41-98A9-583985533E49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iSļïḑé">
                  <a:extLst>
                    <a:ext uri="{FF2B5EF4-FFF2-40B4-BE49-F238E27FC236}">
                      <a16:creationId xmlns:a16="http://schemas.microsoft.com/office/drawing/2014/main" id="{ED85EC8D-64A6-444E-803E-432FF9B95291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íšlïďè">
                  <a:extLst>
                    <a:ext uri="{FF2B5EF4-FFF2-40B4-BE49-F238E27FC236}">
                      <a16:creationId xmlns:a16="http://schemas.microsoft.com/office/drawing/2014/main" id="{8032418B-2DA6-5447-AE64-7EC7DEC3AF6B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işḷîḑe">
                  <a:extLst>
                    <a:ext uri="{FF2B5EF4-FFF2-40B4-BE49-F238E27FC236}">
                      <a16:creationId xmlns:a16="http://schemas.microsoft.com/office/drawing/2014/main" id="{2C05E190-E18D-414C-9478-C959185F35F0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íṥḻiďê">
                  <a:extLst>
                    <a:ext uri="{FF2B5EF4-FFF2-40B4-BE49-F238E27FC236}">
                      <a16:creationId xmlns:a16="http://schemas.microsoft.com/office/drawing/2014/main" id="{0EE4CB63-382B-634A-9811-19A948EF7B3E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9" name="ïšľîḍê">
                <a:extLst>
                  <a:ext uri="{FF2B5EF4-FFF2-40B4-BE49-F238E27FC236}">
                    <a16:creationId xmlns:a16="http://schemas.microsoft.com/office/drawing/2014/main" id="{22F2DC19-2069-5346-915C-BE1A926D416C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20" name="îṩľîḑê">
                  <a:extLst>
                    <a:ext uri="{FF2B5EF4-FFF2-40B4-BE49-F238E27FC236}">
                      <a16:creationId xmlns:a16="http://schemas.microsoft.com/office/drawing/2014/main" id="{FE3DB936-91B2-2141-828C-E229799567BD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îṩḷîde">
                  <a:extLst>
                    <a:ext uri="{FF2B5EF4-FFF2-40B4-BE49-F238E27FC236}">
                      <a16:creationId xmlns:a16="http://schemas.microsoft.com/office/drawing/2014/main" id="{28E78463-2413-8041-96B6-80CE0C04FA0F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îṣḻîḑê">
                  <a:extLst>
                    <a:ext uri="{FF2B5EF4-FFF2-40B4-BE49-F238E27FC236}">
                      <a16:creationId xmlns:a16="http://schemas.microsoft.com/office/drawing/2014/main" id="{4C2BBE73-6AE9-9242-87EA-A93638EC119C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ïṥlíḑê">
                  <a:extLst>
                    <a:ext uri="{FF2B5EF4-FFF2-40B4-BE49-F238E27FC236}">
                      <a16:creationId xmlns:a16="http://schemas.microsoft.com/office/drawing/2014/main" id="{0A52D05C-BBF6-FF4C-9BF9-75476B98E0A1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îş1íḋe">
                  <a:extLst>
                    <a:ext uri="{FF2B5EF4-FFF2-40B4-BE49-F238E27FC236}">
                      <a16:creationId xmlns:a16="http://schemas.microsoft.com/office/drawing/2014/main" id="{3EEB9FE5-50DA-DE46-AF80-0A6B9B968480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îş1ïḋe">
                  <a:extLst>
                    <a:ext uri="{FF2B5EF4-FFF2-40B4-BE49-F238E27FC236}">
                      <a16:creationId xmlns:a16="http://schemas.microsoft.com/office/drawing/2014/main" id="{087A541E-3726-A646-ADEF-23D360B6D60B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íšlídè">
                  <a:extLst>
                    <a:ext uri="{FF2B5EF4-FFF2-40B4-BE49-F238E27FC236}">
                      <a16:creationId xmlns:a16="http://schemas.microsoft.com/office/drawing/2014/main" id="{73B30903-C873-4B4F-83AB-889689A45C0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îṣḻîďe">
                  <a:extLst>
                    <a:ext uri="{FF2B5EF4-FFF2-40B4-BE49-F238E27FC236}">
                      <a16:creationId xmlns:a16="http://schemas.microsoft.com/office/drawing/2014/main" id="{B68610B5-384A-5444-B88F-376C4FA8D0CF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íŝḻiḋè">
                  <a:extLst>
                    <a:ext uri="{FF2B5EF4-FFF2-40B4-BE49-F238E27FC236}">
                      <a16:creationId xmlns:a16="http://schemas.microsoft.com/office/drawing/2014/main" id="{3A82AD56-1966-EA4B-B3F8-EB7D1DEA3749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î$ḷíďé">
                  <a:extLst>
                    <a:ext uri="{FF2B5EF4-FFF2-40B4-BE49-F238E27FC236}">
                      <a16:creationId xmlns:a16="http://schemas.microsoft.com/office/drawing/2014/main" id="{54933003-85C3-2C47-A9C4-65A81F207613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îṡlîďe">
                  <a:extLst>
                    <a:ext uri="{FF2B5EF4-FFF2-40B4-BE49-F238E27FC236}">
                      <a16:creationId xmlns:a16="http://schemas.microsoft.com/office/drawing/2014/main" id="{1BECEAB7-248B-AA42-8908-DD607D3714D2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ïşľîḍé">
                  <a:extLst>
                    <a:ext uri="{FF2B5EF4-FFF2-40B4-BE49-F238E27FC236}">
                      <a16:creationId xmlns:a16="http://schemas.microsoft.com/office/drawing/2014/main" id="{98AA2EBD-24E5-A04C-9C30-DEBA2868347A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îṩľîďe">
                  <a:extLst>
                    <a:ext uri="{FF2B5EF4-FFF2-40B4-BE49-F238E27FC236}">
                      <a16:creationId xmlns:a16="http://schemas.microsoft.com/office/drawing/2014/main" id="{BEF1C259-B328-A949-B6F6-33D71AD47955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3" name="iS1idè">
                  <a:extLst>
                    <a:ext uri="{FF2B5EF4-FFF2-40B4-BE49-F238E27FC236}">
                      <a16:creationId xmlns:a16="http://schemas.microsoft.com/office/drawing/2014/main" id="{DAD97B4D-4863-4840-A6AA-02D65D81444F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iṣḷîḋe">
                  <a:extLst>
                    <a:ext uri="{FF2B5EF4-FFF2-40B4-BE49-F238E27FC236}">
                      <a16:creationId xmlns:a16="http://schemas.microsoft.com/office/drawing/2014/main" id="{0D072254-4A39-7448-89AB-C9BE271F54F5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0CFD86C3-D3BD-5A45-AFAA-B017729B5CCB}"/>
              </a:ext>
            </a:extLst>
          </p:cNvPr>
          <p:cNvSpPr/>
          <p:nvPr userDrawn="1"/>
        </p:nvSpPr>
        <p:spPr>
          <a:xfrm>
            <a:off x="12014027" y="0"/>
            <a:ext cx="17797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7" name="图片占位符 216">
            <a:extLst>
              <a:ext uri="{FF2B5EF4-FFF2-40B4-BE49-F238E27FC236}">
                <a16:creationId xmlns:a16="http://schemas.microsoft.com/office/drawing/2014/main" id="{FC1A53E1-F500-2A47-9693-5E1D08EA65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16864" y="0"/>
            <a:ext cx="4097163" cy="6858000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218" name="任意形状 217">
            <a:extLst>
              <a:ext uri="{FF2B5EF4-FFF2-40B4-BE49-F238E27FC236}">
                <a16:creationId xmlns:a16="http://schemas.microsoft.com/office/drawing/2014/main" id="{DB9E50D0-EECC-9D4D-A33E-D6F4CDB03DBB}"/>
              </a:ext>
            </a:extLst>
          </p:cNvPr>
          <p:cNvSpPr/>
          <p:nvPr userDrawn="1"/>
        </p:nvSpPr>
        <p:spPr>
          <a:xfrm>
            <a:off x="7812540" y="-86497"/>
            <a:ext cx="4270127" cy="7027086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4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结尾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形状 36">
            <a:extLst>
              <a:ext uri="{FF2B5EF4-FFF2-40B4-BE49-F238E27FC236}">
                <a16:creationId xmlns:a16="http://schemas.microsoft.com/office/drawing/2014/main" id="{094E4669-55C5-874C-A68C-6E431CC09A50}"/>
              </a:ext>
            </a:extLst>
          </p:cNvPr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967008-B1EA-FB4D-BE8C-1B260FCAE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2357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BD1B-5FE0-BB47-841B-610A98482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235700"/>
            <a:ext cx="2905340" cy="365125"/>
          </a:xfrm>
          <a:prstGeom prst="rect">
            <a:avLst/>
          </a:prstGeom>
        </p:spPr>
        <p:txBody>
          <a:bodyPr/>
          <a:lstStyle/>
          <a:p>
            <a:fld id="{DA0C4C2A-0013-4D0D-BA0B-DE308E4209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3" name="日期占位符 3">
            <a:extLst>
              <a:ext uri="{FF2B5EF4-FFF2-40B4-BE49-F238E27FC236}">
                <a16:creationId xmlns:a16="http://schemas.microsoft.com/office/drawing/2014/main" id="{7668A64A-6352-BF40-9190-08C653062FA3}"/>
              </a:ext>
            </a:extLst>
          </p:cNvPr>
          <p:cNvSpPr txBox="1">
            <a:spLocks/>
          </p:cNvSpPr>
          <p:nvPr userDrawn="1"/>
        </p:nvSpPr>
        <p:spPr>
          <a:xfrm>
            <a:off x="803274" y="6235699"/>
            <a:ext cx="29210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自强、弘毅、求是、拓新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5604C697-5F9B-7147-A35C-C3337DB17A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632200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 dirty="0"/>
          </a:p>
        </p:txBody>
      </p:sp>
      <p:grpSp>
        <p:nvGrpSpPr>
          <p:cNvPr id="7" name="íşḷïḑe">
            <a:extLst>
              <a:ext uri="{FF2B5EF4-FFF2-40B4-BE49-F238E27FC236}">
                <a16:creationId xmlns:a16="http://schemas.microsoft.com/office/drawing/2014/main" id="{551A2C21-7BC3-2844-AD24-639AA1B991C7}"/>
              </a:ext>
            </a:extLst>
          </p:cNvPr>
          <p:cNvGrpSpPr/>
          <p:nvPr userDrawn="1"/>
        </p:nvGrpSpPr>
        <p:grpSpPr>
          <a:xfrm>
            <a:off x="10318826" y="6251198"/>
            <a:ext cx="1054401" cy="383497"/>
            <a:chOff x="4412452" y="3106738"/>
            <a:chExt cx="2312689" cy="841148"/>
          </a:xfrm>
        </p:grpSpPr>
        <p:grpSp>
          <p:nvGrpSpPr>
            <p:cNvPr id="8" name="îṥľíḑé">
              <a:extLst>
                <a:ext uri="{FF2B5EF4-FFF2-40B4-BE49-F238E27FC236}">
                  <a16:creationId xmlns:a16="http://schemas.microsoft.com/office/drawing/2014/main" id="{C51606D5-1DA6-BD45-B8C8-7E6CFBC75244}"/>
                </a:ext>
              </a:extLst>
            </p:cNvPr>
            <p:cNvGrpSpPr/>
            <p:nvPr/>
          </p:nvGrpSpPr>
          <p:grpSpPr>
            <a:xfrm>
              <a:off x="4422776" y="3106738"/>
              <a:ext cx="2293937" cy="617538"/>
              <a:chOff x="4422776" y="3106738"/>
              <a:chExt cx="2293937" cy="617538"/>
            </a:xfrm>
          </p:grpSpPr>
          <p:sp>
            <p:nvSpPr>
              <p:cNvPr id="26" name="išḻiḑé">
                <a:extLst>
                  <a:ext uri="{FF2B5EF4-FFF2-40B4-BE49-F238E27FC236}">
                    <a16:creationId xmlns:a16="http://schemas.microsoft.com/office/drawing/2014/main" id="{8F64C362-AB13-2D4F-964A-F833BCA38962}"/>
                  </a:ext>
                </a:extLst>
              </p:cNvPr>
              <p:cNvSpPr/>
              <p:nvPr/>
            </p:nvSpPr>
            <p:spPr bwMode="auto">
              <a:xfrm>
                <a:off x="4811713" y="3200400"/>
                <a:ext cx="49213" cy="100013"/>
              </a:xfrm>
              <a:custGeom>
                <a:avLst/>
                <a:gdLst>
                  <a:gd name="T0" fmla="*/ 0 w 15"/>
                  <a:gd name="T1" fmla="*/ 1 h 30"/>
                  <a:gd name="T2" fmla="*/ 1 w 15"/>
                  <a:gd name="T3" fmla="*/ 12 h 30"/>
                  <a:gd name="T4" fmla="*/ 0 w 15"/>
                  <a:gd name="T5" fmla="*/ 21 h 30"/>
                  <a:gd name="T6" fmla="*/ 2 w 15"/>
                  <a:gd name="T7" fmla="*/ 28 h 30"/>
                  <a:gd name="T8" fmla="*/ 7 w 15"/>
                  <a:gd name="T9" fmla="*/ 30 h 30"/>
                  <a:gd name="T10" fmla="*/ 12 w 15"/>
                  <a:gd name="T11" fmla="*/ 26 h 30"/>
                  <a:gd name="T12" fmla="*/ 15 w 15"/>
                  <a:gd name="T13" fmla="*/ 18 h 30"/>
                  <a:gd name="T14" fmla="*/ 3 w 15"/>
                  <a:gd name="T15" fmla="*/ 0 h 30"/>
                  <a:gd name="T16" fmla="*/ 0 w 15"/>
                  <a:gd name="T17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30">
                    <a:moveTo>
                      <a:pt x="0" y="1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8"/>
                      <a:pt x="0" y="21"/>
                    </a:cubicBezTo>
                    <a:cubicBezTo>
                      <a:pt x="0" y="24"/>
                      <a:pt x="2" y="25"/>
                      <a:pt x="2" y="2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27"/>
                      <a:pt x="10" y="29"/>
                      <a:pt x="12" y="26"/>
                    </a:cubicBezTo>
                    <a:cubicBezTo>
                      <a:pt x="14" y="23"/>
                      <a:pt x="14" y="21"/>
                      <a:pt x="15" y="18"/>
                    </a:cubicBezTo>
                    <a:cubicBezTo>
                      <a:pt x="12" y="7"/>
                      <a:pt x="13" y="5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ṥľíďè">
                <a:extLst>
                  <a:ext uri="{FF2B5EF4-FFF2-40B4-BE49-F238E27FC236}">
                    <a16:creationId xmlns:a16="http://schemas.microsoft.com/office/drawing/2014/main" id="{069010C8-8EBD-A442-A825-477F22862F1A}"/>
                  </a:ext>
                </a:extLst>
              </p:cNvPr>
              <p:cNvSpPr/>
              <p:nvPr/>
            </p:nvSpPr>
            <p:spPr bwMode="auto">
              <a:xfrm>
                <a:off x="5221288" y="3184525"/>
                <a:ext cx="36513" cy="122238"/>
              </a:xfrm>
              <a:custGeom>
                <a:avLst/>
                <a:gdLst>
                  <a:gd name="T0" fmla="*/ 0 w 11"/>
                  <a:gd name="T1" fmla="*/ 3 h 37"/>
                  <a:gd name="T2" fmla="*/ 2 w 11"/>
                  <a:gd name="T3" fmla="*/ 14 h 37"/>
                  <a:gd name="T4" fmla="*/ 0 w 11"/>
                  <a:gd name="T5" fmla="*/ 33 h 37"/>
                  <a:gd name="T6" fmla="*/ 0 w 11"/>
                  <a:gd name="T7" fmla="*/ 36 h 37"/>
                  <a:gd name="T8" fmla="*/ 2 w 11"/>
                  <a:gd name="T9" fmla="*/ 37 h 37"/>
                  <a:gd name="T10" fmla="*/ 8 w 11"/>
                  <a:gd name="T11" fmla="*/ 27 h 37"/>
                  <a:gd name="T12" fmla="*/ 11 w 11"/>
                  <a:gd name="T13" fmla="*/ 17 h 37"/>
                  <a:gd name="T14" fmla="*/ 11 w 11"/>
                  <a:gd name="T15" fmla="*/ 15 h 37"/>
                  <a:gd name="T16" fmla="*/ 7 w 11"/>
                  <a:gd name="T17" fmla="*/ 2 h 37"/>
                  <a:gd name="T18" fmla="*/ 2 w 11"/>
                  <a:gd name="T19" fmla="*/ 0 h 37"/>
                  <a:gd name="T20" fmla="*/ 0 w 11"/>
                  <a:gd name="T21" fmla="*/ 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37">
                    <a:moveTo>
                      <a:pt x="0" y="3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0" y="27"/>
                      <a:pt x="0" y="3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6"/>
                      <a:pt x="1" y="37"/>
                      <a:pt x="2" y="37"/>
                    </a:cubicBezTo>
                    <a:cubicBezTo>
                      <a:pt x="3" y="37"/>
                      <a:pt x="7" y="28"/>
                      <a:pt x="8" y="27"/>
                    </a:cubicBezTo>
                    <a:cubicBezTo>
                      <a:pt x="9" y="24"/>
                      <a:pt x="11" y="21"/>
                      <a:pt x="11" y="17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7"/>
                      <a:pt x="8" y="7"/>
                      <a:pt x="7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ś1iḑe">
                <a:extLst>
                  <a:ext uri="{FF2B5EF4-FFF2-40B4-BE49-F238E27FC236}">
                    <a16:creationId xmlns:a16="http://schemas.microsoft.com/office/drawing/2014/main" id="{26D8B464-EBBC-3844-892A-F087C0FF5FA9}"/>
                  </a:ext>
                </a:extLst>
              </p:cNvPr>
              <p:cNvSpPr/>
              <p:nvPr/>
            </p:nvSpPr>
            <p:spPr bwMode="auto">
              <a:xfrm>
                <a:off x="4554538" y="3251200"/>
                <a:ext cx="119063" cy="58738"/>
              </a:xfrm>
              <a:custGeom>
                <a:avLst/>
                <a:gdLst>
                  <a:gd name="T0" fmla="*/ 0 w 36"/>
                  <a:gd name="T1" fmla="*/ 15 h 18"/>
                  <a:gd name="T2" fmla="*/ 2 w 36"/>
                  <a:gd name="T3" fmla="*/ 16 h 18"/>
                  <a:gd name="T4" fmla="*/ 13 w 36"/>
                  <a:gd name="T5" fmla="*/ 18 h 18"/>
                  <a:gd name="T6" fmla="*/ 16 w 36"/>
                  <a:gd name="T7" fmla="*/ 18 h 18"/>
                  <a:gd name="T8" fmla="*/ 22 w 36"/>
                  <a:gd name="T9" fmla="*/ 17 h 18"/>
                  <a:gd name="T10" fmla="*/ 23 w 36"/>
                  <a:gd name="T11" fmla="*/ 17 h 18"/>
                  <a:gd name="T12" fmla="*/ 30 w 36"/>
                  <a:gd name="T13" fmla="*/ 13 h 18"/>
                  <a:gd name="T14" fmla="*/ 36 w 36"/>
                  <a:gd name="T15" fmla="*/ 8 h 18"/>
                  <a:gd name="T16" fmla="*/ 36 w 36"/>
                  <a:gd name="T17" fmla="*/ 7 h 18"/>
                  <a:gd name="T18" fmla="*/ 36 w 36"/>
                  <a:gd name="T19" fmla="*/ 4 h 18"/>
                  <a:gd name="T20" fmla="*/ 32 w 36"/>
                  <a:gd name="T21" fmla="*/ 0 h 18"/>
                  <a:gd name="T22" fmla="*/ 24 w 36"/>
                  <a:gd name="T23" fmla="*/ 3 h 18"/>
                  <a:gd name="T24" fmla="*/ 16 w 36"/>
                  <a:gd name="T25" fmla="*/ 7 h 18"/>
                  <a:gd name="T26" fmla="*/ 0 w 36"/>
                  <a:gd name="T27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18">
                    <a:moveTo>
                      <a:pt x="0" y="15"/>
                    </a:moveTo>
                    <a:cubicBezTo>
                      <a:pt x="1" y="16"/>
                      <a:pt x="1" y="16"/>
                      <a:pt x="2" y="16"/>
                    </a:cubicBezTo>
                    <a:cubicBezTo>
                      <a:pt x="6" y="16"/>
                      <a:pt x="9" y="18"/>
                      <a:pt x="13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6"/>
                      <a:pt x="28" y="14"/>
                      <a:pt x="30" y="13"/>
                    </a:cubicBezTo>
                    <a:cubicBezTo>
                      <a:pt x="34" y="11"/>
                      <a:pt x="33" y="10"/>
                      <a:pt x="36" y="8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1"/>
                      <a:pt x="33" y="2"/>
                      <a:pt x="32" y="0"/>
                    </a:cubicBezTo>
                    <a:cubicBezTo>
                      <a:pt x="29" y="1"/>
                      <a:pt x="27" y="1"/>
                      <a:pt x="24" y="3"/>
                    </a:cubicBezTo>
                    <a:cubicBezTo>
                      <a:pt x="21" y="4"/>
                      <a:pt x="19" y="6"/>
                      <a:pt x="16" y="7"/>
                    </a:cubicBezTo>
                    <a:cubicBezTo>
                      <a:pt x="11" y="11"/>
                      <a:pt x="4" y="10"/>
                      <a:pt x="0" y="1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ṩ1iḋè">
                <a:extLst>
                  <a:ext uri="{FF2B5EF4-FFF2-40B4-BE49-F238E27FC236}">
                    <a16:creationId xmlns:a16="http://schemas.microsoft.com/office/drawing/2014/main" id="{A7C40DB4-43F1-9842-BE27-4F760A531CA4}"/>
                  </a:ext>
                </a:extLst>
              </p:cNvPr>
              <p:cNvSpPr/>
              <p:nvPr/>
            </p:nvSpPr>
            <p:spPr bwMode="auto">
              <a:xfrm>
                <a:off x="6359526" y="3263900"/>
                <a:ext cx="93663" cy="139700"/>
              </a:xfrm>
              <a:custGeom>
                <a:avLst/>
                <a:gdLst>
                  <a:gd name="T0" fmla="*/ 15 w 28"/>
                  <a:gd name="T1" fmla="*/ 1 h 42"/>
                  <a:gd name="T2" fmla="*/ 6 w 28"/>
                  <a:gd name="T3" fmla="*/ 11 h 42"/>
                  <a:gd name="T4" fmla="*/ 6 w 28"/>
                  <a:gd name="T5" fmla="*/ 13 h 42"/>
                  <a:gd name="T6" fmla="*/ 5 w 28"/>
                  <a:gd name="T7" fmla="*/ 16 h 42"/>
                  <a:gd name="T8" fmla="*/ 6 w 28"/>
                  <a:gd name="T9" fmla="*/ 20 h 42"/>
                  <a:gd name="T10" fmla="*/ 6 w 28"/>
                  <a:gd name="T11" fmla="*/ 21 h 42"/>
                  <a:gd name="T12" fmla="*/ 0 w 28"/>
                  <a:gd name="T13" fmla="*/ 38 h 42"/>
                  <a:gd name="T14" fmla="*/ 0 w 28"/>
                  <a:gd name="T15" fmla="*/ 41 h 42"/>
                  <a:gd name="T16" fmla="*/ 3 w 28"/>
                  <a:gd name="T17" fmla="*/ 42 h 42"/>
                  <a:gd name="T18" fmla="*/ 9 w 28"/>
                  <a:gd name="T19" fmla="*/ 32 h 42"/>
                  <a:gd name="T20" fmla="*/ 12 w 28"/>
                  <a:gd name="T21" fmla="*/ 26 h 42"/>
                  <a:gd name="T22" fmla="*/ 14 w 28"/>
                  <a:gd name="T23" fmla="*/ 26 h 42"/>
                  <a:gd name="T24" fmla="*/ 20 w 28"/>
                  <a:gd name="T25" fmla="*/ 26 h 42"/>
                  <a:gd name="T26" fmla="*/ 28 w 28"/>
                  <a:gd name="T27" fmla="*/ 14 h 42"/>
                  <a:gd name="T28" fmla="*/ 28 w 28"/>
                  <a:gd name="T29" fmla="*/ 6 h 42"/>
                  <a:gd name="T30" fmla="*/ 28 w 28"/>
                  <a:gd name="T31" fmla="*/ 5 h 42"/>
                  <a:gd name="T32" fmla="*/ 27 w 28"/>
                  <a:gd name="T33" fmla="*/ 3 h 42"/>
                  <a:gd name="T34" fmla="*/ 26 w 28"/>
                  <a:gd name="T35" fmla="*/ 3 h 42"/>
                  <a:gd name="T36" fmla="*/ 24 w 28"/>
                  <a:gd name="T37" fmla="*/ 3 h 42"/>
                  <a:gd name="T38" fmla="*/ 23 w 28"/>
                  <a:gd name="T39" fmla="*/ 3 h 42"/>
                  <a:gd name="T40" fmla="*/ 20 w 28"/>
                  <a:gd name="T41" fmla="*/ 0 h 42"/>
                  <a:gd name="T42" fmla="*/ 15 w 28"/>
                  <a:gd name="T43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2">
                    <a:moveTo>
                      <a:pt x="15" y="1"/>
                    </a:moveTo>
                    <a:cubicBezTo>
                      <a:pt x="15" y="10"/>
                      <a:pt x="8" y="6"/>
                      <a:pt x="6" y="11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4"/>
                      <a:pt x="5" y="14"/>
                      <a:pt x="5" y="16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9"/>
                      <a:pt x="0" y="31"/>
                      <a:pt x="0" y="3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" y="42"/>
                      <a:pt x="2" y="42"/>
                      <a:pt x="3" y="42"/>
                    </a:cubicBezTo>
                    <a:cubicBezTo>
                      <a:pt x="7" y="42"/>
                      <a:pt x="9" y="36"/>
                      <a:pt x="9" y="32"/>
                    </a:cubicBezTo>
                    <a:cubicBezTo>
                      <a:pt x="9" y="29"/>
                      <a:pt x="10" y="26"/>
                      <a:pt x="12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4" y="24"/>
                      <a:pt x="28" y="21"/>
                      <a:pt x="28" y="1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ṩlïḓè">
                <a:extLst>
                  <a:ext uri="{FF2B5EF4-FFF2-40B4-BE49-F238E27FC236}">
                    <a16:creationId xmlns:a16="http://schemas.microsoft.com/office/drawing/2014/main" id="{B70DB39A-8862-6C46-BE57-F40D060F594D}"/>
                  </a:ext>
                </a:extLst>
              </p:cNvPr>
              <p:cNvSpPr/>
              <p:nvPr/>
            </p:nvSpPr>
            <p:spPr bwMode="auto">
              <a:xfrm>
                <a:off x="5826126" y="3273425"/>
                <a:ext cx="223838" cy="293688"/>
              </a:xfrm>
              <a:custGeom>
                <a:avLst/>
                <a:gdLst>
                  <a:gd name="T0" fmla="*/ 38 w 68"/>
                  <a:gd name="T1" fmla="*/ 16 h 88"/>
                  <a:gd name="T2" fmla="*/ 40 w 68"/>
                  <a:gd name="T3" fmla="*/ 5 h 88"/>
                  <a:gd name="T4" fmla="*/ 36 w 68"/>
                  <a:gd name="T5" fmla="*/ 1 h 88"/>
                  <a:gd name="T6" fmla="*/ 36 w 68"/>
                  <a:gd name="T7" fmla="*/ 1 h 88"/>
                  <a:gd name="T8" fmla="*/ 33 w 68"/>
                  <a:gd name="T9" fmla="*/ 0 h 88"/>
                  <a:gd name="T10" fmla="*/ 24 w 68"/>
                  <a:gd name="T11" fmla="*/ 7 h 88"/>
                  <a:gd name="T12" fmla="*/ 24 w 68"/>
                  <a:gd name="T13" fmla="*/ 8 h 88"/>
                  <a:gd name="T14" fmla="*/ 26 w 68"/>
                  <a:gd name="T15" fmla="*/ 18 h 88"/>
                  <a:gd name="T16" fmla="*/ 27 w 68"/>
                  <a:gd name="T17" fmla="*/ 28 h 88"/>
                  <a:gd name="T18" fmla="*/ 27 w 68"/>
                  <a:gd name="T19" fmla="*/ 39 h 88"/>
                  <a:gd name="T20" fmla="*/ 16 w 68"/>
                  <a:gd name="T21" fmla="*/ 48 h 88"/>
                  <a:gd name="T22" fmla="*/ 7 w 68"/>
                  <a:gd name="T23" fmla="*/ 49 h 88"/>
                  <a:gd name="T24" fmla="*/ 5 w 68"/>
                  <a:gd name="T25" fmla="*/ 49 h 88"/>
                  <a:gd name="T26" fmla="*/ 4 w 68"/>
                  <a:gd name="T27" fmla="*/ 49 h 88"/>
                  <a:gd name="T28" fmla="*/ 0 w 68"/>
                  <a:gd name="T29" fmla="*/ 54 h 88"/>
                  <a:gd name="T30" fmla="*/ 5 w 68"/>
                  <a:gd name="T31" fmla="*/ 60 h 88"/>
                  <a:gd name="T32" fmla="*/ 11 w 68"/>
                  <a:gd name="T33" fmla="*/ 60 h 88"/>
                  <a:gd name="T34" fmla="*/ 13 w 68"/>
                  <a:gd name="T35" fmla="*/ 59 h 88"/>
                  <a:gd name="T36" fmla="*/ 20 w 68"/>
                  <a:gd name="T37" fmla="*/ 66 h 88"/>
                  <a:gd name="T38" fmla="*/ 17 w 68"/>
                  <a:gd name="T39" fmla="*/ 72 h 88"/>
                  <a:gd name="T40" fmla="*/ 13 w 68"/>
                  <a:gd name="T41" fmla="*/ 76 h 88"/>
                  <a:gd name="T42" fmla="*/ 2 w 68"/>
                  <a:gd name="T43" fmla="*/ 82 h 88"/>
                  <a:gd name="T44" fmla="*/ 2 w 68"/>
                  <a:gd name="T45" fmla="*/ 83 h 88"/>
                  <a:gd name="T46" fmla="*/ 2 w 68"/>
                  <a:gd name="T47" fmla="*/ 87 h 88"/>
                  <a:gd name="T48" fmla="*/ 4 w 68"/>
                  <a:gd name="T49" fmla="*/ 88 h 88"/>
                  <a:gd name="T50" fmla="*/ 25 w 68"/>
                  <a:gd name="T51" fmla="*/ 77 h 88"/>
                  <a:gd name="T52" fmla="*/ 31 w 68"/>
                  <a:gd name="T53" fmla="*/ 69 h 88"/>
                  <a:gd name="T54" fmla="*/ 40 w 68"/>
                  <a:gd name="T55" fmla="*/ 63 h 88"/>
                  <a:gd name="T56" fmla="*/ 52 w 68"/>
                  <a:gd name="T57" fmla="*/ 70 h 88"/>
                  <a:gd name="T58" fmla="*/ 48 w 68"/>
                  <a:gd name="T59" fmla="*/ 79 h 88"/>
                  <a:gd name="T60" fmla="*/ 59 w 68"/>
                  <a:gd name="T61" fmla="*/ 81 h 88"/>
                  <a:gd name="T62" fmla="*/ 68 w 68"/>
                  <a:gd name="T63" fmla="*/ 71 h 88"/>
                  <a:gd name="T64" fmla="*/ 59 w 68"/>
                  <a:gd name="T65" fmla="*/ 62 h 88"/>
                  <a:gd name="T66" fmla="*/ 44 w 68"/>
                  <a:gd name="T67" fmla="*/ 60 h 88"/>
                  <a:gd name="T68" fmla="*/ 42 w 68"/>
                  <a:gd name="T69" fmla="*/ 60 h 88"/>
                  <a:gd name="T70" fmla="*/ 36 w 68"/>
                  <a:gd name="T71" fmla="*/ 53 h 88"/>
                  <a:gd name="T72" fmla="*/ 48 w 68"/>
                  <a:gd name="T73" fmla="*/ 42 h 88"/>
                  <a:gd name="T74" fmla="*/ 59 w 68"/>
                  <a:gd name="T75" fmla="*/ 32 h 88"/>
                  <a:gd name="T76" fmla="*/ 59 w 68"/>
                  <a:gd name="T77" fmla="*/ 30 h 88"/>
                  <a:gd name="T78" fmla="*/ 59 w 68"/>
                  <a:gd name="T79" fmla="*/ 29 h 88"/>
                  <a:gd name="T80" fmla="*/ 54 w 68"/>
                  <a:gd name="T81" fmla="*/ 26 h 88"/>
                  <a:gd name="T82" fmla="*/ 51 w 68"/>
                  <a:gd name="T83" fmla="*/ 27 h 88"/>
                  <a:gd name="T84" fmla="*/ 50 w 68"/>
                  <a:gd name="T85" fmla="*/ 27 h 88"/>
                  <a:gd name="T86" fmla="*/ 41 w 68"/>
                  <a:gd name="T87" fmla="*/ 33 h 88"/>
                  <a:gd name="T88" fmla="*/ 38 w 68"/>
                  <a:gd name="T89" fmla="*/ 28 h 88"/>
                  <a:gd name="T90" fmla="*/ 38 w 68"/>
                  <a:gd name="T91" fmla="*/ 27 h 88"/>
                  <a:gd name="T92" fmla="*/ 38 w 68"/>
                  <a:gd name="T93" fmla="*/ 1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88">
                    <a:moveTo>
                      <a:pt x="38" y="16"/>
                    </a:moveTo>
                    <a:cubicBezTo>
                      <a:pt x="39" y="11"/>
                      <a:pt x="40" y="9"/>
                      <a:pt x="40" y="5"/>
                    </a:cubicBezTo>
                    <a:cubicBezTo>
                      <a:pt x="40" y="3"/>
                      <a:pt x="38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4" y="1"/>
                      <a:pt x="34" y="1"/>
                      <a:pt x="33" y="0"/>
                    </a:cubicBezTo>
                    <a:cubicBezTo>
                      <a:pt x="28" y="3"/>
                      <a:pt x="28" y="1"/>
                      <a:pt x="24" y="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2"/>
                      <a:pt x="26" y="14"/>
                      <a:pt x="26" y="1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45"/>
                      <a:pt x="22" y="48"/>
                      <a:pt x="16" y="48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2" y="50"/>
                      <a:pt x="0" y="51"/>
                      <a:pt x="0" y="54"/>
                    </a:cubicBezTo>
                    <a:cubicBezTo>
                      <a:pt x="0" y="56"/>
                      <a:pt x="3" y="60"/>
                      <a:pt x="5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2" y="60"/>
                      <a:pt x="12" y="60"/>
                      <a:pt x="13" y="59"/>
                    </a:cubicBezTo>
                    <a:cubicBezTo>
                      <a:pt x="17" y="62"/>
                      <a:pt x="17" y="60"/>
                      <a:pt x="20" y="66"/>
                    </a:cubicBezTo>
                    <a:cubicBezTo>
                      <a:pt x="18" y="69"/>
                      <a:pt x="20" y="68"/>
                      <a:pt x="17" y="72"/>
                    </a:cubicBezTo>
                    <a:cubicBezTo>
                      <a:pt x="15" y="73"/>
                      <a:pt x="15" y="75"/>
                      <a:pt x="13" y="76"/>
                    </a:cubicBezTo>
                    <a:cubicBezTo>
                      <a:pt x="8" y="79"/>
                      <a:pt x="7" y="80"/>
                      <a:pt x="2" y="82"/>
                    </a:cubicBezTo>
                    <a:cubicBezTo>
                      <a:pt x="2" y="83"/>
                      <a:pt x="2" y="83"/>
                      <a:pt x="2" y="83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4" y="87"/>
                      <a:pt x="3" y="88"/>
                      <a:pt x="4" y="88"/>
                    </a:cubicBezTo>
                    <a:cubicBezTo>
                      <a:pt x="13" y="88"/>
                      <a:pt x="20" y="82"/>
                      <a:pt x="25" y="77"/>
                    </a:cubicBezTo>
                    <a:cubicBezTo>
                      <a:pt x="26" y="76"/>
                      <a:pt x="30" y="71"/>
                      <a:pt x="31" y="69"/>
                    </a:cubicBezTo>
                    <a:cubicBezTo>
                      <a:pt x="33" y="65"/>
                      <a:pt x="35" y="63"/>
                      <a:pt x="40" y="63"/>
                    </a:cubicBezTo>
                    <a:cubicBezTo>
                      <a:pt x="45" y="63"/>
                      <a:pt x="49" y="67"/>
                      <a:pt x="52" y="70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50" y="79"/>
                      <a:pt x="58" y="81"/>
                      <a:pt x="59" y="81"/>
                    </a:cubicBezTo>
                    <a:cubicBezTo>
                      <a:pt x="65" y="81"/>
                      <a:pt x="67" y="76"/>
                      <a:pt x="68" y="71"/>
                    </a:cubicBezTo>
                    <a:cubicBezTo>
                      <a:pt x="67" y="65"/>
                      <a:pt x="63" y="64"/>
                      <a:pt x="59" y="62"/>
                    </a:cubicBezTo>
                    <a:cubicBezTo>
                      <a:pt x="53" y="59"/>
                      <a:pt x="51" y="60"/>
                      <a:pt x="44" y="60"/>
                    </a:cubicBezTo>
                    <a:cubicBezTo>
                      <a:pt x="43" y="60"/>
                      <a:pt x="43" y="60"/>
                      <a:pt x="42" y="60"/>
                    </a:cubicBezTo>
                    <a:cubicBezTo>
                      <a:pt x="40" y="59"/>
                      <a:pt x="36" y="56"/>
                      <a:pt x="36" y="53"/>
                    </a:cubicBezTo>
                    <a:cubicBezTo>
                      <a:pt x="36" y="51"/>
                      <a:pt x="45" y="44"/>
                      <a:pt x="48" y="42"/>
                    </a:cubicBezTo>
                    <a:cubicBezTo>
                      <a:pt x="50" y="41"/>
                      <a:pt x="59" y="34"/>
                      <a:pt x="59" y="32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3" y="27"/>
                      <a:pt x="53" y="27"/>
                      <a:pt x="51" y="2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6" y="32"/>
                      <a:pt x="46" y="30"/>
                      <a:pt x="41" y="33"/>
                    </a:cubicBezTo>
                    <a:cubicBezTo>
                      <a:pt x="40" y="31"/>
                      <a:pt x="39" y="30"/>
                      <a:pt x="38" y="28"/>
                    </a:cubicBezTo>
                    <a:cubicBezTo>
                      <a:pt x="38" y="27"/>
                      <a:pt x="38" y="27"/>
                      <a:pt x="38" y="27"/>
                    </a:cubicBez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ḷïďè">
                <a:extLst>
                  <a:ext uri="{FF2B5EF4-FFF2-40B4-BE49-F238E27FC236}">
                    <a16:creationId xmlns:a16="http://schemas.microsoft.com/office/drawing/2014/main" id="{1C6B6F8D-7704-0F47-9810-D4D89FFF6192}"/>
                  </a:ext>
                </a:extLst>
              </p:cNvPr>
              <p:cNvSpPr/>
              <p:nvPr/>
            </p:nvSpPr>
            <p:spPr bwMode="auto">
              <a:xfrm>
                <a:off x="4518026" y="3506788"/>
                <a:ext cx="53975" cy="71438"/>
              </a:xfrm>
              <a:custGeom>
                <a:avLst/>
                <a:gdLst>
                  <a:gd name="T0" fmla="*/ 14 w 16"/>
                  <a:gd name="T1" fmla="*/ 17 h 21"/>
                  <a:gd name="T2" fmla="*/ 16 w 16"/>
                  <a:gd name="T3" fmla="*/ 12 h 21"/>
                  <a:gd name="T4" fmla="*/ 11 w 16"/>
                  <a:gd name="T5" fmla="*/ 5 h 21"/>
                  <a:gd name="T6" fmla="*/ 5 w 16"/>
                  <a:gd name="T7" fmla="*/ 0 h 21"/>
                  <a:gd name="T8" fmla="*/ 2 w 16"/>
                  <a:gd name="T9" fmla="*/ 4 h 21"/>
                  <a:gd name="T10" fmla="*/ 2 w 16"/>
                  <a:gd name="T11" fmla="*/ 5 h 21"/>
                  <a:gd name="T12" fmla="*/ 2 w 16"/>
                  <a:gd name="T13" fmla="*/ 8 h 21"/>
                  <a:gd name="T14" fmla="*/ 2 w 16"/>
                  <a:gd name="T15" fmla="*/ 9 h 21"/>
                  <a:gd name="T16" fmla="*/ 0 w 16"/>
                  <a:gd name="T17" fmla="*/ 17 h 21"/>
                  <a:gd name="T18" fmla="*/ 3 w 16"/>
                  <a:gd name="T19" fmla="*/ 21 h 21"/>
                  <a:gd name="T20" fmla="*/ 4 w 16"/>
                  <a:gd name="T21" fmla="*/ 21 h 21"/>
                  <a:gd name="T22" fmla="*/ 5 w 16"/>
                  <a:gd name="T23" fmla="*/ 21 h 21"/>
                  <a:gd name="T24" fmla="*/ 14 w 16"/>
                  <a:gd name="T25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1">
                    <a:moveTo>
                      <a:pt x="14" y="17"/>
                    </a:moveTo>
                    <a:cubicBezTo>
                      <a:pt x="14" y="15"/>
                      <a:pt x="16" y="13"/>
                      <a:pt x="16" y="12"/>
                    </a:cubicBezTo>
                    <a:cubicBezTo>
                      <a:pt x="16" y="11"/>
                      <a:pt x="12" y="7"/>
                      <a:pt x="11" y="5"/>
                    </a:cubicBezTo>
                    <a:cubicBezTo>
                      <a:pt x="11" y="3"/>
                      <a:pt x="8" y="0"/>
                      <a:pt x="5" y="0"/>
                    </a:cubicBezTo>
                    <a:cubicBezTo>
                      <a:pt x="4" y="0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1"/>
                      <a:pt x="0" y="14"/>
                      <a:pt x="0" y="17"/>
                    </a:cubicBezTo>
                    <a:cubicBezTo>
                      <a:pt x="0" y="19"/>
                      <a:pt x="1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7" y="21"/>
                      <a:pt x="11" y="17"/>
                      <a:pt x="14" y="17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ṧļîḓé">
                <a:extLst>
                  <a:ext uri="{FF2B5EF4-FFF2-40B4-BE49-F238E27FC236}">
                    <a16:creationId xmlns:a16="http://schemas.microsoft.com/office/drawing/2014/main" id="{8DECD175-6B48-5246-8E38-5E4924647259}"/>
                  </a:ext>
                </a:extLst>
              </p:cNvPr>
              <p:cNvSpPr/>
              <p:nvPr/>
            </p:nvSpPr>
            <p:spPr bwMode="auto">
              <a:xfrm>
                <a:off x="5319713" y="3133725"/>
                <a:ext cx="222250" cy="500063"/>
              </a:xfrm>
              <a:custGeom>
                <a:avLst/>
                <a:gdLst>
                  <a:gd name="T0" fmla="*/ 47 w 67"/>
                  <a:gd name="T1" fmla="*/ 96 h 150"/>
                  <a:gd name="T2" fmla="*/ 51 w 67"/>
                  <a:gd name="T3" fmla="*/ 96 h 150"/>
                  <a:gd name="T4" fmla="*/ 46 w 67"/>
                  <a:gd name="T5" fmla="*/ 114 h 150"/>
                  <a:gd name="T6" fmla="*/ 42 w 67"/>
                  <a:gd name="T7" fmla="*/ 113 h 150"/>
                  <a:gd name="T8" fmla="*/ 39 w 67"/>
                  <a:gd name="T9" fmla="*/ 108 h 150"/>
                  <a:gd name="T10" fmla="*/ 21 w 67"/>
                  <a:gd name="T11" fmla="*/ 78 h 150"/>
                  <a:gd name="T12" fmla="*/ 29 w 67"/>
                  <a:gd name="T13" fmla="*/ 73 h 150"/>
                  <a:gd name="T14" fmla="*/ 32 w 67"/>
                  <a:gd name="T15" fmla="*/ 74 h 150"/>
                  <a:gd name="T16" fmla="*/ 32 w 67"/>
                  <a:gd name="T17" fmla="*/ 77 h 150"/>
                  <a:gd name="T18" fmla="*/ 32 w 67"/>
                  <a:gd name="T19" fmla="*/ 79 h 150"/>
                  <a:gd name="T20" fmla="*/ 21 w 67"/>
                  <a:gd name="T21" fmla="*/ 78 h 150"/>
                  <a:gd name="T22" fmla="*/ 53 w 67"/>
                  <a:gd name="T23" fmla="*/ 118 h 150"/>
                  <a:gd name="T24" fmla="*/ 66 w 67"/>
                  <a:gd name="T25" fmla="*/ 108 h 150"/>
                  <a:gd name="T26" fmla="*/ 60 w 67"/>
                  <a:gd name="T27" fmla="*/ 98 h 150"/>
                  <a:gd name="T28" fmla="*/ 51 w 67"/>
                  <a:gd name="T29" fmla="*/ 82 h 150"/>
                  <a:gd name="T30" fmla="*/ 47 w 67"/>
                  <a:gd name="T31" fmla="*/ 71 h 150"/>
                  <a:gd name="T32" fmla="*/ 60 w 67"/>
                  <a:gd name="T33" fmla="*/ 58 h 150"/>
                  <a:gd name="T34" fmla="*/ 53 w 67"/>
                  <a:gd name="T35" fmla="*/ 52 h 150"/>
                  <a:gd name="T36" fmla="*/ 44 w 67"/>
                  <a:gd name="T37" fmla="*/ 50 h 150"/>
                  <a:gd name="T38" fmla="*/ 48 w 67"/>
                  <a:gd name="T39" fmla="*/ 38 h 150"/>
                  <a:gd name="T40" fmla="*/ 66 w 67"/>
                  <a:gd name="T41" fmla="*/ 17 h 150"/>
                  <a:gd name="T42" fmla="*/ 66 w 67"/>
                  <a:gd name="T43" fmla="*/ 13 h 150"/>
                  <a:gd name="T44" fmla="*/ 56 w 67"/>
                  <a:gd name="T45" fmla="*/ 1 h 150"/>
                  <a:gd name="T46" fmla="*/ 55 w 67"/>
                  <a:gd name="T47" fmla="*/ 7 h 150"/>
                  <a:gd name="T48" fmla="*/ 50 w 67"/>
                  <a:gd name="T49" fmla="*/ 18 h 150"/>
                  <a:gd name="T50" fmla="*/ 42 w 67"/>
                  <a:gd name="T51" fmla="*/ 15 h 150"/>
                  <a:gd name="T52" fmla="*/ 40 w 67"/>
                  <a:gd name="T53" fmla="*/ 15 h 150"/>
                  <a:gd name="T54" fmla="*/ 41 w 67"/>
                  <a:gd name="T55" fmla="*/ 26 h 150"/>
                  <a:gd name="T56" fmla="*/ 41 w 67"/>
                  <a:gd name="T57" fmla="*/ 30 h 150"/>
                  <a:gd name="T58" fmla="*/ 37 w 67"/>
                  <a:gd name="T59" fmla="*/ 33 h 150"/>
                  <a:gd name="T60" fmla="*/ 30 w 67"/>
                  <a:gd name="T61" fmla="*/ 29 h 150"/>
                  <a:gd name="T62" fmla="*/ 9 w 67"/>
                  <a:gd name="T63" fmla="*/ 50 h 150"/>
                  <a:gd name="T64" fmla="*/ 4 w 67"/>
                  <a:gd name="T65" fmla="*/ 59 h 150"/>
                  <a:gd name="T66" fmla="*/ 23 w 67"/>
                  <a:gd name="T67" fmla="*/ 51 h 150"/>
                  <a:gd name="T68" fmla="*/ 30 w 67"/>
                  <a:gd name="T69" fmla="*/ 58 h 150"/>
                  <a:gd name="T70" fmla="*/ 26 w 67"/>
                  <a:gd name="T71" fmla="*/ 65 h 150"/>
                  <a:gd name="T72" fmla="*/ 19 w 67"/>
                  <a:gd name="T73" fmla="*/ 64 h 150"/>
                  <a:gd name="T74" fmla="*/ 16 w 67"/>
                  <a:gd name="T75" fmla="*/ 67 h 150"/>
                  <a:gd name="T76" fmla="*/ 16 w 67"/>
                  <a:gd name="T77" fmla="*/ 72 h 150"/>
                  <a:gd name="T78" fmla="*/ 3 w 67"/>
                  <a:gd name="T79" fmla="*/ 105 h 150"/>
                  <a:gd name="T80" fmla="*/ 6 w 67"/>
                  <a:gd name="T81" fmla="*/ 110 h 150"/>
                  <a:gd name="T82" fmla="*/ 9 w 67"/>
                  <a:gd name="T83" fmla="*/ 111 h 150"/>
                  <a:gd name="T84" fmla="*/ 24 w 67"/>
                  <a:gd name="T85" fmla="*/ 89 h 150"/>
                  <a:gd name="T86" fmla="*/ 32 w 67"/>
                  <a:gd name="T87" fmla="*/ 93 h 150"/>
                  <a:gd name="T88" fmla="*/ 32 w 67"/>
                  <a:gd name="T89" fmla="*/ 96 h 150"/>
                  <a:gd name="T90" fmla="*/ 29 w 67"/>
                  <a:gd name="T91" fmla="*/ 113 h 150"/>
                  <a:gd name="T92" fmla="*/ 29 w 67"/>
                  <a:gd name="T93" fmla="*/ 115 h 150"/>
                  <a:gd name="T94" fmla="*/ 22 w 67"/>
                  <a:gd name="T95" fmla="*/ 122 h 150"/>
                  <a:gd name="T96" fmla="*/ 10 w 67"/>
                  <a:gd name="T97" fmla="*/ 124 h 150"/>
                  <a:gd name="T98" fmla="*/ 15 w 67"/>
                  <a:gd name="T99" fmla="*/ 144 h 150"/>
                  <a:gd name="T100" fmla="*/ 17 w 67"/>
                  <a:gd name="T101" fmla="*/ 150 h 150"/>
                  <a:gd name="T102" fmla="*/ 38 w 67"/>
                  <a:gd name="T103" fmla="*/ 125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" h="150">
                    <a:moveTo>
                      <a:pt x="39" y="107"/>
                    </a:moveTo>
                    <a:cubicBezTo>
                      <a:pt x="39" y="103"/>
                      <a:pt x="44" y="96"/>
                      <a:pt x="47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3" y="98"/>
                      <a:pt x="55" y="101"/>
                      <a:pt x="55" y="104"/>
                    </a:cubicBezTo>
                    <a:cubicBezTo>
                      <a:pt x="55" y="108"/>
                      <a:pt x="49" y="112"/>
                      <a:pt x="46" y="114"/>
                    </a:cubicBezTo>
                    <a:cubicBezTo>
                      <a:pt x="45" y="114"/>
                      <a:pt x="45" y="113"/>
                      <a:pt x="43" y="113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39" y="107"/>
                      <a:pt x="39" y="107"/>
                      <a:pt x="39" y="107"/>
                    </a:cubicBezTo>
                    <a:close/>
                    <a:moveTo>
                      <a:pt x="21" y="78"/>
                    </a:moveTo>
                    <a:cubicBezTo>
                      <a:pt x="21" y="77"/>
                      <a:pt x="25" y="73"/>
                      <a:pt x="26" y="73"/>
                    </a:cubicBezTo>
                    <a:cubicBezTo>
                      <a:pt x="27" y="73"/>
                      <a:pt x="27" y="73"/>
                      <a:pt x="29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2" y="77"/>
                      <a:pt x="32" y="77"/>
                      <a:pt x="32" y="77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2" y="79"/>
                      <a:pt x="32" y="79"/>
                      <a:pt x="32" y="79"/>
                    </a:cubicBezTo>
                    <a:cubicBezTo>
                      <a:pt x="31" y="82"/>
                      <a:pt x="29" y="83"/>
                      <a:pt x="25" y="83"/>
                    </a:cubicBezTo>
                    <a:cubicBezTo>
                      <a:pt x="23" y="83"/>
                      <a:pt x="21" y="81"/>
                      <a:pt x="21" y="78"/>
                    </a:cubicBezTo>
                    <a:close/>
                    <a:moveTo>
                      <a:pt x="38" y="125"/>
                    </a:moveTo>
                    <a:cubicBezTo>
                      <a:pt x="43" y="122"/>
                      <a:pt x="47" y="120"/>
                      <a:pt x="53" y="118"/>
                    </a:cubicBezTo>
                    <a:cubicBezTo>
                      <a:pt x="57" y="116"/>
                      <a:pt x="57" y="116"/>
                      <a:pt x="60" y="114"/>
                    </a:cubicBezTo>
                    <a:cubicBezTo>
                      <a:pt x="64" y="111"/>
                      <a:pt x="63" y="110"/>
                      <a:pt x="66" y="108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64" y="100"/>
                      <a:pt x="64" y="101"/>
                      <a:pt x="60" y="98"/>
                    </a:cubicBezTo>
                    <a:cubicBezTo>
                      <a:pt x="58" y="96"/>
                      <a:pt x="55" y="95"/>
                      <a:pt x="54" y="92"/>
                    </a:cubicBezTo>
                    <a:cubicBezTo>
                      <a:pt x="53" y="88"/>
                      <a:pt x="53" y="84"/>
                      <a:pt x="51" y="82"/>
                    </a:cubicBezTo>
                    <a:cubicBezTo>
                      <a:pt x="49" y="79"/>
                      <a:pt x="47" y="77"/>
                      <a:pt x="47" y="73"/>
                    </a:cubicBezTo>
                    <a:cubicBezTo>
                      <a:pt x="47" y="72"/>
                      <a:pt x="47" y="72"/>
                      <a:pt x="47" y="71"/>
                    </a:cubicBezTo>
                    <a:cubicBezTo>
                      <a:pt x="49" y="67"/>
                      <a:pt x="47" y="67"/>
                      <a:pt x="53" y="64"/>
                    </a:cubicBezTo>
                    <a:cubicBezTo>
                      <a:pt x="55" y="64"/>
                      <a:pt x="60" y="60"/>
                      <a:pt x="60" y="58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60" y="53"/>
                      <a:pt x="56" y="51"/>
                      <a:pt x="53" y="52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6" y="52"/>
                      <a:pt x="45" y="51"/>
                      <a:pt x="44" y="50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4"/>
                      <a:pt x="47" y="41"/>
                      <a:pt x="48" y="38"/>
                    </a:cubicBezTo>
                    <a:cubicBezTo>
                      <a:pt x="49" y="34"/>
                      <a:pt x="50" y="33"/>
                      <a:pt x="53" y="30"/>
                    </a:cubicBezTo>
                    <a:cubicBezTo>
                      <a:pt x="56" y="27"/>
                      <a:pt x="66" y="22"/>
                      <a:pt x="66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0"/>
                      <a:pt x="62" y="0"/>
                      <a:pt x="58" y="0"/>
                    </a:cubicBezTo>
                    <a:cubicBezTo>
                      <a:pt x="57" y="0"/>
                      <a:pt x="57" y="0"/>
                      <a:pt x="56" y="1"/>
                    </a:cubicBezTo>
                    <a:cubicBezTo>
                      <a:pt x="56" y="3"/>
                      <a:pt x="55" y="3"/>
                      <a:pt x="55" y="5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11"/>
                      <a:pt x="53" y="15"/>
                      <a:pt x="51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48" y="18"/>
                      <a:pt x="48" y="18"/>
                      <a:pt x="47" y="19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8" y="16"/>
                      <a:pt x="38" y="17"/>
                    </a:cubicBezTo>
                    <a:cubicBezTo>
                      <a:pt x="38" y="19"/>
                      <a:pt x="41" y="22"/>
                      <a:pt x="41" y="26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5" y="33"/>
                      <a:pt x="35" y="34"/>
                      <a:pt x="34" y="34"/>
                    </a:cubicBezTo>
                    <a:cubicBezTo>
                      <a:pt x="32" y="33"/>
                      <a:pt x="31" y="31"/>
                      <a:pt x="30" y="29"/>
                    </a:cubicBezTo>
                    <a:cubicBezTo>
                      <a:pt x="24" y="29"/>
                      <a:pt x="30" y="41"/>
                      <a:pt x="19" y="45"/>
                    </a:cubicBezTo>
                    <a:cubicBezTo>
                      <a:pt x="16" y="46"/>
                      <a:pt x="12" y="48"/>
                      <a:pt x="9" y="50"/>
                    </a:cubicBezTo>
                    <a:cubicBezTo>
                      <a:pt x="6" y="51"/>
                      <a:pt x="1" y="53"/>
                      <a:pt x="0" y="55"/>
                    </a:cubicBezTo>
                    <a:cubicBezTo>
                      <a:pt x="1" y="58"/>
                      <a:pt x="1" y="57"/>
                      <a:pt x="4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10" y="59"/>
                      <a:pt x="20" y="51"/>
                      <a:pt x="23" y="51"/>
                    </a:cubicBezTo>
                    <a:cubicBezTo>
                      <a:pt x="25" y="51"/>
                      <a:pt x="24" y="51"/>
                      <a:pt x="27" y="52"/>
                    </a:cubicBezTo>
                    <a:cubicBezTo>
                      <a:pt x="29" y="54"/>
                      <a:pt x="29" y="55"/>
                      <a:pt x="30" y="58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0" y="62"/>
                      <a:pt x="28" y="64"/>
                      <a:pt x="26" y="65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0" y="64"/>
                      <a:pt x="20" y="64"/>
                      <a:pt x="19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8"/>
                      <a:pt x="13" y="85"/>
                      <a:pt x="11" y="90"/>
                    </a:cubicBezTo>
                    <a:cubicBezTo>
                      <a:pt x="9" y="94"/>
                      <a:pt x="3" y="100"/>
                      <a:pt x="3" y="105"/>
                    </a:cubicBezTo>
                    <a:cubicBezTo>
                      <a:pt x="3" y="106"/>
                      <a:pt x="4" y="109"/>
                      <a:pt x="5" y="110"/>
                    </a:cubicBezTo>
                    <a:cubicBezTo>
                      <a:pt x="6" y="110"/>
                      <a:pt x="6" y="110"/>
                      <a:pt x="6" y="110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9" y="110"/>
                      <a:pt x="8" y="110"/>
                      <a:pt x="9" y="111"/>
                    </a:cubicBezTo>
                    <a:cubicBezTo>
                      <a:pt x="11" y="109"/>
                      <a:pt x="15" y="101"/>
                      <a:pt x="15" y="98"/>
                    </a:cubicBezTo>
                    <a:cubicBezTo>
                      <a:pt x="17" y="94"/>
                      <a:pt x="20" y="89"/>
                      <a:pt x="24" y="89"/>
                    </a:cubicBezTo>
                    <a:cubicBezTo>
                      <a:pt x="25" y="89"/>
                      <a:pt x="25" y="89"/>
                      <a:pt x="26" y="88"/>
                    </a:cubicBezTo>
                    <a:cubicBezTo>
                      <a:pt x="28" y="90"/>
                      <a:pt x="32" y="90"/>
                      <a:pt x="32" y="93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32" y="96"/>
                      <a:pt x="32" y="96"/>
                      <a:pt x="32" y="96"/>
                    </a:cubicBezTo>
                    <a:cubicBezTo>
                      <a:pt x="28" y="102"/>
                      <a:pt x="25" y="101"/>
                      <a:pt x="23" y="104"/>
                    </a:cubicBezTo>
                    <a:cubicBezTo>
                      <a:pt x="26" y="109"/>
                      <a:pt x="27" y="108"/>
                      <a:pt x="29" y="113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29" y="115"/>
                      <a:pt x="29" y="115"/>
                      <a:pt x="29" y="115"/>
                    </a:cubicBezTo>
                    <a:cubicBezTo>
                      <a:pt x="29" y="116"/>
                      <a:pt x="29" y="116"/>
                      <a:pt x="29" y="116"/>
                    </a:cubicBezTo>
                    <a:cubicBezTo>
                      <a:pt x="28" y="119"/>
                      <a:pt x="26" y="123"/>
                      <a:pt x="22" y="122"/>
                    </a:cubicBezTo>
                    <a:cubicBezTo>
                      <a:pt x="15" y="122"/>
                      <a:pt x="15" y="122"/>
                      <a:pt x="15" y="122"/>
                    </a:cubicBezTo>
                    <a:cubicBezTo>
                      <a:pt x="14" y="122"/>
                      <a:pt x="11" y="124"/>
                      <a:pt x="10" y="124"/>
                    </a:cubicBezTo>
                    <a:cubicBezTo>
                      <a:pt x="13" y="127"/>
                      <a:pt x="23" y="129"/>
                      <a:pt x="23" y="133"/>
                    </a:cubicBezTo>
                    <a:cubicBezTo>
                      <a:pt x="23" y="137"/>
                      <a:pt x="18" y="142"/>
                      <a:pt x="15" y="144"/>
                    </a:cubicBezTo>
                    <a:cubicBezTo>
                      <a:pt x="15" y="150"/>
                      <a:pt x="15" y="150"/>
                      <a:pt x="15" y="150"/>
                    </a:cubicBezTo>
                    <a:cubicBezTo>
                      <a:pt x="17" y="150"/>
                      <a:pt x="17" y="150"/>
                      <a:pt x="17" y="150"/>
                    </a:cubicBezTo>
                    <a:cubicBezTo>
                      <a:pt x="20" y="150"/>
                      <a:pt x="27" y="141"/>
                      <a:pt x="29" y="139"/>
                    </a:cubicBezTo>
                    <a:cubicBezTo>
                      <a:pt x="33" y="135"/>
                      <a:pt x="34" y="129"/>
                      <a:pt x="38" y="12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Sļïḑé">
                <a:extLst>
                  <a:ext uri="{FF2B5EF4-FFF2-40B4-BE49-F238E27FC236}">
                    <a16:creationId xmlns:a16="http://schemas.microsoft.com/office/drawing/2014/main" id="{32D5404E-C9FC-2147-B25F-B6CAB19EA574}"/>
                  </a:ext>
                </a:extLst>
              </p:cNvPr>
              <p:cNvSpPr/>
              <p:nvPr/>
            </p:nvSpPr>
            <p:spPr bwMode="auto">
              <a:xfrm>
                <a:off x="4422776" y="3106738"/>
                <a:ext cx="412750" cy="596900"/>
              </a:xfrm>
              <a:custGeom>
                <a:avLst/>
                <a:gdLst>
                  <a:gd name="T0" fmla="*/ 63 w 125"/>
                  <a:gd name="T1" fmla="*/ 83 h 179"/>
                  <a:gd name="T2" fmla="*/ 69 w 125"/>
                  <a:gd name="T3" fmla="*/ 84 h 179"/>
                  <a:gd name="T4" fmla="*/ 71 w 125"/>
                  <a:gd name="T5" fmla="*/ 95 h 179"/>
                  <a:gd name="T6" fmla="*/ 56 w 125"/>
                  <a:gd name="T7" fmla="*/ 91 h 179"/>
                  <a:gd name="T8" fmla="*/ 77 w 125"/>
                  <a:gd name="T9" fmla="*/ 77 h 179"/>
                  <a:gd name="T10" fmla="*/ 90 w 125"/>
                  <a:gd name="T11" fmla="*/ 82 h 179"/>
                  <a:gd name="T12" fmla="*/ 93 w 125"/>
                  <a:gd name="T13" fmla="*/ 96 h 179"/>
                  <a:gd name="T14" fmla="*/ 88 w 125"/>
                  <a:gd name="T15" fmla="*/ 106 h 179"/>
                  <a:gd name="T16" fmla="*/ 75 w 125"/>
                  <a:gd name="T17" fmla="*/ 89 h 179"/>
                  <a:gd name="T18" fmla="*/ 91 w 125"/>
                  <a:gd name="T19" fmla="*/ 29 h 179"/>
                  <a:gd name="T20" fmla="*/ 95 w 125"/>
                  <a:gd name="T21" fmla="*/ 4 h 179"/>
                  <a:gd name="T22" fmla="*/ 92 w 125"/>
                  <a:gd name="T23" fmla="*/ 0 h 179"/>
                  <a:gd name="T24" fmla="*/ 86 w 125"/>
                  <a:gd name="T25" fmla="*/ 0 h 179"/>
                  <a:gd name="T26" fmla="*/ 80 w 125"/>
                  <a:gd name="T27" fmla="*/ 7 h 179"/>
                  <a:gd name="T28" fmla="*/ 83 w 125"/>
                  <a:gd name="T29" fmla="*/ 30 h 179"/>
                  <a:gd name="T30" fmla="*/ 86 w 125"/>
                  <a:gd name="T31" fmla="*/ 50 h 179"/>
                  <a:gd name="T32" fmla="*/ 46 w 125"/>
                  <a:gd name="T33" fmla="*/ 84 h 179"/>
                  <a:gd name="T34" fmla="*/ 0 w 125"/>
                  <a:gd name="T35" fmla="*/ 99 h 179"/>
                  <a:gd name="T36" fmla="*/ 13 w 125"/>
                  <a:gd name="T37" fmla="*/ 108 h 179"/>
                  <a:gd name="T38" fmla="*/ 30 w 125"/>
                  <a:gd name="T39" fmla="*/ 100 h 179"/>
                  <a:gd name="T40" fmla="*/ 47 w 125"/>
                  <a:gd name="T41" fmla="*/ 92 h 179"/>
                  <a:gd name="T42" fmla="*/ 51 w 125"/>
                  <a:gd name="T43" fmla="*/ 109 h 179"/>
                  <a:gd name="T44" fmla="*/ 50 w 125"/>
                  <a:gd name="T45" fmla="*/ 118 h 179"/>
                  <a:gd name="T46" fmla="*/ 54 w 125"/>
                  <a:gd name="T47" fmla="*/ 125 h 179"/>
                  <a:gd name="T48" fmla="*/ 62 w 125"/>
                  <a:gd name="T49" fmla="*/ 119 h 179"/>
                  <a:gd name="T50" fmla="*/ 62 w 125"/>
                  <a:gd name="T51" fmla="*/ 113 h 179"/>
                  <a:gd name="T52" fmla="*/ 78 w 125"/>
                  <a:gd name="T53" fmla="*/ 111 h 179"/>
                  <a:gd name="T54" fmla="*/ 78 w 125"/>
                  <a:gd name="T55" fmla="*/ 113 h 179"/>
                  <a:gd name="T56" fmla="*/ 78 w 125"/>
                  <a:gd name="T57" fmla="*/ 118 h 179"/>
                  <a:gd name="T58" fmla="*/ 46 w 125"/>
                  <a:gd name="T59" fmla="*/ 147 h 179"/>
                  <a:gd name="T60" fmla="*/ 28 w 125"/>
                  <a:gd name="T61" fmla="*/ 158 h 179"/>
                  <a:gd name="T62" fmla="*/ 1 w 125"/>
                  <a:gd name="T63" fmla="*/ 170 h 179"/>
                  <a:gd name="T64" fmla="*/ 14 w 125"/>
                  <a:gd name="T65" fmla="*/ 178 h 179"/>
                  <a:gd name="T66" fmla="*/ 20 w 125"/>
                  <a:gd name="T67" fmla="*/ 179 h 179"/>
                  <a:gd name="T68" fmla="*/ 22 w 125"/>
                  <a:gd name="T69" fmla="*/ 179 h 179"/>
                  <a:gd name="T70" fmla="*/ 38 w 125"/>
                  <a:gd name="T71" fmla="*/ 169 h 179"/>
                  <a:gd name="T72" fmla="*/ 61 w 125"/>
                  <a:gd name="T73" fmla="*/ 150 h 179"/>
                  <a:gd name="T74" fmla="*/ 79 w 125"/>
                  <a:gd name="T75" fmla="*/ 135 h 179"/>
                  <a:gd name="T76" fmla="*/ 96 w 125"/>
                  <a:gd name="T77" fmla="*/ 119 h 179"/>
                  <a:gd name="T78" fmla="*/ 106 w 125"/>
                  <a:gd name="T79" fmla="*/ 149 h 179"/>
                  <a:gd name="T80" fmla="*/ 125 w 125"/>
                  <a:gd name="T81" fmla="*/ 152 h 179"/>
                  <a:gd name="T82" fmla="*/ 116 w 125"/>
                  <a:gd name="T83" fmla="*/ 120 h 179"/>
                  <a:gd name="T84" fmla="*/ 115 w 125"/>
                  <a:gd name="T85" fmla="*/ 125 h 179"/>
                  <a:gd name="T86" fmla="*/ 109 w 125"/>
                  <a:gd name="T87" fmla="*/ 129 h 179"/>
                  <a:gd name="T88" fmla="*/ 97 w 125"/>
                  <a:gd name="T89" fmla="*/ 92 h 179"/>
                  <a:gd name="T90" fmla="*/ 94 w 125"/>
                  <a:gd name="T91" fmla="*/ 76 h 179"/>
                  <a:gd name="T92" fmla="*/ 110 w 125"/>
                  <a:gd name="T93" fmla="*/ 60 h 179"/>
                  <a:gd name="T94" fmla="*/ 105 w 125"/>
                  <a:gd name="T95" fmla="*/ 57 h 179"/>
                  <a:gd name="T96" fmla="*/ 101 w 125"/>
                  <a:gd name="T97" fmla="*/ 59 h 179"/>
                  <a:gd name="T98" fmla="*/ 91 w 125"/>
                  <a:gd name="T99" fmla="*/ 54 h 179"/>
                  <a:gd name="T100" fmla="*/ 91 w 125"/>
                  <a:gd name="T101" fmla="*/ 2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5" h="179">
                    <a:moveTo>
                      <a:pt x="56" y="91"/>
                    </a:moveTo>
                    <a:cubicBezTo>
                      <a:pt x="56" y="87"/>
                      <a:pt x="60" y="85"/>
                      <a:pt x="63" y="83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7" y="83"/>
                      <a:pt x="67" y="84"/>
                      <a:pt x="69" y="8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95"/>
                      <a:pt x="71" y="95"/>
                      <a:pt x="71" y="95"/>
                    </a:cubicBezTo>
                    <a:cubicBezTo>
                      <a:pt x="68" y="100"/>
                      <a:pt x="68" y="99"/>
                      <a:pt x="63" y="101"/>
                    </a:cubicBezTo>
                    <a:cubicBezTo>
                      <a:pt x="61" y="99"/>
                      <a:pt x="56" y="95"/>
                      <a:pt x="56" y="91"/>
                    </a:cubicBezTo>
                    <a:close/>
                    <a:moveTo>
                      <a:pt x="72" y="83"/>
                    </a:moveTo>
                    <a:cubicBezTo>
                      <a:pt x="74" y="79"/>
                      <a:pt x="73" y="79"/>
                      <a:pt x="77" y="77"/>
                    </a:cubicBezTo>
                    <a:cubicBezTo>
                      <a:pt x="79" y="75"/>
                      <a:pt x="82" y="75"/>
                      <a:pt x="83" y="73"/>
                    </a:cubicBezTo>
                    <a:cubicBezTo>
                      <a:pt x="88" y="76"/>
                      <a:pt x="89" y="76"/>
                      <a:pt x="90" y="82"/>
                    </a:cubicBezTo>
                    <a:cubicBezTo>
                      <a:pt x="92" y="95"/>
                      <a:pt x="92" y="95"/>
                      <a:pt x="92" y="95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4" y="99"/>
                      <a:pt x="94" y="99"/>
                      <a:pt x="94" y="99"/>
                    </a:cubicBezTo>
                    <a:cubicBezTo>
                      <a:pt x="91" y="105"/>
                      <a:pt x="93" y="103"/>
                      <a:pt x="88" y="106"/>
                    </a:cubicBezTo>
                    <a:cubicBezTo>
                      <a:pt x="83" y="101"/>
                      <a:pt x="82" y="101"/>
                      <a:pt x="79" y="95"/>
                    </a:cubicBezTo>
                    <a:cubicBezTo>
                      <a:pt x="77" y="93"/>
                      <a:pt x="77" y="91"/>
                      <a:pt x="75" y="89"/>
                    </a:cubicBezTo>
                    <a:cubicBezTo>
                      <a:pt x="73" y="87"/>
                      <a:pt x="73" y="86"/>
                      <a:pt x="72" y="83"/>
                    </a:cubicBezTo>
                    <a:close/>
                    <a:moveTo>
                      <a:pt x="91" y="29"/>
                    </a:moveTo>
                    <a:cubicBezTo>
                      <a:pt x="91" y="22"/>
                      <a:pt x="95" y="12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3" y="0"/>
                      <a:pt x="95" y="1"/>
                      <a:pt x="9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2" y="1"/>
                      <a:pt x="80" y="4"/>
                      <a:pt x="80" y="7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38"/>
                      <a:pt x="86" y="44"/>
                      <a:pt x="86" y="49"/>
                    </a:cubicBezTo>
                    <a:cubicBezTo>
                      <a:pt x="86" y="50"/>
                      <a:pt x="86" y="50"/>
                      <a:pt x="86" y="50"/>
                    </a:cubicBezTo>
                    <a:cubicBezTo>
                      <a:pt x="87" y="62"/>
                      <a:pt x="87" y="62"/>
                      <a:pt x="87" y="62"/>
                    </a:cubicBezTo>
                    <a:cubicBezTo>
                      <a:pt x="87" y="68"/>
                      <a:pt x="52" y="81"/>
                      <a:pt x="46" y="84"/>
                    </a:cubicBezTo>
                    <a:cubicBezTo>
                      <a:pt x="39" y="87"/>
                      <a:pt x="31" y="89"/>
                      <a:pt x="23" y="92"/>
                    </a:cubicBezTo>
                    <a:cubicBezTo>
                      <a:pt x="20" y="94"/>
                      <a:pt x="0" y="96"/>
                      <a:pt x="0" y="99"/>
                    </a:cubicBezTo>
                    <a:cubicBezTo>
                      <a:pt x="0" y="101"/>
                      <a:pt x="9" y="108"/>
                      <a:pt x="11" y="108"/>
                    </a:cubicBezTo>
                    <a:cubicBezTo>
                      <a:pt x="13" y="108"/>
                      <a:pt x="13" y="108"/>
                      <a:pt x="13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0" y="105"/>
                      <a:pt x="24" y="103"/>
                      <a:pt x="30" y="100"/>
                    </a:cubicBezTo>
                    <a:cubicBezTo>
                      <a:pt x="34" y="98"/>
                      <a:pt x="41" y="93"/>
                      <a:pt x="45" y="93"/>
                    </a:cubicBezTo>
                    <a:cubicBezTo>
                      <a:pt x="46" y="93"/>
                      <a:pt x="46" y="93"/>
                      <a:pt x="47" y="92"/>
                    </a:cubicBezTo>
                    <a:cubicBezTo>
                      <a:pt x="49" y="94"/>
                      <a:pt x="52" y="96"/>
                      <a:pt x="51" y="101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50" y="118"/>
                      <a:pt x="50" y="118"/>
                      <a:pt x="50" y="118"/>
                    </a:cubicBezTo>
                    <a:cubicBezTo>
                      <a:pt x="50" y="119"/>
                      <a:pt x="50" y="119"/>
                      <a:pt x="50" y="120"/>
                    </a:cubicBezTo>
                    <a:cubicBezTo>
                      <a:pt x="51" y="123"/>
                      <a:pt x="51" y="123"/>
                      <a:pt x="54" y="125"/>
                    </a:cubicBezTo>
                    <a:cubicBezTo>
                      <a:pt x="56" y="125"/>
                      <a:pt x="56" y="125"/>
                      <a:pt x="56" y="125"/>
                    </a:cubicBezTo>
                    <a:cubicBezTo>
                      <a:pt x="59" y="125"/>
                      <a:pt x="60" y="121"/>
                      <a:pt x="62" y="119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2" y="113"/>
                      <a:pt x="62" y="113"/>
                      <a:pt x="62" y="113"/>
                    </a:cubicBezTo>
                    <a:cubicBezTo>
                      <a:pt x="63" y="110"/>
                      <a:pt x="68" y="106"/>
                      <a:pt x="71" y="106"/>
                    </a:cubicBezTo>
                    <a:cubicBezTo>
                      <a:pt x="75" y="106"/>
                      <a:pt x="77" y="109"/>
                      <a:pt x="78" y="111"/>
                    </a:cubicBezTo>
                    <a:cubicBezTo>
                      <a:pt x="78" y="112"/>
                      <a:pt x="78" y="112"/>
                      <a:pt x="78" y="112"/>
                    </a:cubicBezTo>
                    <a:cubicBezTo>
                      <a:pt x="78" y="113"/>
                      <a:pt x="78" y="113"/>
                      <a:pt x="78" y="113"/>
                    </a:cubicBezTo>
                    <a:cubicBezTo>
                      <a:pt x="78" y="115"/>
                      <a:pt x="78" y="115"/>
                      <a:pt x="79" y="116"/>
                    </a:cubicBezTo>
                    <a:cubicBezTo>
                      <a:pt x="78" y="117"/>
                      <a:pt x="78" y="117"/>
                      <a:pt x="78" y="118"/>
                    </a:cubicBezTo>
                    <a:cubicBezTo>
                      <a:pt x="78" y="119"/>
                      <a:pt x="78" y="119"/>
                      <a:pt x="78" y="119"/>
                    </a:cubicBezTo>
                    <a:cubicBezTo>
                      <a:pt x="72" y="130"/>
                      <a:pt x="57" y="140"/>
                      <a:pt x="46" y="147"/>
                    </a:cubicBezTo>
                    <a:cubicBezTo>
                      <a:pt x="44" y="148"/>
                      <a:pt x="40" y="151"/>
                      <a:pt x="37" y="152"/>
                    </a:cubicBezTo>
                    <a:cubicBezTo>
                      <a:pt x="35" y="153"/>
                      <a:pt x="29" y="157"/>
                      <a:pt x="28" y="158"/>
                    </a:cubicBezTo>
                    <a:cubicBezTo>
                      <a:pt x="25" y="161"/>
                      <a:pt x="12" y="165"/>
                      <a:pt x="6" y="165"/>
                    </a:cubicBezTo>
                    <a:cubicBezTo>
                      <a:pt x="4" y="165"/>
                      <a:pt x="2" y="168"/>
                      <a:pt x="1" y="170"/>
                    </a:cubicBezTo>
                    <a:cubicBezTo>
                      <a:pt x="4" y="171"/>
                      <a:pt x="4" y="173"/>
                      <a:pt x="7" y="175"/>
                    </a:cubicBezTo>
                    <a:cubicBezTo>
                      <a:pt x="10" y="176"/>
                      <a:pt x="12" y="176"/>
                      <a:pt x="14" y="178"/>
                    </a:cubicBezTo>
                    <a:cubicBezTo>
                      <a:pt x="18" y="179"/>
                      <a:pt x="18" y="179"/>
                      <a:pt x="18" y="179"/>
                    </a:cubicBezTo>
                    <a:cubicBezTo>
                      <a:pt x="20" y="179"/>
                      <a:pt x="18" y="179"/>
                      <a:pt x="20" y="179"/>
                    </a:cubicBezTo>
                    <a:cubicBezTo>
                      <a:pt x="21" y="179"/>
                      <a:pt x="21" y="179"/>
                      <a:pt x="21" y="179"/>
                    </a:cubicBezTo>
                    <a:cubicBezTo>
                      <a:pt x="22" y="179"/>
                      <a:pt x="22" y="179"/>
                      <a:pt x="22" y="179"/>
                    </a:cubicBezTo>
                    <a:cubicBezTo>
                      <a:pt x="26" y="177"/>
                      <a:pt x="30" y="175"/>
                      <a:pt x="33" y="173"/>
                    </a:cubicBezTo>
                    <a:cubicBezTo>
                      <a:pt x="35" y="171"/>
                      <a:pt x="36" y="170"/>
                      <a:pt x="38" y="169"/>
                    </a:cubicBezTo>
                    <a:cubicBezTo>
                      <a:pt x="39" y="168"/>
                      <a:pt x="43" y="166"/>
                      <a:pt x="43" y="166"/>
                    </a:cubicBezTo>
                    <a:cubicBezTo>
                      <a:pt x="49" y="160"/>
                      <a:pt x="55" y="156"/>
                      <a:pt x="61" y="150"/>
                    </a:cubicBezTo>
                    <a:cubicBezTo>
                      <a:pt x="64" y="148"/>
                      <a:pt x="67" y="145"/>
                      <a:pt x="70" y="143"/>
                    </a:cubicBezTo>
                    <a:cubicBezTo>
                      <a:pt x="73" y="140"/>
                      <a:pt x="76" y="137"/>
                      <a:pt x="79" y="135"/>
                    </a:cubicBezTo>
                    <a:cubicBezTo>
                      <a:pt x="82" y="132"/>
                      <a:pt x="85" y="130"/>
                      <a:pt x="87" y="127"/>
                    </a:cubicBezTo>
                    <a:cubicBezTo>
                      <a:pt x="90" y="124"/>
                      <a:pt x="91" y="119"/>
                      <a:pt x="96" y="119"/>
                    </a:cubicBezTo>
                    <a:cubicBezTo>
                      <a:pt x="98" y="119"/>
                      <a:pt x="100" y="126"/>
                      <a:pt x="100" y="128"/>
                    </a:cubicBezTo>
                    <a:cubicBezTo>
                      <a:pt x="100" y="132"/>
                      <a:pt x="105" y="145"/>
                      <a:pt x="106" y="149"/>
                    </a:cubicBezTo>
                    <a:cubicBezTo>
                      <a:pt x="108" y="155"/>
                      <a:pt x="111" y="165"/>
                      <a:pt x="118" y="165"/>
                    </a:cubicBezTo>
                    <a:cubicBezTo>
                      <a:pt x="119" y="163"/>
                      <a:pt x="125" y="161"/>
                      <a:pt x="125" y="152"/>
                    </a:cubicBezTo>
                    <a:cubicBezTo>
                      <a:pt x="125" y="143"/>
                      <a:pt x="120" y="120"/>
                      <a:pt x="117" y="116"/>
                    </a:cubicBezTo>
                    <a:cubicBezTo>
                      <a:pt x="117" y="118"/>
                      <a:pt x="116" y="118"/>
                      <a:pt x="116" y="120"/>
                    </a:cubicBezTo>
                    <a:cubicBezTo>
                      <a:pt x="116" y="123"/>
                      <a:pt x="115" y="121"/>
                      <a:pt x="115" y="124"/>
                    </a:cubicBezTo>
                    <a:cubicBezTo>
                      <a:pt x="115" y="125"/>
                      <a:pt x="115" y="125"/>
                      <a:pt x="115" y="125"/>
                    </a:cubicBezTo>
                    <a:cubicBezTo>
                      <a:pt x="115" y="126"/>
                      <a:pt x="114" y="129"/>
                      <a:pt x="112" y="129"/>
                    </a:cubicBezTo>
                    <a:cubicBezTo>
                      <a:pt x="109" y="129"/>
                      <a:pt x="109" y="129"/>
                      <a:pt x="109" y="129"/>
                    </a:cubicBezTo>
                    <a:cubicBezTo>
                      <a:pt x="105" y="129"/>
                      <a:pt x="102" y="110"/>
                      <a:pt x="100" y="105"/>
                    </a:cubicBezTo>
                    <a:cubicBezTo>
                      <a:pt x="98" y="101"/>
                      <a:pt x="98" y="97"/>
                      <a:pt x="97" y="92"/>
                    </a:cubicBezTo>
                    <a:cubicBezTo>
                      <a:pt x="96" y="87"/>
                      <a:pt x="94" y="86"/>
                      <a:pt x="94" y="79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94" y="65"/>
                      <a:pt x="110" y="67"/>
                      <a:pt x="110" y="61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10" y="58"/>
                      <a:pt x="109" y="57"/>
                      <a:pt x="108" y="57"/>
                    </a:cubicBezTo>
                    <a:cubicBezTo>
                      <a:pt x="105" y="57"/>
                      <a:pt x="105" y="57"/>
                      <a:pt x="105" y="5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3" y="58"/>
                      <a:pt x="102" y="59"/>
                      <a:pt x="101" y="59"/>
                    </a:cubicBezTo>
                    <a:cubicBezTo>
                      <a:pt x="99" y="60"/>
                      <a:pt x="99" y="59"/>
                      <a:pt x="97" y="60"/>
                    </a:cubicBezTo>
                    <a:cubicBezTo>
                      <a:pt x="95" y="59"/>
                      <a:pt x="91" y="56"/>
                      <a:pt x="91" y="54"/>
                    </a:cubicBezTo>
                    <a:cubicBezTo>
                      <a:pt x="91" y="41"/>
                      <a:pt x="91" y="41"/>
                      <a:pt x="91" y="41"/>
                    </a:cubicBezTo>
                    <a:lnTo>
                      <a:pt x="91" y="29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šlïďè">
                <a:extLst>
                  <a:ext uri="{FF2B5EF4-FFF2-40B4-BE49-F238E27FC236}">
                    <a16:creationId xmlns:a16="http://schemas.microsoft.com/office/drawing/2014/main" id="{39328E2E-83DE-DB4C-8C2C-325266097FCD}"/>
                  </a:ext>
                </a:extLst>
              </p:cNvPr>
              <p:cNvSpPr/>
              <p:nvPr/>
            </p:nvSpPr>
            <p:spPr bwMode="auto">
              <a:xfrm>
                <a:off x="5478463" y="3581400"/>
                <a:ext cx="46038" cy="76200"/>
              </a:xfrm>
              <a:custGeom>
                <a:avLst/>
                <a:gdLst>
                  <a:gd name="T0" fmla="*/ 14 w 14"/>
                  <a:gd name="T1" fmla="*/ 15 h 23"/>
                  <a:gd name="T2" fmla="*/ 10 w 14"/>
                  <a:gd name="T3" fmla="*/ 6 h 23"/>
                  <a:gd name="T4" fmla="*/ 3 w 14"/>
                  <a:gd name="T5" fmla="*/ 0 h 23"/>
                  <a:gd name="T6" fmla="*/ 0 w 14"/>
                  <a:gd name="T7" fmla="*/ 3 h 23"/>
                  <a:gd name="T8" fmla="*/ 5 w 14"/>
                  <a:gd name="T9" fmla="*/ 11 h 23"/>
                  <a:gd name="T10" fmla="*/ 5 w 14"/>
                  <a:gd name="T11" fmla="*/ 12 h 23"/>
                  <a:gd name="T12" fmla="*/ 5 w 14"/>
                  <a:gd name="T13" fmla="*/ 14 h 23"/>
                  <a:gd name="T14" fmla="*/ 5 w 14"/>
                  <a:gd name="T15" fmla="*/ 15 h 23"/>
                  <a:gd name="T16" fmla="*/ 2 w 14"/>
                  <a:gd name="T17" fmla="*/ 19 h 23"/>
                  <a:gd name="T18" fmla="*/ 2 w 14"/>
                  <a:gd name="T19" fmla="*/ 22 h 23"/>
                  <a:gd name="T20" fmla="*/ 5 w 14"/>
                  <a:gd name="T21" fmla="*/ 23 h 23"/>
                  <a:gd name="T22" fmla="*/ 6 w 14"/>
                  <a:gd name="T23" fmla="*/ 23 h 23"/>
                  <a:gd name="T24" fmla="*/ 11 w 14"/>
                  <a:gd name="T25" fmla="*/ 20 h 23"/>
                  <a:gd name="T26" fmla="*/ 14 w 14"/>
                  <a:gd name="T27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23">
                    <a:moveTo>
                      <a:pt x="14" y="15"/>
                    </a:moveTo>
                    <a:cubicBezTo>
                      <a:pt x="14" y="11"/>
                      <a:pt x="12" y="9"/>
                      <a:pt x="10" y="6"/>
                    </a:cubicBezTo>
                    <a:cubicBezTo>
                      <a:pt x="8" y="5"/>
                      <a:pt x="3" y="1"/>
                      <a:pt x="3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3"/>
                      <a:pt x="11" y="21"/>
                      <a:pt x="11" y="20"/>
                    </a:cubicBezTo>
                    <a:cubicBezTo>
                      <a:pt x="13" y="19"/>
                      <a:pt x="13" y="17"/>
                      <a:pt x="14" y="1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şḷîḑe">
                <a:extLst>
                  <a:ext uri="{FF2B5EF4-FFF2-40B4-BE49-F238E27FC236}">
                    <a16:creationId xmlns:a16="http://schemas.microsoft.com/office/drawing/2014/main" id="{86AB5D53-AA7E-FF4E-A73F-DE2BF8A4303F}"/>
                  </a:ext>
                </a:extLst>
              </p:cNvPr>
              <p:cNvSpPr/>
              <p:nvPr/>
            </p:nvSpPr>
            <p:spPr bwMode="auto">
              <a:xfrm>
                <a:off x="6310313" y="3136900"/>
                <a:ext cx="406400" cy="554038"/>
              </a:xfrm>
              <a:custGeom>
                <a:avLst/>
                <a:gdLst>
                  <a:gd name="T0" fmla="*/ 101 w 123"/>
                  <a:gd name="T1" fmla="*/ 9 h 166"/>
                  <a:gd name="T2" fmla="*/ 96 w 123"/>
                  <a:gd name="T3" fmla="*/ 0 h 166"/>
                  <a:gd name="T4" fmla="*/ 76 w 123"/>
                  <a:gd name="T5" fmla="*/ 23 h 166"/>
                  <a:gd name="T6" fmla="*/ 66 w 123"/>
                  <a:gd name="T7" fmla="*/ 20 h 166"/>
                  <a:gd name="T8" fmla="*/ 69 w 123"/>
                  <a:gd name="T9" fmla="*/ 29 h 166"/>
                  <a:gd name="T10" fmla="*/ 64 w 123"/>
                  <a:gd name="T11" fmla="*/ 38 h 166"/>
                  <a:gd name="T12" fmla="*/ 71 w 123"/>
                  <a:gd name="T13" fmla="*/ 37 h 166"/>
                  <a:gd name="T14" fmla="*/ 78 w 123"/>
                  <a:gd name="T15" fmla="*/ 38 h 166"/>
                  <a:gd name="T16" fmla="*/ 104 w 123"/>
                  <a:gd name="T17" fmla="*/ 37 h 166"/>
                  <a:gd name="T18" fmla="*/ 97 w 123"/>
                  <a:gd name="T19" fmla="*/ 43 h 166"/>
                  <a:gd name="T20" fmla="*/ 85 w 123"/>
                  <a:gd name="T21" fmla="*/ 56 h 166"/>
                  <a:gd name="T22" fmla="*/ 78 w 123"/>
                  <a:gd name="T23" fmla="*/ 67 h 166"/>
                  <a:gd name="T24" fmla="*/ 72 w 123"/>
                  <a:gd name="T25" fmla="*/ 62 h 166"/>
                  <a:gd name="T26" fmla="*/ 72 w 123"/>
                  <a:gd name="T27" fmla="*/ 48 h 166"/>
                  <a:gd name="T28" fmla="*/ 63 w 123"/>
                  <a:gd name="T29" fmla="*/ 57 h 166"/>
                  <a:gd name="T30" fmla="*/ 56 w 123"/>
                  <a:gd name="T31" fmla="*/ 57 h 166"/>
                  <a:gd name="T32" fmla="*/ 61 w 123"/>
                  <a:gd name="T33" fmla="*/ 66 h 166"/>
                  <a:gd name="T34" fmla="*/ 59 w 123"/>
                  <a:gd name="T35" fmla="*/ 70 h 166"/>
                  <a:gd name="T36" fmla="*/ 68 w 123"/>
                  <a:gd name="T37" fmla="*/ 74 h 166"/>
                  <a:gd name="T38" fmla="*/ 68 w 123"/>
                  <a:gd name="T39" fmla="*/ 78 h 166"/>
                  <a:gd name="T40" fmla="*/ 40 w 123"/>
                  <a:gd name="T41" fmla="*/ 92 h 166"/>
                  <a:gd name="T42" fmla="*/ 24 w 123"/>
                  <a:gd name="T43" fmla="*/ 99 h 166"/>
                  <a:gd name="T44" fmla="*/ 3 w 123"/>
                  <a:gd name="T45" fmla="*/ 105 h 166"/>
                  <a:gd name="T46" fmla="*/ 2 w 123"/>
                  <a:gd name="T47" fmla="*/ 112 h 166"/>
                  <a:gd name="T48" fmla="*/ 14 w 123"/>
                  <a:gd name="T49" fmla="*/ 120 h 166"/>
                  <a:gd name="T50" fmla="*/ 32 w 123"/>
                  <a:gd name="T51" fmla="*/ 108 h 166"/>
                  <a:gd name="T52" fmla="*/ 55 w 123"/>
                  <a:gd name="T53" fmla="*/ 93 h 166"/>
                  <a:gd name="T54" fmla="*/ 63 w 123"/>
                  <a:gd name="T55" fmla="*/ 89 h 166"/>
                  <a:gd name="T56" fmla="*/ 82 w 123"/>
                  <a:gd name="T57" fmla="*/ 83 h 166"/>
                  <a:gd name="T58" fmla="*/ 82 w 123"/>
                  <a:gd name="T59" fmla="*/ 86 h 166"/>
                  <a:gd name="T60" fmla="*/ 74 w 123"/>
                  <a:gd name="T61" fmla="*/ 97 h 166"/>
                  <a:gd name="T62" fmla="*/ 61 w 123"/>
                  <a:gd name="T63" fmla="*/ 107 h 166"/>
                  <a:gd name="T64" fmla="*/ 64 w 123"/>
                  <a:gd name="T65" fmla="*/ 118 h 166"/>
                  <a:gd name="T66" fmla="*/ 55 w 123"/>
                  <a:gd name="T67" fmla="*/ 126 h 166"/>
                  <a:gd name="T68" fmla="*/ 40 w 123"/>
                  <a:gd name="T69" fmla="*/ 129 h 166"/>
                  <a:gd name="T70" fmla="*/ 30 w 123"/>
                  <a:gd name="T71" fmla="*/ 130 h 166"/>
                  <a:gd name="T72" fmla="*/ 35 w 123"/>
                  <a:gd name="T73" fmla="*/ 141 h 166"/>
                  <a:gd name="T74" fmla="*/ 38 w 123"/>
                  <a:gd name="T75" fmla="*/ 141 h 166"/>
                  <a:gd name="T76" fmla="*/ 56 w 123"/>
                  <a:gd name="T77" fmla="*/ 133 h 166"/>
                  <a:gd name="T78" fmla="*/ 63 w 123"/>
                  <a:gd name="T79" fmla="*/ 141 h 166"/>
                  <a:gd name="T80" fmla="*/ 56 w 123"/>
                  <a:gd name="T81" fmla="*/ 154 h 166"/>
                  <a:gd name="T82" fmla="*/ 53 w 123"/>
                  <a:gd name="T83" fmla="*/ 154 h 166"/>
                  <a:gd name="T84" fmla="*/ 49 w 123"/>
                  <a:gd name="T85" fmla="*/ 154 h 166"/>
                  <a:gd name="T86" fmla="*/ 46 w 123"/>
                  <a:gd name="T87" fmla="*/ 156 h 166"/>
                  <a:gd name="T88" fmla="*/ 56 w 123"/>
                  <a:gd name="T89" fmla="*/ 166 h 166"/>
                  <a:gd name="T90" fmla="*/ 71 w 123"/>
                  <a:gd name="T91" fmla="*/ 160 h 166"/>
                  <a:gd name="T92" fmla="*/ 75 w 123"/>
                  <a:gd name="T93" fmla="*/ 146 h 166"/>
                  <a:gd name="T94" fmla="*/ 80 w 123"/>
                  <a:gd name="T95" fmla="*/ 124 h 166"/>
                  <a:gd name="T96" fmla="*/ 94 w 123"/>
                  <a:gd name="T97" fmla="*/ 120 h 166"/>
                  <a:gd name="T98" fmla="*/ 81 w 123"/>
                  <a:gd name="T99" fmla="*/ 117 h 166"/>
                  <a:gd name="T100" fmla="*/ 72 w 123"/>
                  <a:gd name="T101" fmla="*/ 107 h 166"/>
                  <a:gd name="T102" fmla="*/ 78 w 123"/>
                  <a:gd name="T103" fmla="*/ 96 h 166"/>
                  <a:gd name="T104" fmla="*/ 92 w 123"/>
                  <a:gd name="T105" fmla="*/ 89 h 166"/>
                  <a:gd name="T106" fmla="*/ 102 w 123"/>
                  <a:gd name="T107" fmla="*/ 78 h 166"/>
                  <a:gd name="T108" fmla="*/ 95 w 123"/>
                  <a:gd name="T109" fmla="*/ 61 h 166"/>
                  <a:gd name="T110" fmla="*/ 109 w 123"/>
                  <a:gd name="T111" fmla="*/ 48 h 166"/>
                  <a:gd name="T112" fmla="*/ 116 w 123"/>
                  <a:gd name="T113" fmla="*/ 42 h 166"/>
                  <a:gd name="T114" fmla="*/ 121 w 123"/>
                  <a:gd name="T115" fmla="*/ 32 h 166"/>
                  <a:gd name="T116" fmla="*/ 116 w 123"/>
                  <a:gd name="T117" fmla="*/ 17 h 166"/>
                  <a:gd name="T118" fmla="*/ 104 w 123"/>
                  <a:gd name="T119" fmla="*/ 20 h 166"/>
                  <a:gd name="T120" fmla="*/ 93 w 123"/>
                  <a:gd name="T121" fmla="*/ 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66">
                    <a:moveTo>
                      <a:pt x="93" y="21"/>
                    </a:moveTo>
                    <a:cubicBezTo>
                      <a:pt x="94" y="14"/>
                      <a:pt x="98" y="14"/>
                      <a:pt x="101" y="9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5"/>
                      <a:pt x="97" y="1"/>
                      <a:pt x="96" y="0"/>
                    </a:cubicBezTo>
                    <a:cubicBezTo>
                      <a:pt x="89" y="3"/>
                      <a:pt x="91" y="6"/>
                      <a:pt x="88" y="13"/>
                    </a:cubicBezTo>
                    <a:cubicBezTo>
                      <a:pt x="85" y="17"/>
                      <a:pt x="82" y="23"/>
                      <a:pt x="76" y="23"/>
                    </a:cubicBezTo>
                    <a:cubicBezTo>
                      <a:pt x="75" y="23"/>
                      <a:pt x="70" y="18"/>
                      <a:pt x="67" y="17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7" y="23"/>
                      <a:pt x="69" y="24"/>
                      <a:pt x="69" y="28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29"/>
                      <a:pt x="63" y="36"/>
                      <a:pt x="62" y="37"/>
                    </a:cubicBezTo>
                    <a:cubicBezTo>
                      <a:pt x="63" y="38"/>
                      <a:pt x="61" y="38"/>
                      <a:pt x="64" y="38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4" y="37"/>
                      <a:pt x="74" y="38"/>
                      <a:pt x="78" y="38"/>
                    </a:cubicBezTo>
                    <a:cubicBezTo>
                      <a:pt x="78" y="38"/>
                      <a:pt x="78" y="38"/>
                      <a:pt x="78" y="38"/>
                    </a:cubicBezTo>
                    <a:cubicBezTo>
                      <a:pt x="79" y="38"/>
                      <a:pt x="84" y="33"/>
                      <a:pt x="91" y="32"/>
                    </a:cubicBezTo>
                    <a:cubicBezTo>
                      <a:pt x="96" y="31"/>
                      <a:pt x="104" y="30"/>
                      <a:pt x="104" y="37"/>
                    </a:cubicBezTo>
                    <a:cubicBezTo>
                      <a:pt x="104" y="39"/>
                      <a:pt x="102" y="41"/>
                      <a:pt x="101" y="43"/>
                    </a:cubicBezTo>
                    <a:cubicBezTo>
                      <a:pt x="98" y="43"/>
                      <a:pt x="99" y="43"/>
                      <a:pt x="97" y="43"/>
                    </a:cubicBezTo>
                    <a:cubicBezTo>
                      <a:pt x="96" y="43"/>
                      <a:pt x="93" y="42"/>
                      <a:pt x="92" y="41"/>
                    </a:cubicBezTo>
                    <a:cubicBezTo>
                      <a:pt x="85" y="46"/>
                      <a:pt x="88" y="49"/>
                      <a:pt x="85" y="56"/>
                    </a:cubicBezTo>
                    <a:cubicBezTo>
                      <a:pt x="84" y="57"/>
                      <a:pt x="81" y="64"/>
                      <a:pt x="81" y="64"/>
                    </a:cubicBezTo>
                    <a:cubicBezTo>
                      <a:pt x="80" y="66"/>
                      <a:pt x="80" y="64"/>
                      <a:pt x="78" y="67"/>
                    </a:cubicBezTo>
                    <a:cubicBezTo>
                      <a:pt x="77" y="70"/>
                      <a:pt x="78" y="68"/>
                      <a:pt x="76" y="70"/>
                    </a:cubicBezTo>
                    <a:cubicBezTo>
                      <a:pt x="74" y="67"/>
                      <a:pt x="72" y="66"/>
                      <a:pt x="72" y="62"/>
                    </a:cubicBezTo>
                    <a:cubicBezTo>
                      <a:pt x="72" y="61"/>
                      <a:pt x="75" y="55"/>
                      <a:pt x="76" y="54"/>
                    </a:cubicBezTo>
                    <a:cubicBezTo>
                      <a:pt x="75" y="51"/>
                      <a:pt x="75" y="48"/>
                      <a:pt x="72" y="48"/>
                    </a:cubicBezTo>
                    <a:cubicBezTo>
                      <a:pt x="71" y="48"/>
                      <a:pt x="70" y="49"/>
                      <a:pt x="70" y="49"/>
                    </a:cubicBezTo>
                    <a:cubicBezTo>
                      <a:pt x="70" y="55"/>
                      <a:pt x="67" y="55"/>
                      <a:pt x="63" y="57"/>
                    </a:cubicBezTo>
                    <a:cubicBezTo>
                      <a:pt x="62" y="56"/>
                      <a:pt x="60" y="55"/>
                      <a:pt x="59" y="55"/>
                    </a:cubicBezTo>
                    <a:cubicBezTo>
                      <a:pt x="58" y="55"/>
                      <a:pt x="56" y="57"/>
                      <a:pt x="56" y="57"/>
                    </a:cubicBezTo>
                    <a:cubicBezTo>
                      <a:pt x="58" y="60"/>
                      <a:pt x="59" y="60"/>
                      <a:pt x="61" y="64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60" y="71"/>
                      <a:pt x="58" y="71"/>
                      <a:pt x="61" y="71"/>
                    </a:cubicBezTo>
                    <a:cubicBezTo>
                      <a:pt x="64" y="71"/>
                      <a:pt x="66" y="72"/>
                      <a:pt x="68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68" y="82"/>
                      <a:pt x="58" y="85"/>
                      <a:pt x="55" y="86"/>
                    </a:cubicBezTo>
                    <a:cubicBezTo>
                      <a:pt x="50" y="88"/>
                      <a:pt x="44" y="91"/>
                      <a:pt x="40" y="92"/>
                    </a:cubicBezTo>
                    <a:cubicBezTo>
                      <a:pt x="36" y="94"/>
                      <a:pt x="35" y="94"/>
                      <a:pt x="32" y="96"/>
                    </a:cubicBezTo>
                    <a:cubicBezTo>
                      <a:pt x="29" y="97"/>
                      <a:pt x="27" y="97"/>
                      <a:pt x="24" y="99"/>
                    </a:cubicBezTo>
                    <a:cubicBezTo>
                      <a:pt x="20" y="101"/>
                      <a:pt x="13" y="104"/>
                      <a:pt x="9" y="104"/>
                    </a:cubicBezTo>
                    <a:cubicBezTo>
                      <a:pt x="3" y="105"/>
                      <a:pt x="3" y="105"/>
                      <a:pt x="3" y="105"/>
                    </a:cubicBezTo>
                    <a:cubicBezTo>
                      <a:pt x="1" y="105"/>
                      <a:pt x="1" y="106"/>
                      <a:pt x="0" y="107"/>
                    </a:cubicBezTo>
                    <a:cubicBezTo>
                      <a:pt x="0" y="108"/>
                      <a:pt x="0" y="111"/>
                      <a:pt x="2" y="112"/>
                    </a:cubicBezTo>
                    <a:cubicBezTo>
                      <a:pt x="4" y="114"/>
                      <a:pt x="3" y="114"/>
                      <a:pt x="5" y="115"/>
                    </a:cubicBezTo>
                    <a:cubicBezTo>
                      <a:pt x="6" y="116"/>
                      <a:pt x="12" y="119"/>
                      <a:pt x="14" y="120"/>
                    </a:cubicBezTo>
                    <a:cubicBezTo>
                      <a:pt x="15" y="119"/>
                      <a:pt x="15" y="119"/>
                      <a:pt x="17" y="119"/>
                    </a:cubicBezTo>
                    <a:cubicBezTo>
                      <a:pt x="20" y="119"/>
                      <a:pt x="30" y="110"/>
                      <a:pt x="32" y="108"/>
                    </a:cubicBezTo>
                    <a:cubicBezTo>
                      <a:pt x="36" y="104"/>
                      <a:pt x="42" y="101"/>
                      <a:pt x="47" y="98"/>
                    </a:cubicBezTo>
                    <a:cubicBezTo>
                      <a:pt x="50" y="96"/>
                      <a:pt x="52" y="95"/>
                      <a:pt x="55" y="93"/>
                    </a:cubicBezTo>
                    <a:cubicBezTo>
                      <a:pt x="57" y="92"/>
                      <a:pt x="58" y="92"/>
                      <a:pt x="59" y="91"/>
                    </a:cubicBezTo>
                    <a:cubicBezTo>
                      <a:pt x="61" y="90"/>
                      <a:pt x="61" y="90"/>
                      <a:pt x="63" y="89"/>
                    </a:cubicBezTo>
                    <a:cubicBezTo>
                      <a:pt x="68" y="87"/>
                      <a:pt x="74" y="80"/>
                      <a:pt x="79" y="80"/>
                    </a:cubicBezTo>
                    <a:cubicBezTo>
                      <a:pt x="81" y="80"/>
                      <a:pt x="82" y="82"/>
                      <a:pt x="82" y="83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0" y="90"/>
                      <a:pt x="79" y="89"/>
                      <a:pt x="78" y="93"/>
                    </a:cubicBezTo>
                    <a:cubicBezTo>
                      <a:pt x="75" y="94"/>
                      <a:pt x="75" y="94"/>
                      <a:pt x="74" y="97"/>
                    </a:cubicBezTo>
                    <a:cubicBezTo>
                      <a:pt x="69" y="98"/>
                      <a:pt x="71" y="99"/>
                      <a:pt x="67" y="101"/>
                    </a:cubicBezTo>
                    <a:cubicBezTo>
                      <a:pt x="63" y="103"/>
                      <a:pt x="63" y="103"/>
                      <a:pt x="61" y="107"/>
                    </a:cubicBezTo>
                    <a:cubicBezTo>
                      <a:pt x="61" y="110"/>
                      <a:pt x="64" y="114"/>
                      <a:pt x="64" y="117"/>
                    </a:cubicBezTo>
                    <a:cubicBezTo>
                      <a:pt x="64" y="118"/>
                      <a:pt x="64" y="118"/>
                      <a:pt x="64" y="118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1" y="123"/>
                      <a:pt x="60" y="125"/>
                      <a:pt x="55" y="126"/>
                    </a:cubicBezTo>
                    <a:cubicBezTo>
                      <a:pt x="51" y="127"/>
                      <a:pt x="43" y="129"/>
                      <a:pt x="41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32" y="130"/>
                      <a:pt x="32" y="130"/>
                      <a:pt x="32" y="130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27" y="132"/>
                      <a:pt x="27" y="132"/>
                      <a:pt x="27" y="132"/>
                    </a:cubicBezTo>
                    <a:cubicBezTo>
                      <a:pt x="30" y="136"/>
                      <a:pt x="30" y="138"/>
                      <a:pt x="35" y="141"/>
                    </a:cubicBezTo>
                    <a:cubicBezTo>
                      <a:pt x="36" y="141"/>
                      <a:pt x="36" y="141"/>
                      <a:pt x="36" y="141"/>
                    </a:cubicBezTo>
                    <a:cubicBezTo>
                      <a:pt x="38" y="141"/>
                      <a:pt x="38" y="141"/>
                      <a:pt x="38" y="141"/>
                    </a:cubicBezTo>
                    <a:cubicBezTo>
                      <a:pt x="39" y="141"/>
                      <a:pt x="39" y="141"/>
                      <a:pt x="39" y="141"/>
                    </a:cubicBezTo>
                    <a:cubicBezTo>
                      <a:pt x="43" y="138"/>
                      <a:pt x="51" y="133"/>
                      <a:pt x="56" y="133"/>
                    </a:cubicBezTo>
                    <a:cubicBezTo>
                      <a:pt x="58" y="133"/>
                      <a:pt x="58" y="133"/>
                      <a:pt x="58" y="133"/>
                    </a:cubicBezTo>
                    <a:cubicBezTo>
                      <a:pt x="62" y="133"/>
                      <a:pt x="63" y="137"/>
                      <a:pt x="63" y="141"/>
                    </a:cubicBezTo>
                    <a:cubicBezTo>
                      <a:pt x="63" y="143"/>
                      <a:pt x="63" y="143"/>
                      <a:pt x="63" y="143"/>
                    </a:cubicBezTo>
                    <a:cubicBezTo>
                      <a:pt x="63" y="150"/>
                      <a:pt x="60" y="152"/>
                      <a:pt x="56" y="154"/>
                    </a:cubicBezTo>
                    <a:cubicBezTo>
                      <a:pt x="55" y="154"/>
                      <a:pt x="55" y="154"/>
                      <a:pt x="55" y="154"/>
                    </a:cubicBezTo>
                    <a:cubicBezTo>
                      <a:pt x="53" y="154"/>
                      <a:pt x="53" y="154"/>
                      <a:pt x="53" y="154"/>
                    </a:cubicBezTo>
                    <a:cubicBezTo>
                      <a:pt x="52" y="154"/>
                      <a:pt x="52" y="154"/>
                      <a:pt x="51" y="153"/>
                    </a:cubicBezTo>
                    <a:cubicBezTo>
                      <a:pt x="50" y="154"/>
                      <a:pt x="50" y="154"/>
                      <a:pt x="49" y="154"/>
                    </a:cubicBezTo>
                    <a:cubicBezTo>
                      <a:pt x="47" y="154"/>
                      <a:pt x="47" y="154"/>
                      <a:pt x="47" y="154"/>
                    </a:cubicBezTo>
                    <a:cubicBezTo>
                      <a:pt x="47" y="155"/>
                      <a:pt x="46" y="155"/>
                      <a:pt x="46" y="156"/>
                    </a:cubicBezTo>
                    <a:cubicBezTo>
                      <a:pt x="46" y="158"/>
                      <a:pt x="53" y="165"/>
                      <a:pt x="55" y="166"/>
                    </a:cubicBezTo>
                    <a:cubicBezTo>
                      <a:pt x="56" y="166"/>
                      <a:pt x="56" y="166"/>
                      <a:pt x="56" y="166"/>
                    </a:cubicBezTo>
                    <a:cubicBezTo>
                      <a:pt x="61" y="166"/>
                      <a:pt x="61" y="166"/>
                      <a:pt x="61" y="166"/>
                    </a:cubicBezTo>
                    <a:cubicBezTo>
                      <a:pt x="66" y="166"/>
                      <a:pt x="69" y="163"/>
                      <a:pt x="71" y="160"/>
                    </a:cubicBezTo>
                    <a:cubicBezTo>
                      <a:pt x="74" y="155"/>
                      <a:pt x="74" y="151"/>
                      <a:pt x="76" y="148"/>
                    </a:cubicBezTo>
                    <a:cubicBezTo>
                      <a:pt x="75" y="146"/>
                      <a:pt x="75" y="148"/>
                      <a:pt x="75" y="146"/>
                    </a:cubicBezTo>
                    <a:cubicBezTo>
                      <a:pt x="75" y="138"/>
                      <a:pt x="75" y="138"/>
                      <a:pt x="75" y="138"/>
                    </a:cubicBezTo>
                    <a:cubicBezTo>
                      <a:pt x="75" y="130"/>
                      <a:pt x="74" y="128"/>
                      <a:pt x="80" y="124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90" y="124"/>
                      <a:pt x="90" y="127"/>
                      <a:pt x="94" y="120"/>
                    </a:cubicBezTo>
                    <a:cubicBezTo>
                      <a:pt x="92" y="117"/>
                      <a:pt x="91" y="116"/>
                      <a:pt x="88" y="115"/>
                    </a:cubicBezTo>
                    <a:cubicBezTo>
                      <a:pt x="86" y="116"/>
                      <a:pt x="84" y="117"/>
                      <a:pt x="81" y="117"/>
                    </a:cubicBezTo>
                    <a:cubicBezTo>
                      <a:pt x="79" y="117"/>
                      <a:pt x="79" y="117"/>
                      <a:pt x="79" y="117"/>
                    </a:cubicBezTo>
                    <a:cubicBezTo>
                      <a:pt x="77" y="116"/>
                      <a:pt x="72" y="109"/>
                      <a:pt x="72" y="107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99"/>
                      <a:pt x="75" y="100"/>
                      <a:pt x="78" y="96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2" y="93"/>
                      <a:pt x="89" y="90"/>
                      <a:pt x="92" y="89"/>
                    </a:cubicBezTo>
                    <a:cubicBezTo>
                      <a:pt x="95" y="87"/>
                      <a:pt x="101" y="83"/>
                      <a:pt x="101" y="80"/>
                    </a:cubicBezTo>
                    <a:cubicBezTo>
                      <a:pt x="101" y="77"/>
                      <a:pt x="101" y="79"/>
                      <a:pt x="102" y="78"/>
                    </a:cubicBezTo>
                    <a:cubicBezTo>
                      <a:pt x="101" y="77"/>
                      <a:pt x="101" y="79"/>
                      <a:pt x="101" y="77"/>
                    </a:cubicBezTo>
                    <a:cubicBezTo>
                      <a:pt x="101" y="73"/>
                      <a:pt x="96" y="64"/>
                      <a:pt x="95" y="61"/>
                    </a:cubicBezTo>
                    <a:cubicBezTo>
                      <a:pt x="95" y="61"/>
                      <a:pt x="101" y="55"/>
                      <a:pt x="102" y="55"/>
                    </a:cubicBezTo>
                    <a:cubicBezTo>
                      <a:pt x="104" y="52"/>
                      <a:pt x="106" y="51"/>
                      <a:pt x="109" y="48"/>
                    </a:cubicBezTo>
                    <a:cubicBezTo>
                      <a:pt x="110" y="47"/>
                      <a:pt x="112" y="46"/>
                      <a:pt x="113" y="45"/>
                    </a:cubicBezTo>
                    <a:cubicBezTo>
                      <a:pt x="114" y="44"/>
                      <a:pt x="115" y="43"/>
                      <a:pt x="116" y="42"/>
                    </a:cubicBezTo>
                    <a:cubicBezTo>
                      <a:pt x="118" y="39"/>
                      <a:pt x="118" y="35"/>
                      <a:pt x="121" y="34"/>
                    </a:cubicBezTo>
                    <a:cubicBezTo>
                      <a:pt x="121" y="32"/>
                      <a:pt x="121" y="32"/>
                      <a:pt x="121" y="32"/>
                    </a:cubicBezTo>
                    <a:cubicBezTo>
                      <a:pt x="121" y="27"/>
                      <a:pt x="123" y="30"/>
                      <a:pt x="120" y="24"/>
                    </a:cubicBezTo>
                    <a:cubicBezTo>
                      <a:pt x="118" y="20"/>
                      <a:pt x="118" y="20"/>
                      <a:pt x="116" y="17"/>
                    </a:cubicBezTo>
                    <a:cubicBezTo>
                      <a:pt x="113" y="17"/>
                      <a:pt x="113" y="17"/>
                      <a:pt x="113" y="17"/>
                    </a:cubicBezTo>
                    <a:cubicBezTo>
                      <a:pt x="111" y="17"/>
                      <a:pt x="105" y="19"/>
                      <a:pt x="104" y="20"/>
                    </a:cubicBezTo>
                    <a:cubicBezTo>
                      <a:pt x="101" y="23"/>
                      <a:pt x="102" y="23"/>
                      <a:pt x="96" y="24"/>
                    </a:cubicBezTo>
                    <a:lnTo>
                      <a:pt x="93" y="21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ṥḻiďê">
                <a:extLst>
                  <a:ext uri="{FF2B5EF4-FFF2-40B4-BE49-F238E27FC236}">
                    <a16:creationId xmlns:a16="http://schemas.microsoft.com/office/drawing/2014/main" id="{96507250-BB83-0244-BEFC-B79AF8D925EE}"/>
                  </a:ext>
                </a:extLst>
              </p:cNvPr>
              <p:cNvSpPr/>
              <p:nvPr/>
            </p:nvSpPr>
            <p:spPr bwMode="auto">
              <a:xfrm>
                <a:off x="5159376" y="3357563"/>
                <a:ext cx="117475" cy="366713"/>
              </a:xfrm>
              <a:custGeom>
                <a:avLst/>
                <a:gdLst>
                  <a:gd name="T0" fmla="*/ 23 w 36"/>
                  <a:gd name="T1" fmla="*/ 14 h 110"/>
                  <a:gd name="T2" fmla="*/ 23 w 36"/>
                  <a:gd name="T3" fmla="*/ 12 h 110"/>
                  <a:gd name="T4" fmla="*/ 18 w 36"/>
                  <a:gd name="T5" fmla="*/ 6 h 110"/>
                  <a:gd name="T6" fmla="*/ 13 w 36"/>
                  <a:gd name="T7" fmla="*/ 0 h 110"/>
                  <a:gd name="T8" fmla="*/ 11 w 36"/>
                  <a:gd name="T9" fmla="*/ 4 h 110"/>
                  <a:gd name="T10" fmla="*/ 13 w 36"/>
                  <a:gd name="T11" fmla="*/ 16 h 110"/>
                  <a:gd name="T12" fmla="*/ 12 w 36"/>
                  <a:gd name="T13" fmla="*/ 34 h 110"/>
                  <a:gd name="T14" fmla="*/ 7 w 36"/>
                  <a:gd name="T15" fmla="*/ 65 h 110"/>
                  <a:gd name="T16" fmla="*/ 3 w 36"/>
                  <a:gd name="T17" fmla="*/ 80 h 110"/>
                  <a:gd name="T18" fmla="*/ 0 w 36"/>
                  <a:gd name="T19" fmla="*/ 95 h 110"/>
                  <a:gd name="T20" fmla="*/ 0 w 36"/>
                  <a:gd name="T21" fmla="*/ 98 h 110"/>
                  <a:gd name="T22" fmla="*/ 0 w 36"/>
                  <a:gd name="T23" fmla="*/ 100 h 110"/>
                  <a:gd name="T24" fmla="*/ 4 w 36"/>
                  <a:gd name="T25" fmla="*/ 105 h 110"/>
                  <a:gd name="T26" fmla="*/ 9 w 36"/>
                  <a:gd name="T27" fmla="*/ 110 h 110"/>
                  <a:gd name="T28" fmla="*/ 15 w 36"/>
                  <a:gd name="T29" fmla="*/ 104 h 110"/>
                  <a:gd name="T30" fmla="*/ 18 w 36"/>
                  <a:gd name="T31" fmla="*/ 96 h 110"/>
                  <a:gd name="T32" fmla="*/ 18 w 36"/>
                  <a:gd name="T33" fmla="*/ 90 h 110"/>
                  <a:gd name="T34" fmla="*/ 21 w 36"/>
                  <a:gd name="T35" fmla="*/ 71 h 110"/>
                  <a:gd name="T36" fmla="*/ 25 w 36"/>
                  <a:gd name="T37" fmla="*/ 53 h 110"/>
                  <a:gd name="T38" fmla="*/ 30 w 36"/>
                  <a:gd name="T39" fmla="*/ 36 h 110"/>
                  <a:gd name="T40" fmla="*/ 35 w 36"/>
                  <a:gd name="T41" fmla="*/ 20 h 110"/>
                  <a:gd name="T42" fmla="*/ 33 w 36"/>
                  <a:gd name="T43" fmla="*/ 20 h 110"/>
                  <a:gd name="T44" fmla="*/ 30 w 36"/>
                  <a:gd name="T45" fmla="*/ 22 h 110"/>
                  <a:gd name="T46" fmla="*/ 23 w 36"/>
                  <a:gd name="T47" fmla="*/ 17 h 110"/>
                  <a:gd name="T48" fmla="*/ 23 w 36"/>
                  <a:gd name="T49" fmla="*/ 15 h 110"/>
                  <a:gd name="T50" fmla="*/ 23 w 36"/>
                  <a:gd name="T51" fmla="*/ 1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110">
                    <a:moveTo>
                      <a:pt x="23" y="14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1" y="8"/>
                      <a:pt x="22" y="9"/>
                      <a:pt x="18" y="6"/>
                    </a:cubicBezTo>
                    <a:cubicBezTo>
                      <a:pt x="17" y="4"/>
                      <a:pt x="15" y="2"/>
                      <a:pt x="13" y="0"/>
                    </a:cubicBezTo>
                    <a:cubicBezTo>
                      <a:pt x="12" y="1"/>
                      <a:pt x="11" y="3"/>
                      <a:pt x="11" y="4"/>
                    </a:cubicBezTo>
                    <a:cubicBezTo>
                      <a:pt x="11" y="7"/>
                      <a:pt x="13" y="12"/>
                      <a:pt x="13" y="16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43"/>
                      <a:pt x="9" y="56"/>
                      <a:pt x="7" y="65"/>
                    </a:cubicBezTo>
                    <a:cubicBezTo>
                      <a:pt x="6" y="72"/>
                      <a:pt x="4" y="75"/>
                      <a:pt x="3" y="80"/>
                    </a:cubicBezTo>
                    <a:cubicBezTo>
                      <a:pt x="2" y="85"/>
                      <a:pt x="0" y="91"/>
                      <a:pt x="0" y="95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" y="102"/>
                      <a:pt x="2" y="103"/>
                      <a:pt x="4" y="105"/>
                    </a:cubicBezTo>
                    <a:cubicBezTo>
                      <a:pt x="6" y="108"/>
                      <a:pt x="7" y="108"/>
                      <a:pt x="9" y="110"/>
                    </a:cubicBezTo>
                    <a:cubicBezTo>
                      <a:pt x="12" y="108"/>
                      <a:pt x="13" y="108"/>
                      <a:pt x="15" y="104"/>
                    </a:cubicBezTo>
                    <a:cubicBezTo>
                      <a:pt x="16" y="102"/>
                      <a:pt x="18" y="99"/>
                      <a:pt x="18" y="96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83"/>
                      <a:pt x="20" y="77"/>
                      <a:pt x="21" y="71"/>
                    </a:cubicBezTo>
                    <a:cubicBezTo>
                      <a:pt x="23" y="65"/>
                      <a:pt x="23" y="59"/>
                      <a:pt x="25" y="53"/>
                    </a:cubicBezTo>
                    <a:cubicBezTo>
                      <a:pt x="26" y="47"/>
                      <a:pt x="29" y="42"/>
                      <a:pt x="30" y="36"/>
                    </a:cubicBezTo>
                    <a:cubicBezTo>
                      <a:pt x="31" y="28"/>
                      <a:pt x="34" y="27"/>
                      <a:pt x="35" y="20"/>
                    </a:cubicBezTo>
                    <a:cubicBezTo>
                      <a:pt x="34" y="19"/>
                      <a:pt x="36" y="20"/>
                      <a:pt x="33" y="20"/>
                    </a:cubicBezTo>
                    <a:cubicBezTo>
                      <a:pt x="33" y="20"/>
                      <a:pt x="30" y="22"/>
                      <a:pt x="30" y="22"/>
                    </a:cubicBezTo>
                    <a:cubicBezTo>
                      <a:pt x="25" y="21"/>
                      <a:pt x="25" y="21"/>
                      <a:pt x="23" y="17"/>
                    </a:cubicBezTo>
                    <a:cubicBezTo>
                      <a:pt x="23" y="15"/>
                      <a:pt x="23" y="15"/>
                      <a:pt x="23" y="15"/>
                    </a:cubicBez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šľîḍê">
              <a:extLst>
                <a:ext uri="{FF2B5EF4-FFF2-40B4-BE49-F238E27FC236}">
                  <a16:creationId xmlns:a16="http://schemas.microsoft.com/office/drawing/2014/main" id="{FA3CEFE2-0950-854A-B415-0F4B1AE30539}"/>
                </a:ext>
              </a:extLst>
            </p:cNvPr>
            <p:cNvGrpSpPr/>
            <p:nvPr/>
          </p:nvGrpSpPr>
          <p:grpSpPr>
            <a:xfrm>
              <a:off x="4412452" y="3781425"/>
              <a:ext cx="2312689" cy="166461"/>
              <a:chOff x="6986588" y="3521075"/>
              <a:chExt cx="1654176" cy="119063"/>
            </a:xfrm>
          </p:grpSpPr>
          <p:sp>
            <p:nvSpPr>
              <p:cNvPr id="11" name="îṩľîḑê">
                <a:extLst>
                  <a:ext uri="{FF2B5EF4-FFF2-40B4-BE49-F238E27FC236}">
                    <a16:creationId xmlns:a16="http://schemas.microsoft.com/office/drawing/2014/main" id="{D16630C2-9F23-8A40-BA8E-E6DF95A730AB}"/>
                  </a:ext>
                </a:extLst>
              </p:cNvPr>
              <p:cNvSpPr/>
              <p:nvPr/>
            </p:nvSpPr>
            <p:spPr bwMode="auto">
              <a:xfrm>
                <a:off x="6986588" y="3521075"/>
                <a:ext cx="155575" cy="119063"/>
              </a:xfrm>
              <a:custGeom>
                <a:avLst/>
                <a:gdLst>
                  <a:gd name="T0" fmla="*/ 84 w 98"/>
                  <a:gd name="T1" fmla="*/ 0 h 75"/>
                  <a:gd name="T2" fmla="*/ 59 w 98"/>
                  <a:gd name="T3" fmla="*/ 52 h 75"/>
                  <a:gd name="T4" fmla="*/ 57 w 98"/>
                  <a:gd name="T5" fmla="*/ 0 h 75"/>
                  <a:gd name="T6" fmla="*/ 40 w 98"/>
                  <a:gd name="T7" fmla="*/ 0 h 75"/>
                  <a:gd name="T8" fmla="*/ 15 w 98"/>
                  <a:gd name="T9" fmla="*/ 52 h 75"/>
                  <a:gd name="T10" fmla="*/ 15 w 98"/>
                  <a:gd name="T11" fmla="*/ 0 h 75"/>
                  <a:gd name="T12" fmla="*/ 0 w 98"/>
                  <a:gd name="T13" fmla="*/ 0 h 75"/>
                  <a:gd name="T14" fmla="*/ 2 w 98"/>
                  <a:gd name="T15" fmla="*/ 75 h 75"/>
                  <a:gd name="T16" fmla="*/ 19 w 98"/>
                  <a:gd name="T17" fmla="*/ 75 h 75"/>
                  <a:gd name="T18" fmla="*/ 44 w 98"/>
                  <a:gd name="T19" fmla="*/ 21 h 75"/>
                  <a:gd name="T20" fmla="*/ 46 w 98"/>
                  <a:gd name="T21" fmla="*/ 75 h 75"/>
                  <a:gd name="T22" fmla="*/ 63 w 98"/>
                  <a:gd name="T23" fmla="*/ 75 h 75"/>
                  <a:gd name="T24" fmla="*/ 98 w 98"/>
                  <a:gd name="T25" fmla="*/ 0 h 75"/>
                  <a:gd name="T26" fmla="*/ 84 w 98"/>
                  <a:gd name="T2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75">
                    <a:moveTo>
                      <a:pt x="84" y="0"/>
                    </a:moveTo>
                    <a:lnTo>
                      <a:pt x="59" y="52"/>
                    </a:lnTo>
                    <a:lnTo>
                      <a:pt x="57" y="0"/>
                    </a:lnTo>
                    <a:lnTo>
                      <a:pt x="40" y="0"/>
                    </a:lnTo>
                    <a:lnTo>
                      <a:pt x="15" y="5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" y="75"/>
                    </a:lnTo>
                    <a:lnTo>
                      <a:pt x="19" y="75"/>
                    </a:lnTo>
                    <a:lnTo>
                      <a:pt x="44" y="21"/>
                    </a:lnTo>
                    <a:lnTo>
                      <a:pt x="46" y="75"/>
                    </a:lnTo>
                    <a:lnTo>
                      <a:pt x="63" y="75"/>
                    </a:lnTo>
                    <a:lnTo>
                      <a:pt x="98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ṩḷîde">
                <a:extLst>
                  <a:ext uri="{FF2B5EF4-FFF2-40B4-BE49-F238E27FC236}">
                    <a16:creationId xmlns:a16="http://schemas.microsoft.com/office/drawing/2014/main" id="{140F4660-673C-A944-A13F-2C3461A2EA90}"/>
                  </a:ext>
                </a:extLst>
              </p:cNvPr>
              <p:cNvSpPr/>
              <p:nvPr/>
            </p:nvSpPr>
            <p:spPr bwMode="auto">
              <a:xfrm>
                <a:off x="7135813" y="3521075"/>
                <a:ext cx="112713" cy="119063"/>
              </a:xfrm>
              <a:custGeom>
                <a:avLst/>
                <a:gdLst>
                  <a:gd name="T0" fmla="*/ 22 w 34"/>
                  <a:gd name="T1" fmla="*/ 20 h 36"/>
                  <a:gd name="T2" fmla="*/ 20 w 34"/>
                  <a:gd name="T3" fmla="*/ 26 h 36"/>
                  <a:gd name="T4" fmla="*/ 18 w 34"/>
                  <a:gd name="T5" fmla="*/ 29 h 36"/>
                  <a:gd name="T6" fmla="*/ 13 w 34"/>
                  <a:gd name="T7" fmla="*/ 30 h 36"/>
                  <a:gd name="T8" fmla="*/ 9 w 34"/>
                  <a:gd name="T9" fmla="*/ 29 h 36"/>
                  <a:gd name="T10" fmla="*/ 7 w 34"/>
                  <a:gd name="T11" fmla="*/ 25 h 36"/>
                  <a:gd name="T12" fmla="*/ 7 w 34"/>
                  <a:gd name="T13" fmla="*/ 24 h 36"/>
                  <a:gd name="T14" fmla="*/ 8 w 34"/>
                  <a:gd name="T15" fmla="*/ 19 h 36"/>
                  <a:gd name="T16" fmla="*/ 12 w 34"/>
                  <a:gd name="T17" fmla="*/ 0 h 36"/>
                  <a:gd name="T18" fmla="*/ 5 w 34"/>
                  <a:gd name="T19" fmla="*/ 0 h 36"/>
                  <a:gd name="T20" fmla="*/ 1 w 34"/>
                  <a:gd name="T21" fmla="*/ 19 h 36"/>
                  <a:gd name="T22" fmla="*/ 0 w 34"/>
                  <a:gd name="T23" fmla="*/ 23 h 36"/>
                  <a:gd name="T24" fmla="*/ 0 w 34"/>
                  <a:gd name="T25" fmla="*/ 25 h 36"/>
                  <a:gd name="T26" fmla="*/ 3 w 34"/>
                  <a:gd name="T27" fmla="*/ 33 h 36"/>
                  <a:gd name="T28" fmla="*/ 13 w 34"/>
                  <a:gd name="T29" fmla="*/ 36 h 36"/>
                  <a:gd name="T30" fmla="*/ 22 w 34"/>
                  <a:gd name="T31" fmla="*/ 34 h 36"/>
                  <a:gd name="T32" fmla="*/ 27 w 34"/>
                  <a:gd name="T33" fmla="*/ 29 h 36"/>
                  <a:gd name="T34" fmla="*/ 30 w 34"/>
                  <a:gd name="T35" fmla="*/ 20 h 36"/>
                  <a:gd name="T36" fmla="*/ 34 w 34"/>
                  <a:gd name="T37" fmla="*/ 0 h 36"/>
                  <a:gd name="T38" fmla="*/ 26 w 34"/>
                  <a:gd name="T39" fmla="*/ 0 h 36"/>
                  <a:gd name="T40" fmla="*/ 22 w 34"/>
                  <a:gd name="T41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6">
                    <a:moveTo>
                      <a:pt x="22" y="20"/>
                    </a:moveTo>
                    <a:cubicBezTo>
                      <a:pt x="22" y="23"/>
                      <a:pt x="21" y="25"/>
                      <a:pt x="20" y="26"/>
                    </a:cubicBezTo>
                    <a:cubicBezTo>
                      <a:pt x="20" y="28"/>
                      <a:pt x="19" y="29"/>
                      <a:pt x="18" y="29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11" y="30"/>
                      <a:pt x="10" y="30"/>
                      <a:pt x="9" y="29"/>
                    </a:cubicBezTo>
                    <a:cubicBezTo>
                      <a:pt x="8" y="28"/>
                      <a:pt x="7" y="27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1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0" y="29"/>
                      <a:pt x="1" y="31"/>
                      <a:pt x="3" y="33"/>
                    </a:cubicBezTo>
                    <a:cubicBezTo>
                      <a:pt x="6" y="35"/>
                      <a:pt x="9" y="36"/>
                      <a:pt x="13" y="36"/>
                    </a:cubicBezTo>
                    <a:cubicBezTo>
                      <a:pt x="16" y="36"/>
                      <a:pt x="19" y="36"/>
                      <a:pt x="22" y="34"/>
                    </a:cubicBezTo>
                    <a:cubicBezTo>
                      <a:pt x="24" y="33"/>
                      <a:pt x="25" y="31"/>
                      <a:pt x="27" y="29"/>
                    </a:cubicBezTo>
                    <a:cubicBezTo>
                      <a:pt x="28" y="27"/>
                      <a:pt x="29" y="24"/>
                      <a:pt x="30" y="2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ṣḻîḑê">
                <a:extLst>
                  <a:ext uri="{FF2B5EF4-FFF2-40B4-BE49-F238E27FC236}">
                    <a16:creationId xmlns:a16="http://schemas.microsoft.com/office/drawing/2014/main" id="{50369904-CD71-8749-863C-228C6E3DEC8D}"/>
                  </a:ext>
                </a:extLst>
              </p:cNvPr>
              <p:cNvSpPr/>
              <p:nvPr/>
            </p:nvSpPr>
            <p:spPr bwMode="auto">
              <a:xfrm>
                <a:off x="7248526" y="3521075"/>
                <a:ext cx="114300" cy="119063"/>
              </a:xfrm>
              <a:custGeom>
                <a:avLst/>
                <a:gdLst>
                  <a:gd name="T0" fmla="*/ 58 w 72"/>
                  <a:gd name="T1" fmla="*/ 0 h 75"/>
                  <a:gd name="T2" fmla="*/ 52 w 72"/>
                  <a:gd name="T3" fmla="*/ 29 h 75"/>
                  <a:gd name="T4" fmla="*/ 22 w 72"/>
                  <a:gd name="T5" fmla="*/ 29 h 75"/>
                  <a:gd name="T6" fmla="*/ 29 w 72"/>
                  <a:gd name="T7" fmla="*/ 0 h 75"/>
                  <a:gd name="T8" fmla="*/ 14 w 72"/>
                  <a:gd name="T9" fmla="*/ 0 h 75"/>
                  <a:gd name="T10" fmla="*/ 0 w 72"/>
                  <a:gd name="T11" fmla="*/ 75 h 75"/>
                  <a:gd name="T12" fmla="*/ 14 w 72"/>
                  <a:gd name="T13" fmla="*/ 75 h 75"/>
                  <a:gd name="T14" fmla="*/ 20 w 72"/>
                  <a:gd name="T15" fmla="*/ 42 h 75"/>
                  <a:gd name="T16" fmla="*/ 50 w 72"/>
                  <a:gd name="T17" fmla="*/ 42 h 75"/>
                  <a:gd name="T18" fmla="*/ 43 w 72"/>
                  <a:gd name="T19" fmla="*/ 75 h 75"/>
                  <a:gd name="T20" fmla="*/ 58 w 72"/>
                  <a:gd name="T21" fmla="*/ 75 h 75"/>
                  <a:gd name="T22" fmla="*/ 72 w 72"/>
                  <a:gd name="T23" fmla="*/ 0 h 75"/>
                  <a:gd name="T24" fmla="*/ 58 w 72"/>
                  <a:gd name="T2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75">
                    <a:moveTo>
                      <a:pt x="58" y="0"/>
                    </a:moveTo>
                    <a:lnTo>
                      <a:pt x="52" y="29"/>
                    </a:lnTo>
                    <a:lnTo>
                      <a:pt x="22" y="29"/>
                    </a:lnTo>
                    <a:lnTo>
                      <a:pt x="29" y="0"/>
                    </a:lnTo>
                    <a:lnTo>
                      <a:pt x="14" y="0"/>
                    </a:lnTo>
                    <a:lnTo>
                      <a:pt x="0" y="75"/>
                    </a:lnTo>
                    <a:lnTo>
                      <a:pt x="14" y="75"/>
                    </a:lnTo>
                    <a:lnTo>
                      <a:pt x="20" y="42"/>
                    </a:lnTo>
                    <a:lnTo>
                      <a:pt x="50" y="42"/>
                    </a:lnTo>
                    <a:lnTo>
                      <a:pt x="43" y="75"/>
                    </a:lnTo>
                    <a:lnTo>
                      <a:pt x="58" y="75"/>
                    </a:lnTo>
                    <a:lnTo>
                      <a:pt x="72" y="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ṥlíḑê">
                <a:extLst>
                  <a:ext uri="{FF2B5EF4-FFF2-40B4-BE49-F238E27FC236}">
                    <a16:creationId xmlns:a16="http://schemas.microsoft.com/office/drawing/2014/main" id="{706D653C-5F76-8F48-98BD-1BB060D10B00}"/>
                  </a:ext>
                </a:extLst>
              </p:cNvPr>
              <p:cNvSpPr/>
              <p:nvPr/>
            </p:nvSpPr>
            <p:spPr bwMode="auto">
              <a:xfrm>
                <a:off x="7356476" y="3521075"/>
                <a:ext cx="112713" cy="119063"/>
              </a:xfrm>
              <a:custGeom>
                <a:avLst/>
                <a:gdLst>
                  <a:gd name="T0" fmla="*/ 42 w 71"/>
                  <a:gd name="T1" fmla="*/ 0 h 75"/>
                  <a:gd name="T2" fmla="*/ 0 w 71"/>
                  <a:gd name="T3" fmla="*/ 75 h 75"/>
                  <a:gd name="T4" fmla="*/ 15 w 71"/>
                  <a:gd name="T5" fmla="*/ 75 h 75"/>
                  <a:gd name="T6" fmla="*/ 23 w 71"/>
                  <a:gd name="T7" fmla="*/ 59 h 75"/>
                  <a:gd name="T8" fmla="*/ 54 w 71"/>
                  <a:gd name="T9" fmla="*/ 59 h 75"/>
                  <a:gd name="T10" fmla="*/ 56 w 71"/>
                  <a:gd name="T11" fmla="*/ 75 h 75"/>
                  <a:gd name="T12" fmla="*/ 71 w 71"/>
                  <a:gd name="T13" fmla="*/ 75 h 75"/>
                  <a:gd name="T14" fmla="*/ 58 w 71"/>
                  <a:gd name="T15" fmla="*/ 0 h 75"/>
                  <a:gd name="T16" fmla="*/ 42 w 71"/>
                  <a:gd name="T17" fmla="*/ 0 h 75"/>
                  <a:gd name="T18" fmla="*/ 29 w 71"/>
                  <a:gd name="T19" fmla="*/ 46 h 75"/>
                  <a:gd name="T20" fmla="*/ 48 w 71"/>
                  <a:gd name="T21" fmla="*/ 17 h 75"/>
                  <a:gd name="T22" fmla="*/ 52 w 71"/>
                  <a:gd name="T23" fmla="*/ 46 h 75"/>
                  <a:gd name="T24" fmla="*/ 29 w 71"/>
                  <a:gd name="T25" fmla="*/ 4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75">
                    <a:moveTo>
                      <a:pt x="42" y="0"/>
                    </a:moveTo>
                    <a:lnTo>
                      <a:pt x="0" y="75"/>
                    </a:lnTo>
                    <a:lnTo>
                      <a:pt x="15" y="75"/>
                    </a:lnTo>
                    <a:lnTo>
                      <a:pt x="23" y="59"/>
                    </a:lnTo>
                    <a:lnTo>
                      <a:pt x="54" y="59"/>
                    </a:lnTo>
                    <a:lnTo>
                      <a:pt x="56" y="75"/>
                    </a:lnTo>
                    <a:lnTo>
                      <a:pt x="71" y="75"/>
                    </a:lnTo>
                    <a:lnTo>
                      <a:pt x="58" y="0"/>
                    </a:lnTo>
                    <a:lnTo>
                      <a:pt x="42" y="0"/>
                    </a:lnTo>
                    <a:close/>
                    <a:moveTo>
                      <a:pt x="29" y="46"/>
                    </a:moveTo>
                    <a:lnTo>
                      <a:pt x="48" y="17"/>
                    </a:lnTo>
                    <a:lnTo>
                      <a:pt x="52" y="46"/>
                    </a:lnTo>
                    <a:lnTo>
                      <a:pt x="29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îş1íḋe">
                <a:extLst>
                  <a:ext uri="{FF2B5EF4-FFF2-40B4-BE49-F238E27FC236}">
                    <a16:creationId xmlns:a16="http://schemas.microsoft.com/office/drawing/2014/main" id="{78936F2B-312A-0941-A3A8-6658480E60DE}"/>
                  </a:ext>
                </a:extLst>
              </p:cNvPr>
              <p:cNvSpPr/>
              <p:nvPr/>
            </p:nvSpPr>
            <p:spPr bwMode="auto">
              <a:xfrm>
                <a:off x="7481888" y="3521075"/>
                <a:ext cx="119063" cy="119063"/>
              </a:xfrm>
              <a:custGeom>
                <a:avLst/>
                <a:gdLst>
                  <a:gd name="T0" fmla="*/ 50 w 75"/>
                  <a:gd name="T1" fmla="*/ 50 h 75"/>
                  <a:gd name="T2" fmla="*/ 31 w 75"/>
                  <a:gd name="T3" fmla="*/ 0 h 75"/>
                  <a:gd name="T4" fmla="*/ 17 w 75"/>
                  <a:gd name="T5" fmla="*/ 0 h 75"/>
                  <a:gd name="T6" fmla="*/ 0 w 75"/>
                  <a:gd name="T7" fmla="*/ 75 h 75"/>
                  <a:gd name="T8" fmla="*/ 15 w 75"/>
                  <a:gd name="T9" fmla="*/ 75 h 75"/>
                  <a:gd name="T10" fmla="*/ 25 w 75"/>
                  <a:gd name="T11" fmla="*/ 25 h 75"/>
                  <a:gd name="T12" fmla="*/ 46 w 75"/>
                  <a:gd name="T13" fmla="*/ 75 h 75"/>
                  <a:gd name="T14" fmla="*/ 58 w 75"/>
                  <a:gd name="T15" fmla="*/ 75 h 75"/>
                  <a:gd name="T16" fmla="*/ 75 w 75"/>
                  <a:gd name="T17" fmla="*/ 0 h 75"/>
                  <a:gd name="T18" fmla="*/ 61 w 75"/>
                  <a:gd name="T19" fmla="*/ 0 h 75"/>
                  <a:gd name="T20" fmla="*/ 50 w 75"/>
                  <a:gd name="T21" fmla="*/ 5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75">
                    <a:moveTo>
                      <a:pt x="50" y="50"/>
                    </a:moveTo>
                    <a:lnTo>
                      <a:pt x="31" y="0"/>
                    </a:lnTo>
                    <a:lnTo>
                      <a:pt x="17" y="0"/>
                    </a:lnTo>
                    <a:lnTo>
                      <a:pt x="0" y="75"/>
                    </a:lnTo>
                    <a:lnTo>
                      <a:pt x="15" y="75"/>
                    </a:lnTo>
                    <a:lnTo>
                      <a:pt x="25" y="25"/>
                    </a:lnTo>
                    <a:lnTo>
                      <a:pt x="46" y="75"/>
                    </a:lnTo>
                    <a:lnTo>
                      <a:pt x="58" y="75"/>
                    </a:lnTo>
                    <a:lnTo>
                      <a:pt x="75" y="0"/>
                    </a:lnTo>
                    <a:lnTo>
                      <a:pt x="61" y="0"/>
                    </a:lnTo>
                    <a:lnTo>
                      <a:pt x="5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ş1ïḋe">
                <a:extLst>
                  <a:ext uri="{FF2B5EF4-FFF2-40B4-BE49-F238E27FC236}">
                    <a16:creationId xmlns:a16="http://schemas.microsoft.com/office/drawing/2014/main" id="{1F0A9E6E-7BB3-8A4D-A749-E2F6A5B98B6C}"/>
                  </a:ext>
                </a:extLst>
              </p:cNvPr>
              <p:cNvSpPr/>
              <p:nvPr/>
            </p:nvSpPr>
            <p:spPr bwMode="auto">
              <a:xfrm>
                <a:off x="7653338" y="3521075"/>
                <a:ext cx="112713" cy="119063"/>
              </a:xfrm>
              <a:custGeom>
                <a:avLst/>
                <a:gdLst>
                  <a:gd name="T0" fmla="*/ 22 w 34"/>
                  <a:gd name="T1" fmla="*/ 20 h 36"/>
                  <a:gd name="T2" fmla="*/ 20 w 34"/>
                  <a:gd name="T3" fmla="*/ 26 h 36"/>
                  <a:gd name="T4" fmla="*/ 18 w 34"/>
                  <a:gd name="T5" fmla="*/ 29 h 36"/>
                  <a:gd name="T6" fmla="*/ 13 w 34"/>
                  <a:gd name="T7" fmla="*/ 30 h 36"/>
                  <a:gd name="T8" fmla="*/ 9 w 34"/>
                  <a:gd name="T9" fmla="*/ 29 h 36"/>
                  <a:gd name="T10" fmla="*/ 7 w 34"/>
                  <a:gd name="T11" fmla="*/ 25 h 36"/>
                  <a:gd name="T12" fmla="*/ 7 w 34"/>
                  <a:gd name="T13" fmla="*/ 24 h 36"/>
                  <a:gd name="T14" fmla="*/ 8 w 34"/>
                  <a:gd name="T15" fmla="*/ 19 h 36"/>
                  <a:gd name="T16" fmla="*/ 12 w 34"/>
                  <a:gd name="T17" fmla="*/ 0 h 36"/>
                  <a:gd name="T18" fmla="*/ 5 w 34"/>
                  <a:gd name="T19" fmla="*/ 0 h 36"/>
                  <a:gd name="T20" fmla="*/ 1 w 34"/>
                  <a:gd name="T21" fmla="*/ 19 h 36"/>
                  <a:gd name="T22" fmla="*/ 0 w 34"/>
                  <a:gd name="T23" fmla="*/ 23 h 36"/>
                  <a:gd name="T24" fmla="*/ 0 w 34"/>
                  <a:gd name="T25" fmla="*/ 25 h 36"/>
                  <a:gd name="T26" fmla="*/ 3 w 34"/>
                  <a:gd name="T27" fmla="*/ 33 h 36"/>
                  <a:gd name="T28" fmla="*/ 13 w 34"/>
                  <a:gd name="T29" fmla="*/ 36 h 36"/>
                  <a:gd name="T30" fmla="*/ 22 w 34"/>
                  <a:gd name="T31" fmla="*/ 34 h 36"/>
                  <a:gd name="T32" fmla="*/ 27 w 34"/>
                  <a:gd name="T33" fmla="*/ 29 h 36"/>
                  <a:gd name="T34" fmla="*/ 30 w 34"/>
                  <a:gd name="T35" fmla="*/ 20 h 36"/>
                  <a:gd name="T36" fmla="*/ 34 w 34"/>
                  <a:gd name="T37" fmla="*/ 0 h 36"/>
                  <a:gd name="T38" fmla="*/ 26 w 34"/>
                  <a:gd name="T39" fmla="*/ 0 h 36"/>
                  <a:gd name="T40" fmla="*/ 22 w 34"/>
                  <a:gd name="T41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6">
                    <a:moveTo>
                      <a:pt x="22" y="20"/>
                    </a:moveTo>
                    <a:cubicBezTo>
                      <a:pt x="22" y="23"/>
                      <a:pt x="21" y="25"/>
                      <a:pt x="20" y="26"/>
                    </a:cubicBezTo>
                    <a:cubicBezTo>
                      <a:pt x="20" y="28"/>
                      <a:pt x="19" y="29"/>
                      <a:pt x="18" y="29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11" y="30"/>
                      <a:pt x="10" y="30"/>
                      <a:pt x="9" y="29"/>
                    </a:cubicBezTo>
                    <a:cubicBezTo>
                      <a:pt x="8" y="28"/>
                      <a:pt x="7" y="27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1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0" y="29"/>
                      <a:pt x="1" y="31"/>
                      <a:pt x="3" y="33"/>
                    </a:cubicBezTo>
                    <a:cubicBezTo>
                      <a:pt x="6" y="35"/>
                      <a:pt x="9" y="36"/>
                      <a:pt x="13" y="36"/>
                    </a:cubicBezTo>
                    <a:cubicBezTo>
                      <a:pt x="16" y="36"/>
                      <a:pt x="19" y="36"/>
                      <a:pt x="22" y="34"/>
                    </a:cubicBezTo>
                    <a:cubicBezTo>
                      <a:pt x="24" y="33"/>
                      <a:pt x="25" y="31"/>
                      <a:pt x="27" y="29"/>
                    </a:cubicBezTo>
                    <a:cubicBezTo>
                      <a:pt x="28" y="27"/>
                      <a:pt x="29" y="24"/>
                      <a:pt x="30" y="2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šlídè">
                <a:extLst>
                  <a:ext uri="{FF2B5EF4-FFF2-40B4-BE49-F238E27FC236}">
                    <a16:creationId xmlns:a16="http://schemas.microsoft.com/office/drawing/2014/main" id="{A9A41216-6648-C348-9C45-AEE996C8EAFD}"/>
                  </a:ext>
                </a:extLst>
              </p:cNvPr>
              <p:cNvSpPr/>
              <p:nvPr/>
            </p:nvSpPr>
            <p:spPr bwMode="auto">
              <a:xfrm>
                <a:off x="7766051" y="3521075"/>
                <a:ext cx="115888" cy="119063"/>
              </a:xfrm>
              <a:custGeom>
                <a:avLst/>
                <a:gdLst>
                  <a:gd name="T0" fmla="*/ 58 w 73"/>
                  <a:gd name="T1" fmla="*/ 0 h 75"/>
                  <a:gd name="T2" fmla="*/ 50 w 73"/>
                  <a:gd name="T3" fmla="*/ 50 h 75"/>
                  <a:gd name="T4" fmla="*/ 29 w 73"/>
                  <a:gd name="T5" fmla="*/ 0 h 75"/>
                  <a:gd name="T6" fmla="*/ 15 w 73"/>
                  <a:gd name="T7" fmla="*/ 0 h 75"/>
                  <a:gd name="T8" fmla="*/ 0 w 73"/>
                  <a:gd name="T9" fmla="*/ 75 h 75"/>
                  <a:gd name="T10" fmla="*/ 13 w 73"/>
                  <a:gd name="T11" fmla="*/ 75 h 75"/>
                  <a:gd name="T12" fmla="*/ 23 w 73"/>
                  <a:gd name="T13" fmla="*/ 25 h 75"/>
                  <a:gd name="T14" fmla="*/ 44 w 73"/>
                  <a:gd name="T15" fmla="*/ 75 h 75"/>
                  <a:gd name="T16" fmla="*/ 58 w 73"/>
                  <a:gd name="T17" fmla="*/ 75 h 75"/>
                  <a:gd name="T18" fmla="*/ 73 w 73"/>
                  <a:gd name="T19" fmla="*/ 0 h 75"/>
                  <a:gd name="T20" fmla="*/ 58 w 73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75">
                    <a:moveTo>
                      <a:pt x="58" y="0"/>
                    </a:moveTo>
                    <a:lnTo>
                      <a:pt x="50" y="50"/>
                    </a:lnTo>
                    <a:lnTo>
                      <a:pt x="29" y="0"/>
                    </a:lnTo>
                    <a:lnTo>
                      <a:pt x="15" y="0"/>
                    </a:lnTo>
                    <a:lnTo>
                      <a:pt x="0" y="75"/>
                    </a:lnTo>
                    <a:lnTo>
                      <a:pt x="13" y="75"/>
                    </a:lnTo>
                    <a:lnTo>
                      <a:pt x="23" y="25"/>
                    </a:lnTo>
                    <a:lnTo>
                      <a:pt x="44" y="75"/>
                    </a:lnTo>
                    <a:lnTo>
                      <a:pt x="58" y="75"/>
                    </a:lnTo>
                    <a:lnTo>
                      <a:pt x="73" y="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ṣḻîďe">
                <a:extLst>
                  <a:ext uri="{FF2B5EF4-FFF2-40B4-BE49-F238E27FC236}">
                    <a16:creationId xmlns:a16="http://schemas.microsoft.com/office/drawing/2014/main" id="{137CA027-FEE4-2140-A8E3-3F87792753EA}"/>
                  </a:ext>
                </a:extLst>
              </p:cNvPr>
              <p:cNvSpPr/>
              <p:nvPr/>
            </p:nvSpPr>
            <p:spPr bwMode="auto">
              <a:xfrm>
                <a:off x="7881938" y="3521075"/>
                <a:ext cx="49213" cy="119063"/>
              </a:xfrm>
              <a:custGeom>
                <a:avLst/>
                <a:gdLst>
                  <a:gd name="T0" fmla="*/ 0 w 31"/>
                  <a:gd name="T1" fmla="*/ 75 h 75"/>
                  <a:gd name="T2" fmla="*/ 14 w 31"/>
                  <a:gd name="T3" fmla="*/ 75 h 75"/>
                  <a:gd name="T4" fmla="*/ 31 w 31"/>
                  <a:gd name="T5" fmla="*/ 0 h 75"/>
                  <a:gd name="T6" fmla="*/ 14 w 31"/>
                  <a:gd name="T7" fmla="*/ 0 h 75"/>
                  <a:gd name="T8" fmla="*/ 0 w 31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75">
                    <a:moveTo>
                      <a:pt x="0" y="75"/>
                    </a:moveTo>
                    <a:lnTo>
                      <a:pt x="14" y="75"/>
                    </a:lnTo>
                    <a:lnTo>
                      <a:pt x="31" y="0"/>
                    </a:lnTo>
                    <a:lnTo>
                      <a:pt x="14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ŝḻiḋè">
                <a:extLst>
                  <a:ext uri="{FF2B5EF4-FFF2-40B4-BE49-F238E27FC236}">
                    <a16:creationId xmlns:a16="http://schemas.microsoft.com/office/drawing/2014/main" id="{63CE211D-B72B-A749-AD93-6DED94C6D349}"/>
                  </a:ext>
                </a:extLst>
              </p:cNvPr>
              <p:cNvSpPr/>
              <p:nvPr/>
            </p:nvSpPr>
            <p:spPr bwMode="auto">
              <a:xfrm>
                <a:off x="7940676" y="3521075"/>
                <a:ext cx="109538" cy="119063"/>
              </a:xfrm>
              <a:custGeom>
                <a:avLst/>
                <a:gdLst>
                  <a:gd name="T0" fmla="*/ 54 w 69"/>
                  <a:gd name="T1" fmla="*/ 0 h 75"/>
                  <a:gd name="T2" fmla="*/ 23 w 69"/>
                  <a:gd name="T3" fmla="*/ 57 h 75"/>
                  <a:gd name="T4" fmla="*/ 15 w 69"/>
                  <a:gd name="T5" fmla="*/ 0 h 75"/>
                  <a:gd name="T6" fmla="*/ 0 w 69"/>
                  <a:gd name="T7" fmla="*/ 0 h 75"/>
                  <a:gd name="T8" fmla="*/ 13 w 69"/>
                  <a:gd name="T9" fmla="*/ 75 h 75"/>
                  <a:gd name="T10" fmla="*/ 29 w 69"/>
                  <a:gd name="T11" fmla="*/ 75 h 75"/>
                  <a:gd name="T12" fmla="*/ 69 w 69"/>
                  <a:gd name="T13" fmla="*/ 0 h 75"/>
                  <a:gd name="T14" fmla="*/ 54 w 69"/>
                  <a:gd name="T1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75">
                    <a:moveTo>
                      <a:pt x="54" y="0"/>
                    </a:moveTo>
                    <a:lnTo>
                      <a:pt x="23" y="57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13" y="75"/>
                    </a:lnTo>
                    <a:lnTo>
                      <a:pt x="29" y="75"/>
                    </a:lnTo>
                    <a:lnTo>
                      <a:pt x="69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$ḷíďé">
                <a:extLst>
                  <a:ext uri="{FF2B5EF4-FFF2-40B4-BE49-F238E27FC236}">
                    <a16:creationId xmlns:a16="http://schemas.microsoft.com/office/drawing/2014/main" id="{1C38CB20-D424-0B4F-B12E-68CA3FBD720C}"/>
                  </a:ext>
                </a:extLst>
              </p:cNvPr>
              <p:cNvSpPr/>
              <p:nvPr/>
            </p:nvSpPr>
            <p:spPr bwMode="auto">
              <a:xfrm>
                <a:off x="8037513" y="3521075"/>
                <a:ext cx="111125" cy="119063"/>
              </a:xfrm>
              <a:custGeom>
                <a:avLst/>
                <a:gdLst>
                  <a:gd name="T0" fmla="*/ 68 w 70"/>
                  <a:gd name="T1" fmla="*/ 12 h 75"/>
                  <a:gd name="T2" fmla="*/ 70 w 70"/>
                  <a:gd name="T3" fmla="*/ 0 h 75"/>
                  <a:gd name="T4" fmla="*/ 16 w 70"/>
                  <a:gd name="T5" fmla="*/ 0 h 75"/>
                  <a:gd name="T6" fmla="*/ 0 w 70"/>
                  <a:gd name="T7" fmla="*/ 75 h 75"/>
                  <a:gd name="T8" fmla="*/ 58 w 70"/>
                  <a:gd name="T9" fmla="*/ 75 h 75"/>
                  <a:gd name="T10" fmla="*/ 60 w 70"/>
                  <a:gd name="T11" fmla="*/ 63 h 75"/>
                  <a:gd name="T12" fmla="*/ 16 w 70"/>
                  <a:gd name="T13" fmla="*/ 63 h 75"/>
                  <a:gd name="T14" fmla="*/ 22 w 70"/>
                  <a:gd name="T15" fmla="*/ 42 h 75"/>
                  <a:gd name="T16" fmla="*/ 60 w 70"/>
                  <a:gd name="T17" fmla="*/ 42 h 75"/>
                  <a:gd name="T18" fmla="*/ 62 w 70"/>
                  <a:gd name="T19" fmla="*/ 29 h 75"/>
                  <a:gd name="T20" fmla="*/ 24 w 70"/>
                  <a:gd name="T21" fmla="*/ 29 h 75"/>
                  <a:gd name="T22" fmla="*/ 29 w 70"/>
                  <a:gd name="T23" fmla="*/ 12 h 75"/>
                  <a:gd name="T24" fmla="*/ 68 w 70"/>
                  <a:gd name="T25" fmla="*/ 1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75">
                    <a:moveTo>
                      <a:pt x="68" y="12"/>
                    </a:moveTo>
                    <a:lnTo>
                      <a:pt x="70" y="0"/>
                    </a:lnTo>
                    <a:lnTo>
                      <a:pt x="16" y="0"/>
                    </a:lnTo>
                    <a:lnTo>
                      <a:pt x="0" y="75"/>
                    </a:lnTo>
                    <a:lnTo>
                      <a:pt x="58" y="75"/>
                    </a:lnTo>
                    <a:lnTo>
                      <a:pt x="60" y="63"/>
                    </a:lnTo>
                    <a:lnTo>
                      <a:pt x="16" y="63"/>
                    </a:lnTo>
                    <a:lnTo>
                      <a:pt x="22" y="42"/>
                    </a:lnTo>
                    <a:lnTo>
                      <a:pt x="60" y="42"/>
                    </a:lnTo>
                    <a:lnTo>
                      <a:pt x="62" y="29"/>
                    </a:lnTo>
                    <a:lnTo>
                      <a:pt x="24" y="29"/>
                    </a:lnTo>
                    <a:lnTo>
                      <a:pt x="29" y="12"/>
                    </a:lnTo>
                    <a:lnTo>
                      <a:pt x="6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ṡlîďe">
                <a:extLst>
                  <a:ext uri="{FF2B5EF4-FFF2-40B4-BE49-F238E27FC236}">
                    <a16:creationId xmlns:a16="http://schemas.microsoft.com/office/drawing/2014/main" id="{E35953D1-326D-FF47-BC0F-F7CCC1AFF89C}"/>
                  </a:ext>
                </a:extLst>
              </p:cNvPr>
              <p:cNvSpPr/>
              <p:nvPr/>
            </p:nvSpPr>
            <p:spPr bwMode="auto">
              <a:xfrm>
                <a:off x="8145463" y="3521075"/>
                <a:ext cx="115888" cy="119063"/>
              </a:xfrm>
              <a:custGeom>
                <a:avLst/>
                <a:gdLst>
                  <a:gd name="T0" fmla="*/ 30 w 35"/>
                  <a:gd name="T1" fmla="*/ 1 h 36"/>
                  <a:gd name="T2" fmla="*/ 24 w 35"/>
                  <a:gd name="T3" fmla="*/ 0 h 36"/>
                  <a:gd name="T4" fmla="*/ 8 w 35"/>
                  <a:gd name="T5" fmla="*/ 0 h 36"/>
                  <a:gd name="T6" fmla="*/ 0 w 35"/>
                  <a:gd name="T7" fmla="*/ 36 h 36"/>
                  <a:gd name="T8" fmla="*/ 8 w 35"/>
                  <a:gd name="T9" fmla="*/ 36 h 36"/>
                  <a:gd name="T10" fmla="*/ 11 w 35"/>
                  <a:gd name="T11" fmla="*/ 21 h 36"/>
                  <a:gd name="T12" fmla="*/ 14 w 35"/>
                  <a:gd name="T13" fmla="*/ 21 h 36"/>
                  <a:gd name="T14" fmla="*/ 17 w 35"/>
                  <a:gd name="T15" fmla="*/ 22 h 36"/>
                  <a:gd name="T16" fmla="*/ 21 w 35"/>
                  <a:gd name="T17" fmla="*/ 26 h 36"/>
                  <a:gd name="T18" fmla="*/ 24 w 35"/>
                  <a:gd name="T19" fmla="*/ 36 h 36"/>
                  <a:gd name="T20" fmla="*/ 32 w 35"/>
                  <a:gd name="T21" fmla="*/ 36 h 36"/>
                  <a:gd name="T22" fmla="*/ 27 w 35"/>
                  <a:gd name="T23" fmla="*/ 24 h 36"/>
                  <a:gd name="T24" fmla="*/ 24 w 35"/>
                  <a:gd name="T25" fmla="*/ 21 h 36"/>
                  <a:gd name="T26" fmla="*/ 32 w 35"/>
                  <a:gd name="T27" fmla="*/ 17 h 36"/>
                  <a:gd name="T28" fmla="*/ 35 w 35"/>
                  <a:gd name="T29" fmla="*/ 9 h 36"/>
                  <a:gd name="T30" fmla="*/ 34 w 35"/>
                  <a:gd name="T31" fmla="*/ 4 h 36"/>
                  <a:gd name="T32" fmla="*/ 30 w 35"/>
                  <a:gd name="T33" fmla="*/ 1 h 36"/>
                  <a:gd name="T34" fmla="*/ 27 w 35"/>
                  <a:gd name="T35" fmla="*/ 13 h 36"/>
                  <a:gd name="T36" fmla="*/ 24 w 35"/>
                  <a:gd name="T37" fmla="*/ 15 h 36"/>
                  <a:gd name="T38" fmla="*/ 16 w 35"/>
                  <a:gd name="T39" fmla="*/ 16 h 36"/>
                  <a:gd name="T40" fmla="*/ 12 w 35"/>
                  <a:gd name="T41" fmla="*/ 16 h 36"/>
                  <a:gd name="T42" fmla="*/ 14 w 35"/>
                  <a:gd name="T43" fmla="*/ 6 h 36"/>
                  <a:gd name="T44" fmla="*/ 22 w 35"/>
                  <a:gd name="T45" fmla="*/ 6 h 36"/>
                  <a:gd name="T46" fmla="*/ 26 w 35"/>
                  <a:gd name="T47" fmla="*/ 7 h 36"/>
                  <a:gd name="T48" fmla="*/ 28 w 35"/>
                  <a:gd name="T49" fmla="*/ 10 h 36"/>
                  <a:gd name="T50" fmla="*/ 27 w 35"/>
                  <a:gd name="T51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36">
                    <a:moveTo>
                      <a:pt x="30" y="1"/>
                    </a:moveTo>
                    <a:cubicBezTo>
                      <a:pt x="28" y="0"/>
                      <a:pt x="26" y="0"/>
                      <a:pt x="2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7" y="21"/>
                      <a:pt x="17" y="22"/>
                    </a:cubicBezTo>
                    <a:cubicBezTo>
                      <a:pt x="18" y="22"/>
                      <a:pt x="20" y="24"/>
                      <a:pt x="21" y="26"/>
                    </a:cubicBezTo>
                    <a:cubicBezTo>
                      <a:pt x="22" y="31"/>
                      <a:pt x="24" y="34"/>
                      <a:pt x="24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0" y="31"/>
                      <a:pt x="28" y="27"/>
                      <a:pt x="27" y="24"/>
                    </a:cubicBezTo>
                    <a:cubicBezTo>
                      <a:pt x="26" y="23"/>
                      <a:pt x="25" y="21"/>
                      <a:pt x="24" y="21"/>
                    </a:cubicBezTo>
                    <a:cubicBezTo>
                      <a:pt x="28" y="20"/>
                      <a:pt x="30" y="19"/>
                      <a:pt x="32" y="17"/>
                    </a:cubicBezTo>
                    <a:cubicBezTo>
                      <a:pt x="34" y="15"/>
                      <a:pt x="35" y="13"/>
                      <a:pt x="35" y="9"/>
                    </a:cubicBezTo>
                    <a:cubicBezTo>
                      <a:pt x="35" y="7"/>
                      <a:pt x="34" y="6"/>
                      <a:pt x="34" y="4"/>
                    </a:cubicBezTo>
                    <a:cubicBezTo>
                      <a:pt x="33" y="3"/>
                      <a:pt x="31" y="2"/>
                      <a:pt x="30" y="1"/>
                    </a:cubicBezTo>
                    <a:close/>
                    <a:moveTo>
                      <a:pt x="27" y="13"/>
                    </a:moveTo>
                    <a:cubicBezTo>
                      <a:pt x="26" y="14"/>
                      <a:pt x="25" y="14"/>
                      <a:pt x="24" y="15"/>
                    </a:cubicBezTo>
                    <a:cubicBezTo>
                      <a:pt x="22" y="15"/>
                      <a:pt x="20" y="16"/>
                      <a:pt x="16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4" y="6"/>
                      <a:pt x="25" y="6"/>
                      <a:pt x="26" y="7"/>
                    </a:cubicBezTo>
                    <a:cubicBezTo>
                      <a:pt x="27" y="7"/>
                      <a:pt x="28" y="8"/>
                      <a:pt x="28" y="10"/>
                    </a:cubicBezTo>
                    <a:cubicBezTo>
                      <a:pt x="28" y="11"/>
                      <a:pt x="27" y="12"/>
                      <a:pt x="27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şľîḍé">
                <a:extLst>
                  <a:ext uri="{FF2B5EF4-FFF2-40B4-BE49-F238E27FC236}">
                    <a16:creationId xmlns:a16="http://schemas.microsoft.com/office/drawing/2014/main" id="{1BC439C6-238A-2044-9550-78187EE6D435}"/>
                  </a:ext>
                </a:extLst>
              </p:cNvPr>
              <p:cNvSpPr/>
              <p:nvPr/>
            </p:nvSpPr>
            <p:spPr bwMode="auto">
              <a:xfrm>
                <a:off x="8267701" y="3521075"/>
                <a:ext cx="98425" cy="119063"/>
              </a:xfrm>
              <a:custGeom>
                <a:avLst/>
                <a:gdLst>
                  <a:gd name="T0" fmla="*/ 17 w 30"/>
                  <a:gd name="T1" fmla="*/ 5 h 36"/>
                  <a:gd name="T2" fmla="*/ 22 w 30"/>
                  <a:gd name="T3" fmla="*/ 7 h 36"/>
                  <a:gd name="T4" fmla="*/ 23 w 30"/>
                  <a:gd name="T5" fmla="*/ 11 h 36"/>
                  <a:gd name="T6" fmla="*/ 30 w 30"/>
                  <a:gd name="T7" fmla="*/ 10 h 36"/>
                  <a:gd name="T8" fmla="*/ 27 w 30"/>
                  <a:gd name="T9" fmla="*/ 3 h 36"/>
                  <a:gd name="T10" fmla="*/ 17 w 30"/>
                  <a:gd name="T11" fmla="*/ 0 h 36"/>
                  <a:gd name="T12" fmla="*/ 8 w 30"/>
                  <a:gd name="T13" fmla="*/ 3 h 36"/>
                  <a:gd name="T14" fmla="*/ 4 w 30"/>
                  <a:gd name="T15" fmla="*/ 10 h 36"/>
                  <a:gd name="T16" fmla="*/ 6 w 30"/>
                  <a:gd name="T17" fmla="*/ 14 h 36"/>
                  <a:gd name="T18" fmla="*/ 8 w 30"/>
                  <a:gd name="T19" fmla="*/ 18 h 36"/>
                  <a:gd name="T20" fmla="*/ 15 w 30"/>
                  <a:gd name="T21" fmla="*/ 21 h 36"/>
                  <a:gd name="T22" fmla="*/ 20 w 30"/>
                  <a:gd name="T23" fmla="*/ 23 h 36"/>
                  <a:gd name="T24" fmla="*/ 21 w 30"/>
                  <a:gd name="T25" fmla="*/ 26 h 36"/>
                  <a:gd name="T26" fmla="*/ 19 w 30"/>
                  <a:gd name="T27" fmla="*/ 29 h 36"/>
                  <a:gd name="T28" fmla="*/ 14 w 30"/>
                  <a:gd name="T29" fmla="*/ 30 h 36"/>
                  <a:gd name="T30" fmla="*/ 8 w 30"/>
                  <a:gd name="T31" fmla="*/ 28 h 36"/>
                  <a:gd name="T32" fmla="*/ 7 w 30"/>
                  <a:gd name="T33" fmla="*/ 24 h 36"/>
                  <a:gd name="T34" fmla="*/ 0 w 30"/>
                  <a:gd name="T35" fmla="*/ 24 h 36"/>
                  <a:gd name="T36" fmla="*/ 1 w 30"/>
                  <a:gd name="T37" fmla="*/ 30 h 36"/>
                  <a:gd name="T38" fmla="*/ 6 w 30"/>
                  <a:gd name="T39" fmla="*/ 35 h 36"/>
                  <a:gd name="T40" fmla="*/ 14 w 30"/>
                  <a:gd name="T41" fmla="*/ 36 h 36"/>
                  <a:gd name="T42" fmla="*/ 24 w 30"/>
                  <a:gd name="T43" fmla="*/ 33 h 36"/>
                  <a:gd name="T44" fmla="*/ 28 w 30"/>
                  <a:gd name="T45" fmla="*/ 25 h 36"/>
                  <a:gd name="T46" fmla="*/ 26 w 30"/>
                  <a:gd name="T47" fmla="*/ 19 h 36"/>
                  <a:gd name="T48" fmla="*/ 18 w 30"/>
                  <a:gd name="T49" fmla="*/ 14 h 36"/>
                  <a:gd name="T50" fmla="*/ 13 w 30"/>
                  <a:gd name="T51" fmla="*/ 12 h 36"/>
                  <a:gd name="T52" fmla="*/ 11 w 30"/>
                  <a:gd name="T53" fmla="*/ 9 h 36"/>
                  <a:gd name="T54" fmla="*/ 13 w 30"/>
                  <a:gd name="T55" fmla="*/ 6 h 36"/>
                  <a:gd name="T56" fmla="*/ 17 w 30"/>
                  <a:gd name="T57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" h="36">
                    <a:moveTo>
                      <a:pt x="17" y="5"/>
                    </a:moveTo>
                    <a:cubicBezTo>
                      <a:pt x="19" y="5"/>
                      <a:pt x="21" y="6"/>
                      <a:pt x="22" y="7"/>
                    </a:cubicBezTo>
                    <a:cubicBezTo>
                      <a:pt x="23" y="8"/>
                      <a:pt x="23" y="9"/>
                      <a:pt x="23" y="11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7"/>
                      <a:pt x="29" y="4"/>
                      <a:pt x="27" y="3"/>
                    </a:cubicBezTo>
                    <a:cubicBezTo>
                      <a:pt x="24" y="1"/>
                      <a:pt x="21" y="0"/>
                      <a:pt x="17" y="0"/>
                    </a:cubicBezTo>
                    <a:cubicBezTo>
                      <a:pt x="13" y="0"/>
                      <a:pt x="10" y="1"/>
                      <a:pt x="8" y="3"/>
                    </a:cubicBezTo>
                    <a:cubicBezTo>
                      <a:pt x="5" y="5"/>
                      <a:pt x="4" y="7"/>
                      <a:pt x="4" y="10"/>
                    </a:cubicBezTo>
                    <a:cubicBezTo>
                      <a:pt x="4" y="12"/>
                      <a:pt x="5" y="13"/>
                      <a:pt x="6" y="14"/>
                    </a:cubicBezTo>
                    <a:cubicBezTo>
                      <a:pt x="6" y="16"/>
                      <a:pt x="7" y="17"/>
                      <a:pt x="8" y="18"/>
                    </a:cubicBezTo>
                    <a:cubicBezTo>
                      <a:pt x="10" y="18"/>
                      <a:pt x="12" y="19"/>
                      <a:pt x="15" y="21"/>
                    </a:cubicBezTo>
                    <a:cubicBezTo>
                      <a:pt x="17" y="22"/>
                      <a:pt x="19" y="23"/>
                      <a:pt x="20" y="23"/>
                    </a:cubicBezTo>
                    <a:cubicBezTo>
                      <a:pt x="20" y="24"/>
                      <a:pt x="21" y="25"/>
                      <a:pt x="21" y="26"/>
                    </a:cubicBezTo>
                    <a:cubicBezTo>
                      <a:pt x="21" y="27"/>
                      <a:pt x="20" y="28"/>
                      <a:pt x="19" y="29"/>
                    </a:cubicBezTo>
                    <a:cubicBezTo>
                      <a:pt x="18" y="30"/>
                      <a:pt x="16" y="30"/>
                      <a:pt x="14" y="30"/>
                    </a:cubicBezTo>
                    <a:cubicBezTo>
                      <a:pt x="11" y="30"/>
                      <a:pt x="9" y="30"/>
                      <a:pt x="8" y="28"/>
                    </a:cubicBezTo>
                    <a:cubicBezTo>
                      <a:pt x="8" y="28"/>
                      <a:pt x="7" y="26"/>
                      <a:pt x="7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7"/>
                      <a:pt x="0" y="29"/>
                      <a:pt x="1" y="30"/>
                    </a:cubicBezTo>
                    <a:cubicBezTo>
                      <a:pt x="2" y="32"/>
                      <a:pt x="4" y="34"/>
                      <a:pt x="6" y="35"/>
                    </a:cubicBezTo>
                    <a:cubicBezTo>
                      <a:pt x="8" y="36"/>
                      <a:pt x="11" y="36"/>
                      <a:pt x="14" y="36"/>
                    </a:cubicBezTo>
                    <a:cubicBezTo>
                      <a:pt x="18" y="36"/>
                      <a:pt x="22" y="35"/>
                      <a:pt x="24" y="33"/>
                    </a:cubicBezTo>
                    <a:cubicBezTo>
                      <a:pt x="27" y="31"/>
                      <a:pt x="28" y="28"/>
                      <a:pt x="28" y="25"/>
                    </a:cubicBezTo>
                    <a:cubicBezTo>
                      <a:pt x="28" y="22"/>
                      <a:pt x="27" y="20"/>
                      <a:pt x="26" y="19"/>
                    </a:cubicBezTo>
                    <a:cubicBezTo>
                      <a:pt x="25" y="18"/>
                      <a:pt x="22" y="16"/>
                      <a:pt x="18" y="14"/>
                    </a:cubicBezTo>
                    <a:cubicBezTo>
                      <a:pt x="15" y="13"/>
                      <a:pt x="13" y="12"/>
                      <a:pt x="13" y="12"/>
                    </a:cubicBezTo>
                    <a:cubicBezTo>
                      <a:pt x="12" y="11"/>
                      <a:pt x="11" y="10"/>
                      <a:pt x="11" y="9"/>
                    </a:cubicBezTo>
                    <a:cubicBezTo>
                      <a:pt x="11" y="8"/>
                      <a:pt x="12" y="7"/>
                      <a:pt x="13" y="6"/>
                    </a:cubicBezTo>
                    <a:cubicBezTo>
                      <a:pt x="14" y="6"/>
                      <a:pt x="15" y="5"/>
                      <a:pt x="17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ľîďe">
                <a:extLst>
                  <a:ext uri="{FF2B5EF4-FFF2-40B4-BE49-F238E27FC236}">
                    <a16:creationId xmlns:a16="http://schemas.microsoft.com/office/drawing/2014/main" id="{EE0B1140-ABB4-9046-B79E-529C54589436}"/>
                  </a:ext>
                </a:extLst>
              </p:cNvPr>
              <p:cNvSpPr/>
              <p:nvPr/>
            </p:nvSpPr>
            <p:spPr bwMode="auto">
              <a:xfrm>
                <a:off x="8374063" y="3521075"/>
                <a:ext cx="46038" cy="119063"/>
              </a:xfrm>
              <a:custGeom>
                <a:avLst/>
                <a:gdLst>
                  <a:gd name="T0" fmla="*/ 0 w 29"/>
                  <a:gd name="T1" fmla="*/ 75 h 75"/>
                  <a:gd name="T2" fmla="*/ 14 w 29"/>
                  <a:gd name="T3" fmla="*/ 75 h 75"/>
                  <a:gd name="T4" fmla="*/ 29 w 29"/>
                  <a:gd name="T5" fmla="*/ 0 h 75"/>
                  <a:gd name="T6" fmla="*/ 14 w 29"/>
                  <a:gd name="T7" fmla="*/ 0 h 75"/>
                  <a:gd name="T8" fmla="*/ 0 w 29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5">
                    <a:moveTo>
                      <a:pt x="0" y="75"/>
                    </a:moveTo>
                    <a:lnTo>
                      <a:pt x="14" y="75"/>
                    </a:lnTo>
                    <a:lnTo>
                      <a:pt x="29" y="0"/>
                    </a:lnTo>
                    <a:lnTo>
                      <a:pt x="14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S1idè">
                <a:extLst>
                  <a:ext uri="{FF2B5EF4-FFF2-40B4-BE49-F238E27FC236}">
                    <a16:creationId xmlns:a16="http://schemas.microsoft.com/office/drawing/2014/main" id="{091298CC-A27D-964E-9951-5164432C1683}"/>
                  </a:ext>
                </a:extLst>
              </p:cNvPr>
              <p:cNvSpPr/>
              <p:nvPr/>
            </p:nvSpPr>
            <p:spPr bwMode="auto">
              <a:xfrm>
                <a:off x="8432801" y="3521075"/>
                <a:ext cx="95250" cy="119063"/>
              </a:xfrm>
              <a:custGeom>
                <a:avLst/>
                <a:gdLst>
                  <a:gd name="T0" fmla="*/ 0 w 60"/>
                  <a:gd name="T1" fmla="*/ 12 h 75"/>
                  <a:gd name="T2" fmla="*/ 21 w 60"/>
                  <a:gd name="T3" fmla="*/ 12 h 75"/>
                  <a:gd name="T4" fmla="*/ 8 w 60"/>
                  <a:gd name="T5" fmla="*/ 75 h 75"/>
                  <a:gd name="T6" fmla="*/ 23 w 60"/>
                  <a:gd name="T7" fmla="*/ 75 h 75"/>
                  <a:gd name="T8" fmla="*/ 35 w 60"/>
                  <a:gd name="T9" fmla="*/ 12 h 75"/>
                  <a:gd name="T10" fmla="*/ 58 w 60"/>
                  <a:gd name="T11" fmla="*/ 12 h 75"/>
                  <a:gd name="T12" fmla="*/ 60 w 60"/>
                  <a:gd name="T13" fmla="*/ 0 h 75"/>
                  <a:gd name="T14" fmla="*/ 2 w 60"/>
                  <a:gd name="T15" fmla="*/ 0 h 75"/>
                  <a:gd name="T16" fmla="*/ 0 w 60"/>
                  <a:gd name="T17" fmla="*/ 1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75">
                    <a:moveTo>
                      <a:pt x="0" y="12"/>
                    </a:moveTo>
                    <a:lnTo>
                      <a:pt x="21" y="12"/>
                    </a:lnTo>
                    <a:lnTo>
                      <a:pt x="8" y="75"/>
                    </a:lnTo>
                    <a:lnTo>
                      <a:pt x="23" y="75"/>
                    </a:lnTo>
                    <a:lnTo>
                      <a:pt x="35" y="12"/>
                    </a:lnTo>
                    <a:lnTo>
                      <a:pt x="58" y="12"/>
                    </a:lnTo>
                    <a:lnTo>
                      <a:pt x="60" y="0"/>
                    </a:lnTo>
                    <a:lnTo>
                      <a:pt x="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ṣḷîḋe">
                <a:extLst>
                  <a:ext uri="{FF2B5EF4-FFF2-40B4-BE49-F238E27FC236}">
                    <a16:creationId xmlns:a16="http://schemas.microsoft.com/office/drawing/2014/main" id="{2892461F-90DA-F44E-A77F-78D1C4C714A9}"/>
                  </a:ext>
                </a:extLst>
              </p:cNvPr>
              <p:cNvSpPr/>
              <p:nvPr/>
            </p:nvSpPr>
            <p:spPr bwMode="auto">
              <a:xfrm>
                <a:off x="8531226" y="3521075"/>
                <a:ext cx="109538" cy="119063"/>
              </a:xfrm>
              <a:custGeom>
                <a:avLst/>
                <a:gdLst>
                  <a:gd name="T0" fmla="*/ 25 w 33"/>
                  <a:gd name="T1" fmla="*/ 0 h 36"/>
                  <a:gd name="T2" fmla="*/ 19 w 33"/>
                  <a:gd name="T3" fmla="*/ 7 h 36"/>
                  <a:gd name="T4" fmla="*/ 16 w 33"/>
                  <a:gd name="T5" fmla="*/ 12 h 36"/>
                  <a:gd name="T6" fmla="*/ 14 w 33"/>
                  <a:gd name="T7" fmla="*/ 15 h 36"/>
                  <a:gd name="T8" fmla="*/ 12 w 33"/>
                  <a:gd name="T9" fmla="*/ 10 h 36"/>
                  <a:gd name="T10" fmla="*/ 8 w 33"/>
                  <a:gd name="T11" fmla="*/ 0 h 36"/>
                  <a:gd name="T12" fmla="*/ 0 w 33"/>
                  <a:gd name="T13" fmla="*/ 0 h 36"/>
                  <a:gd name="T14" fmla="*/ 10 w 33"/>
                  <a:gd name="T15" fmla="*/ 22 h 36"/>
                  <a:gd name="T16" fmla="*/ 7 w 33"/>
                  <a:gd name="T17" fmla="*/ 36 h 36"/>
                  <a:gd name="T18" fmla="*/ 14 w 33"/>
                  <a:gd name="T19" fmla="*/ 36 h 36"/>
                  <a:gd name="T20" fmla="*/ 17 w 33"/>
                  <a:gd name="T21" fmla="*/ 23 h 36"/>
                  <a:gd name="T22" fmla="*/ 33 w 33"/>
                  <a:gd name="T23" fmla="*/ 0 h 36"/>
                  <a:gd name="T24" fmla="*/ 25 w 33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3"/>
                      <a:pt x="15" y="14"/>
                      <a:pt x="14" y="15"/>
                    </a:cubicBezTo>
                    <a:cubicBezTo>
                      <a:pt x="14" y="14"/>
                      <a:pt x="13" y="13"/>
                      <a:pt x="12" y="1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3" y="0"/>
                      <a:pt x="33" y="0"/>
                      <a:pt x="33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090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E400B-D16B-4A3A-AC95-3E3276FD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93486"/>
            <a:ext cx="8970989" cy="663575"/>
          </a:xfrm>
        </p:spPr>
        <p:txBody>
          <a:bodyPr lIns="0"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2642FC6-A069-EB4A-AE09-AEAF3C0FF9D3}"/>
              </a:ext>
            </a:extLst>
          </p:cNvPr>
          <p:cNvGrpSpPr/>
          <p:nvPr userDrawn="1"/>
        </p:nvGrpSpPr>
        <p:grpSpPr>
          <a:xfrm>
            <a:off x="9895088" y="468793"/>
            <a:ext cx="1480571" cy="458860"/>
            <a:chOff x="2558030" y="228446"/>
            <a:chExt cx="6774643" cy="2099603"/>
          </a:xfrm>
        </p:grpSpPr>
        <p:grpSp>
          <p:nvGrpSpPr>
            <p:cNvPr id="246" name="íšḻîďê">
              <a:extLst>
                <a:ext uri="{FF2B5EF4-FFF2-40B4-BE49-F238E27FC236}">
                  <a16:creationId xmlns:a16="http://schemas.microsoft.com/office/drawing/2014/main" id="{49171AB3-8591-5348-9C61-F17D0F929EB0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276" name="ïş1íḍê">
                <a:extLst>
                  <a:ext uri="{FF2B5EF4-FFF2-40B4-BE49-F238E27FC236}">
                    <a16:creationId xmlns:a16="http://schemas.microsoft.com/office/drawing/2014/main" id="{331EE849-D4A4-DC42-B184-E5D68CE3C50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šḻïḍè">
                <a:extLst>
                  <a:ext uri="{FF2B5EF4-FFF2-40B4-BE49-F238E27FC236}">
                    <a16:creationId xmlns:a16="http://schemas.microsoft.com/office/drawing/2014/main" id="{DF8A2D4E-E7AE-764C-B284-1B5B99A5E272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ïśľíḓé">
                <a:extLst>
                  <a:ext uri="{FF2B5EF4-FFF2-40B4-BE49-F238E27FC236}">
                    <a16:creationId xmlns:a16="http://schemas.microsoft.com/office/drawing/2014/main" id="{AE06900F-E8EC-644A-B307-9976F21A9C0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ïslíḍê">
                <a:extLst>
                  <a:ext uri="{FF2B5EF4-FFF2-40B4-BE49-F238E27FC236}">
                    <a16:creationId xmlns:a16="http://schemas.microsoft.com/office/drawing/2014/main" id="{52C5D888-08A1-5F44-B94A-1B39D2B5632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íṡļïdê">
                <a:extLst>
                  <a:ext uri="{FF2B5EF4-FFF2-40B4-BE49-F238E27FC236}">
                    <a16:creationId xmlns:a16="http://schemas.microsoft.com/office/drawing/2014/main" id="{9C2A8FB3-E6B7-5342-9F1A-E66018C224B8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iş1ïďe">
                <a:extLst>
                  <a:ext uri="{FF2B5EF4-FFF2-40B4-BE49-F238E27FC236}">
                    <a16:creationId xmlns:a16="http://schemas.microsoft.com/office/drawing/2014/main" id="{AB71DB15-AC89-EF4D-9581-A712A3F5D91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ïṩḷíḍé">
                <a:extLst>
                  <a:ext uri="{FF2B5EF4-FFF2-40B4-BE49-F238E27FC236}">
                    <a16:creationId xmlns:a16="http://schemas.microsoft.com/office/drawing/2014/main" id="{FE48DBAC-D137-5E4A-AE2A-58A5E5D92FE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ïśľíḍè">
                <a:extLst>
                  <a:ext uri="{FF2B5EF4-FFF2-40B4-BE49-F238E27FC236}">
                    <a16:creationId xmlns:a16="http://schemas.microsoft.com/office/drawing/2014/main" id="{64C522BC-A5D8-6E4A-8E2E-8A7E334324FA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í$ḻîḋè">
                <a:extLst>
                  <a:ext uri="{FF2B5EF4-FFF2-40B4-BE49-F238E27FC236}">
                    <a16:creationId xmlns:a16="http://schemas.microsoft.com/office/drawing/2014/main" id="{B2A17ADB-C350-6C47-A9E7-9353F379FA7E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iṣļíḋe">
                <a:extLst>
                  <a:ext uri="{FF2B5EF4-FFF2-40B4-BE49-F238E27FC236}">
                    <a16:creationId xmlns:a16="http://schemas.microsoft.com/office/drawing/2014/main" id="{19342845-CB0B-7842-A750-3CC457D90077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iṩḷiḓé">
                <a:extLst>
                  <a:ext uri="{FF2B5EF4-FFF2-40B4-BE49-F238E27FC236}">
                    <a16:creationId xmlns:a16="http://schemas.microsoft.com/office/drawing/2014/main" id="{3DC316BC-A0F4-B749-9D82-3E06B5258988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iSľiḍè">
                <a:extLst>
                  <a:ext uri="{FF2B5EF4-FFF2-40B4-BE49-F238E27FC236}">
                    <a16:creationId xmlns:a16="http://schemas.microsoft.com/office/drawing/2014/main" id="{079333E7-B194-C744-AFEB-1559449C15B0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ïṩḷîḍe">
                <a:extLst>
                  <a:ext uri="{FF2B5EF4-FFF2-40B4-BE49-F238E27FC236}">
                    <a16:creationId xmlns:a16="http://schemas.microsoft.com/office/drawing/2014/main" id="{008C6E34-7D64-E34A-9328-DF7C7638B8EA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šḻiḑê">
                <a:extLst>
                  <a:ext uri="{FF2B5EF4-FFF2-40B4-BE49-F238E27FC236}">
                    <a16:creationId xmlns:a16="http://schemas.microsoft.com/office/drawing/2014/main" id="{AAABCA0A-9410-EA4D-8278-D2197B42AFF2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ïṩļïďè">
                <a:extLst>
                  <a:ext uri="{FF2B5EF4-FFF2-40B4-BE49-F238E27FC236}">
                    <a16:creationId xmlns:a16="http://schemas.microsoft.com/office/drawing/2014/main" id="{25E701C1-E0D7-8D42-A8D9-16C4F4697949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îṥlïḋê">
                <a:extLst>
                  <a:ext uri="{FF2B5EF4-FFF2-40B4-BE49-F238E27FC236}">
                    <a16:creationId xmlns:a16="http://schemas.microsoft.com/office/drawing/2014/main" id="{6481D560-8D59-3348-814B-8E2ED3F62DAE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îṧľïdè">
                <a:extLst>
                  <a:ext uri="{FF2B5EF4-FFF2-40B4-BE49-F238E27FC236}">
                    <a16:creationId xmlns:a16="http://schemas.microsoft.com/office/drawing/2014/main" id="{0F34FCCA-894E-A749-B1A9-98BDCE801EE3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iSḷîḓê">
                <a:extLst>
                  <a:ext uri="{FF2B5EF4-FFF2-40B4-BE49-F238E27FC236}">
                    <a16:creationId xmlns:a16="http://schemas.microsoft.com/office/drawing/2014/main" id="{A3E75E0C-D4F2-9547-BE26-5F24FA75CAB7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îślíďè">
                <a:extLst>
                  <a:ext uri="{FF2B5EF4-FFF2-40B4-BE49-F238E27FC236}">
                    <a16:creationId xmlns:a16="http://schemas.microsoft.com/office/drawing/2014/main" id="{0A289880-B5F4-0D44-AA71-D31B27BF5F0F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iSḻïḍè">
                <a:extLst>
                  <a:ext uri="{FF2B5EF4-FFF2-40B4-BE49-F238E27FC236}">
                    <a16:creationId xmlns:a16="http://schemas.microsoft.com/office/drawing/2014/main" id="{559C6F73-3756-4D4C-A745-5C39000DE67E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ïṡliḑê">
                <a:extLst>
                  <a:ext uri="{FF2B5EF4-FFF2-40B4-BE49-F238E27FC236}">
                    <a16:creationId xmlns:a16="http://schemas.microsoft.com/office/drawing/2014/main" id="{B94A9EAC-5077-9C43-A07C-D8647900EC8A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islïďé">
                <a:extLst>
                  <a:ext uri="{FF2B5EF4-FFF2-40B4-BE49-F238E27FC236}">
                    <a16:creationId xmlns:a16="http://schemas.microsoft.com/office/drawing/2014/main" id="{B54980F5-D4DB-3149-88E2-FC1B906C713D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îṥḷîdé">
                <a:extLst>
                  <a:ext uri="{FF2B5EF4-FFF2-40B4-BE49-F238E27FC236}">
                    <a16:creationId xmlns:a16="http://schemas.microsoft.com/office/drawing/2014/main" id="{8D26488D-9702-5B42-B3A8-2FE08043FC6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isḷîḋé">
                <a:extLst>
                  <a:ext uri="{FF2B5EF4-FFF2-40B4-BE49-F238E27FC236}">
                    <a16:creationId xmlns:a16="http://schemas.microsoft.com/office/drawing/2014/main" id="{3328F539-E168-2444-AA27-A21E0FB88C68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iśḷïḑè">
                <a:extLst>
                  <a:ext uri="{FF2B5EF4-FFF2-40B4-BE49-F238E27FC236}">
                    <a16:creationId xmlns:a16="http://schemas.microsoft.com/office/drawing/2014/main" id="{CCD927C5-139A-7A4D-9593-5E38A4BCD7EE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iṧľiďé">
                <a:extLst>
                  <a:ext uri="{FF2B5EF4-FFF2-40B4-BE49-F238E27FC236}">
                    <a16:creationId xmlns:a16="http://schemas.microsoft.com/office/drawing/2014/main" id="{BBA4E80F-3918-1441-9422-4EF3F739AFD7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išľïḍé">
                <a:extLst>
                  <a:ext uri="{FF2B5EF4-FFF2-40B4-BE49-F238E27FC236}">
                    <a16:creationId xmlns:a16="http://schemas.microsoft.com/office/drawing/2014/main" id="{867B0927-8F2F-8842-8404-E9F92F9F8FF1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îŝlîḑè">
                <a:extLst>
                  <a:ext uri="{FF2B5EF4-FFF2-40B4-BE49-F238E27FC236}">
                    <a16:creationId xmlns:a16="http://schemas.microsoft.com/office/drawing/2014/main" id="{A301A8F9-6F9B-3943-99D1-65E7088742D4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îṩḻíḓe">
                <a:extLst>
                  <a:ext uri="{FF2B5EF4-FFF2-40B4-BE49-F238E27FC236}">
                    <a16:creationId xmlns:a16="http://schemas.microsoft.com/office/drawing/2014/main" id="{4ADC4919-2595-EC42-93F1-AC81598C38DC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î$1îdè">
                <a:extLst>
                  <a:ext uri="{FF2B5EF4-FFF2-40B4-BE49-F238E27FC236}">
                    <a16:creationId xmlns:a16="http://schemas.microsoft.com/office/drawing/2014/main" id="{8F303413-D569-1F4D-8298-78E4F97EF2C0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iśľïḓe">
                <a:extLst>
                  <a:ext uri="{FF2B5EF4-FFF2-40B4-BE49-F238E27FC236}">
                    <a16:creationId xmlns:a16="http://schemas.microsoft.com/office/drawing/2014/main" id="{38842937-FDCA-6941-8B67-F867A925FDCF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iṣļïḑè">
                <a:extLst>
                  <a:ext uri="{FF2B5EF4-FFF2-40B4-BE49-F238E27FC236}">
                    <a16:creationId xmlns:a16="http://schemas.microsoft.com/office/drawing/2014/main" id="{36A50748-F007-3D44-9188-9CCCF4A7E025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iṡḷidé">
                <a:extLst>
                  <a:ext uri="{FF2B5EF4-FFF2-40B4-BE49-F238E27FC236}">
                    <a16:creationId xmlns:a16="http://schemas.microsoft.com/office/drawing/2014/main" id="{19522ED5-C7BF-5F4D-8194-F7E1A8DEDD46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íṡḷíḋe">
                <a:extLst>
                  <a:ext uri="{FF2B5EF4-FFF2-40B4-BE49-F238E27FC236}">
                    <a16:creationId xmlns:a16="http://schemas.microsoft.com/office/drawing/2014/main" id="{8672B506-ECAD-3448-AC68-460729E69835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íŝ1iḑê">
                <a:extLst>
                  <a:ext uri="{FF2B5EF4-FFF2-40B4-BE49-F238E27FC236}">
                    <a16:creationId xmlns:a16="http://schemas.microsoft.com/office/drawing/2014/main" id="{C255849B-0750-7041-A670-223C3279E97C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îṩḷiḑe">
                <a:extLst>
                  <a:ext uri="{FF2B5EF4-FFF2-40B4-BE49-F238E27FC236}">
                    <a16:creationId xmlns:a16="http://schemas.microsoft.com/office/drawing/2014/main" id="{16232912-DBF7-B840-A4AA-6D053116C766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iṧḻiḑê">
                <a:extLst>
                  <a:ext uri="{FF2B5EF4-FFF2-40B4-BE49-F238E27FC236}">
                    <a16:creationId xmlns:a16="http://schemas.microsoft.com/office/drawing/2014/main" id="{4AE4FD53-FAA2-2444-899C-23EFB14213B4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ïṣḻîḋè">
                <a:extLst>
                  <a:ext uri="{FF2B5EF4-FFF2-40B4-BE49-F238E27FC236}">
                    <a16:creationId xmlns:a16="http://schemas.microsoft.com/office/drawing/2014/main" id="{7028FD26-0F3F-C344-9DDF-1A48692668B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îṡ1îḍé">
                <a:extLst>
                  <a:ext uri="{FF2B5EF4-FFF2-40B4-BE49-F238E27FC236}">
                    <a16:creationId xmlns:a16="http://schemas.microsoft.com/office/drawing/2014/main" id="{46B44F2F-838F-5647-B04D-1182BEFAA08C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îš1íḑe">
                <a:extLst>
                  <a:ext uri="{FF2B5EF4-FFF2-40B4-BE49-F238E27FC236}">
                    <a16:creationId xmlns:a16="http://schemas.microsoft.com/office/drawing/2014/main" id="{941EA2D9-B725-B542-A3F7-A3E23DDBEC40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iš1ïḍe">
                <a:extLst>
                  <a:ext uri="{FF2B5EF4-FFF2-40B4-BE49-F238E27FC236}">
                    <a16:creationId xmlns:a16="http://schemas.microsoft.com/office/drawing/2014/main" id="{48E883DC-7FA2-5045-B010-995FAA503D47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îSḻîde">
                <a:extLst>
                  <a:ext uri="{FF2B5EF4-FFF2-40B4-BE49-F238E27FC236}">
                    <a16:creationId xmlns:a16="http://schemas.microsoft.com/office/drawing/2014/main" id="{8DF837D3-E0F5-E544-B0DC-A65DE0C91AD3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î$ḻîḑé">
                <a:extLst>
                  <a:ext uri="{FF2B5EF4-FFF2-40B4-BE49-F238E27FC236}">
                    <a16:creationId xmlns:a16="http://schemas.microsoft.com/office/drawing/2014/main" id="{E5280F75-1ED2-5546-8326-8CE5FB49F7BC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íŝļïḓe">
                <a:extLst>
                  <a:ext uri="{FF2B5EF4-FFF2-40B4-BE49-F238E27FC236}">
                    <a16:creationId xmlns:a16="http://schemas.microsoft.com/office/drawing/2014/main" id="{563298BF-D12F-D547-A9EB-A2FD0E7644E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îS1iḍé">
                <a:extLst>
                  <a:ext uri="{FF2B5EF4-FFF2-40B4-BE49-F238E27FC236}">
                    <a16:creationId xmlns:a16="http://schemas.microsoft.com/office/drawing/2014/main" id="{5C471C22-4F9F-5645-B7B9-5808162B9B40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išlïdé">
                <a:extLst>
                  <a:ext uri="{FF2B5EF4-FFF2-40B4-BE49-F238E27FC236}">
                    <a16:creationId xmlns:a16="http://schemas.microsoft.com/office/drawing/2014/main" id="{4908E9FF-6973-284E-A16B-584A73C9AB4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ïSlïde">
                <a:extLst>
                  <a:ext uri="{FF2B5EF4-FFF2-40B4-BE49-F238E27FC236}">
                    <a16:creationId xmlns:a16="http://schemas.microsoft.com/office/drawing/2014/main" id="{4CA791D0-30E7-704B-ACD4-B15DA1C0F1E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îşľïďe">
                <a:extLst>
                  <a:ext uri="{FF2B5EF4-FFF2-40B4-BE49-F238E27FC236}">
                    <a16:creationId xmlns:a16="http://schemas.microsoft.com/office/drawing/2014/main" id="{4EFC80CE-CF61-B045-B80A-02E394E45BAB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ïşľíďê">
                <a:extLst>
                  <a:ext uri="{FF2B5EF4-FFF2-40B4-BE49-F238E27FC236}">
                    <a16:creationId xmlns:a16="http://schemas.microsoft.com/office/drawing/2014/main" id="{E0C02EF5-B61D-A34B-AB84-3A92A3E948AC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íś1ïdè">
                <a:extLst>
                  <a:ext uri="{FF2B5EF4-FFF2-40B4-BE49-F238E27FC236}">
                    <a16:creationId xmlns:a16="http://schemas.microsoft.com/office/drawing/2014/main" id="{89D8E1E0-4C7F-7840-9EF4-3ED33002F3B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iṩḷiḍe">
                <a:extLst>
                  <a:ext uri="{FF2B5EF4-FFF2-40B4-BE49-F238E27FC236}">
                    <a16:creationId xmlns:a16="http://schemas.microsoft.com/office/drawing/2014/main" id="{AD9C48EA-F581-9946-8DC9-4BDF21F3D287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ïŝ1iďè">
                <a:extLst>
                  <a:ext uri="{FF2B5EF4-FFF2-40B4-BE49-F238E27FC236}">
                    <a16:creationId xmlns:a16="http://schemas.microsoft.com/office/drawing/2014/main" id="{345025D0-8B67-9C40-8728-02649DA348C1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íṩļíḋê">
                <a:extLst>
                  <a:ext uri="{FF2B5EF4-FFF2-40B4-BE49-F238E27FC236}">
                    <a16:creationId xmlns:a16="http://schemas.microsoft.com/office/drawing/2014/main" id="{9FA9D742-9195-6642-B445-99B24C17BC0C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ïṧ1ïdè">
                <a:extLst>
                  <a:ext uri="{FF2B5EF4-FFF2-40B4-BE49-F238E27FC236}">
                    <a16:creationId xmlns:a16="http://schemas.microsoft.com/office/drawing/2014/main" id="{B4D185C7-1AF5-8342-9191-D8FAB89F145D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íŝḻîḍé">
                <a:extLst>
                  <a:ext uri="{FF2B5EF4-FFF2-40B4-BE49-F238E27FC236}">
                    <a16:creationId xmlns:a16="http://schemas.microsoft.com/office/drawing/2014/main" id="{C2733F06-2680-A741-BFBA-70A185222B1F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îşḻïḓé">
                <a:extLst>
                  <a:ext uri="{FF2B5EF4-FFF2-40B4-BE49-F238E27FC236}">
                    <a16:creationId xmlns:a16="http://schemas.microsoft.com/office/drawing/2014/main" id="{014B01FB-BE4B-3B4E-B997-C94B4B8DC4FC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íśļíďè">
                <a:extLst>
                  <a:ext uri="{FF2B5EF4-FFF2-40B4-BE49-F238E27FC236}">
                    <a16:creationId xmlns:a16="http://schemas.microsoft.com/office/drawing/2014/main" id="{D2C86E61-AEF7-8D44-A72A-CCBD093CD26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iŝ1ïdé">
                <a:extLst>
                  <a:ext uri="{FF2B5EF4-FFF2-40B4-BE49-F238E27FC236}">
                    <a16:creationId xmlns:a16="http://schemas.microsoft.com/office/drawing/2014/main" id="{E52432BC-DDB5-5445-B39A-4782F514F2DC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is1ídè">
                <a:extLst>
                  <a:ext uri="{FF2B5EF4-FFF2-40B4-BE49-F238E27FC236}">
                    <a16:creationId xmlns:a16="http://schemas.microsoft.com/office/drawing/2014/main" id="{834925A1-ED87-FD42-A0C4-CC7C8CCD712C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islíďê">
                <a:extLst>
                  <a:ext uri="{FF2B5EF4-FFF2-40B4-BE49-F238E27FC236}">
                    <a16:creationId xmlns:a16="http://schemas.microsoft.com/office/drawing/2014/main" id="{16CCF2FF-21DC-FC49-97DF-2DAC2C1CD64F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iṩlíḑê">
                <a:extLst>
                  <a:ext uri="{FF2B5EF4-FFF2-40B4-BE49-F238E27FC236}">
                    <a16:creationId xmlns:a16="http://schemas.microsoft.com/office/drawing/2014/main" id="{DD7C5A19-55D8-DC48-B1AF-2FAC8609E16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îṥḷïďê">
                <a:extLst>
                  <a:ext uri="{FF2B5EF4-FFF2-40B4-BE49-F238E27FC236}">
                    <a16:creationId xmlns:a16="http://schemas.microsoft.com/office/drawing/2014/main" id="{A2A1B4CA-64B0-C54E-95D2-B8273AFA915A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íṥḻïďè">
                <a:extLst>
                  <a:ext uri="{FF2B5EF4-FFF2-40B4-BE49-F238E27FC236}">
                    <a16:creationId xmlns:a16="http://schemas.microsoft.com/office/drawing/2014/main" id="{4F81F73E-836F-D742-820C-740E05DED8A0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íṡḷíḍè">
                <a:extLst>
                  <a:ext uri="{FF2B5EF4-FFF2-40B4-BE49-F238E27FC236}">
                    <a16:creationId xmlns:a16="http://schemas.microsoft.com/office/drawing/2014/main" id="{C5170157-A63E-F640-A382-23D591FD4A16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î$ḷîḑé">
                <a:extLst>
                  <a:ext uri="{FF2B5EF4-FFF2-40B4-BE49-F238E27FC236}">
                    <a16:creationId xmlns:a16="http://schemas.microsoft.com/office/drawing/2014/main" id="{6C511E9B-6950-0E44-A7C2-9E63E1B7276F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í$ľîdè">
                <a:extLst>
                  <a:ext uri="{FF2B5EF4-FFF2-40B4-BE49-F238E27FC236}">
                    <a16:creationId xmlns:a16="http://schemas.microsoft.com/office/drawing/2014/main" id="{C6900325-308B-E749-BF24-835453E473DC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iṥ1iḍè">
                <a:extLst>
                  <a:ext uri="{FF2B5EF4-FFF2-40B4-BE49-F238E27FC236}">
                    <a16:creationId xmlns:a16="http://schemas.microsoft.com/office/drawing/2014/main" id="{D0AE4C74-5652-854A-818C-DEB1D55A161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ïslidé">
                <a:extLst>
                  <a:ext uri="{FF2B5EF4-FFF2-40B4-BE49-F238E27FC236}">
                    <a16:creationId xmlns:a16="http://schemas.microsoft.com/office/drawing/2014/main" id="{6FEF2DB5-1375-884B-BFC4-89B428E9752A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íṡlïďè">
                <a:extLst>
                  <a:ext uri="{FF2B5EF4-FFF2-40B4-BE49-F238E27FC236}">
                    <a16:creationId xmlns:a16="http://schemas.microsoft.com/office/drawing/2014/main" id="{69F1BA50-AEBC-9244-A454-75C05BC0E5D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iṧ1ïḓè">
                <a:extLst>
                  <a:ext uri="{FF2B5EF4-FFF2-40B4-BE49-F238E27FC236}">
                    <a16:creationId xmlns:a16="http://schemas.microsoft.com/office/drawing/2014/main" id="{50950010-F52C-6841-A9E4-812673F9BCE8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7" name="íşḷïḑe">
              <a:extLst>
                <a:ext uri="{FF2B5EF4-FFF2-40B4-BE49-F238E27FC236}">
                  <a16:creationId xmlns:a16="http://schemas.microsoft.com/office/drawing/2014/main" id="{1EA826F0-AE07-504D-9C6E-4A6302BDCA69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248" name="îṥľíḑé">
                <a:extLst>
                  <a:ext uri="{FF2B5EF4-FFF2-40B4-BE49-F238E27FC236}">
                    <a16:creationId xmlns:a16="http://schemas.microsoft.com/office/drawing/2014/main" id="{39D64547-5156-9A46-BECB-158A08F4DD51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265" name="išḻiḑé">
                  <a:extLst>
                    <a:ext uri="{FF2B5EF4-FFF2-40B4-BE49-F238E27FC236}">
                      <a16:creationId xmlns:a16="http://schemas.microsoft.com/office/drawing/2014/main" id="{E9E95CFA-B471-D346-88CE-BF00280196C0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" name="íṥľíďè">
                  <a:extLst>
                    <a:ext uri="{FF2B5EF4-FFF2-40B4-BE49-F238E27FC236}">
                      <a16:creationId xmlns:a16="http://schemas.microsoft.com/office/drawing/2014/main" id="{EB890018-20C4-6246-8A3C-F7FD68602FDA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" name="íś1iḑe">
                  <a:extLst>
                    <a:ext uri="{FF2B5EF4-FFF2-40B4-BE49-F238E27FC236}">
                      <a16:creationId xmlns:a16="http://schemas.microsoft.com/office/drawing/2014/main" id="{01179C9D-6713-BF47-AA0F-281ED877EEEE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" name="iṩ1iḋè">
                  <a:extLst>
                    <a:ext uri="{FF2B5EF4-FFF2-40B4-BE49-F238E27FC236}">
                      <a16:creationId xmlns:a16="http://schemas.microsoft.com/office/drawing/2014/main" id="{621A8462-AF81-F546-A24F-AB4367F2710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" name="íṩlïḓè">
                  <a:extLst>
                    <a:ext uri="{FF2B5EF4-FFF2-40B4-BE49-F238E27FC236}">
                      <a16:creationId xmlns:a16="http://schemas.microsoft.com/office/drawing/2014/main" id="{57F3DDF2-34D4-7543-9418-964C5B630599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" name="ísḷïďè">
                  <a:extLst>
                    <a:ext uri="{FF2B5EF4-FFF2-40B4-BE49-F238E27FC236}">
                      <a16:creationId xmlns:a16="http://schemas.microsoft.com/office/drawing/2014/main" id="{C5186C17-1E83-714A-8B14-0163667BC9E4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" name="îṧļîḓé">
                  <a:extLst>
                    <a:ext uri="{FF2B5EF4-FFF2-40B4-BE49-F238E27FC236}">
                      <a16:creationId xmlns:a16="http://schemas.microsoft.com/office/drawing/2014/main" id="{799F2DE9-5612-5C49-ACB0-FF33A8D94B31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" name="iSļïḑé">
                  <a:extLst>
                    <a:ext uri="{FF2B5EF4-FFF2-40B4-BE49-F238E27FC236}">
                      <a16:creationId xmlns:a16="http://schemas.microsoft.com/office/drawing/2014/main" id="{9CE9B73C-A77B-CA4F-9CD9-1B7561A61257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" name="íšlïďè">
                  <a:extLst>
                    <a:ext uri="{FF2B5EF4-FFF2-40B4-BE49-F238E27FC236}">
                      <a16:creationId xmlns:a16="http://schemas.microsoft.com/office/drawing/2014/main" id="{1E9C718C-CB3C-BC48-BB64-22E4D8039279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" name="işḷîḑe">
                  <a:extLst>
                    <a:ext uri="{FF2B5EF4-FFF2-40B4-BE49-F238E27FC236}">
                      <a16:creationId xmlns:a16="http://schemas.microsoft.com/office/drawing/2014/main" id="{88E40FB8-5CA6-9E40-962B-D214B5F662CB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" name="íṥḻiďê">
                  <a:extLst>
                    <a:ext uri="{FF2B5EF4-FFF2-40B4-BE49-F238E27FC236}">
                      <a16:creationId xmlns:a16="http://schemas.microsoft.com/office/drawing/2014/main" id="{844B0D86-9046-2141-A874-61F3E25E14CA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9" name="ïšľîḍê">
                <a:extLst>
                  <a:ext uri="{FF2B5EF4-FFF2-40B4-BE49-F238E27FC236}">
                    <a16:creationId xmlns:a16="http://schemas.microsoft.com/office/drawing/2014/main" id="{1C609813-1774-8E4D-9F8C-E1E3661FF14A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250" name="îṩľîḑê">
                  <a:extLst>
                    <a:ext uri="{FF2B5EF4-FFF2-40B4-BE49-F238E27FC236}">
                      <a16:creationId xmlns:a16="http://schemas.microsoft.com/office/drawing/2014/main" id="{C89BCD88-9FA4-BD44-982F-9844236EA45A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" name="îṩḷîde">
                  <a:extLst>
                    <a:ext uri="{FF2B5EF4-FFF2-40B4-BE49-F238E27FC236}">
                      <a16:creationId xmlns:a16="http://schemas.microsoft.com/office/drawing/2014/main" id="{CCB337B7-50AE-2F4E-A6E5-61392C25DFC7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" name="îṣḻîḑê">
                  <a:extLst>
                    <a:ext uri="{FF2B5EF4-FFF2-40B4-BE49-F238E27FC236}">
                      <a16:creationId xmlns:a16="http://schemas.microsoft.com/office/drawing/2014/main" id="{45143715-8506-694C-B7D2-4989C8FFBCAA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" name="ïṥlíḑê">
                  <a:extLst>
                    <a:ext uri="{FF2B5EF4-FFF2-40B4-BE49-F238E27FC236}">
                      <a16:creationId xmlns:a16="http://schemas.microsoft.com/office/drawing/2014/main" id="{404C92B2-6E6C-6044-9EF8-14F1D8D61BFB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" name="îş1íḋe">
                  <a:extLst>
                    <a:ext uri="{FF2B5EF4-FFF2-40B4-BE49-F238E27FC236}">
                      <a16:creationId xmlns:a16="http://schemas.microsoft.com/office/drawing/2014/main" id="{7C5F190C-6F8A-8743-B665-77D7BA9B99B1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" name="îş1ïḋe">
                  <a:extLst>
                    <a:ext uri="{FF2B5EF4-FFF2-40B4-BE49-F238E27FC236}">
                      <a16:creationId xmlns:a16="http://schemas.microsoft.com/office/drawing/2014/main" id="{AACAEFC6-00DB-624B-96E5-55D1153283DA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" name="íšlídè">
                  <a:extLst>
                    <a:ext uri="{FF2B5EF4-FFF2-40B4-BE49-F238E27FC236}">
                      <a16:creationId xmlns:a16="http://schemas.microsoft.com/office/drawing/2014/main" id="{6B91F165-2F01-9D4C-950F-9CEF67F7AEA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" name="îṣḻîďe">
                  <a:extLst>
                    <a:ext uri="{FF2B5EF4-FFF2-40B4-BE49-F238E27FC236}">
                      <a16:creationId xmlns:a16="http://schemas.microsoft.com/office/drawing/2014/main" id="{A86EADCA-D694-E449-8EE6-CDCDF22A34C4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" name="íŝḻiḋè">
                  <a:extLst>
                    <a:ext uri="{FF2B5EF4-FFF2-40B4-BE49-F238E27FC236}">
                      <a16:creationId xmlns:a16="http://schemas.microsoft.com/office/drawing/2014/main" id="{8F478696-931D-F84B-8764-BEAA02862463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" name="î$ḷíďé">
                  <a:extLst>
                    <a:ext uri="{FF2B5EF4-FFF2-40B4-BE49-F238E27FC236}">
                      <a16:creationId xmlns:a16="http://schemas.microsoft.com/office/drawing/2014/main" id="{8037E45B-B559-4446-9B46-4A200B187521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" name="îṡlîďe">
                  <a:extLst>
                    <a:ext uri="{FF2B5EF4-FFF2-40B4-BE49-F238E27FC236}">
                      <a16:creationId xmlns:a16="http://schemas.microsoft.com/office/drawing/2014/main" id="{966194C0-DA5C-164F-84D3-187CDBEFED3E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" name="ïşľîḍé">
                  <a:extLst>
                    <a:ext uri="{FF2B5EF4-FFF2-40B4-BE49-F238E27FC236}">
                      <a16:creationId xmlns:a16="http://schemas.microsoft.com/office/drawing/2014/main" id="{35AF3130-2C15-5842-AFD1-576DBB732B53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" name="îṩľîďe">
                  <a:extLst>
                    <a:ext uri="{FF2B5EF4-FFF2-40B4-BE49-F238E27FC236}">
                      <a16:creationId xmlns:a16="http://schemas.microsoft.com/office/drawing/2014/main" id="{BDD7DDCD-E30F-764D-80CF-830A60436831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" name="iS1idè">
                  <a:extLst>
                    <a:ext uri="{FF2B5EF4-FFF2-40B4-BE49-F238E27FC236}">
                      <a16:creationId xmlns:a16="http://schemas.microsoft.com/office/drawing/2014/main" id="{E921EDEF-EBCF-6044-9628-02C1420BEAC6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" name="iṣḷîḋe">
                  <a:extLst>
                    <a:ext uri="{FF2B5EF4-FFF2-40B4-BE49-F238E27FC236}">
                      <a16:creationId xmlns:a16="http://schemas.microsoft.com/office/drawing/2014/main" id="{B4BF50DA-B9DA-1444-89A0-381C75023C90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59D5530-A0A5-934E-AAE7-E3140A5C1BA3}"/>
              </a:ext>
            </a:extLst>
          </p:cNvPr>
          <p:cNvCxnSpPr/>
          <p:nvPr userDrawn="1"/>
        </p:nvCxnSpPr>
        <p:spPr>
          <a:xfrm>
            <a:off x="0" y="101600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8B9A523-AD8C-9140-B30D-DCF5D7DFB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60500"/>
            <a:ext cx="958611" cy="9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E400B-D16B-4A3A-AC95-3E3276FD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93486"/>
            <a:ext cx="8970989" cy="663575"/>
          </a:xfrm>
        </p:spPr>
        <p:txBody>
          <a:bodyPr lIns="0"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2642FC6-A069-EB4A-AE09-AEAF3C0FF9D3}"/>
              </a:ext>
            </a:extLst>
          </p:cNvPr>
          <p:cNvGrpSpPr/>
          <p:nvPr userDrawn="1"/>
        </p:nvGrpSpPr>
        <p:grpSpPr>
          <a:xfrm>
            <a:off x="9895088" y="468793"/>
            <a:ext cx="1480571" cy="458860"/>
            <a:chOff x="2558030" y="228446"/>
            <a:chExt cx="6774643" cy="2099603"/>
          </a:xfrm>
        </p:grpSpPr>
        <p:grpSp>
          <p:nvGrpSpPr>
            <p:cNvPr id="246" name="íšḻîďê">
              <a:extLst>
                <a:ext uri="{FF2B5EF4-FFF2-40B4-BE49-F238E27FC236}">
                  <a16:creationId xmlns:a16="http://schemas.microsoft.com/office/drawing/2014/main" id="{49171AB3-8591-5348-9C61-F17D0F929EB0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276" name="ïş1íḍê">
                <a:extLst>
                  <a:ext uri="{FF2B5EF4-FFF2-40B4-BE49-F238E27FC236}">
                    <a16:creationId xmlns:a16="http://schemas.microsoft.com/office/drawing/2014/main" id="{331EE849-D4A4-DC42-B184-E5D68CE3C50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šḻïḍè">
                <a:extLst>
                  <a:ext uri="{FF2B5EF4-FFF2-40B4-BE49-F238E27FC236}">
                    <a16:creationId xmlns:a16="http://schemas.microsoft.com/office/drawing/2014/main" id="{DF8A2D4E-E7AE-764C-B284-1B5B99A5E272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ïśľíḓé">
                <a:extLst>
                  <a:ext uri="{FF2B5EF4-FFF2-40B4-BE49-F238E27FC236}">
                    <a16:creationId xmlns:a16="http://schemas.microsoft.com/office/drawing/2014/main" id="{AE06900F-E8EC-644A-B307-9976F21A9C0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ïslíḍê">
                <a:extLst>
                  <a:ext uri="{FF2B5EF4-FFF2-40B4-BE49-F238E27FC236}">
                    <a16:creationId xmlns:a16="http://schemas.microsoft.com/office/drawing/2014/main" id="{52C5D888-08A1-5F44-B94A-1B39D2B5632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íṡļïdê">
                <a:extLst>
                  <a:ext uri="{FF2B5EF4-FFF2-40B4-BE49-F238E27FC236}">
                    <a16:creationId xmlns:a16="http://schemas.microsoft.com/office/drawing/2014/main" id="{9C2A8FB3-E6B7-5342-9F1A-E66018C224B8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iş1ïďe">
                <a:extLst>
                  <a:ext uri="{FF2B5EF4-FFF2-40B4-BE49-F238E27FC236}">
                    <a16:creationId xmlns:a16="http://schemas.microsoft.com/office/drawing/2014/main" id="{AB71DB15-AC89-EF4D-9581-A712A3F5D91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ïṩḷíḍé">
                <a:extLst>
                  <a:ext uri="{FF2B5EF4-FFF2-40B4-BE49-F238E27FC236}">
                    <a16:creationId xmlns:a16="http://schemas.microsoft.com/office/drawing/2014/main" id="{FE48DBAC-D137-5E4A-AE2A-58A5E5D92FE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ïśľíḍè">
                <a:extLst>
                  <a:ext uri="{FF2B5EF4-FFF2-40B4-BE49-F238E27FC236}">
                    <a16:creationId xmlns:a16="http://schemas.microsoft.com/office/drawing/2014/main" id="{64C522BC-A5D8-6E4A-8E2E-8A7E334324FA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í$ḻîḋè">
                <a:extLst>
                  <a:ext uri="{FF2B5EF4-FFF2-40B4-BE49-F238E27FC236}">
                    <a16:creationId xmlns:a16="http://schemas.microsoft.com/office/drawing/2014/main" id="{B2A17ADB-C350-6C47-A9E7-9353F379FA7E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iṣļíḋe">
                <a:extLst>
                  <a:ext uri="{FF2B5EF4-FFF2-40B4-BE49-F238E27FC236}">
                    <a16:creationId xmlns:a16="http://schemas.microsoft.com/office/drawing/2014/main" id="{19342845-CB0B-7842-A750-3CC457D90077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iṩḷiḓé">
                <a:extLst>
                  <a:ext uri="{FF2B5EF4-FFF2-40B4-BE49-F238E27FC236}">
                    <a16:creationId xmlns:a16="http://schemas.microsoft.com/office/drawing/2014/main" id="{3DC316BC-A0F4-B749-9D82-3E06B5258988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iSľiḍè">
                <a:extLst>
                  <a:ext uri="{FF2B5EF4-FFF2-40B4-BE49-F238E27FC236}">
                    <a16:creationId xmlns:a16="http://schemas.microsoft.com/office/drawing/2014/main" id="{079333E7-B194-C744-AFEB-1559449C15B0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ïṩḷîḍe">
                <a:extLst>
                  <a:ext uri="{FF2B5EF4-FFF2-40B4-BE49-F238E27FC236}">
                    <a16:creationId xmlns:a16="http://schemas.microsoft.com/office/drawing/2014/main" id="{008C6E34-7D64-E34A-9328-DF7C7638B8EA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šḻiḑê">
                <a:extLst>
                  <a:ext uri="{FF2B5EF4-FFF2-40B4-BE49-F238E27FC236}">
                    <a16:creationId xmlns:a16="http://schemas.microsoft.com/office/drawing/2014/main" id="{AAABCA0A-9410-EA4D-8278-D2197B42AFF2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ïṩļïďè">
                <a:extLst>
                  <a:ext uri="{FF2B5EF4-FFF2-40B4-BE49-F238E27FC236}">
                    <a16:creationId xmlns:a16="http://schemas.microsoft.com/office/drawing/2014/main" id="{25E701C1-E0D7-8D42-A8D9-16C4F4697949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îṥlïḋê">
                <a:extLst>
                  <a:ext uri="{FF2B5EF4-FFF2-40B4-BE49-F238E27FC236}">
                    <a16:creationId xmlns:a16="http://schemas.microsoft.com/office/drawing/2014/main" id="{6481D560-8D59-3348-814B-8E2ED3F62DAE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îṧľïdè">
                <a:extLst>
                  <a:ext uri="{FF2B5EF4-FFF2-40B4-BE49-F238E27FC236}">
                    <a16:creationId xmlns:a16="http://schemas.microsoft.com/office/drawing/2014/main" id="{0F34FCCA-894E-A749-B1A9-98BDCE801EE3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iSḷîḓê">
                <a:extLst>
                  <a:ext uri="{FF2B5EF4-FFF2-40B4-BE49-F238E27FC236}">
                    <a16:creationId xmlns:a16="http://schemas.microsoft.com/office/drawing/2014/main" id="{A3E75E0C-D4F2-9547-BE26-5F24FA75CAB7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îślíďè">
                <a:extLst>
                  <a:ext uri="{FF2B5EF4-FFF2-40B4-BE49-F238E27FC236}">
                    <a16:creationId xmlns:a16="http://schemas.microsoft.com/office/drawing/2014/main" id="{0A289880-B5F4-0D44-AA71-D31B27BF5F0F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iSḻïḍè">
                <a:extLst>
                  <a:ext uri="{FF2B5EF4-FFF2-40B4-BE49-F238E27FC236}">
                    <a16:creationId xmlns:a16="http://schemas.microsoft.com/office/drawing/2014/main" id="{559C6F73-3756-4D4C-A745-5C39000DE67E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ïṡliḑê">
                <a:extLst>
                  <a:ext uri="{FF2B5EF4-FFF2-40B4-BE49-F238E27FC236}">
                    <a16:creationId xmlns:a16="http://schemas.microsoft.com/office/drawing/2014/main" id="{B94A9EAC-5077-9C43-A07C-D8647900EC8A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islïďé">
                <a:extLst>
                  <a:ext uri="{FF2B5EF4-FFF2-40B4-BE49-F238E27FC236}">
                    <a16:creationId xmlns:a16="http://schemas.microsoft.com/office/drawing/2014/main" id="{B54980F5-D4DB-3149-88E2-FC1B906C713D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îṥḷîdé">
                <a:extLst>
                  <a:ext uri="{FF2B5EF4-FFF2-40B4-BE49-F238E27FC236}">
                    <a16:creationId xmlns:a16="http://schemas.microsoft.com/office/drawing/2014/main" id="{8D26488D-9702-5B42-B3A8-2FE08043FC6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isḷîḋé">
                <a:extLst>
                  <a:ext uri="{FF2B5EF4-FFF2-40B4-BE49-F238E27FC236}">
                    <a16:creationId xmlns:a16="http://schemas.microsoft.com/office/drawing/2014/main" id="{3328F539-E168-2444-AA27-A21E0FB88C68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iśḷïḑè">
                <a:extLst>
                  <a:ext uri="{FF2B5EF4-FFF2-40B4-BE49-F238E27FC236}">
                    <a16:creationId xmlns:a16="http://schemas.microsoft.com/office/drawing/2014/main" id="{CCD927C5-139A-7A4D-9593-5E38A4BCD7EE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iṧľiďé">
                <a:extLst>
                  <a:ext uri="{FF2B5EF4-FFF2-40B4-BE49-F238E27FC236}">
                    <a16:creationId xmlns:a16="http://schemas.microsoft.com/office/drawing/2014/main" id="{BBA4E80F-3918-1441-9422-4EF3F739AFD7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išľïḍé">
                <a:extLst>
                  <a:ext uri="{FF2B5EF4-FFF2-40B4-BE49-F238E27FC236}">
                    <a16:creationId xmlns:a16="http://schemas.microsoft.com/office/drawing/2014/main" id="{867B0927-8F2F-8842-8404-E9F92F9F8FF1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îŝlîḑè">
                <a:extLst>
                  <a:ext uri="{FF2B5EF4-FFF2-40B4-BE49-F238E27FC236}">
                    <a16:creationId xmlns:a16="http://schemas.microsoft.com/office/drawing/2014/main" id="{A301A8F9-6F9B-3943-99D1-65E7088742D4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îṩḻíḓe">
                <a:extLst>
                  <a:ext uri="{FF2B5EF4-FFF2-40B4-BE49-F238E27FC236}">
                    <a16:creationId xmlns:a16="http://schemas.microsoft.com/office/drawing/2014/main" id="{4ADC4919-2595-EC42-93F1-AC81598C38DC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î$1îdè">
                <a:extLst>
                  <a:ext uri="{FF2B5EF4-FFF2-40B4-BE49-F238E27FC236}">
                    <a16:creationId xmlns:a16="http://schemas.microsoft.com/office/drawing/2014/main" id="{8F303413-D569-1F4D-8298-78E4F97EF2C0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iśľïḓe">
                <a:extLst>
                  <a:ext uri="{FF2B5EF4-FFF2-40B4-BE49-F238E27FC236}">
                    <a16:creationId xmlns:a16="http://schemas.microsoft.com/office/drawing/2014/main" id="{38842937-FDCA-6941-8B67-F867A925FDCF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iṣļïḑè">
                <a:extLst>
                  <a:ext uri="{FF2B5EF4-FFF2-40B4-BE49-F238E27FC236}">
                    <a16:creationId xmlns:a16="http://schemas.microsoft.com/office/drawing/2014/main" id="{36A50748-F007-3D44-9188-9CCCF4A7E025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iṡḷidé">
                <a:extLst>
                  <a:ext uri="{FF2B5EF4-FFF2-40B4-BE49-F238E27FC236}">
                    <a16:creationId xmlns:a16="http://schemas.microsoft.com/office/drawing/2014/main" id="{19522ED5-C7BF-5F4D-8194-F7E1A8DEDD46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íṡḷíḋe">
                <a:extLst>
                  <a:ext uri="{FF2B5EF4-FFF2-40B4-BE49-F238E27FC236}">
                    <a16:creationId xmlns:a16="http://schemas.microsoft.com/office/drawing/2014/main" id="{8672B506-ECAD-3448-AC68-460729E69835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íŝ1iḑê">
                <a:extLst>
                  <a:ext uri="{FF2B5EF4-FFF2-40B4-BE49-F238E27FC236}">
                    <a16:creationId xmlns:a16="http://schemas.microsoft.com/office/drawing/2014/main" id="{C255849B-0750-7041-A670-223C3279E97C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îṩḷiḑe">
                <a:extLst>
                  <a:ext uri="{FF2B5EF4-FFF2-40B4-BE49-F238E27FC236}">
                    <a16:creationId xmlns:a16="http://schemas.microsoft.com/office/drawing/2014/main" id="{16232912-DBF7-B840-A4AA-6D053116C766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iṧḻiḑê">
                <a:extLst>
                  <a:ext uri="{FF2B5EF4-FFF2-40B4-BE49-F238E27FC236}">
                    <a16:creationId xmlns:a16="http://schemas.microsoft.com/office/drawing/2014/main" id="{4AE4FD53-FAA2-2444-899C-23EFB14213B4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ïṣḻîḋè">
                <a:extLst>
                  <a:ext uri="{FF2B5EF4-FFF2-40B4-BE49-F238E27FC236}">
                    <a16:creationId xmlns:a16="http://schemas.microsoft.com/office/drawing/2014/main" id="{7028FD26-0F3F-C344-9DDF-1A48692668B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îṡ1îḍé">
                <a:extLst>
                  <a:ext uri="{FF2B5EF4-FFF2-40B4-BE49-F238E27FC236}">
                    <a16:creationId xmlns:a16="http://schemas.microsoft.com/office/drawing/2014/main" id="{46B44F2F-838F-5647-B04D-1182BEFAA08C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îš1íḑe">
                <a:extLst>
                  <a:ext uri="{FF2B5EF4-FFF2-40B4-BE49-F238E27FC236}">
                    <a16:creationId xmlns:a16="http://schemas.microsoft.com/office/drawing/2014/main" id="{941EA2D9-B725-B542-A3F7-A3E23DDBEC40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iš1ïḍe">
                <a:extLst>
                  <a:ext uri="{FF2B5EF4-FFF2-40B4-BE49-F238E27FC236}">
                    <a16:creationId xmlns:a16="http://schemas.microsoft.com/office/drawing/2014/main" id="{48E883DC-7FA2-5045-B010-995FAA503D47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îSḻîde">
                <a:extLst>
                  <a:ext uri="{FF2B5EF4-FFF2-40B4-BE49-F238E27FC236}">
                    <a16:creationId xmlns:a16="http://schemas.microsoft.com/office/drawing/2014/main" id="{8DF837D3-E0F5-E544-B0DC-A65DE0C91AD3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î$ḻîḑé">
                <a:extLst>
                  <a:ext uri="{FF2B5EF4-FFF2-40B4-BE49-F238E27FC236}">
                    <a16:creationId xmlns:a16="http://schemas.microsoft.com/office/drawing/2014/main" id="{E5280F75-1ED2-5546-8326-8CE5FB49F7BC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íŝļïḓe">
                <a:extLst>
                  <a:ext uri="{FF2B5EF4-FFF2-40B4-BE49-F238E27FC236}">
                    <a16:creationId xmlns:a16="http://schemas.microsoft.com/office/drawing/2014/main" id="{563298BF-D12F-D547-A9EB-A2FD0E7644E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îS1iḍé">
                <a:extLst>
                  <a:ext uri="{FF2B5EF4-FFF2-40B4-BE49-F238E27FC236}">
                    <a16:creationId xmlns:a16="http://schemas.microsoft.com/office/drawing/2014/main" id="{5C471C22-4F9F-5645-B7B9-5808162B9B40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išlïdé">
                <a:extLst>
                  <a:ext uri="{FF2B5EF4-FFF2-40B4-BE49-F238E27FC236}">
                    <a16:creationId xmlns:a16="http://schemas.microsoft.com/office/drawing/2014/main" id="{4908E9FF-6973-284E-A16B-584A73C9AB4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ïSlïde">
                <a:extLst>
                  <a:ext uri="{FF2B5EF4-FFF2-40B4-BE49-F238E27FC236}">
                    <a16:creationId xmlns:a16="http://schemas.microsoft.com/office/drawing/2014/main" id="{4CA791D0-30E7-704B-ACD4-B15DA1C0F1E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îşľïďe">
                <a:extLst>
                  <a:ext uri="{FF2B5EF4-FFF2-40B4-BE49-F238E27FC236}">
                    <a16:creationId xmlns:a16="http://schemas.microsoft.com/office/drawing/2014/main" id="{4EFC80CE-CF61-B045-B80A-02E394E45BAB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ïşľíďê">
                <a:extLst>
                  <a:ext uri="{FF2B5EF4-FFF2-40B4-BE49-F238E27FC236}">
                    <a16:creationId xmlns:a16="http://schemas.microsoft.com/office/drawing/2014/main" id="{E0C02EF5-B61D-A34B-AB84-3A92A3E948AC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íś1ïdè">
                <a:extLst>
                  <a:ext uri="{FF2B5EF4-FFF2-40B4-BE49-F238E27FC236}">
                    <a16:creationId xmlns:a16="http://schemas.microsoft.com/office/drawing/2014/main" id="{89D8E1E0-4C7F-7840-9EF4-3ED33002F3B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iṩḷiḍe">
                <a:extLst>
                  <a:ext uri="{FF2B5EF4-FFF2-40B4-BE49-F238E27FC236}">
                    <a16:creationId xmlns:a16="http://schemas.microsoft.com/office/drawing/2014/main" id="{AD9C48EA-F581-9946-8DC9-4BDF21F3D287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ïŝ1iďè">
                <a:extLst>
                  <a:ext uri="{FF2B5EF4-FFF2-40B4-BE49-F238E27FC236}">
                    <a16:creationId xmlns:a16="http://schemas.microsoft.com/office/drawing/2014/main" id="{345025D0-8B67-9C40-8728-02649DA348C1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íṩļíḋê">
                <a:extLst>
                  <a:ext uri="{FF2B5EF4-FFF2-40B4-BE49-F238E27FC236}">
                    <a16:creationId xmlns:a16="http://schemas.microsoft.com/office/drawing/2014/main" id="{9FA9D742-9195-6642-B445-99B24C17BC0C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ïṧ1ïdè">
                <a:extLst>
                  <a:ext uri="{FF2B5EF4-FFF2-40B4-BE49-F238E27FC236}">
                    <a16:creationId xmlns:a16="http://schemas.microsoft.com/office/drawing/2014/main" id="{B4D185C7-1AF5-8342-9191-D8FAB89F145D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íŝḻîḍé">
                <a:extLst>
                  <a:ext uri="{FF2B5EF4-FFF2-40B4-BE49-F238E27FC236}">
                    <a16:creationId xmlns:a16="http://schemas.microsoft.com/office/drawing/2014/main" id="{C2733F06-2680-A741-BFBA-70A185222B1F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îşḻïḓé">
                <a:extLst>
                  <a:ext uri="{FF2B5EF4-FFF2-40B4-BE49-F238E27FC236}">
                    <a16:creationId xmlns:a16="http://schemas.microsoft.com/office/drawing/2014/main" id="{014B01FB-BE4B-3B4E-B997-C94B4B8DC4FC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íśļíďè">
                <a:extLst>
                  <a:ext uri="{FF2B5EF4-FFF2-40B4-BE49-F238E27FC236}">
                    <a16:creationId xmlns:a16="http://schemas.microsoft.com/office/drawing/2014/main" id="{D2C86E61-AEF7-8D44-A72A-CCBD093CD26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iŝ1ïdé">
                <a:extLst>
                  <a:ext uri="{FF2B5EF4-FFF2-40B4-BE49-F238E27FC236}">
                    <a16:creationId xmlns:a16="http://schemas.microsoft.com/office/drawing/2014/main" id="{E52432BC-DDB5-5445-B39A-4782F514F2DC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is1ídè">
                <a:extLst>
                  <a:ext uri="{FF2B5EF4-FFF2-40B4-BE49-F238E27FC236}">
                    <a16:creationId xmlns:a16="http://schemas.microsoft.com/office/drawing/2014/main" id="{834925A1-ED87-FD42-A0C4-CC7C8CCD712C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islíďê">
                <a:extLst>
                  <a:ext uri="{FF2B5EF4-FFF2-40B4-BE49-F238E27FC236}">
                    <a16:creationId xmlns:a16="http://schemas.microsoft.com/office/drawing/2014/main" id="{16CCF2FF-21DC-FC49-97DF-2DAC2C1CD64F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iṩlíḑê">
                <a:extLst>
                  <a:ext uri="{FF2B5EF4-FFF2-40B4-BE49-F238E27FC236}">
                    <a16:creationId xmlns:a16="http://schemas.microsoft.com/office/drawing/2014/main" id="{DD7C5A19-55D8-DC48-B1AF-2FAC8609E16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îṥḷïďê">
                <a:extLst>
                  <a:ext uri="{FF2B5EF4-FFF2-40B4-BE49-F238E27FC236}">
                    <a16:creationId xmlns:a16="http://schemas.microsoft.com/office/drawing/2014/main" id="{A2A1B4CA-64B0-C54E-95D2-B8273AFA915A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íṥḻïďè">
                <a:extLst>
                  <a:ext uri="{FF2B5EF4-FFF2-40B4-BE49-F238E27FC236}">
                    <a16:creationId xmlns:a16="http://schemas.microsoft.com/office/drawing/2014/main" id="{4F81F73E-836F-D742-820C-740E05DED8A0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íṡḷíḍè">
                <a:extLst>
                  <a:ext uri="{FF2B5EF4-FFF2-40B4-BE49-F238E27FC236}">
                    <a16:creationId xmlns:a16="http://schemas.microsoft.com/office/drawing/2014/main" id="{C5170157-A63E-F640-A382-23D591FD4A16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î$ḷîḑé">
                <a:extLst>
                  <a:ext uri="{FF2B5EF4-FFF2-40B4-BE49-F238E27FC236}">
                    <a16:creationId xmlns:a16="http://schemas.microsoft.com/office/drawing/2014/main" id="{6C511E9B-6950-0E44-A7C2-9E63E1B7276F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í$ľîdè">
                <a:extLst>
                  <a:ext uri="{FF2B5EF4-FFF2-40B4-BE49-F238E27FC236}">
                    <a16:creationId xmlns:a16="http://schemas.microsoft.com/office/drawing/2014/main" id="{C6900325-308B-E749-BF24-835453E473DC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iṥ1iḍè">
                <a:extLst>
                  <a:ext uri="{FF2B5EF4-FFF2-40B4-BE49-F238E27FC236}">
                    <a16:creationId xmlns:a16="http://schemas.microsoft.com/office/drawing/2014/main" id="{D0AE4C74-5652-854A-818C-DEB1D55A161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ïslidé">
                <a:extLst>
                  <a:ext uri="{FF2B5EF4-FFF2-40B4-BE49-F238E27FC236}">
                    <a16:creationId xmlns:a16="http://schemas.microsoft.com/office/drawing/2014/main" id="{6FEF2DB5-1375-884B-BFC4-89B428E9752A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íṡlïďè">
                <a:extLst>
                  <a:ext uri="{FF2B5EF4-FFF2-40B4-BE49-F238E27FC236}">
                    <a16:creationId xmlns:a16="http://schemas.microsoft.com/office/drawing/2014/main" id="{69F1BA50-AEBC-9244-A454-75C05BC0E5D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iṧ1ïḓè">
                <a:extLst>
                  <a:ext uri="{FF2B5EF4-FFF2-40B4-BE49-F238E27FC236}">
                    <a16:creationId xmlns:a16="http://schemas.microsoft.com/office/drawing/2014/main" id="{50950010-F52C-6841-A9E4-812673F9BCE8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7" name="íşḷïḑe">
              <a:extLst>
                <a:ext uri="{FF2B5EF4-FFF2-40B4-BE49-F238E27FC236}">
                  <a16:creationId xmlns:a16="http://schemas.microsoft.com/office/drawing/2014/main" id="{1EA826F0-AE07-504D-9C6E-4A6302BDCA69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248" name="îṥľíḑé">
                <a:extLst>
                  <a:ext uri="{FF2B5EF4-FFF2-40B4-BE49-F238E27FC236}">
                    <a16:creationId xmlns:a16="http://schemas.microsoft.com/office/drawing/2014/main" id="{39D64547-5156-9A46-BECB-158A08F4DD51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265" name="išḻiḑé">
                  <a:extLst>
                    <a:ext uri="{FF2B5EF4-FFF2-40B4-BE49-F238E27FC236}">
                      <a16:creationId xmlns:a16="http://schemas.microsoft.com/office/drawing/2014/main" id="{E9E95CFA-B471-D346-88CE-BF00280196C0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" name="íṥľíďè">
                  <a:extLst>
                    <a:ext uri="{FF2B5EF4-FFF2-40B4-BE49-F238E27FC236}">
                      <a16:creationId xmlns:a16="http://schemas.microsoft.com/office/drawing/2014/main" id="{EB890018-20C4-6246-8A3C-F7FD68602FDA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" name="íś1iḑe">
                  <a:extLst>
                    <a:ext uri="{FF2B5EF4-FFF2-40B4-BE49-F238E27FC236}">
                      <a16:creationId xmlns:a16="http://schemas.microsoft.com/office/drawing/2014/main" id="{01179C9D-6713-BF47-AA0F-281ED877EEEE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" name="iṩ1iḋè">
                  <a:extLst>
                    <a:ext uri="{FF2B5EF4-FFF2-40B4-BE49-F238E27FC236}">
                      <a16:creationId xmlns:a16="http://schemas.microsoft.com/office/drawing/2014/main" id="{621A8462-AF81-F546-A24F-AB4367F2710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" name="íṩlïḓè">
                  <a:extLst>
                    <a:ext uri="{FF2B5EF4-FFF2-40B4-BE49-F238E27FC236}">
                      <a16:creationId xmlns:a16="http://schemas.microsoft.com/office/drawing/2014/main" id="{57F3DDF2-34D4-7543-9418-964C5B630599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" name="ísḷïďè">
                  <a:extLst>
                    <a:ext uri="{FF2B5EF4-FFF2-40B4-BE49-F238E27FC236}">
                      <a16:creationId xmlns:a16="http://schemas.microsoft.com/office/drawing/2014/main" id="{C5186C17-1E83-714A-8B14-0163667BC9E4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" name="îṧļîḓé">
                  <a:extLst>
                    <a:ext uri="{FF2B5EF4-FFF2-40B4-BE49-F238E27FC236}">
                      <a16:creationId xmlns:a16="http://schemas.microsoft.com/office/drawing/2014/main" id="{799F2DE9-5612-5C49-ACB0-FF33A8D94B31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" name="iSļïḑé">
                  <a:extLst>
                    <a:ext uri="{FF2B5EF4-FFF2-40B4-BE49-F238E27FC236}">
                      <a16:creationId xmlns:a16="http://schemas.microsoft.com/office/drawing/2014/main" id="{9CE9B73C-A77B-CA4F-9CD9-1B7561A61257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" name="íšlïďè">
                  <a:extLst>
                    <a:ext uri="{FF2B5EF4-FFF2-40B4-BE49-F238E27FC236}">
                      <a16:creationId xmlns:a16="http://schemas.microsoft.com/office/drawing/2014/main" id="{1E9C718C-CB3C-BC48-BB64-22E4D8039279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" name="işḷîḑe">
                  <a:extLst>
                    <a:ext uri="{FF2B5EF4-FFF2-40B4-BE49-F238E27FC236}">
                      <a16:creationId xmlns:a16="http://schemas.microsoft.com/office/drawing/2014/main" id="{88E40FB8-5CA6-9E40-962B-D214B5F662CB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" name="íṥḻiďê">
                  <a:extLst>
                    <a:ext uri="{FF2B5EF4-FFF2-40B4-BE49-F238E27FC236}">
                      <a16:creationId xmlns:a16="http://schemas.microsoft.com/office/drawing/2014/main" id="{844B0D86-9046-2141-A874-61F3E25E14CA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9" name="ïšľîḍê">
                <a:extLst>
                  <a:ext uri="{FF2B5EF4-FFF2-40B4-BE49-F238E27FC236}">
                    <a16:creationId xmlns:a16="http://schemas.microsoft.com/office/drawing/2014/main" id="{1C609813-1774-8E4D-9F8C-E1E3661FF14A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250" name="îṩľîḑê">
                  <a:extLst>
                    <a:ext uri="{FF2B5EF4-FFF2-40B4-BE49-F238E27FC236}">
                      <a16:creationId xmlns:a16="http://schemas.microsoft.com/office/drawing/2014/main" id="{C89BCD88-9FA4-BD44-982F-9844236EA45A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" name="îṩḷîde">
                  <a:extLst>
                    <a:ext uri="{FF2B5EF4-FFF2-40B4-BE49-F238E27FC236}">
                      <a16:creationId xmlns:a16="http://schemas.microsoft.com/office/drawing/2014/main" id="{CCB337B7-50AE-2F4E-A6E5-61392C25DFC7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" name="îṣḻîḑê">
                  <a:extLst>
                    <a:ext uri="{FF2B5EF4-FFF2-40B4-BE49-F238E27FC236}">
                      <a16:creationId xmlns:a16="http://schemas.microsoft.com/office/drawing/2014/main" id="{45143715-8506-694C-B7D2-4989C8FFBCAA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" name="ïṥlíḑê">
                  <a:extLst>
                    <a:ext uri="{FF2B5EF4-FFF2-40B4-BE49-F238E27FC236}">
                      <a16:creationId xmlns:a16="http://schemas.microsoft.com/office/drawing/2014/main" id="{404C92B2-6E6C-6044-9EF8-14F1D8D61BFB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" name="îş1íḋe">
                  <a:extLst>
                    <a:ext uri="{FF2B5EF4-FFF2-40B4-BE49-F238E27FC236}">
                      <a16:creationId xmlns:a16="http://schemas.microsoft.com/office/drawing/2014/main" id="{7C5F190C-6F8A-8743-B665-77D7BA9B99B1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" name="îş1ïḋe">
                  <a:extLst>
                    <a:ext uri="{FF2B5EF4-FFF2-40B4-BE49-F238E27FC236}">
                      <a16:creationId xmlns:a16="http://schemas.microsoft.com/office/drawing/2014/main" id="{AACAEFC6-00DB-624B-96E5-55D1153283DA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" name="íšlídè">
                  <a:extLst>
                    <a:ext uri="{FF2B5EF4-FFF2-40B4-BE49-F238E27FC236}">
                      <a16:creationId xmlns:a16="http://schemas.microsoft.com/office/drawing/2014/main" id="{6B91F165-2F01-9D4C-950F-9CEF67F7AEA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" name="îṣḻîďe">
                  <a:extLst>
                    <a:ext uri="{FF2B5EF4-FFF2-40B4-BE49-F238E27FC236}">
                      <a16:creationId xmlns:a16="http://schemas.microsoft.com/office/drawing/2014/main" id="{A86EADCA-D694-E449-8EE6-CDCDF22A34C4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" name="íŝḻiḋè">
                  <a:extLst>
                    <a:ext uri="{FF2B5EF4-FFF2-40B4-BE49-F238E27FC236}">
                      <a16:creationId xmlns:a16="http://schemas.microsoft.com/office/drawing/2014/main" id="{8F478696-931D-F84B-8764-BEAA02862463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" name="î$ḷíďé">
                  <a:extLst>
                    <a:ext uri="{FF2B5EF4-FFF2-40B4-BE49-F238E27FC236}">
                      <a16:creationId xmlns:a16="http://schemas.microsoft.com/office/drawing/2014/main" id="{8037E45B-B559-4446-9B46-4A200B187521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" name="îṡlîďe">
                  <a:extLst>
                    <a:ext uri="{FF2B5EF4-FFF2-40B4-BE49-F238E27FC236}">
                      <a16:creationId xmlns:a16="http://schemas.microsoft.com/office/drawing/2014/main" id="{966194C0-DA5C-164F-84D3-187CDBEFED3E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" name="ïşľîḍé">
                  <a:extLst>
                    <a:ext uri="{FF2B5EF4-FFF2-40B4-BE49-F238E27FC236}">
                      <a16:creationId xmlns:a16="http://schemas.microsoft.com/office/drawing/2014/main" id="{35AF3130-2C15-5842-AFD1-576DBB732B53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" name="îṩľîďe">
                  <a:extLst>
                    <a:ext uri="{FF2B5EF4-FFF2-40B4-BE49-F238E27FC236}">
                      <a16:creationId xmlns:a16="http://schemas.microsoft.com/office/drawing/2014/main" id="{BDD7DDCD-E30F-764D-80CF-830A60436831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" name="iS1idè">
                  <a:extLst>
                    <a:ext uri="{FF2B5EF4-FFF2-40B4-BE49-F238E27FC236}">
                      <a16:creationId xmlns:a16="http://schemas.microsoft.com/office/drawing/2014/main" id="{E921EDEF-EBCF-6044-9628-02C1420BEAC6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" name="iṣḷîḋe">
                  <a:extLst>
                    <a:ext uri="{FF2B5EF4-FFF2-40B4-BE49-F238E27FC236}">
                      <a16:creationId xmlns:a16="http://schemas.microsoft.com/office/drawing/2014/main" id="{B4BF50DA-B9DA-1444-89A0-381C75023C90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59D5530-A0A5-934E-AAE7-E3140A5C1BA3}"/>
              </a:ext>
            </a:extLst>
          </p:cNvPr>
          <p:cNvCxnSpPr/>
          <p:nvPr userDrawn="1"/>
        </p:nvCxnSpPr>
        <p:spPr>
          <a:xfrm>
            <a:off x="0" y="101600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8B9A523-AD8C-9140-B30D-DCF5D7DFB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60500"/>
            <a:ext cx="958611" cy="955500"/>
          </a:xfrm>
          <a:prstGeom prst="rect">
            <a:avLst/>
          </a:prstGeom>
        </p:spPr>
      </p:pic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800D2A5F-D418-9540-BE94-515C5E0BFD6F}"/>
              </a:ext>
            </a:extLst>
          </p:cNvPr>
          <p:cNvGrpSpPr/>
          <p:nvPr userDrawn="1"/>
        </p:nvGrpSpPr>
        <p:grpSpPr>
          <a:xfrm flipH="1">
            <a:off x="7081926" y="1542464"/>
            <a:ext cx="3346546" cy="2744651"/>
            <a:chOff x="5391486" y="1250127"/>
            <a:chExt cx="1521247" cy="1247642"/>
          </a:xfrm>
        </p:grpSpPr>
        <p:sp>
          <p:nvSpPr>
            <p:cNvPr id="109" name="任意形状 108">
              <a:extLst>
                <a:ext uri="{FF2B5EF4-FFF2-40B4-BE49-F238E27FC236}">
                  <a16:creationId xmlns:a16="http://schemas.microsoft.com/office/drawing/2014/main" id="{0687A1B3-222F-1444-8F62-1D4AD90DEDB7}"/>
                </a:ext>
              </a:extLst>
            </p:cNvPr>
            <p:cNvSpPr/>
            <p:nvPr/>
          </p:nvSpPr>
          <p:spPr>
            <a:xfrm>
              <a:off x="5391486" y="1250127"/>
              <a:ext cx="634765" cy="1247642"/>
            </a:xfrm>
            <a:custGeom>
              <a:avLst/>
              <a:gdLst/>
              <a:ahLst/>
              <a:cxnLst/>
              <a:rect l="l" t="t" r="r" b="b"/>
              <a:pathLst>
                <a:path w="634765" h="1247642">
                  <a:moveTo>
                    <a:pt x="353863" y="0"/>
                  </a:moveTo>
                  <a:lnTo>
                    <a:pt x="598284" y="0"/>
                  </a:lnTo>
                  <a:lnTo>
                    <a:pt x="324678" y="612877"/>
                  </a:lnTo>
                  <a:lnTo>
                    <a:pt x="634765" y="612877"/>
                  </a:lnTo>
                  <a:lnTo>
                    <a:pt x="634765" y="1247642"/>
                  </a:lnTo>
                  <a:lnTo>
                    <a:pt x="0" y="1247642"/>
                  </a:lnTo>
                  <a:lnTo>
                    <a:pt x="0" y="609229"/>
                  </a:lnTo>
                  <a:lnTo>
                    <a:pt x="353863" y="0"/>
                  </a:lnTo>
                  <a:close/>
                </a:path>
              </a:pathLst>
            </a:custGeom>
            <a:solidFill>
              <a:schemeClr val="tx2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>
              <a:extLst>
                <a:ext uri="{FF2B5EF4-FFF2-40B4-BE49-F238E27FC236}">
                  <a16:creationId xmlns:a16="http://schemas.microsoft.com/office/drawing/2014/main" id="{9CE7ECBC-1D33-D24E-A705-B7E30A874744}"/>
                </a:ext>
              </a:extLst>
            </p:cNvPr>
            <p:cNvSpPr/>
            <p:nvPr/>
          </p:nvSpPr>
          <p:spPr>
            <a:xfrm>
              <a:off x="6277968" y="1250127"/>
              <a:ext cx="634765" cy="1247642"/>
            </a:xfrm>
            <a:custGeom>
              <a:avLst/>
              <a:gdLst/>
              <a:ahLst/>
              <a:cxnLst/>
              <a:rect l="l" t="t" r="r" b="b"/>
              <a:pathLst>
                <a:path w="634765" h="1247642">
                  <a:moveTo>
                    <a:pt x="353863" y="0"/>
                  </a:moveTo>
                  <a:lnTo>
                    <a:pt x="598284" y="0"/>
                  </a:lnTo>
                  <a:lnTo>
                    <a:pt x="324678" y="612877"/>
                  </a:lnTo>
                  <a:lnTo>
                    <a:pt x="634765" y="612877"/>
                  </a:lnTo>
                  <a:lnTo>
                    <a:pt x="634765" y="1247642"/>
                  </a:lnTo>
                  <a:lnTo>
                    <a:pt x="0" y="1247642"/>
                  </a:lnTo>
                  <a:lnTo>
                    <a:pt x="0" y="609229"/>
                  </a:lnTo>
                  <a:lnTo>
                    <a:pt x="353863" y="0"/>
                  </a:lnTo>
                  <a:close/>
                </a:path>
              </a:pathLst>
            </a:custGeom>
            <a:solidFill>
              <a:schemeClr val="tx2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3" name="矩形标注 112">
            <a:extLst>
              <a:ext uri="{FF2B5EF4-FFF2-40B4-BE49-F238E27FC236}">
                <a16:creationId xmlns:a16="http://schemas.microsoft.com/office/drawing/2014/main" id="{C051AE12-55DB-F74E-B1DF-61E3379EFEBF}"/>
              </a:ext>
            </a:extLst>
          </p:cNvPr>
          <p:cNvSpPr/>
          <p:nvPr userDrawn="1"/>
        </p:nvSpPr>
        <p:spPr>
          <a:xfrm>
            <a:off x="4295775" y="1792186"/>
            <a:ext cx="7092949" cy="3985468"/>
          </a:xfrm>
          <a:prstGeom prst="wedgeRectCallout">
            <a:avLst>
              <a:gd name="adj1" fmla="val -57128"/>
              <a:gd name="adj2" fmla="val -800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C9A17E54-0F0D-6D4C-AA24-3BE97F9C2995}"/>
              </a:ext>
            </a:extLst>
          </p:cNvPr>
          <p:cNvSpPr/>
          <p:nvPr userDrawn="1"/>
        </p:nvSpPr>
        <p:spPr>
          <a:xfrm>
            <a:off x="994874" y="1801406"/>
            <a:ext cx="2586526" cy="2586526"/>
          </a:xfrm>
          <a:prstGeom prst="ellipse">
            <a:avLst/>
          </a:prstGeom>
          <a:noFill/>
          <a:ln cmpd="thickThin">
            <a:solidFill>
              <a:schemeClr val="accent2"/>
            </a:solidFill>
            <a:prstDash val="dash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7" name="图片占位符 116">
            <a:extLst>
              <a:ext uri="{FF2B5EF4-FFF2-40B4-BE49-F238E27FC236}">
                <a16:creationId xmlns:a16="http://schemas.microsoft.com/office/drawing/2014/main" id="{FA2D7BE4-379A-4340-9DA9-D43E5F7B43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9471" y="1946004"/>
            <a:ext cx="2297332" cy="2297332"/>
          </a:xfrm>
          <a:custGeom>
            <a:avLst/>
            <a:gdLst>
              <a:gd name="connsiteX0" fmla="*/ 1148666 w 2297332"/>
              <a:gd name="connsiteY0" fmla="*/ 0 h 2297332"/>
              <a:gd name="connsiteX1" fmla="*/ 2297332 w 2297332"/>
              <a:gd name="connsiteY1" fmla="*/ 1148666 h 2297332"/>
              <a:gd name="connsiteX2" fmla="*/ 1148666 w 2297332"/>
              <a:gd name="connsiteY2" fmla="*/ 2297332 h 2297332"/>
              <a:gd name="connsiteX3" fmla="*/ 0 w 2297332"/>
              <a:gd name="connsiteY3" fmla="*/ 1148666 h 2297332"/>
              <a:gd name="connsiteX4" fmla="*/ 1148666 w 2297332"/>
              <a:gd name="connsiteY4" fmla="*/ 0 h 229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7332" h="2297332">
                <a:moveTo>
                  <a:pt x="1148666" y="0"/>
                </a:moveTo>
                <a:cubicBezTo>
                  <a:pt x="1783057" y="0"/>
                  <a:pt x="2297332" y="514275"/>
                  <a:pt x="2297332" y="1148666"/>
                </a:cubicBezTo>
                <a:cubicBezTo>
                  <a:pt x="2297332" y="1783057"/>
                  <a:pt x="1783057" y="2297332"/>
                  <a:pt x="1148666" y="2297332"/>
                </a:cubicBezTo>
                <a:cubicBezTo>
                  <a:pt x="514275" y="2297332"/>
                  <a:pt x="0" y="1783057"/>
                  <a:pt x="0" y="1148666"/>
                </a:cubicBezTo>
                <a:cubicBezTo>
                  <a:pt x="0" y="514275"/>
                  <a:pt x="514275" y="0"/>
                  <a:pt x="1148666" y="0"/>
                </a:cubicBezTo>
                <a:close/>
              </a:path>
            </a:pathLst>
          </a:custGeom>
          <a:ln w="1270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31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张图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E400B-D16B-4A3A-AC95-3E3276FD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93486"/>
            <a:ext cx="8970989" cy="663575"/>
          </a:xfrm>
        </p:spPr>
        <p:txBody>
          <a:bodyPr lIns="0"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2642FC6-A069-EB4A-AE09-AEAF3C0FF9D3}"/>
              </a:ext>
            </a:extLst>
          </p:cNvPr>
          <p:cNvGrpSpPr/>
          <p:nvPr userDrawn="1"/>
        </p:nvGrpSpPr>
        <p:grpSpPr>
          <a:xfrm>
            <a:off x="9895088" y="468793"/>
            <a:ext cx="1480571" cy="458860"/>
            <a:chOff x="2558030" y="228446"/>
            <a:chExt cx="6774643" cy="2099603"/>
          </a:xfrm>
        </p:grpSpPr>
        <p:grpSp>
          <p:nvGrpSpPr>
            <p:cNvPr id="246" name="íšḻîďê">
              <a:extLst>
                <a:ext uri="{FF2B5EF4-FFF2-40B4-BE49-F238E27FC236}">
                  <a16:creationId xmlns:a16="http://schemas.microsoft.com/office/drawing/2014/main" id="{49171AB3-8591-5348-9C61-F17D0F929EB0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276" name="ïş1íḍê">
                <a:extLst>
                  <a:ext uri="{FF2B5EF4-FFF2-40B4-BE49-F238E27FC236}">
                    <a16:creationId xmlns:a16="http://schemas.microsoft.com/office/drawing/2014/main" id="{331EE849-D4A4-DC42-B184-E5D68CE3C50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šḻïḍè">
                <a:extLst>
                  <a:ext uri="{FF2B5EF4-FFF2-40B4-BE49-F238E27FC236}">
                    <a16:creationId xmlns:a16="http://schemas.microsoft.com/office/drawing/2014/main" id="{DF8A2D4E-E7AE-764C-B284-1B5B99A5E272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ïśľíḓé">
                <a:extLst>
                  <a:ext uri="{FF2B5EF4-FFF2-40B4-BE49-F238E27FC236}">
                    <a16:creationId xmlns:a16="http://schemas.microsoft.com/office/drawing/2014/main" id="{AE06900F-E8EC-644A-B307-9976F21A9C0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ïslíḍê">
                <a:extLst>
                  <a:ext uri="{FF2B5EF4-FFF2-40B4-BE49-F238E27FC236}">
                    <a16:creationId xmlns:a16="http://schemas.microsoft.com/office/drawing/2014/main" id="{52C5D888-08A1-5F44-B94A-1B39D2B5632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íṡļïdê">
                <a:extLst>
                  <a:ext uri="{FF2B5EF4-FFF2-40B4-BE49-F238E27FC236}">
                    <a16:creationId xmlns:a16="http://schemas.microsoft.com/office/drawing/2014/main" id="{9C2A8FB3-E6B7-5342-9F1A-E66018C224B8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iş1ïďe">
                <a:extLst>
                  <a:ext uri="{FF2B5EF4-FFF2-40B4-BE49-F238E27FC236}">
                    <a16:creationId xmlns:a16="http://schemas.microsoft.com/office/drawing/2014/main" id="{AB71DB15-AC89-EF4D-9581-A712A3F5D91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ïṩḷíḍé">
                <a:extLst>
                  <a:ext uri="{FF2B5EF4-FFF2-40B4-BE49-F238E27FC236}">
                    <a16:creationId xmlns:a16="http://schemas.microsoft.com/office/drawing/2014/main" id="{FE48DBAC-D137-5E4A-AE2A-58A5E5D92FE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ïśľíḍè">
                <a:extLst>
                  <a:ext uri="{FF2B5EF4-FFF2-40B4-BE49-F238E27FC236}">
                    <a16:creationId xmlns:a16="http://schemas.microsoft.com/office/drawing/2014/main" id="{64C522BC-A5D8-6E4A-8E2E-8A7E334324FA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í$ḻîḋè">
                <a:extLst>
                  <a:ext uri="{FF2B5EF4-FFF2-40B4-BE49-F238E27FC236}">
                    <a16:creationId xmlns:a16="http://schemas.microsoft.com/office/drawing/2014/main" id="{B2A17ADB-C350-6C47-A9E7-9353F379FA7E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iṣļíḋe">
                <a:extLst>
                  <a:ext uri="{FF2B5EF4-FFF2-40B4-BE49-F238E27FC236}">
                    <a16:creationId xmlns:a16="http://schemas.microsoft.com/office/drawing/2014/main" id="{19342845-CB0B-7842-A750-3CC457D90077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iṩḷiḓé">
                <a:extLst>
                  <a:ext uri="{FF2B5EF4-FFF2-40B4-BE49-F238E27FC236}">
                    <a16:creationId xmlns:a16="http://schemas.microsoft.com/office/drawing/2014/main" id="{3DC316BC-A0F4-B749-9D82-3E06B5258988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iSľiḍè">
                <a:extLst>
                  <a:ext uri="{FF2B5EF4-FFF2-40B4-BE49-F238E27FC236}">
                    <a16:creationId xmlns:a16="http://schemas.microsoft.com/office/drawing/2014/main" id="{079333E7-B194-C744-AFEB-1559449C15B0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ïṩḷîḍe">
                <a:extLst>
                  <a:ext uri="{FF2B5EF4-FFF2-40B4-BE49-F238E27FC236}">
                    <a16:creationId xmlns:a16="http://schemas.microsoft.com/office/drawing/2014/main" id="{008C6E34-7D64-E34A-9328-DF7C7638B8EA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šḻiḑê">
                <a:extLst>
                  <a:ext uri="{FF2B5EF4-FFF2-40B4-BE49-F238E27FC236}">
                    <a16:creationId xmlns:a16="http://schemas.microsoft.com/office/drawing/2014/main" id="{AAABCA0A-9410-EA4D-8278-D2197B42AFF2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ïṩļïďè">
                <a:extLst>
                  <a:ext uri="{FF2B5EF4-FFF2-40B4-BE49-F238E27FC236}">
                    <a16:creationId xmlns:a16="http://schemas.microsoft.com/office/drawing/2014/main" id="{25E701C1-E0D7-8D42-A8D9-16C4F4697949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îṥlïḋê">
                <a:extLst>
                  <a:ext uri="{FF2B5EF4-FFF2-40B4-BE49-F238E27FC236}">
                    <a16:creationId xmlns:a16="http://schemas.microsoft.com/office/drawing/2014/main" id="{6481D560-8D59-3348-814B-8E2ED3F62DAE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îṧľïdè">
                <a:extLst>
                  <a:ext uri="{FF2B5EF4-FFF2-40B4-BE49-F238E27FC236}">
                    <a16:creationId xmlns:a16="http://schemas.microsoft.com/office/drawing/2014/main" id="{0F34FCCA-894E-A749-B1A9-98BDCE801EE3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iSḷîḓê">
                <a:extLst>
                  <a:ext uri="{FF2B5EF4-FFF2-40B4-BE49-F238E27FC236}">
                    <a16:creationId xmlns:a16="http://schemas.microsoft.com/office/drawing/2014/main" id="{A3E75E0C-D4F2-9547-BE26-5F24FA75CAB7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îślíďè">
                <a:extLst>
                  <a:ext uri="{FF2B5EF4-FFF2-40B4-BE49-F238E27FC236}">
                    <a16:creationId xmlns:a16="http://schemas.microsoft.com/office/drawing/2014/main" id="{0A289880-B5F4-0D44-AA71-D31B27BF5F0F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iSḻïḍè">
                <a:extLst>
                  <a:ext uri="{FF2B5EF4-FFF2-40B4-BE49-F238E27FC236}">
                    <a16:creationId xmlns:a16="http://schemas.microsoft.com/office/drawing/2014/main" id="{559C6F73-3756-4D4C-A745-5C39000DE67E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ïṡliḑê">
                <a:extLst>
                  <a:ext uri="{FF2B5EF4-FFF2-40B4-BE49-F238E27FC236}">
                    <a16:creationId xmlns:a16="http://schemas.microsoft.com/office/drawing/2014/main" id="{B94A9EAC-5077-9C43-A07C-D8647900EC8A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islïďé">
                <a:extLst>
                  <a:ext uri="{FF2B5EF4-FFF2-40B4-BE49-F238E27FC236}">
                    <a16:creationId xmlns:a16="http://schemas.microsoft.com/office/drawing/2014/main" id="{B54980F5-D4DB-3149-88E2-FC1B906C713D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îṥḷîdé">
                <a:extLst>
                  <a:ext uri="{FF2B5EF4-FFF2-40B4-BE49-F238E27FC236}">
                    <a16:creationId xmlns:a16="http://schemas.microsoft.com/office/drawing/2014/main" id="{8D26488D-9702-5B42-B3A8-2FE08043FC6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isḷîḋé">
                <a:extLst>
                  <a:ext uri="{FF2B5EF4-FFF2-40B4-BE49-F238E27FC236}">
                    <a16:creationId xmlns:a16="http://schemas.microsoft.com/office/drawing/2014/main" id="{3328F539-E168-2444-AA27-A21E0FB88C68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iśḷïḑè">
                <a:extLst>
                  <a:ext uri="{FF2B5EF4-FFF2-40B4-BE49-F238E27FC236}">
                    <a16:creationId xmlns:a16="http://schemas.microsoft.com/office/drawing/2014/main" id="{CCD927C5-139A-7A4D-9593-5E38A4BCD7EE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iṧľiďé">
                <a:extLst>
                  <a:ext uri="{FF2B5EF4-FFF2-40B4-BE49-F238E27FC236}">
                    <a16:creationId xmlns:a16="http://schemas.microsoft.com/office/drawing/2014/main" id="{BBA4E80F-3918-1441-9422-4EF3F739AFD7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išľïḍé">
                <a:extLst>
                  <a:ext uri="{FF2B5EF4-FFF2-40B4-BE49-F238E27FC236}">
                    <a16:creationId xmlns:a16="http://schemas.microsoft.com/office/drawing/2014/main" id="{867B0927-8F2F-8842-8404-E9F92F9F8FF1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îŝlîḑè">
                <a:extLst>
                  <a:ext uri="{FF2B5EF4-FFF2-40B4-BE49-F238E27FC236}">
                    <a16:creationId xmlns:a16="http://schemas.microsoft.com/office/drawing/2014/main" id="{A301A8F9-6F9B-3943-99D1-65E7088742D4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îṩḻíḓe">
                <a:extLst>
                  <a:ext uri="{FF2B5EF4-FFF2-40B4-BE49-F238E27FC236}">
                    <a16:creationId xmlns:a16="http://schemas.microsoft.com/office/drawing/2014/main" id="{4ADC4919-2595-EC42-93F1-AC81598C38DC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î$1îdè">
                <a:extLst>
                  <a:ext uri="{FF2B5EF4-FFF2-40B4-BE49-F238E27FC236}">
                    <a16:creationId xmlns:a16="http://schemas.microsoft.com/office/drawing/2014/main" id="{8F303413-D569-1F4D-8298-78E4F97EF2C0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iśľïḓe">
                <a:extLst>
                  <a:ext uri="{FF2B5EF4-FFF2-40B4-BE49-F238E27FC236}">
                    <a16:creationId xmlns:a16="http://schemas.microsoft.com/office/drawing/2014/main" id="{38842937-FDCA-6941-8B67-F867A925FDCF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iṣļïḑè">
                <a:extLst>
                  <a:ext uri="{FF2B5EF4-FFF2-40B4-BE49-F238E27FC236}">
                    <a16:creationId xmlns:a16="http://schemas.microsoft.com/office/drawing/2014/main" id="{36A50748-F007-3D44-9188-9CCCF4A7E025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iṡḷidé">
                <a:extLst>
                  <a:ext uri="{FF2B5EF4-FFF2-40B4-BE49-F238E27FC236}">
                    <a16:creationId xmlns:a16="http://schemas.microsoft.com/office/drawing/2014/main" id="{19522ED5-C7BF-5F4D-8194-F7E1A8DEDD46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íṡḷíḋe">
                <a:extLst>
                  <a:ext uri="{FF2B5EF4-FFF2-40B4-BE49-F238E27FC236}">
                    <a16:creationId xmlns:a16="http://schemas.microsoft.com/office/drawing/2014/main" id="{8672B506-ECAD-3448-AC68-460729E69835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íŝ1iḑê">
                <a:extLst>
                  <a:ext uri="{FF2B5EF4-FFF2-40B4-BE49-F238E27FC236}">
                    <a16:creationId xmlns:a16="http://schemas.microsoft.com/office/drawing/2014/main" id="{C255849B-0750-7041-A670-223C3279E97C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îṩḷiḑe">
                <a:extLst>
                  <a:ext uri="{FF2B5EF4-FFF2-40B4-BE49-F238E27FC236}">
                    <a16:creationId xmlns:a16="http://schemas.microsoft.com/office/drawing/2014/main" id="{16232912-DBF7-B840-A4AA-6D053116C766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iṧḻiḑê">
                <a:extLst>
                  <a:ext uri="{FF2B5EF4-FFF2-40B4-BE49-F238E27FC236}">
                    <a16:creationId xmlns:a16="http://schemas.microsoft.com/office/drawing/2014/main" id="{4AE4FD53-FAA2-2444-899C-23EFB14213B4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ïṣḻîḋè">
                <a:extLst>
                  <a:ext uri="{FF2B5EF4-FFF2-40B4-BE49-F238E27FC236}">
                    <a16:creationId xmlns:a16="http://schemas.microsoft.com/office/drawing/2014/main" id="{7028FD26-0F3F-C344-9DDF-1A48692668B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îṡ1îḍé">
                <a:extLst>
                  <a:ext uri="{FF2B5EF4-FFF2-40B4-BE49-F238E27FC236}">
                    <a16:creationId xmlns:a16="http://schemas.microsoft.com/office/drawing/2014/main" id="{46B44F2F-838F-5647-B04D-1182BEFAA08C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îš1íḑe">
                <a:extLst>
                  <a:ext uri="{FF2B5EF4-FFF2-40B4-BE49-F238E27FC236}">
                    <a16:creationId xmlns:a16="http://schemas.microsoft.com/office/drawing/2014/main" id="{941EA2D9-B725-B542-A3F7-A3E23DDBEC40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iš1ïḍe">
                <a:extLst>
                  <a:ext uri="{FF2B5EF4-FFF2-40B4-BE49-F238E27FC236}">
                    <a16:creationId xmlns:a16="http://schemas.microsoft.com/office/drawing/2014/main" id="{48E883DC-7FA2-5045-B010-995FAA503D47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îSḻîde">
                <a:extLst>
                  <a:ext uri="{FF2B5EF4-FFF2-40B4-BE49-F238E27FC236}">
                    <a16:creationId xmlns:a16="http://schemas.microsoft.com/office/drawing/2014/main" id="{8DF837D3-E0F5-E544-B0DC-A65DE0C91AD3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î$ḻîḑé">
                <a:extLst>
                  <a:ext uri="{FF2B5EF4-FFF2-40B4-BE49-F238E27FC236}">
                    <a16:creationId xmlns:a16="http://schemas.microsoft.com/office/drawing/2014/main" id="{E5280F75-1ED2-5546-8326-8CE5FB49F7BC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íŝļïḓe">
                <a:extLst>
                  <a:ext uri="{FF2B5EF4-FFF2-40B4-BE49-F238E27FC236}">
                    <a16:creationId xmlns:a16="http://schemas.microsoft.com/office/drawing/2014/main" id="{563298BF-D12F-D547-A9EB-A2FD0E7644E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îS1iḍé">
                <a:extLst>
                  <a:ext uri="{FF2B5EF4-FFF2-40B4-BE49-F238E27FC236}">
                    <a16:creationId xmlns:a16="http://schemas.microsoft.com/office/drawing/2014/main" id="{5C471C22-4F9F-5645-B7B9-5808162B9B40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išlïdé">
                <a:extLst>
                  <a:ext uri="{FF2B5EF4-FFF2-40B4-BE49-F238E27FC236}">
                    <a16:creationId xmlns:a16="http://schemas.microsoft.com/office/drawing/2014/main" id="{4908E9FF-6973-284E-A16B-584A73C9AB4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ïSlïde">
                <a:extLst>
                  <a:ext uri="{FF2B5EF4-FFF2-40B4-BE49-F238E27FC236}">
                    <a16:creationId xmlns:a16="http://schemas.microsoft.com/office/drawing/2014/main" id="{4CA791D0-30E7-704B-ACD4-B15DA1C0F1E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îşľïďe">
                <a:extLst>
                  <a:ext uri="{FF2B5EF4-FFF2-40B4-BE49-F238E27FC236}">
                    <a16:creationId xmlns:a16="http://schemas.microsoft.com/office/drawing/2014/main" id="{4EFC80CE-CF61-B045-B80A-02E394E45BAB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ïşľíďê">
                <a:extLst>
                  <a:ext uri="{FF2B5EF4-FFF2-40B4-BE49-F238E27FC236}">
                    <a16:creationId xmlns:a16="http://schemas.microsoft.com/office/drawing/2014/main" id="{E0C02EF5-B61D-A34B-AB84-3A92A3E948AC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íś1ïdè">
                <a:extLst>
                  <a:ext uri="{FF2B5EF4-FFF2-40B4-BE49-F238E27FC236}">
                    <a16:creationId xmlns:a16="http://schemas.microsoft.com/office/drawing/2014/main" id="{89D8E1E0-4C7F-7840-9EF4-3ED33002F3B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iṩḷiḍe">
                <a:extLst>
                  <a:ext uri="{FF2B5EF4-FFF2-40B4-BE49-F238E27FC236}">
                    <a16:creationId xmlns:a16="http://schemas.microsoft.com/office/drawing/2014/main" id="{AD9C48EA-F581-9946-8DC9-4BDF21F3D287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ïŝ1iďè">
                <a:extLst>
                  <a:ext uri="{FF2B5EF4-FFF2-40B4-BE49-F238E27FC236}">
                    <a16:creationId xmlns:a16="http://schemas.microsoft.com/office/drawing/2014/main" id="{345025D0-8B67-9C40-8728-02649DA348C1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íṩļíḋê">
                <a:extLst>
                  <a:ext uri="{FF2B5EF4-FFF2-40B4-BE49-F238E27FC236}">
                    <a16:creationId xmlns:a16="http://schemas.microsoft.com/office/drawing/2014/main" id="{9FA9D742-9195-6642-B445-99B24C17BC0C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ïṧ1ïdè">
                <a:extLst>
                  <a:ext uri="{FF2B5EF4-FFF2-40B4-BE49-F238E27FC236}">
                    <a16:creationId xmlns:a16="http://schemas.microsoft.com/office/drawing/2014/main" id="{B4D185C7-1AF5-8342-9191-D8FAB89F145D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íŝḻîḍé">
                <a:extLst>
                  <a:ext uri="{FF2B5EF4-FFF2-40B4-BE49-F238E27FC236}">
                    <a16:creationId xmlns:a16="http://schemas.microsoft.com/office/drawing/2014/main" id="{C2733F06-2680-A741-BFBA-70A185222B1F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îşḻïḓé">
                <a:extLst>
                  <a:ext uri="{FF2B5EF4-FFF2-40B4-BE49-F238E27FC236}">
                    <a16:creationId xmlns:a16="http://schemas.microsoft.com/office/drawing/2014/main" id="{014B01FB-BE4B-3B4E-B997-C94B4B8DC4FC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íśļíďè">
                <a:extLst>
                  <a:ext uri="{FF2B5EF4-FFF2-40B4-BE49-F238E27FC236}">
                    <a16:creationId xmlns:a16="http://schemas.microsoft.com/office/drawing/2014/main" id="{D2C86E61-AEF7-8D44-A72A-CCBD093CD26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iŝ1ïdé">
                <a:extLst>
                  <a:ext uri="{FF2B5EF4-FFF2-40B4-BE49-F238E27FC236}">
                    <a16:creationId xmlns:a16="http://schemas.microsoft.com/office/drawing/2014/main" id="{E52432BC-DDB5-5445-B39A-4782F514F2DC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is1ídè">
                <a:extLst>
                  <a:ext uri="{FF2B5EF4-FFF2-40B4-BE49-F238E27FC236}">
                    <a16:creationId xmlns:a16="http://schemas.microsoft.com/office/drawing/2014/main" id="{834925A1-ED87-FD42-A0C4-CC7C8CCD712C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islíďê">
                <a:extLst>
                  <a:ext uri="{FF2B5EF4-FFF2-40B4-BE49-F238E27FC236}">
                    <a16:creationId xmlns:a16="http://schemas.microsoft.com/office/drawing/2014/main" id="{16CCF2FF-21DC-FC49-97DF-2DAC2C1CD64F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iṩlíḑê">
                <a:extLst>
                  <a:ext uri="{FF2B5EF4-FFF2-40B4-BE49-F238E27FC236}">
                    <a16:creationId xmlns:a16="http://schemas.microsoft.com/office/drawing/2014/main" id="{DD7C5A19-55D8-DC48-B1AF-2FAC8609E16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îṥḷïďê">
                <a:extLst>
                  <a:ext uri="{FF2B5EF4-FFF2-40B4-BE49-F238E27FC236}">
                    <a16:creationId xmlns:a16="http://schemas.microsoft.com/office/drawing/2014/main" id="{A2A1B4CA-64B0-C54E-95D2-B8273AFA915A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íṥḻïďè">
                <a:extLst>
                  <a:ext uri="{FF2B5EF4-FFF2-40B4-BE49-F238E27FC236}">
                    <a16:creationId xmlns:a16="http://schemas.microsoft.com/office/drawing/2014/main" id="{4F81F73E-836F-D742-820C-740E05DED8A0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íṡḷíḍè">
                <a:extLst>
                  <a:ext uri="{FF2B5EF4-FFF2-40B4-BE49-F238E27FC236}">
                    <a16:creationId xmlns:a16="http://schemas.microsoft.com/office/drawing/2014/main" id="{C5170157-A63E-F640-A382-23D591FD4A16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î$ḷîḑé">
                <a:extLst>
                  <a:ext uri="{FF2B5EF4-FFF2-40B4-BE49-F238E27FC236}">
                    <a16:creationId xmlns:a16="http://schemas.microsoft.com/office/drawing/2014/main" id="{6C511E9B-6950-0E44-A7C2-9E63E1B7276F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í$ľîdè">
                <a:extLst>
                  <a:ext uri="{FF2B5EF4-FFF2-40B4-BE49-F238E27FC236}">
                    <a16:creationId xmlns:a16="http://schemas.microsoft.com/office/drawing/2014/main" id="{C6900325-308B-E749-BF24-835453E473DC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iṥ1iḍè">
                <a:extLst>
                  <a:ext uri="{FF2B5EF4-FFF2-40B4-BE49-F238E27FC236}">
                    <a16:creationId xmlns:a16="http://schemas.microsoft.com/office/drawing/2014/main" id="{D0AE4C74-5652-854A-818C-DEB1D55A161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ïslidé">
                <a:extLst>
                  <a:ext uri="{FF2B5EF4-FFF2-40B4-BE49-F238E27FC236}">
                    <a16:creationId xmlns:a16="http://schemas.microsoft.com/office/drawing/2014/main" id="{6FEF2DB5-1375-884B-BFC4-89B428E9752A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íṡlïďè">
                <a:extLst>
                  <a:ext uri="{FF2B5EF4-FFF2-40B4-BE49-F238E27FC236}">
                    <a16:creationId xmlns:a16="http://schemas.microsoft.com/office/drawing/2014/main" id="{69F1BA50-AEBC-9244-A454-75C05BC0E5D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iṧ1ïḓè">
                <a:extLst>
                  <a:ext uri="{FF2B5EF4-FFF2-40B4-BE49-F238E27FC236}">
                    <a16:creationId xmlns:a16="http://schemas.microsoft.com/office/drawing/2014/main" id="{50950010-F52C-6841-A9E4-812673F9BCE8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7" name="íşḷïḑe">
              <a:extLst>
                <a:ext uri="{FF2B5EF4-FFF2-40B4-BE49-F238E27FC236}">
                  <a16:creationId xmlns:a16="http://schemas.microsoft.com/office/drawing/2014/main" id="{1EA826F0-AE07-504D-9C6E-4A6302BDCA69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248" name="îṥľíḑé">
                <a:extLst>
                  <a:ext uri="{FF2B5EF4-FFF2-40B4-BE49-F238E27FC236}">
                    <a16:creationId xmlns:a16="http://schemas.microsoft.com/office/drawing/2014/main" id="{39D64547-5156-9A46-BECB-158A08F4DD51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265" name="išḻiḑé">
                  <a:extLst>
                    <a:ext uri="{FF2B5EF4-FFF2-40B4-BE49-F238E27FC236}">
                      <a16:creationId xmlns:a16="http://schemas.microsoft.com/office/drawing/2014/main" id="{E9E95CFA-B471-D346-88CE-BF00280196C0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" name="íṥľíďè">
                  <a:extLst>
                    <a:ext uri="{FF2B5EF4-FFF2-40B4-BE49-F238E27FC236}">
                      <a16:creationId xmlns:a16="http://schemas.microsoft.com/office/drawing/2014/main" id="{EB890018-20C4-6246-8A3C-F7FD68602FDA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" name="íś1iḑe">
                  <a:extLst>
                    <a:ext uri="{FF2B5EF4-FFF2-40B4-BE49-F238E27FC236}">
                      <a16:creationId xmlns:a16="http://schemas.microsoft.com/office/drawing/2014/main" id="{01179C9D-6713-BF47-AA0F-281ED877EEEE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" name="iṩ1iḋè">
                  <a:extLst>
                    <a:ext uri="{FF2B5EF4-FFF2-40B4-BE49-F238E27FC236}">
                      <a16:creationId xmlns:a16="http://schemas.microsoft.com/office/drawing/2014/main" id="{621A8462-AF81-F546-A24F-AB4367F2710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" name="íṩlïḓè">
                  <a:extLst>
                    <a:ext uri="{FF2B5EF4-FFF2-40B4-BE49-F238E27FC236}">
                      <a16:creationId xmlns:a16="http://schemas.microsoft.com/office/drawing/2014/main" id="{57F3DDF2-34D4-7543-9418-964C5B630599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" name="ísḷïďè">
                  <a:extLst>
                    <a:ext uri="{FF2B5EF4-FFF2-40B4-BE49-F238E27FC236}">
                      <a16:creationId xmlns:a16="http://schemas.microsoft.com/office/drawing/2014/main" id="{C5186C17-1E83-714A-8B14-0163667BC9E4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" name="îṧļîḓé">
                  <a:extLst>
                    <a:ext uri="{FF2B5EF4-FFF2-40B4-BE49-F238E27FC236}">
                      <a16:creationId xmlns:a16="http://schemas.microsoft.com/office/drawing/2014/main" id="{799F2DE9-5612-5C49-ACB0-FF33A8D94B31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" name="iSļïḑé">
                  <a:extLst>
                    <a:ext uri="{FF2B5EF4-FFF2-40B4-BE49-F238E27FC236}">
                      <a16:creationId xmlns:a16="http://schemas.microsoft.com/office/drawing/2014/main" id="{9CE9B73C-A77B-CA4F-9CD9-1B7561A61257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" name="íšlïďè">
                  <a:extLst>
                    <a:ext uri="{FF2B5EF4-FFF2-40B4-BE49-F238E27FC236}">
                      <a16:creationId xmlns:a16="http://schemas.microsoft.com/office/drawing/2014/main" id="{1E9C718C-CB3C-BC48-BB64-22E4D8039279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" name="işḷîḑe">
                  <a:extLst>
                    <a:ext uri="{FF2B5EF4-FFF2-40B4-BE49-F238E27FC236}">
                      <a16:creationId xmlns:a16="http://schemas.microsoft.com/office/drawing/2014/main" id="{88E40FB8-5CA6-9E40-962B-D214B5F662CB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" name="íṥḻiďê">
                  <a:extLst>
                    <a:ext uri="{FF2B5EF4-FFF2-40B4-BE49-F238E27FC236}">
                      <a16:creationId xmlns:a16="http://schemas.microsoft.com/office/drawing/2014/main" id="{844B0D86-9046-2141-A874-61F3E25E14CA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9" name="ïšľîḍê">
                <a:extLst>
                  <a:ext uri="{FF2B5EF4-FFF2-40B4-BE49-F238E27FC236}">
                    <a16:creationId xmlns:a16="http://schemas.microsoft.com/office/drawing/2014/main" id="{1C609813-1774-8E4D-9F8C-E1E3661FF14A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250" name="îṩľîḑê">
                  <a:extLst>
                    <a:ext uri="{FF2B5EF4-FFF2-40B4-BE49-F238E27FC236}">
                      <a16:creationId xmlns:a16="http://schemas.microsoft.com/office/drawing/2014/main" id="{C89BCD88-9FA4-BD44-982F-9844236EA45A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" name="îṩḷîde">
                  <a:extLst>
                    <a:ext uri="{FF2B5EF4-FFF2-40B4-BE49-F238E27FC236}">
                      <a16:creationId xmlns:a16="http://schemas.microsoft.com/office/drawing/2014/main" id="{CCB337B7-50AE-2F4E-A6E5-61392C25DFC7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" name="îṣḻîḑê">
                  <a:extLst>
                    <a:ext uri="{FF2B5EF4-FFF2-40B4-BE49-F238E27FC236}">
                      <a16:creationId xmlns:a16="http://schemas.microsoft.com/office/drawing/2014/main" id="{45143715-8506-694C-B7D2-4989C8FFBCAA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" name="ïṥlíḑê">
                  <a:extLst>
                    <a:ext uri="{FF2B5EF4-FFF2-40B4-BE49-F238E27FC236}">
                      <a16:creationId xmlns:a16="http://schemas.microsoft.com/office/drawing/2014/main" id="{404C92B2-6E6C-6044-9EF8-14F1D8D61BFB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" name="îş1íḋe">
                  <a:extLst>
                    <a:ext uri="{FF2B5EF4-FFF2-40B4-BE49-F238E27FC236}">
                      <a16:creationId xmlns:a16="http://schemas.microsoft.com/office/drawing/2014/main" id="{7C5F190C-6F8A-8743-B665-77D7BA9B99B1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" name="îş1ïḋe">
                  <a:extLst>
                    <a:ext uri="{FF2B5EF4-FFF2-40B4-BE49-F238E27FC236}">
                      <a16:creationId xmlns:a16="http://schemas.microsoft.com/office/drawing/2014/main" id="{AACAEFC6-00DB-624B-96E5-55D1153283DA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" name="íšlídè">
                  <a:extLst>
                    <a:ext uri="{FF2B5EF4-FFF2-40B4-BE49-F238E27FC236}">
                      <a16:creationId xmlns:a16="http://schemas.microsoft.com/office/drawing/2014/main" id="{6B91F165-2F01-9D4C-950F-9CEF67F7AEA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" name="îṣḻîďe">
                  <a:extLst>
                    <a:ext uri="{FF2B5EF4-FFF2-40B4-BE49-F238E27FC236}">
                      <a16:creationId xmlns:a16="http://schemas.microsoft.com/office/drawing/2014/main" id="{A86EADCA-D694-E449-8EE6-CDCDF22A34C4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" name="íŝḻiḋè">
                  <a:extLst>
                    <a:ext uri="{FF2B5EF4-FFF2-40B4-BE49-F238E27FC236}">
                      <a16:creationId xmlns:a16="http://schemas.microsoft.com/office/drawing/2014/main" id="{8F478696-931D-F84B-8764-BEAA02862463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" name="î$ḷíďé">
                  <a:extLst>
                    <a:ext uri="{FF2B5EF4-FFF2-40B4-BE49-F238E27FC236}">
                      <a16:creationId xmlns:a16="http://schemas.microsoft.com/office/drawing/2014/main" id="{8037E45B-B559-4446-9B46-4A200B187521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" name="îṡlîďe">
                  <a:extLst>
                    <a:ext uri="{FF2B5EF4-FFF2-40B4-BE49-F238E27FC236}">
                      <a16:creationId xmlns:a16="http://schemas.microsoft.com/office/drawing/2014/main" id="{966194C0-DA5C-164F-84D3-187CDBEFED3E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" name="ïşľîḍé">
                  <a:extLst>
                    <a:ext uri="{FF2B5EF4-FFF2-40B4-BE49-F238E27FC236}">
                      <a16:creationId xmlns:a16="http://schemas.microsoft.com/office/drawing/2014/main" id="{35AF3130-2C15-5842-AFD1-576DBB732B53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" name="îṩľîďe">
                  <a:extLst>
                    <a:ext uri="{FF2B5EF4-FFF2-40B4-BE49-F238E27FC236}">
                      <a16:creationId xmlns:a16="http://schemas.microsoft.com/office/drawing/2014/main" id="{BDD7DDCD-E30F-764D-80CF-830A60436831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" name="iS1idè">
                  <a:extLst>
                    <a:ext uri="{FF2B5EF4-FFF2-40B4-BE49-F238E27FC236}">
                      <a16:creationId xmlns:a16="http://schemas.microsoft.com/office/drawing/2014/main" id="{E921EDEF-EBCF-6044-9628-02C1420BEAC6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" name="iṣḷîḋe">
                  <a:extLst>
                    <a:ext uri="{FF2B5EF4-FFF2-40B4-BE49-F238E27FC236}">
                      <a16:creationId xmlns:a16="http://schemas.microsoft.com/office/drawing/2014/main" id="{B4BF50DA-B9DA-1444-89A0-381C75023C90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59D5530-A0A5-934E-AAE7-E3140A5C1BA3}"/>
              </a:ext>
            </a:extLst>
          </p:cNvPr>
          <p:cNvCxnSpPr/>
          <p:nvPr userDrawn="1"/>
        </p:nvCxnSpPr>
        <p:spPr>
          <a:xfrm>
            <a:off x="0" y="101600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8B9A523-AD8C-9140-B30D-DCF5D7DFB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60500"/>
            <a:ext cx="958611" cy="955500"/>
          </a:xfrm>
          <a:prstGeom prst="rect">
            <a:avLst/>
          </a:prstGeom>
        </p:spPr>
      </p:pic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FDD86D2-DF87-3E4E-893D-4CF1CE8430ED}"/>
              </a:ext>
            </a:extLst>
          </p:cNvPr>
          <p:cNvGrpSpPr/>
          <p:nvPr userDrawn="1"/>
        </p:nvGrpSpPr>
        <p:grpSpPr>
          <a:xfrm>
            <a:off x="803275" y="1402933"/>
            <a:ext cx="5296364" cy="4835897"/>
            <a:chOff x="803275" y="1402933"/>
            <a:chExt cx="5296364" cy="4835897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EA2FCC1-496F-3042-A298-BBE7F6062B87}"/>
                </a:ext>
              </a:extLst>
            </p:cNvPr>
            <p:cNvSpPr/>
            <p:nvPr/>
          </p:nvSpPr>
          <p:spPr>
            <a:xfrm>
              <a:off x="806914" y="1402933"/>
              <a:ext cx="5292725" cy="483276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51CC761-D2F2-C144-B91B-830F18F3D1CB}"/>
                </a:ext>
              </a:extLst>
            </p:cNvPr>
            <p:cNvSpPr/>
            <p:nvPr/>
          </p:nvSpPr>
          <p:spPr>
            <a:xfrm>
              <a:off x="803275" y="1402933"/>
              <a:ext cx="136003" cy="11020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59CDC8-8484-474C-B338-22A3B1CCB3A4}"/>
                </a:ext>
              </a:extLst>
            </p:cNvPr>
            <p:cNvSpPr/>
            <p:nvPr/>
          </p:nvSpPr>
          <p:spPr>
            <a:xfrm>
              <a:off x="5959997" y="1402933"/>
              <a:ext cx="136003" cy="11020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91BF4771-AF66-F94A-959C-A2AD132560A9}"/>
                </a:ext>
              </a:extLst>
            </p:cNvPr>
            <p:cNvSpPr/>
            <p:nvPr/>
          </p:nvSpPr>
          <p:spPr>
            <a:xfrm>
              <a:off x="808355" y="6111435"/>
              <a:ext cx="136003" cy="12739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D1C6B883-0868-BA4F-A1F3-305900A51EDE}"/>
                </a:ext>
              </a:extLst>
            </p:cNvPr>
            <p:cNvSpPr/>
            <p:nvPr/>
          </p:nvSpPr>
          <p:spPr>
            <a:xfrm>
              <a:off x="5959997" y="6111435"/>
              <a:ext cx="136003" cy="12739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1B7EBCF-458B-D941-BD77-CD52A3179B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9278" y="1513139"/>
            <a:ext cx="5031536" cy="4598296"/>
          </a:xfr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16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张图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E400B-D16B-4A3A-AC95-3E3276FD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93486"/>
            <a:ext cx="8970989" cy="663575"/>
          </a:xfrm>
        </p:spPr>
        <p:txBody>
          <a:bodyPr lIns="0"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2642FC6-A069-EB4A-AE09-AEAF3C0FF9D3}"/>
              </a:ext>
            </a:extLst>
          </p:cNvPr>
          <p:cNvGrpSpPr/>
          <p:nvPr userDrawn="1"/>
        </p:nvGrpSpPr>
        <p:grpSpPr>
          <a:xfrm>
            <a:off x="9895088" y="468793"/>
            <a:ext cx="1480571" cy="458860"/>
            <a:chOff x="2558030" y="228446"/>
            <a:chExt cx="6774643" cy="2099603"/>
          </a:xfrm>
        </p:grpSpPr>
        <p:grpSp>
          <p:nvGrpSpPr>
            <p:cNvPr id="246" name="íšḻîďê">
              <a:extLst>
                <a:ext uri="{FF2B5EF4-FFF2-40B4-BE49-F238E27FC236}">
                  <a16:creationId xmlns:a16="http://schemas.microsoft.com/office/drawing/2014/main" id="{49171AB3-8591-5348-9C61-F17D0F929EB0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276" name="ïş1íḍê">
                <a:extLst>
                  <a:ext uri="{FF2B5EF4-FFF2-40B4-BE49-F238E27FC236}">
                    <a16:creationId xmlns:a16="http://schemas.microsoft.com/office/drawing/2014/main" id="{331EE849-D4A4-DC42-B184-E5D68CE3C50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šḻïḍè">
                <a:extLst>
                  <a:ext uri="{FF2B5EF4-FFF2-40B4-BE49-F238E27FC236}">
                    <a16:creationId xmlns:a16="http://schemas.microsoft.com/office/drawing/2014/main" id="{DF8A2D4E-E7AE-764C-B284-1B5B99A5E272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ïśľíḓé">
                <a:extLst>
                  <a:ext uri="{FF2B5EF4-FFF2-40B4-BE49-F238E27FC236}">
                    <a16:creationId xmlns:a16="http://schemas.microsoft.com/office/drawing/2014/main" id="{AE06900F-E8EC-644A-B307-9976F21A9C0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ïslíḍê">
                <a:extLst>
                  <a:ext uri="{FF2B5EF4-FFF2-40B4-BE49-F238E27FC236}">
                    <a16:creationId xmlns:a16="http://schemas.microsoft.com/office/drawing/2014/main" id="{52C5D888-08A1-5F44-B94A-1B39D2B5632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íṡļïdê">
                <a:extLst>
                  <a:ext uri="{FF2B5EF4-FFF2-40B4-BE49-F238E27FC236}">
                    <a16:creationId xmlns:a16="http://schemas.microsoft.com/office/drawing/2014/main" id="{9C2A8FB3-E6B7-5342-9F1A-E66018C224B8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iş1ïďe">
                <a:extLst>
                  <a:ext uri="{FF2B5EF4-FFF2-40B4-BE49-F238E27FC236}">
                    <a16:creationId xmlns:a16="http://schemas.microsoft.com/office/drawing/2014/main" id="{AB71DB15-AC89-EF4D-9581-A712A3F5D91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ïṩḷíḍé">
                <a:extLst>
                  <a:ext uri="{FF2B5EF4-FFF2-40B4-BE49-F238E27FC236}">
                    <a16:creationId xmlns:a16="http://schemas.microsoft.com/office/drawing/2014/main" id="{FE48DBAC-D137-5E4A-AE2A-58A5E5D92FE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ïśľíḍè">
                <a:extLst>
                  <a:ext uri="{FF2B5EF4-FFF2-40B4-BE49-F238E27FC236}">
                    <a16:creationId xmlns:a16="http://schemas.microsoft.com/office/drawing/2014/main" id="{64C522BC-A5D8-6E4A-8E2E-8A7E334324FA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í$ḻîḋè">
                <a:extLst>
                  <a:ext uri="{FF2B5EF4-FFF2-40B4-BE49-F238E27FC236}">
                    <a16:creationId xmlns:a16="http://schemas.microsoft.com/office/drawing/2014/main" id="{B2A17ADB-C350-6C47-A9E7-9353F379FA7E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iṣļíḋe">
                <a:extLst>
                  <a:ext uri="{FF2B5EF4-FFF2-40B4-BE49-F238E27FC236}">
                    <a16:creationId xmlns:a16="http://schemas.microsoft.com/office/drawing/2014/main" id="{19342845-CB0B-7842-A750-3CC457D90077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iṩḷiḓé">
                <a:extLst>
                  <a:ext uri="{FF2B5EF4-FFF2-40B4-BE49-F238E27FC236}">
                    <a16:creationId xmlns:a16="http://schemas.microsoft.com/office/drawing/2014/main" id="{3DC316BC-A0F4-B749-9D82-3E06B5258988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iSľiḍè">
                <a:extLst>
                  <a:ext uri="{FF2B5EF4-FFF2-40B4-BE49-F238E27FC236}">
                    <a16:creationId xmlns:a16="http://schemas.microsoft.com/office/drawing/2014/main" id="{079333E7-B194-C744-AFEB-1559449C15B0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ïṩḷîḍe">
                <a:extLst>
                  <a:ext uri="{FF2B5EF4-FFF2-40B4-BE49-F238E27FC236}">
                    <a16:creationId xmlns:a16="http://schemas.microsoft.com/office/drawing/2014/main" id="{008C6E34-7D64-E34A-9328-DF7C7638B8EA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šḻiḑê">
                <a:extLst>
                  <a:ext uri="{FF2B5EF4-FFF2-40B4-BE49-F238E27FC236}">
                    <a16:creationId xmlns:a16="http://schemas.microsoft.com/office/drawing/2014/main" id="{AAABCA0A-9410-EA4D-8278-D2197B42AFF2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ïṩļïďè">
                <a:extLst>
                  <a:ext uri="{FF2B5EF4-FFF2-40B4-BE49-F238E27FC236}">
                    <a16:creationId xmlns:a16="http://schemas.microsoft.com/office/drawing/2014/main" id="{25E701C1-E0D7-8D42-A8D9-16C4F4697949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îṥlïḋê">
                <a:extLst>
                  <a:ext uri="{FF2B5EF4-FFF2-40B4-BE49-F238E27FC236}">
                    <a16:creationId xmlns:a16="http://schemas.microsoft.com/office/drawing/2014/main" id="{6481D560-8D59-3348-814B-8E2ED3F62DAE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îṧľïdè">
                <a:extLst>
                  <a:ext uri="{FF2B5EF4-FFF2-40B4-BE49-F238E27FC236}">
                    <a16:creationId xmlns:a16="http://schemas.microsoft.com/office/drawing/2014/main" id="{0F34FCCA-894E-A749-B1A9-98BDCE801EE3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iSḷîḓê">
                <a:extLst>
                  <a:ext uri="{FF2B5EF4-FFF2-40B4-BE49-F238E27FC236}">
                    <a16:creationId xmlns:a16="http://schemas.microsoft.com/office/drawing/2014/main" id="{A3E75E0C-D4F2-9547-BE26-5F24FA75CAB7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îślíďè">
                <a:extLst>
                  <a:ext uri="{FF2B5EF4-FFF2-40B4-BE49-F238E27FC236}">
                    <a16:creationId xmlns:a16="http://schemas.microsoft.com/office/drawing/2014/main" id="{0A289880-B5F4-0D44-AA71-D31B27BF5F0F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iSḻïḍè">
                <a:extLst>
                  <a:ext uri="{FF2B5EF4-FFF2-40B4-BE49-F238E27FC236}">
                    <a16:creationId xmlns:a16="http://schemas.microsoft.com/office/drawing/2014/main" id="{559C6F73-3756-4D4C-A745-5C39000DE67E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ïṡliḑê">
                <a:extLst>
                  <a:ext uri="{FF2B5EF4-FFF2-40B4-BE49-F238E27FC236}">
                    <a16:creationId xmlns:a16="http://schemas.microsoft.com/office/drawing/2014/main" id="{B94A9EAC-5077-9C43-A07C-D8647900EC8A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islïďé">
                <a:extLst>
                  <a:ext uri="{FF2B5EF4-FFF2-40B4-BE49-F238E27FC236}">
                    <a16:creationId xmlns:a16="http://schemas.microsoft.com/office/drawing/2014/main" id="{B54980F5-D4DB-3149-88E2-FC1B906C713D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îṥḷîdé">
                <a:extLst>
                  <a:ext uri="{FF2B5EF4-FFF2-40B4-BE49-F238E27FC236}">
                    <a16:creationId xmlns:a16="http://schemas.microsoft.com/office/drawing/2014/main" id="{8D26488D-9702-5B42-B3A8-2FE08043FC6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isḷîḋé">
                <a:extLst>
                  <a:ext uri="{FF2B5EF4-FFF2-40B4-BE49-F238E27FC236}">
                    <a16:creationId xmlns:a16="http://schemas.microsoft.com/office/drawing/2014/main" id="{3328F539-E168-2444-AA27-A21E0FB88C68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iśḷïḑè">
                <a:extLst>
                  <a:ext uri="{FF2B5EF4-FFF2-40B4-BE49-F238E27FC236}">
                    <a16:creationId xmlns:a16="http://schemas.microsoft.com/office/drawing/2014/main" id="{CCD927C5-139A-7A4D-9593-5E38A4BCD7EE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iṧľiďé">
                <a:extLst>
                  <a:ext uri="{FF2B5EF4-FFF2-40B4-BE49-F238E27FC236}">
                    <a16:creationId xmlns:a16="http://schemas.microsoft.com/office/drawing/2014/main" id="{BBA4E80F-3918-1441-9422-4EF3F739AFD7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išľïḍé">
                <a:extLst>
                  <a:ext uri="{FF2B5EF4-FFF2-40B4-BE49-F238E27FC236}">
                    <a16:creationId xmlns:a16="http://schemas.microsoft.com/office/drawing/2014/main" id="{867B0927-8F2F-8842-8404-E9F92F9F8FF1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îŝlîḑè">
                <a:extLst>
                  <a:ext uri="{FF2B5EF4-FFF2-40B4-BE49-F238E27FC236}">
                    <a16:creationId xmlns:a16="http://schemas.microsoft.com/office/drawing/2014/main" id="{A301A8F9-6F9B-3943-99D1-65E7088742D4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îṩḻíḓe">
                <a:extLst>
                  <a:ext uri="{FF2B5EF4-FFF2-40B4-BE49-F238E27FC236}">
                    <a16:creationId xmlns:a16="http://schemas.microsoft.com/office/drawing/2014/main" id="{4ADC4919-2595-EC42-93F1-AC81598C38DC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î$1îdè">
                <a:extLst>
                  <a:ext uri="{FF2B5EF4-FFF2-40B4-BE49-F238E27FC236}">
                    <a16:creationId xmlns:a16="http://schemas.microsoft.com/office/drawing/2014/main" id="{8F303413-D569-1F4D-8298-78E4F97EF2C0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iśľïḓe">
                <a:extLst>
                  <a:ext uri="{FF2B5EF4-FFF2-40B4-BE49-F238E27FC236}">
                    <a16:creationId xmlns:a16="http://schemas.microsoft.com/office/drawing/2014/main" id="{38842937-FDCA-6941-8B67-F867A925FDCF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iṣļïḑè">
                <a:extLst>
                  <a:ext uri="{FF2B5EF4-FFF2-40B4-BE49-F238E27FC236}">
                    <a16:creationId xmlns:a16="http://schemas.microsoft.com/office/drawing/2014/main" id="{36A50748-F007-3D44-9188-9CCCF4A7E025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iṡḷidé">
                <a:extLst>
                  <a:ext uri="{FF2B5EF4-FFF2-40B4-BE49-F238E27FC236}">
                    <a16:creationId xmlns:a16="http://schemas.microsoft.com/office/drawing/2014/main" id="{19522ED5-C7BF-5F4D-8194-F7E1A8DEDD46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íṡḷíḋe">
                <a:extLst>
                  <a:ext uri="{FF2B5EF4-FFF2-40B4-BE49-F238E27FC236}">
                    <a16:creationId xmlns:a16="http://schemas.microsoft.com/office/drawing/2014/main" id="{8672B506-ECAD-3448-AC68-460729E69835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íŝ1iḑê">
                <a:extLst>
                  <a:ext uri="{FF2B5EF4-FFF2-40B4-BE49-F238E27FC236}">
                    <a16:creationId xmlns:a16="http://schemas.microsoft.com/office/drawing/2014/main" id="{C255849B-0750-7041-A670-223C3279E97C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îṩḷiḑe">
                <a:extLst>
                  <a:ext uri="{FF2B5EF4-FFF2-40B4-BE49-F238E27FC236}">
                    <a16:creationId xmlns:a16="http://schemas.microsoft.com/office/drawing/2014/main" id="{16232912-DBF7-B840-A4AA-6D053116C766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iṧḻiḑê">
                <a:extLst>
                  <a:ext uri="{FF2B5EF4-FFF2-40B4-BE49-F238E27FC236}">
                    <a16:creationId xmlns:a16="http://schemas.microsoft.com/office/drawing/2014/main" id="{4AE4FD53-FAA2-2444-899C-23EFB14213B4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ïṣḻîḋè">
                <a:extLst>
                  <a:ext uri="{FF2B5EF4-FFF2-40B4-BE49-F238E27FC236}">
                    <a16:creationId xmlns:a16="http://schemas.microsoft.com/office/drawing/2014/main" id="{7028FD26-0F3F-C344-9DDF-1A48692668B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îṡ1îḍé">
                <a:extLst>
                  <a:ext uri="{FF2B5EF4-FFF2-40B4-BE49-F238E27FC236}">
                    <a16:creationId xmlns:a16="http://schemas.microsoft.com/office/drawing/2014/main" id="{46B44F2F-838F-5647-B04D-1182BEFAA08C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îš1íḑe">
                <a:extLst>
                  <a:ext uri="{FF2B5EF4-FFF2-40B4-BE49-F238E27FC236}">
                    <a16:creationId xmlns:a16="http://schemas.microsoft.com/office/drawing/2014/main" id="{941EA2D9-B725-B542-A3F7-A3E23DDBEC40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iš1ïḍe">
                <a:extLst>
                  <a:ext uri="{FF2B5EF4-FFF2-40B4-BE49-F238E27FC236}">
                    <a16:creationId xmlns:a16="http://schemas.microsoft.com/office/drawing/2014/main" id="{48E883DC-7FA2-5045-B010-995FAA503D47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îSḻîde">
                <a:extLst>
                  <a:ext uri="{FF2B5EF4-FFF2-40B4-BE49-F238E27FC236}">
                    <a16:creationId xmlns:a16="http://schemas.microsoft.com/office/drawing/2014/main" id="{8DF837D3-E0F5-E544-B0DC-A65DE0C91AD3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î$ḻîḑé">
                <a:extLst>
                  <a:ext uri="{FF2B5EF4-FFF2-40B4-BE49-F238E27FC236}">
                    <a16:creationId xmlns:a16="http://schemas.microsoft.com/office/drawing/2014/main" id="{E5280F75-1ED2-5546-8326-8CE5FB49F7BC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íŝļïḓe">
                <a:extLst>
                  <a:ext uri="{FF2B5EF4-FFF2-40B4-BE49-F238E27FC236}">
                    <a16:creationId xmlns:a16="http://schemas.microsoft.com/office/drawing/2014/main" id="{563298BF-D12F-D547-A9EB-A2FD0E7644E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îS1iḍé">
                <a:extLst>
                  <a:ext uri="{FF2B5EF4-FFF2-40B4-BE49-F238E27FC236}">
                    <a16:creationId xmlns:a16="http://schemas.microsoft.com/office/drawing/2014/main" id="{5C471C22-4F9F-5645-B7B9-5808162B9B40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išlïdé">
                <a:extLst>
                  <a:ext uri="{FF2B5EF4-FFF2-40B4-BE49-F238E27FC236}">
                    <a16:creationId xmlns:a16="http://schemas.microsoft.com/office/drawing/2014/main" id="{4908E9FF-6973-284E-A16B-584A73C9AB4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ïSlïde">
                <a:extLst>
                  <a:ext uri="{FF2B5EF4-FFF2-40B4-BE49-F238E27FC236}">
                    <a16:creationId xmlns:a16="http://schemas.microsoft.com/office/drawing/2014/main" id="{4CA791D0-30E7-704B-ACD4-B15DA1C0F1E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îşľïďe">
                <a:extLst>
                  <a:ext uri="{FF2B5EF4-FFF2-40B4-BE49-F238E27FC236}">
                    <a16:creationId xmlns:a16="http://schemas.microsoft.com/office/drawing/2014/main" id="{4EFC80CE-CF61-B045-B80A-02E394E45BAB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ïşľíďê">
                <a:extLst>
                  <a:ext uri="{FF2B5EF4-FFF2-40B4-BE49-F238E27FC236}">
                    <a16:creationId xmlns:a16="http://schemas.microsoft.com/office/drawing/2014/main" id="{E0C02EF5-B61D-A34B-AB84-3A92A3E948AC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íś1ïdè">
                <a:extLst>
                  <a:ext uri="{FF2B5EF4-FFF2-40B4-BE49-F238E27FC236}">
                    <a16:creationId xmlns:a16="http://schemas.microsoft.com/office/drawing/2014/main" id="{89D8E1E0-4C7F-7840-9EF4-3ED33002F3B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iṩḷiḍe">
                <a:extLst>
                  <a:ext uri="{FF2B5EF4-FFF2-40B4-BE49-F238E27FC236}">
                    <a16:creationId xmlns:a16="http://schemas.microsoft.com/office/drawing/2014/main" id="{AD9C48EA-F581-9946-8DC9-4BDF21F3D287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ïŝ1iďè">
                <a:extLst>
                  <a:ext uri="{FF2B5EF4-FFF2-40B4-BE49-F238E27FC236}">
                    <a16:creationId xmlns:a16="http://schemas.microsoft.com/office/drawing/2014/main" id="{345025D0-8B67-9C40-8728-02649DA348C1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íṩļíḋê">
                <a:extLst>
                  <a:ext uri="{FF2B5EF4-FFF2-40B4-BE49-F238E27FC236}">
                    <a16:creationId xmlns:a16="http://schemas.microsoft.com/office/drawing/2014/main" id="{9FA9D742-9195-6642-B445-99B24C17BC0C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ïṧ1ïdè">
                <a:extLst>
                  <a:ext uri="{FF2B5EF4-FFF2-40B4-BE49-F238E27FC236}">
                    <a16:creationId xmlns:a16="http://schemas.microsoft.com/office/drawing/2014/main" id="{B4D185C7-1AF5-8342-9191-D8FAB89F145D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íŝḻîḍé">
                <a:extLst>
                  <a:ext uri="{FF2B5EF4-FFF2-40B4-BE49-F238E27FC236}">
                    <a16:creationId xmlns:a16="http://schemas.microsoft.com/office/drawing/2014/main" id="{C2733F06-2680-A741-BFBA-70A185222B1F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îşḻïḓé">
                <a:extLst>
                  <a:ext uri="{FF2B5EF4-FFF2-40B4-BE49-F238E27FC236}">
                    <a16:creationId xmlns:a16="http://schemas.microsoft.com/office/drawing/2014/main" id="{014B01FB-BE4B-3B4E-B997-C94B4B8DC4FC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íśļíďè">
                <a:extLst>
                  <a:ext uri="{FF2B5EF4-FFF2-40B4-BE49-F238E27FC236}">
                    <a16:creationId xmlns:a16="http://schemas.microsoft.com/office/drawing/2014/main" id="{D2C86E61-AEF7-8D44-A72A-CCBD093CD26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iŝ1ïdé">
                <a:extLst>
                  <a:ext uri="{FF2B5EF4-FFF2-40B4-BE49-F238E27FC236}">
                    <a16:creationId xmlns:a16="http://schemas.microsoft.com/office/drawing/2014/main" id="{E52432BC-DDB5-5445-B39A-4782F514F2DC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is1ídè">
                <a:extLst>
                  <a:ext uri="{FF2B5EF4-FFF2-40B4-BE49-F238E27FC236}">
                    <a16:creationId xmlns:a16="http://schemas.microsoft.com/office/drawing/2014/main" id="{834925A1-ED87-FD42-A0C4-CC7C8CCD712C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islíďê">
                <a:extLst>
                  <a:ext uri="{FF2B5EF4-FFF2-40B4-BE49-F238E27FC236}">
                    <a16:creationId xmlns:a16="http://schemas.microsoft.com/office/drawing/2014/main" id="{16CCF2FF-21DC-FC49-97DF-2DAC2C1CD64F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iṩlíḑê">
                <a:extLst>
                  <a:ext uri="{FF2B5EF4-FFF2-40B4-BE49-F238E27FC236}">
                    <a16:creationId xmlns:a16="http://schemas.microsoft.com/office/drawing/2014/main" id="{DD7C5A19-55D8-DC48-B1AF-2FAC8609E16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îṥḷïďê">
                <a:extLst>
                  <a:ext uri="{FF2B5EF4-FFF2-40B4-BE49-F238E27FC236}">
                    <a16:creationId xmlns:a16="http://schemas.microsoft.com/office/drawing/2014/main" id="{A2A1B4CA-64B0-C54E-95D2-B8273AFA915A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íṥḻïďè">
                <a:extLst>
                  <a:ext uri="{FF2B5EF4-FFF2-40B4-BE49-F238E27FC236}">
                    <a16:creationId xmlns:a16="http://schemas.microsoft.com/office/drawing/2014/main" id="{4F81F73E-836F-D742-820C-740E05DED8A0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íṡḷíḍè">
                <a:extLst>
                  <a:ext uri="{FF2B5EF4-FFF2-40B4-BE49-F238E27FC236}">
                    <a16:creationId xmlns:a16="http://schemas.microsoft.com/office/drawing/2014/main" id="{C5170157-A63E-F640-A382-23D591FD4A16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î$ḷîḑé">
                <a:extLst>
                  <a:ext uri="{FF2B5EF4-FFF2-40B4-BE49-F238E27FC236}">
                    <a16:creationId xmlns:a16="http://schemas.microsoft.com/office/drawing/2014/main" id="{6C511E9B-6950-0E44-A7C2-9E63E1B7276F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í$ľîdè">
                <a:extLst>
                  <a:ext uri="{FF2B5EF4-FFF2-40B4-BE49-F238E27FC236}">
                    <a16:creationId xmlns:a16="http://schemas.microsoft.com/office/drawing/2014/main" id="{C6900325-308B-E749-BF24-835453E473DC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iṥ1iḍè">
                <a:extLst>
                  <a:ext uri="{FF2B5EF4-FFF2-40B4-BE49-F238E27FC236}">
                    <a16:creationId xmlns:a16="http://schemas.microsoft.com/office/drawing/2014/main" id="{D0AE4C74-5652-854A-818C-DEB1D55A161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ïslidé">
                <a:extLst>
                  <a:ext uri="{FF2B5EF4-FFF2-40B4-BE49-F238E27FC236}">
                    <a16:creationId xmlns:a16="http://schemas.microsoft.com/office/drawing/2014/main" id="{6FEF2DB5-1375-884B-BFC4-89B428E9752A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íṡlïďè">
                <a:extLst>
                  <a:ext uri="{FF2B5EF4-FFF2-40B4-BE49-F238E27FC236}">
                    <a16:creationId xmlns:a16="http://schemas.microsoft.com/office/drawing/2014/main" id="{69F1BA50-AEBC-9244-A454-75C05BC0E5D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iṧ1ïḓè">
                <a:extLst>
                  <a:ext uri="{FF2B5EF4-FFF2-40B4-BE49-F238E27FC236}">
                    <a16:creationId xmlns:a16="http://schemas.microsoft.com/office/drawing/2014/main" id="{50950010-F52C-6841-A9E4-812673F9BCE8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7" name="íşḷïḑe">
              <a:extLst>
                <a:ext uri="{FF2B5EF4-FFF2-40B4-BE49-F238E27FC236}">
                  <a16:creationId xmlns:a16="http://schemas.microsoft.com/office/drawing/2014/main" id="{1EA826F0-AE07-504D-9C6E-4A6302BDCA69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248" name="îṥľíḑé">
                <a:extLst>
                  <a:ext uri="{FF2B5EF4-FFF2-40B4-BE49-F238E27FC236}">
                    <a16:creationId xmlns:a16="http://schemas.microsoft.com/office/drawing/2014/main" id="{39D64547-5156-9A46-BECB-158A08F4DD51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265" name="išḻiḑé">
                  <a:extLst>
                    <a:ext uri="{FF2B5EF4-FFF2-40B4-BE49-F238E27FC236}">
                      <a16:creationId xmlns:a16="http://schemas.microsoft.com/office/drawing/2014/main" id="{E9E95CFA-B471-D346-88CE-BF00280196C0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" name="íṥľíďè">
                  <a:extLst>
                    <a:ext uri="{FF2B5EF4-FFF2-40B4-BE49-F238E27FC236}">
                      <a16:creationId xmlns:a16="http://schemas.microsoft.com/office/drawing/2014/main" id="{EB890018-20C4-6246-8A3C-F7FD68602FDA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" name="íś1iḑe">
                  <a:extLst>
                    <a:ext uri="{FF2B5EF4-FFF2-40B4-BE49-F238E27FC236}">
                      <a16:creationId xmlns:a16="http://schemas.microsoft.com/office/drawing/2014/main" id="{01179C9D-6713-BF47-AA0F-281ED877EEEE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" name="iṩ1iḋè">
                  <a:extLst>
                    <a:ext uri="{FF2B5EF4-FFF2-40B4-BE49-F238E27FC236}">
                      <a16:creationId xmlns:a16="http://schemas.microsoft.com/office/drawing/2014/main" id="{621A8462-AF81-F546-A24F-AB4367F2710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" name="íṩlïḓè">
                  <a:extLst>
                    <a:ext uri="{FF2B5EF4-FFF2-40B4-BE49-F238E27FC236}">
                      <a16:creationId xmlns:a16="http://schemas.microsoft.com/office/drawing/2014/main" id="{57F3DDF2-34D4-7543-9418-964C5B630599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" name="ísḷïďè">
                  <a:extLst>
                    <a:ext uri="{FF2B5EF4-FFF2-40B4-BE49-F238E27FC236}">
                      <a16:creationId xmlns:a16="http://schemas.microsoft.com/office/drawing/2014/main" id="{C5186C17-1E83-714A-8B14-0163667BC9E4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" name="îṧļîḓé">
                  <a:extLst>
                    <a:ext uri="{FF2B5EF4-FFF2-40B4-BE49-F238E27FC236}">
                      <a16:creationId xmlns:a16="http://schemas.microsoft.com/office/drawing/2014/main" id="{799F2DE9-5612-5C49-ACB0-FF33A8D94B31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" name="iSļïḑé">
                  <a:extLst>
                    <a:ext uri="{FF2B5EF4-FFF2-40B4-BE49-F238E27FC236}">
                      <a16:creationId xmlns:a16="http://schemas.microsoft.com/office/drawing/2014/main" id="{9CE9B73C-A77B-CA4F-9CD9-1B7561A61257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" name="íšlïďè">
                  <a:extLst>
                    <a:ext uri="{FF2B5EF4-FFF2-40B4-BE49-F238E27FC236}">
                      <a16:creationId xmlns:a16="http://schemas.microsoft.com/office/drawing/2014/main" id="{1E9C718C-CB3C-BC48-BB64-22E4D8039279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" name="işḷîḑe">
                  <a:extLst>
                    <a:ext uri="{FF2B5EF4-FFF2-40B4-BE49-F238E27FC236}">
                      <a16:creationId xmlns:a16="http://schemas.microsoft.com/office/drawing/2014/main" id="{88E40FB8-5CA6-9E40-962B-D214B5F662CB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" name="íṥḻiďê">
                  <a:extLst>
                    <a:ext uri="{FF2B5EF4-FFF2-40B4-BE49-F238E27FC236}">
                      <a16:creationId xmlns:a16="http://schemas.microsoft.com/office/drawing/2014/main" id="{844B0D86-9046-2141-A874-61F3E25E14CA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9" name="ïšľîḍê">
                <a:extLst>
                  <a:ext uri="{FF2B5EF4-FFF2-40B4-BE49-F238E27FC236}">
                    <a16:creationId xmlns:a16="http://schemas.microsoft.com/office/drawing/2014/main" id="{1C609813-1774-8E4D-9F8C-E1E3661FF14A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250" name="îṩľîḑê">
                  <a:extLst>
                    <a:ext uri="{FF2B5EF4-FFF2-40B4-BE49-F238E27FC236}">
                      <a16:creationId xmlns:a16="http://schemas.microsoft.com/office/drawing/2014/main" id="{C89BCD88-9FA4-BD44-982F-9844236EA45A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" name="îṩḷîde">
                  <a:extLst>
                    <a:ext uri="{FF2B5EF4-FFF2-40B4-BE49-F238E27FC236}">
                      <a16:creationId xmlns:a16="http://schemas.microsoft.com/office/drawing/2014/main" id="{CCB337B7-50AE-2F4E-A6E5-61392C25DFC7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" name="îṣḻîḑê">
                  <a:extLst>
                    <a:ext uri="{FF2B5EF4-FFF2-40B4-BE49-F238E27FC236}">
                      <a16:creationId xmlns:a16="http://schemas.microsoft.com/office/drawing/2014/main" id="{45143715-8506-694C-B7D2-4989C8FFBCAA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" name="ïṥlíḑê">
                  <a:extLst>
                    <a:ext uri="{FF2B5EF4-FFF2-40B4-BE49-F238E27FC236}">
                      <a16:creationId xmlns:a16="http://schemas.microsoft.com/office/drawing/2014/main" id="{404C92B2-6E6C-6044-9EF8-14F1D8D61BFB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" name="îş1íḋe">
                  <a:extLst>
                    <a:ext uri="{FF2B5EF4-FFF2-40B4-BE49-F238E27FC236}">
                      <a16:creationId xmlns:a16="http://schemas.microsoft.com/office/drawing/2014/main" id="{7C5F190C-6F8A-8743-B665-77D7BA9B99B1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" name="îş1ïḋe">
                  <a:extLst>
                    <a:ext uri="{FF2B5EF4-FFF2-40B4-BE49-F238E27FC236}">
                      <a16:creationId xmlns:a16="http://schemas.microsoft.com/office/drawing/2014/main" id="{AACAEFC6-00DB-624B-96E5-55D1153283DA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" name="íšlídè">
                  <a:extLst>
                    <a:ext uri="{FF2B5EF4-FFF2-40B4-BE49-F238E27FC236}">
                      <a16:creationId xmlns:a16="http://schemas.microsoft.com/office/drawing/2014/main" id="{6B91F165-2F01-9D4C-950F-9CEF67F7AEA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" name="îṣḻîďe">
                  <a:extLst>
                    <a:ext uri="{FF2B5EF4-FFF2-40B4-BE49-F238E27FC236}">
                      <a16:creationId xmlns:a16="http://schemas.microsoft.com/office/drawing/2014/main" id="{A86EADCA-D694-E449-8EE6-CDCDF22A34C4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" name="íŝḻiḋè">
                  <a:extLst>
                    <a:ext uri="{FF2B5EF4-FFF2-40B4-BE49-F238E27FC236}">
                      <a16:creationId xmlns:a16="http://schemas.microsoft.com/office/drawing/2014/main" id="{8F478696-931D-F84B-8764-BEAA02862463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" name="î$ḷíďé">
                  <a:extLst>
                    <a:ext uri="{FF2B5EF4-FFF2-40B4-BE49-F238E27FC236}">
                      <a16:creationId xmlns:a16="http://schemas.microsoft.com/office/drawing/2014/main" id="{8037E45B-B559-4446-9B46-4A200B187521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" name="îṡlîďe">
                  <a:extLst>
                    <a:ext uri="{FF2B5EF4-FFF2-40B4-BE49-F238E27FC236}">
                      <a16:creationId xmlns:a16="http://schemas.microsoft.com/office/drawing/2014/main" id="{966194C0-DA5C-164F-84D3-187CDBEFED3E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" name="ïşľîḍé">
                  <a:extLst>
                    <a:ext uri="{FF2B5EF4-FFF2-40B4-BE49-F238E27FC236}">
                      <a16:creationId xmlns:a16="http://schemas.microsoft.com/office/drawing/2014/main" id="{35AF3130-2C15-5842-AFD1-576DBB732B53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" name="îṩľîďe">
                  <a:extLst>
                    <a:ext uri="{FF2B5EF4-FFF2-40B4-BE49-F238E27FC236}">
                      <a16:creationId xmlns:a16="http://schemas.microsoft.com/office/drawing/2014/main" id="{BDD7DDCD-E30F-764D-80CF-830A60436831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" name="iS1idè">
                  <a:extLst>
                    <a:ext uri="{FF2B5EF4-FFF2-40B4-BE49-F238E27FC236}">
                      <a16:creationId xmlns:a16="http://schemas.microsoft.com/office/drawing/2014/main" id="{E921EDEF-EBCF-6044-9628-02C1420BEAC6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" name="iṣḷîḋe">
                  <a:extLst>
                    <a:ext uri="{FF2B5EF4-FFF2-40B4-BE49-F238E27FC236}">
                      <a16:creationId xmlns:a16="http://schemas.microsoft.com/office/drawing/2014/main" id="{B4BF50DA-B9DA-1444-89A0-381C75023C90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59D5530-A0A5-934E-AAE7-E3140A5C1BA3}"/>
              </a:ext>
            </a:extLst>
          </p:cNvPr>
          <p:cNvCxnSpPr/>
          <p:nvPr userDrawn="1"/>
        </p:nvCxnSpPr>
        <p:spPr>
          <a:xfrm>
            <a:off x="0" y="101600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8B9A523-AD8C-9140-B30D-DCF5D7DFB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60500"/>
            <a:ext cx="958611" cy="955500"/>
          </a:xfrm>
          <a:prstGeom prst="rect">
            <a:avLst/>
          </a:prstGeom>
        </p:spPr>
      </p:pic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1B7EBCF-458B-D941-BD77-CD52A3179B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3275" y="1160464"/>
            <a:ext cx="10585450" cy="2344526"/>
          </a:xfr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6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8B7C9D-C1BC-434F-B29C-0E403856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21475"/>
            <a:ext cx="7950200" cy="6635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D2EE8-60EB-4758-81FA-19EC197F7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74" y="1130300"/>
            <a:ext cx="10712665" cy="50466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0" name="页脚占位符 4">
            <a:extLst>
              <a:ext uri="{FF2B5EF4-FFF2-40B4-BE49-F238E27FC236}">
                <a16:creationId xmlns:a16="http://schemas.microsoft.com/office/drawing/2014/main" id="{5160DD68-6F9D-4942-B75D-333F4FD92B28}"/>
              </a:ext>
            </a:extLst>
          </p:cNvPr>
          <p:cNvSpPr txBox="1">
            <a:spLocks/>
          </p:cNvSpPr>
          <p:nvPr userDrawn="1"/>
        </p:nvSpPr>
        <p:spPr>
          <a:xfrm>
            <a:off x="4038600" y="62420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1" r:id="rId2"/>
    <p:sldLayoutId id="2147483670" r:id="rId3"/>
    <p:sldLayoutId id="2147483674" r:id="rId4"/>
    <p:sldLayoutId id="2147483671" r:id="rId5"/>
    <p:sldLayoutId id="2147483650" r:id="rId6"/>
    <p:sldLayoutId id="2147483665" r:id="rId7"/>
    <p:sldLayoutId id="2147483662" r:id="rId8"/>
    <p:sldLayoutId id="2147483663" r:id="rId9"/>
    <p:sldLayoutId id="2147483666" r:id="rId10"/>
    <p:sldLayoutId id="2147483667" r:id="rId11"/>
    <p:sldLayoutId id="2147483669" r:id="rId12"/>
    <p:sldLayoutId id="2147483668" r:id="rId13"/>
    <p:sldLayoutId id="214748365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19">
          <p15:clr>
            <a:srgbClr val="F26B43"/>
          </p15:clr>
        </p15:guide>
        <p15:guide id="2" pos="3840">
          <p15:clr>
            <a:srgbClr val="F26B43"/>
          </p15:clr>
        </p15:guide>
        <p15:guide id="3" pos="415">
          <p15:clr>
            <a:srgbClr val="F26B43"/>
          </p15:clr>
        </p15:guide>
        <p15:guide id="4" pos="7265">
          <p15:clr>
            <a:srgbClr val="F26B43"/>
          </p15:clr>
        </p15:guide>
        <p15:guide id="5" orient="horz" pos="640">
          <p15:clr>
            <a:srgbClr val="F26B43"/>
          </p15:clr>
        </p15:guide>
        <p15:guide id="6" orient="horz" pos="731">
          <p15:clr>
            <a:srgbClr val="F26B43"/>
          </p15:clr>
        </p15:guide>
        <p15:guide id="7" orient="horz" pos="3929">
          <p15:clr>
            <a:srgbClr val="F26B43"/>
          </p15:clr>
        </p15:guide>
        <p15:guide id="8" orient="horz" pos="4020">
          <p15:clr>
            <a:srgbClr val="F26B43"/>
          </p15:clr>
        </p15:guide>
        <p15:guide id="9" pos="2706">
          <p15:clr>
            <a:srgbClr val="F26B43"/>
          </p15:clr>
        </p15:guide>
        <p15:guide id="10" pos="4974">
          <p15:clr>
            <a:srgbClr val="F26B43"/>
          </p15:clr>
        </p15:guide>
        <p15:guide id="11" pos="506">
          <p15:clr>
            <a:srgbClr val="F26B43"/>
          </p15:clr>
        </p15:guide>
        <p15:guide id="12" pos="71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6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3BB8D-0646-6F40-9C00-CD3C3CA1E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zh-CN" sz="5400" dirty="0"/>
            </a:br>
            <a:r>
              <a:rPr lang="en-US" altLang="zh-CN" sz="5400" dirty="0"/>
              <a:t>2020</a:t>
            </a:r>
            <a:r>
              <a:rPr lang="zh-CN" altLang="en-US" sz="5400" dirty="0"/>
              <a:t> </a:t>
            </a:r>
            <a:r>
              <a:rPr lang="en-US" altLang="zh-CN" sz="5400" dirty="0"/>
              <a:t>-</a:t>
            </a:r>
            <a:r>
              <a:rPr lang="zh-CN" altLang="en-US" sz="5400" dirty="0"/>
              <a:t> 年中总结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6150DD-6BFD-F640-A5D2-BB5E5E378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spc="300" dirty="0"/>
              <a:t>2020</a:t>
            </a:r>
            <a:r>
              <a:rPr lang="zh-CN" altLang="en-US" sz="2000" spc="300" dirty="0"/>
              <a:t> </a:t>
            </a:r>
            <a:r>
              <a:rPr lang="en-US" altLang="zh-CN" sz="2000" spc="300" dirty="0"/>
              <a:t>Mid-year</a:t>
            </a:r>
            <a:r>
              <a:rPr lang="zh-CN" altLang="en-US" sz="2000" spc="300" dirty="0"/>
              <a:t> </a:t>
            </a:r>
            <a:r>
              <a:rPr lang="en-US" altLang="zh-CN" sz="2000" spc="300" dirty="0"/>
              <a:t>Summary</a:t>
            </a:r>
            <a:endParaRPr lang="zh-CN" altLang="en-US" sz="2000" spc="300" dirty="0"/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FD5906FD-A821-8A40-812A-4AF25E7A6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报告人：张鼎</a:t>
            </a:r>
            <a:endParaRPr lang="en-US" altLang="zh-CN" sz="2000" dirty="0"/>
          </a:p>
          <a:p>
            <a:r>
              <a:rPr lang="zh-CN" altLang="en-US" sz="2000" dirty="0"/>
              <a:t>报告时间：</a:t>
            </a:r>
            <a:r>
              <a:rPr lang="en-US" altLang="zh-CN" sz="2000" dirty="0"/>
              <a:t>2020-09-18</a:t>
            </a:r>
            <a:endParaRPr lang="zh-CN" altLang="en-US" sz="2000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FEAD5655-493F-1B4D-AB22-472B5645CBC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16650" r="58593" b="23416"/>
          <a:stretch/>
        </p:blipFill>
        <p:spPr>
          <a:xfrm>
            <a:off x="7943132" y="0"/>
            <a:ext cx="4070822" cy="6858000"/>
          </a:xfrm>
        </p:spPr>
      </p:pic>
    </p:spTree>
    <p:extLst>
      <p:ext uri="{BB962C8B-B14F-4D97-AF65-F5344CB8AC3E}">
        <p14:creationId xmlns:p14="http://schemas.microsoft.com/office/powerpoint/2010/main" val="360428340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E4F9170-9B4D-4742-8900-EC5744E137D3}"/>
              </a:ext>
            </a:extLst>
          </p:cNvPr>
          <p:cNvSpPr txBox="1"/>
          <p:nvPr/>
        </p:nvSpPr>
        <p:spPr>
          <a:xfrm>
            <a:off x="6096000" y="2599855"/>
            <a:ext cx="529272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zh-CN" sz="2000" spc="300" dirty="0">
                <a:solidFill>
                  <a:schemeClr val="tx2"/>
                </a:solidFill>
              </a:rPr>
              <a:t>Looking Back</a:t>
            </a:r>
            <a:endParaRPr kumimoji="1" lang="zh-CN" altLang="en-US" sz="2000" spc="300" dirty="0">
              <a:solidFill>
                <a:schemeClr val="tx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017DE8-F12C-B04A-95C0-BB9B8A8F8ACF}"/>
              </a:ext>
            </a:extLst>
          </p:cNvPr>
          <p:cNvSpPr txBox="1"/>
          <p:nvPr/>
        </p:nvSpPr>
        <p:spPr>
          <a:xfrm>
            <a:off x="6152273" y="4973291"/>
            <a:ext cx="5236451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algn="dist">
              <a:defRPr kumimoji="1" sz="1600">
                <a:solidFill>
                  <a:schemeClr val="tx2"/>
                </a:solidFill>
              </a:defRPr>
            </a:lvl1pPr>
          </a:lstStyle>
          <a:p>
            <a:pPr algn="l"/>
            <a:r>
              <a:rPr lang="en-GB" altLang="zh-CN" sz="2000" spc="300" dirty="0"/>
              <a:t>Looking</a:t>
            </a:r>
            <a:r>
              <a:rPr lang="zh-CN" altLang="en-US" sz="2000" spc="300" dirty="0"/>
              <a:t> </a:t>
            </a:r>
            <a:r>
              <a:rPr lang="en-US" altLang="zh-CN" sz="2000" spc="300" dirty="0"/>
              <a:t>Ahead</a:t>
            </a:r>
            <a:endParaRPr lang="zh-CN" altLang="en-US" sz="2000" spc="3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7792A1-AB06-D347-BC12-99FB3544F69F}"/>
              </a:ext>
            </a:extLst>
          </p:cNvPr>
          <p:cNvSpPr txBox="1"/>
          <p:nvPr/>
        </p:nvSpPr>
        <p:spPr>
          <a:xfrm>
            <a:off x="5054706" y="2011524"/>
            <a:ext cx="898003" cy="615553"/>
          </a:xfrm>
          <a:prstGeom prst="rect">
            <a:avLst/>
          </a:prstGeom>
          <a:noFill/>
        </p:spPr>
        <p:txBody>
          <a:bodyPr wrap="none" tIns="0" bIns="0" rtlCol="0" anchor="b" anchorCtr="0">
            <a:spAutoFit/>
          </a:bodyPr>
          <a:lstStyle/>
          <a:p>
            <a: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01.</a:t>
            </a:r>
            <a:endParaRPr kumimoji="1"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占位符 27">
            <a:extLst>
              <a:ext uri="{FF2B5EF4-FFF2-40B4-BE49-F238E27FC236}">
                <a16:creationId xmlns:a16="http://schemas.microsoft.com/office/drawing/2014/main" id="{1D92E383-DF31-274F-9B68-44C96C45CF23}"/>
              </a:ext>
            </a:extLst>
          </p:cNvPr>
          <p:cNvSpPr txBox="1">
            <a:spLocks/>
          </p:cNvSpPr>
          <p:nvPr/>
        </p:nvSpPr>
        <p:spPr>
          <a:xfrm>
            <a:off x="6096000" y="1877489"/>
            <a:ext cx="5292725" cy="708025"/>
          </a:xfrm>
          <a:prstGeom prst="rect">
            <a:avLst/>
          </a:prstGeom>
        </p:spPr>
        <p:txBody>
          <a:bodyPr l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回顾</a:t>
            </a:r>
            <a:r>
              <a:rPr kumimoji="1" lang="en-US" altLang="zh-CN" dirty="0"/>
              <a:t>2020</a:t>
            </a:r>
            <a:r>
              <a:rPr kumimoji="1" lang="zh-CN" altLang="en-US" dirty="0"/>
              <a:t>上半年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7568274-F86A-F948-9E95-4F698C860108}"/>
              </a:ext>
            </a:extLst>
          </p:cNvPr>
          <p:cNvCxnSpPr>
            <a:cxnSpLocks/>
          </p:cNvCxnSpPr>
          <p:nvPr/>
        </p:nvCxnSpPr>
        <p:spPr>
          <a:xfrm>
            <a:off x="5054706" y="2585514"/>
            <a:ext cx="633401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5A5DD8C-73E4-CD46-95CC-D02DE2A7E6D2}"/>
              </a:ext>
            </a:extLst>
          </p:cNvPr>
          <p:cNvSpPr txBox="1"/>
          <p:nvPr/>
        </p:nvSpPr>
        <p:spPr>
          <a:xfrm>
            <a:off x="5054706" y="4406521"/>
            <a:ext cx="898003" cy="615553"/>
          </a:xfrm>
          <a:prstGeom prst="rect">
            <a:avLst/>
          </a:prstGeom>
          <a:noFill/>
        </p:spPr>
        <p:txBody>
          <a:bodyPr wrap="none" tIns="0" bIns="0" rtlCol="0" anchor="b" anchorCtr="0">
            <a:spAutoFit/>
          </a:bodyPr>
          <a:lstStyle/>
          <a:p>
            <a:r>
              <a:rPr kumimoji="1"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02.</a:t>
            </a:r>
            <a:endParaRPr kumimoji="1"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占位符 27">
            <a:extLst>
              <a:ext uri="{FF2B5EF4-FFF2-40B4-BE49-F238E27FC236}">
                <a16:creationId xmlns:a16="http://schemas.microsoft.com/office/drawing/2014/main" id="{413E14A6-BB7D-7C4E-9B98-2A68C07A1BD5}"/>
              </a:ext>
            </a:extLst>
          </p:cNvPr>
          <p:cNvSpPr txBox="1">
            <a:spLocks/>
          </p:cNvSpPr>
          <p:nvPr/>
        </p:nvSpPr>
        <p:spPr>
          <a:xfrm>
            <a:off x="6096000" y="4272486"/>
            <a:ext cx="5292725" cy="708025"/>
          </a:xfrm>
          <a:prstGeom prst="rect">
            <a:avLst/>
          </a:prstGeom>
        </p:spPr>
        <p:txBody>
          <a:bodyPr l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展望</a:t>
            </a:r>
            <a:r>
              <a:rPr kumimoji="1" lang="en-US" altLang="zh-CN" dirty="0"/>
              <a:t>2020</a:t>
            </a:r>
            <a:r>
              <a:rPr kumimoji="1" lang="zh-CN" altLang="en-US" dirty="0"/>
              <a:t>下半年</a:t>
            </a: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5470F72-2ABB-4D47-A743-CDB1412D4CE0}"/>
              </a:ext>
            </a:extLst>
          </p:cNvPr>
          <p:cNvCxnSpPr>
            <a:cxnSpLocks/>
          </p:cNvCxnSpPr>
          <p:nvPr/>
        </p:nvCxnSpPr>
        <p:spPr>
          <a:xfrm>
            <a:off x="5054706" y="4980511"/>
            <a:ext cx="633401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A266BCF-2328-D64C-90C8-AFAD8357882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3" t="17189" r="42028" b="23982"/>
          <a:stretch/>
        </p:blipFill>
        <p:spPr>
          <a:xfrm flipH="1">
            <a:off x="123333" y="0"/>
            <a:ext cx="4136583" cy="6858000"/>
          </a:xfrm>
        </p:spPr>
      </p:pic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FAD24131-E05A-9348-9CA5-23DECBE804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3640910"/>
                  </p:ext>
                </p:extLst>
              </p:nvPr>
            </p:nvGraphicFramePr>
            <p:xfrm>
              <a:off x="9524682" y="2149976"/>
              <a:ext cx="594995" cy="334687"/>
            </p:xfrm>
            <a:graphic>
              <a:graphicData uri="http://schemas.microsoft.com/office/powerpoint/2016/sectionzoom">
                <psez:sectionZm>
                  <psez:sectionZmObj sectionId="{B0DA6DC4-37F7-2B41-8361-5F4763433E4C}">
                    <psez:zmPr id="{E6DA14C9-F12B-F743-B55E-C924A7972251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94995" cy="33468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1" name="Section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D24131-E05A-9348-9CA5-23DECBE80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4682" y="2149976"/>
                <a:ext cx="594995" cy="33468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3" name="Section Zoom 22">
                <a:extLst>
                  <a:ext uri="{FF2B5EF4-FFF2-40B4-BE49-F238E27FC236}">
                    <a16:creationId xmlns:a16="http://schemas.microsoft.com/office/drawing/2014/main" id="{349946C9-1C7A-B74A-8442-17FF066822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8840755"/>
                  </p:ext>
                </p:extLst>
              </p:nvPr>
            </p:nvGraphicFramePr>
            <p:xfrm>
              <a:off x="9524681" y="4544974"/>
              <a:ext cx="594995" cy="334685"/>
            </p:xfrm>
            <a:graphic>
              <a:graphicData uri="http://schemas.microsoft.com/office/powerpoint/2016/sectionzoom">
                <psez:sectionZm>
                  <psez:sectionZmObj sectionId="{239DA0BA-B6DA-BC44-AE29-6F15B0DE19F9}">
                    <psez:zmPr id="{A14E7066-1A33-5E48-BCA1-65B1C0954431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94995" cy="3346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3" name="Section Zoom 2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49946C9-1C7A-B74A-8442-17FF066822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4681" y="4544974"/>
                <a:ext cx="594995" cy="3346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04176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61B409C-6DF5-654F-81A4-524FF21D753D}"/>
              </a:ext>
            </a:extLst>
          </p:cNvPr>
          <p:cNvSpPr txBox="1"/>
          <p:nvPr/>
        </p:nvSpPr>
        <p:spPr>
          <a:xfrm>
            <a:off x="5102102" y="1696052"/>
            <a:ext cx="2060821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/>
            <a:r>
              <a:rPr kumimoji="1" lang="en-US" altLang="zh-CN" sz="13800" b="1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</a:rPr>
              <a:t>01</a:t>
            </a:r>
            <a:endParaRPr kumimoji="1" lang="zh-CN" altLang="en-US" sz="13800" b="1" dirty="0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文本占位符 39">
            <a:extLst>
              <a:ext uri="{FF2B5EF4-FFF2-40B4-BE49-F238E27FC236}">
                <a16:creationId xmlns:a16="http://schemas.microsoft.com/office/drawing/2014/main" id="{FDF01BB6-2A63-CD46-AFA0-9CF49DACFE14}"/>
              </a:ext>
            </a:extLst>
          </p:cNvPr>
          <p:cNvSpPr txBox="1">
            <a:spLocks/>
          </p:cNvSpPr>
          <p:nvPr/>
        </p:nvSpPr>
        <p:spPr>
          <a:xfrm>
            <a:off x="3078999" y="3028846"/>
            <a:ext cx="6034004" cy="883197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zh-CN" altLang="en-US" sz="6000" b="1" dirty="0">
                <a:solidFill>
                  <a:schemeClr val="accent2"/>
                </a:solidFill>
              </a:rPr>
              <a:t>回顾</a:t>
            </a:r>
            <a:r>
              <a:rPr lang="en-US" altLang="zh-CN" sz="6000" b="1" dirty="0">
                <a:solidFill>
                  <a:schemeClr val="accent2"/>
                </a:solidFill>
              </a:rPr>
              <a:t>2020</a:t>
            </a:r>
            <a:r>
              <a:rPr lang="zh-CN" altLang="en-US" sz="6000" b="1" dirty="0">
                <a:solidFill>
                  <a:schemeClr val="accent2"/>
                </a:solidFill>
              </a:rPr>
              <a:t>上半年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644B40C-C065-9D48-9E2A-C82C17560B15}"/>
              </a:ext>
            </a:extLst>
          </p:cNvPr>
          <p:cNvSpPr txBox="1"/>
          <p:nvPr/>
        </p:nvSpPr>
        <p:spPr>
          <a:xfrm>
            <a:off x="3123235" y="3836589"/>
            <a:ext cx="5990558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kumimoji="1" lang="en-US" altLang="zh-CN" sz="2000" spc="300" dirty="0">
                <a:solidFill>
                  <a:schemeClr val="tx2"/>
                </a:solidFill>
              </a:rPr>
              <a:t>Looking</a:t>
            </a:r>
            <a:r>
              <a:rPr kumimoji="1" lang="zh-CN" altLang="en-US" sz="2000" spc="300" dirty="0">
                <a:solidFill>
                  <a:schemeClr val="tx2"/>
                </a:solidFill>
              </a:rPr>
              <a:t> </a:t>
            </a:r>
            <a:r>
              <a:rPr kumimoji="1" lang="en-US" altLang="zh-CN" sz="2000" spc="300" dirty="0">
                <a:solidFill>
                  <a:schemeClr val="tx2"/>
                </a:solidFill>
              </a:rPr>
              <a:t>Back</a:t>
            </a:r>
            <a:endParaRPr kumimoji="1" lang="zh-CN" altLang="en-US" sz="2000" spc="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60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1BA2E82-FDA9-EC4F-BDA9-8E35ED2E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2020</a:t>
            </a:r>
            <a:r>
              <a:rPr lang="zh-CN" altLang="en-US" dirty="0"/>
              <a:t>上半年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3C1C960-1842-9648-920C-6254E6D33A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3275" y="1160463"/>
            <a:ext cx="10585449" cy="5075238"/>
          </a:xfrm>
        </p:spPr>
        <p:txBody>
          <a:bodyPr numCol="1" anchor="ctr"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深入浅出图神经网络：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原理解析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（刘忠雨、李彦霖、周洋）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自然语言处理入门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（何晗）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气象项目问答模板、生成实例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阅读了一些任务型对话的论文</a:t>
            </a:r>
          </a:p>
        </p:txBody>
      </p:sp>
    </p:spTree>
    <p:extLst>
      <p:ext uri="{BB962C8B-B14F-4D97-AF65-F5344CB8AC3E}">
        <p14:creationId xmlns:p14="http://schemas.microsoft.com/office/powerpoint/2010/main" val="180980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1BA2E82-FDA9-EC4F-BDA9-8E35ED2E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2020</a:t>
            </a:r>
            <a:r>
              <a:rPr lang="zh-CN" altLang="en-US" dirty="0"/>
              <a:t>上半年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3C1C960-1842-9648-920C-6254E6D33A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3275" y="1160463"/>
            <a:ext cx="10585449" cy="5075238"/>
          </a:xfrm>
        </p:spPr>
        <p:txBody>
          <a:bodyPr numCol="1" anchor="ctr">
            <a:normAutofit fontScale="92500" lnSpcReduction="10000"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GitLab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服务迁移到阿里云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增强了远程连接服务的稳定性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加固服务器，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ssh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ufw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iptables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部署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维护 实验室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与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neo4j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数据库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部署了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数据库监控系统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Navicat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Monitor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化并部署气象、产业演示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维护服务器</a:t>
            </a:r>
          </a:p>
        </p:txBody>
      </p:sp>
    </p:spTree>
    <p:extLst>
      <p:ext uri="{BB962C8B-B14F-4D97-AF65-F5344CB8AC3E}">
        <p14:creationId xmlns:p14="http://schemas.microsoft.com/office/powerpoint/2010/main" val="384858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trips dir="rd"/>
      </p:transition>
    </mc:Choice>
    <mc:Fallback>
      <p:transition spd="slow">
        <p:strips dir="r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61B409C-6DF5-654F-81A4-524FF21D753D}"/>
              </a:ext>
            </a:extLst>
          </p:cNvPr>
          <p:cNvSpPr txBox="1"/>
          <p:nvPr/>
        </p:nvSpPr>
        <p:spPr>
          <a:xfrm>
            <a:off x="5102102" y="1696052"/>
            <a:ext cx="2060821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/>
            <a:r>
              <a:rPr kumimoji="1" lang="en-US" altLang="zh-CN" sz="13800" b="1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</a:rPr>
              <a:t>02</a:t>
            </a:r>
            <a:endParaRPr kumimoji="1" lang="zh-CN" altLang="en-US" sz="13800" b="1" dirty="0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文本占位符 39">
            <a:extLst>
              <a:ext uri="{FF2B5EF4-FFF2-40B4-BE49-F238E27FC236}">
                <a16:creationId xmlns:a16="http://schemas.microsoft.com/office/drawing/2014/main" id="{FDF01BB6-2A63-CD46-AFA0-9CF49DACFE14}"/>
              </a:ext>
            </a:extLst>
          </p:cNvPr>
          <p:cNvSpPr txBox="1">
            <a:spLocks/>
          </p:cNvSpPr>
          <p:nvPr/>
        </p:nvSpPr>
        <p:spPr>
          <a:xfrm>
            <a:off x="3078999" y="3028846"/>
            <a:ext cx="6034004" cy="883197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zh-CN" altLang="en-US" sz="6000" b="1" dirty="0">
                <a:solidFill>
                  <a:schemeClr val="accent2"/>
                </a:solidFill>
              </a:rPr>
              <a:t>展望</a:t>
            </a:r>
            <a:r>
              <a:rPr lang="en-US" altLang="zh-CN" sz="6000" b="1" dirty="0">
                <a:solidFill>
                  <a:schemeClr val="accent2"/>
                </a:solidFill>
              </a:rPr>
              <a:t>2020</a:t>
            </a:r>
            <a:r>
              <a:rPr lang="zh-CN" altLang="en-US" sz="6000" b="1" dirty="0">
                <a:solidFill>
                  <a:schemeClr val="accent2"/>
                </a:solidFill>
              </a:rPr>
              <a:t>下半年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644B40C-C065-9D48-9E2A-C82C17560B15}"/>
              </a:ext>
            </a:extLst>
          </p:cNvPr>
          <p:cNvSpPr txBox="1"/>
          <p:nvPr/>
        </p:nvSpPr>
        <p:spPr>
          <a:xfrm>
            <a:off x="3123235" y="3836589"/>
            <a:ext cx="5990558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kumimoji="1" lang="en-US" altLang="zh-CN" sz="2000" spc="300" dirty="0">
                <a:solidFill>
                  <a:schemeClr val="tx2"/>
                </a:solidFill>
              </a:rPr>
              <a:t>Looking</a:t>
            </a:r>
            <a:r>
              <a:rPr kumimoji="1" lang="zh-CN" altLang="en-US" sz="2000" spc="300" dirty="0">
                <a:solidFill>
                  <a:schemeClr val="tx2"/>
                </a:solidFill>
              </a:rPr>
              <a:t> </a:t>
            </a:r>
            <a:r>
              <a:rPr kumimoji="1" lang="en-US" altLang="zh-CN" sz="2000" spc="300" dirty="0">
                <a:solidFill>
                  <a:schemeClr val="tx2"/>
                </a:solidFill>
              </a:rPr>
              <a:t>Ahead</a:t>
            </a:r>
            <a:endParaRPr kumimoji="1" lang="zh-CN" altLang="en-US" sz="2000" spc="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48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1BA2E82-FDA9-EC4F-BDA9-8E35ED2E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  <a:r>
              <a:rPr lang="en-US" altLang="zh-CN" dirty="0"/>
              <a:t>2020</a:t>
            </a:r>
            <a:r>
              <a:rPr lang="zh-CN" altLang="en-US" dirty="0"/>
              <a:t>下半年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3C1C960-1842-9648-920C-6254E6D33A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3275" y="1160463"/>
            <a:ext cx="10585449" cy="5075238"/>
          </a:xfrm>
        </p:spPr>
        <p:txBody>
          <a:bodyPr numCol="2" anchor="ctr"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等待竞赛初赛结果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继续完成项目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磨砺写作能力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完成一篇论文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部署资源监控与报警系统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尽量将服务器运维自动化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刷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LeetCode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、复习算法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整理实验室服务器信息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整理财务信息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4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46150DD-6BFD-F640-A5D2-BB5E5E378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000" spc="300" dirty="0"/>
              <a:t>Thanks for Your Attention</a:t>
            </a:r>
            <a:endParaRPr lang="zh-CN" altLang="en-US" sz="2000" spc="300" dirty="0"/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FD5906FD-A821-8A40-812A-4AF25E7A6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dirty="0"/>
              <a:t>感谢大家</a:t>
            </a:r>
          </a:p>
        </p:txBody>
      </p:sp>
      <p:pic>
        <p:nvPicPr>
          <p:cNvPr id="13" name="图片占位符 7">
            <a:extLst>
              <a:ext uri="{FF2B5EF4-FFF2-40B4-BE49-F238E27FC236}">
                <a16:creationId xmlns:a16="http://schemas.microsoft.com/office/drawing/2014/main" id="{C1E2CE29-D1A8-F245-A383-A084B036436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16650" r="58593" b="23416"/>
          <a:stretch/>
        </p:blipFill>
        <p:spPr>
          <a:xfrm>
            <a:off x="7943132" y="0"/>
            <a:ext cx="4070822" cy="6858000"/>
          </a:xfrm>
        </p:spPr>
      </p:pic>
      <p:sp>
        <p:nvSpPr>
          <p:cNvPr id="16" name="文本占位符 34">
            <a:extLst>
              <a:ext uri="{FF2B5EF4-FFF2-40B4-BE49-F238E27FC236}">
                <a16:creationId xmlns:a16="http://schemas.microsoft.com/office/drawing/2014/main" id="{C083A0AD-7ECB-954D-93E0-014E4F0A9FE9}"/>
              </a:ext>
            </a:extLst>
          </p:cNvPr>
          <p:cNvSpPr txBox="1">
            <a:spLocks/>
          </p:cNvSpPr>
          <p:nvPr/>
        </p:nvSpPr>
        <p:spPr>
          <a:xfrm>
            <a:off x="803275" y="4260916"/>
            <a:ext cx="7092950" cy="187318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/>
              <a:t>报告人：张鼎</a:t>
            </a:r>
            <a:endParaRPr lang="en-US" altLang="zh-CN" sz="1800" dirty="0"/>
          </a:p>
          <a:p>
            <a:r>
              <a:rPr lang="zh-CN" altLang="en-US" sz="1800" dirty="0"/>
              <a:t>报告时间：</a:t>
            </a:r>
            <a:r>
              <a:rPr lang="en-US" altLang="zh-CN" sz="1800" dirty="0"/>
              <a:t>2020-09-18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7393315"/>
      </p:ext>
    </p:extLst>
  </p:cSld>
  <p:clrMapOvr>
    <a:masterClrMapping/>
  </p:clrMapOvr>
  <p:transition spd="slow">
    <p:push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74996"/>
      </a:accent1>
      <a:accent2>
        <a:srgbClr val="F30017"/>
      </a:accent2>
      <a:accent3>
        <a:srgbClr val="FC5960"/>
      </a:accent3>
      <a:accent4>
        <a:srgbClr val="0D86D9"/>
      </a:accent4>
      <a:accent5>
        <a:srgbClr val="1E7CB1"/>
      </a:accent5>
      <a:accent6>
        <a:srgbClr val="93CCEB"/>
      </a:accent6>
      <a:hlink>
        <a:srgbClr val="4472C4"/>
      </a:hlink>
      <a:folHlink>
        <a:srgbClr val="BFBFBF"/>
      </a:folHlink>
    </a:clrScheme>
    <a:fontScheme name="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<a:prstTxWarp prst="textNoShape">
          <a:avLst/>
        </a:prstTxWarp>
        <a:normAutofit/>
      </a:bodyPr>
      <a:lstStyle>
        <a:defPPr algn="l">
          <a:lnSpc>
            <a:spcPct val="130000"/>
          </a:lnSpc>
          <a:defRPr kumimoji="1" sz="20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180000" tIns="180000" rIns="180000" bIns="180000" rtlCol="0">
        <a:spAutoFit/>
      </a:bodyPr>
      <a:lstStyle>
        <a:defPPr algn="just">
          <a:lnSpc>
            <a:spcPct val="130000"/>
          </a:lnSpc>
          <a:spcAft>
            <a:spcPts val="600"/>
          </a:spcAft>
          <a:defRPr kumimoji="1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5384</TotalTime>
  <Words>228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Arial</vt:lpstr>
      <vt:lpstr>Wingdings</vt:lpstr>
      <vt:lpstr>Office 主题​​</vt:lpstr>
      <vt:lpstr> 2020 - 年中总结</vt:lpstr>
      <vt:lpstr>PowerPoint Presentation</vt:lpstr>
      <vt:lpstr>PowerPoint Presentation</vt:lpstr>
      <vt:lpstr>回顾2020上半年</vt:lpstr>
      <vt:lpstr>回顾2020上半年</vt:lpstr>
      <vt:lpstr>PowerPoint Presentation</vt:lpstr>
      <vt:lpstr>展望2020下半年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Zhang Ding</cp:lastModifiedBy>
  <cp:revision>294</cp:revision>
  <cp:lastPrinted>2019-04-07T21:47:54Z</cp:lastPrinted>
  <dcterms:created xsi:type="dcterms:W3CDTF">2019-03-13T22:13:12Z</dcterms:created>
  <dcterms:modified xsi:type="dcterms:W3CDTF">2020-09-14T20:09:09Z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2019-05-10T09:28:08.0350032Z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a3d39c64-67eb-4225-a22b-7af955a92bde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