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460" r:id="rId3"/>
    <p:sldId id="587" r:id="rId4"/>
    <p:sldId id="346" r:id="rId5"/>
    <p:sldId id="461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45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19F"/>
    <a:srgbClr val="759FCC"/>
    <a:srgbClr val="EEFCFF"/>
    <a:srgbClr val="DDF9FF"/>
    <a:srgbClr val="E7FAFF"/>
    <a:srgbClr val="6DDBFF"/>
    <a:srgbClr val="0070C0"/>
    <a:srgbClr val="F0F0F0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1349" autoAdjust="0"/>
  </p:normalViewPr>
  <p:slideViewPr>
    <p:cSldViewPr snapToGrid="0" showGuides="1">
      <p:cViewPr varScale="1">
        <p:scale>
          <a:sx n="109" d="100"/>
          <a:sy n="109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40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2020-09-17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94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4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3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9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2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7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6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9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4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3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8970-10D0-4527-9D1A-23F3924F5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8970-10D0-4527-9D1A-23F3924F5A2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jaysaligia.site/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47737" y="2019742"/>
            <a:ext cx="10296525" cy="6973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auto">
              <a:lnSpc>
                <a:spcPts val="5280"/>
              </a:lnSpc>
            </a:pPr>
            <a:r>
              <a:rPr lang="en-US" altLang="zh-CN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2020-2021</a:t>
            </a: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第一学期</a:t>
            </a:r>
            <a:endParaRPr lang="en-US" altLang="zh-CN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4480" y="908685"/>
            <a:ext cx="87801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494365" y="4951606"/>
            <a:ext cx="5396797" cy="99770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en-US" altLang="zh-CN" dirty="0"/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 algn="ctr">
              <a:lnSpc>
                <a:spcPts val="2500"/>
              </a:lnSpc>
            </a:pPr>
            <a:r>
              <a:rPr lang="zh-CN" altLang="en-US" sz="3200" dirty="0"/>
              <a:t> 汇报人：徐文杰</a:t>
            </a:r>
            <a:endParaRPr lang="en-US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10458429" y="6182594"/>
            <a:ext cx="123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2020-9-18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：）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43156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8A41A-485A-445D-9EE3-ED4362581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0" y="1343156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B3A059-849B-4473-900C-2561C0E87AB8}"/>
              </a:ext>
            </a:extLst>
          </p:cNvPr>
          <p:cNvSpPr txBox="1"/>
          <p:nvPr/>
        </p:nvSpPr>
        <p:spPr>
          <a:xfrm>
            <a:off x="1129890" y="3933496"/>
            <a:ext cx="450166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dirty="0">
                <a:hlinkClick r:id="rId7"/>
              </a:rPr>
              <a:t>https://www.jaysaligia.site/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4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3495277" y="1946463"/>
            <a:ext cx="4409007" cy="296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多少事，从来急；</a:t>
            </a:r>
            <a:br>
              <a:rPr lang="zh-CN" altLang="en-US" sz="1600" dirty="0"/>
            </a:br>
            <a:r>
              <a:rPr lang="zh-CN" altLang="en-US" dirty="0"/>
              <a:t>天地转，光阴迫。</a:t>
            </a:r>
            <a:br>
              <a:rPr lang="zh-CN" altLang="en-US" sz="1600" dirty="0"/>
            </a:br>
            <a:r>
              <a:rPr lang="zh-CN" altLang="en-US" dirty="0"/>
              <a:t>一万年太久，只争朝夕。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1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1187224" y="2610440"/>
            <a:ext cx="1029652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+mj-ea"/>
                <a:ea typeface="+mj-ea"/>
              </a:rPr>
              <a:t>谢谢大家聆听！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rcRect l="35490" b="47335"/>
          <a:stretch>
            <a:fillRect/>
          </a:stretch>
        </p:blipFill>
        <p:spPr>
          <a:xfrm>
            <a:off x="0" y="3120587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PA-文本框 10"/>
          <p:cNvSpPr txBox="1"/>
          <p:nvPr>
            <p:custDataLst>
              <p:tags r:id="rId1"/>
            </p:custDataLst>
          </p:nvPr>
        </p:nvSpPr>
        <p:spPr>
          <a:xfrm>
            <a:off x="4049056" y="2076151"/>
            <a:ext cx="377508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大四下：一段故事的结束</a:t>
            </a:r>
          </a:p>
        </p:txBody>
      </p:sp>
      <p:sp>
        <p:nvSpPr>
          <p:cNvPr id="6" name="矩形 5"/>
          <p:cNvSpPr/>
          <p:nvPr/>
        </p:nvSpPr>
        <p:spPr>
          <a:xfrm>
            <a:off x="-645413" y="312499"/>
            <a:ext cx="6131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4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Print" panose="02000600000000000000" charset="0"/>
                <a:sym typeface="微软雅黑" panose="020B0503020204020204" pitchFamily="34" charset="-122"/>
              </a:rPr>
              <a:t>目录</a:t>
            </a:r>
            <a:endParaRPr lang="zh-CN" sz="4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39959" y="202265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097073" y="2151179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0684" y="1163706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816767" y="2754171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73881" y="2882693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92516" y="3614206"/>
            <a:ext cx="5429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PA-文本框 10"/>
          <p:cNvSpPr txBox="1"/>
          <p:nvPr>
            <p:custDataLst>
              <p:tags r:id="rId2"/>
            </p:custDataLst>
          </p:nvPr>
        </p:nvSpPr>
        <p:spPr>
          <a:xfrm>
            <a:off x="4728588" y="2801929"/>
            <a:ext cx="315266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研一上：一段故事的开始</a:t>
            </a:r>
          </a:p>
        </p:txBody>
      </p:sp>
    </p:spTree>
    <p:extLst>
      <p:ext uri="{BB962C8B-B14F-4D97-AF65-F5344CB8AC3E}">
        <p14:creationId xmlns:p14="http://schemas.microsoft.com/office/powerpoint/2010/main" val="33886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253" y="1646968"/>
            <a:ext cx="33909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3507740"/>
            <a:ext cx="480885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大四下</a:t>
            </a:r>
            <a:endParaRPr lang="zh-CN" altLang="zh-CN" sz="36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大四下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0798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毕业论文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第一次对于“学术”论文的写作（在家里憋疯了）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一些经验：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用</a:t>
            </a:r>
            <a:r>
              <a:rPr lang="en-US" altLang="zh-CN" sz="1600" dirty="0">
                <a:sym typeface="+mn-ea"/>
              </a:rPr>
              <a:t>latex</a:t>
            </a:r>
            <a:r>
              <a:rPr lang="zh-CN" altLang="en-US" sz="1600" dirty="0">
                <a:sym typeface="+mn-ea"/>
              </a:rPr>
              <a:t>排版很爽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文字表述能力有待提高（书面化）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论文不是写出来的是攒出来的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大四下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43157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产业项目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在服务器上部署运行产业项目代码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产业的分类、合作、竞争等的计算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7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/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0253" y="1646968"/>
            <a:ext cx="33909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3507740"/>
            <a:ext cx="480885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+mn-ea"/>
              </a:rPr>
              <a:t>研一上</a:t>
            </a:r>
            <a:endParaRPr lang="zh-CN" altLang="zh-CN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研一上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43156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课程任务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久违的坐到教室的感觉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课程要求要达标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6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研一上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43156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项目任务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产业项目还在推进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以某地为试点的结果评测、改进算法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有需要的其他任务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9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10"/>
          <p:cNvSpPr txBox="1"/>
          <p:nvPr>
            <p:custDataLst>
              <p:tags r:id="rId2"/>
            </p:custDataLst>
          </p:nvPr>
        </p:nvSpPr>
        <p:spPr>
          <a:xfrm>
            <a:off x="1051016" y="483303"/>
            <a:ext cx="393485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研一上</a:t>
            </a:r>
            <a:endParaRPr lang="zh-CN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 cstate="screen"/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2" name="内容占位符 2"/>
          <p:cNvSpPr txBox="1"/>
          <p:nvPr/>
        </p:nvSpPr>
        <p:spPr bwMode="auto">
          <a:xfrm>
            <a:off x="1051016" y="1343156"/>
            <a:ext cx="9512860" cy="55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FF"/>
              </a:buClr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993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科研任务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做多模态方向（表示、转换、对齐、融合、联合学习）的研究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看了几篇综述和</a:t>
            </a:r>
            <a:r>
              <a:rPr lang="en-US" altLang="zh-CN" sz="1600" dirty="0">
                <a:sym typeface="+mn-ea"/>
              </a:rPr>
              <a:t>SIGIR2019</a:t>
            </a:r>
            <a:r>
              <a:rPr lang="zh-CN" altLang="en-US" sz="1600" dirty="0">
                <a:sym typeface="+mn-ea"/>
              </a:rPr>
              <a:t>的论文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英文写作的学习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这学期目标是阅读</a:t>
            </a:r>
            <a:r>
              <a:rPr lang="en-US" altLang="zh-CN" sz="1600" dirty="0">
                <a:sym typeface="+mn-ea"/>
              </a:rPr>
              <a:t>50+</a:t>
            </a:r>
            <a:r>
              <a:rPr lang="zh-CN" altLang="en-US" sz="1600" dirty="0">
                <a:sym typeface="+mn-ea"/>
              </a:rPr>
              <a:t>篇论文，写一篇小综述</a:t>
            </a: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8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en-US" altLang="zh-CN" sz="1600" dirty="0">
              <a:sym typeface="+mn-ea"/>
            </a:endParaRPr>
          </a:p>
          <a:p>
            <a:pPr algn="just" defTabSz="914400"/>
            <a:endParaRPr lang="zh-CN" altLang="en-US" sz="1600" dirty="0"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en-US" altLang="zh-CN" sz="1600" dirty="0">
              <a:solidFill>
                <a:srgbClr val="1F497D"/>
              </a:solidFill>
              <a:sym typeface="+mn-ea"/>
            </a:endParaRPr>
          </a:p>
          <a:p>
            <a:pPr algn="just" defTabSz="914400"/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4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KSO_WM_DOC_GUID" val="{94ffcbf0-888b-4d00-a892-7fdffef4290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武汉大学计算机学院-彭敏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3340</TotalTime>
  <Words>235</Words>
  <Application>Microsoft Office PowerPoint</Application>
  <PresentationFormat>宽屏</PresentationFormat>
  <Paragraphs>133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Segoe Print</vt:lpstr>
      <vt:lpstr>武汉大学计算机学院-彭敏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武汉大学计算机学院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小米智能问答</dc:title>
  <dc:creator>彭敏</dc:creator>
  <cp:lastModifiedBy>jay Saligia</cp:lastModifiedBy>
  <cp:revision>293</cp:revision>
  <dcterms:created xsi:type="dcterms:W3CDTF">2018-05-25T11:19:00Z</dcterms:created>
  <dcterms:modified xsi:type="dcterms:W3CDTF">2020-09-18T01:49:28Z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