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4" r:id="rId2"/>
    <p:sldMasterId id="2147483652" r:id="rId3"/>
  </p:sldMasterIdLst>
  <p:notesMasterIdLst>
    <p:notesMasterId r:id="rId8"/>
  </p:notesMasterIdLst>
  <p:handoutMasterIdLst>
    <p:handoutMasterId r:id="rId9"/>
  </p:handoutMasterIdLst>
  <p:sldIdLst>
    <p:sldId id="256" r:id="rId4"/>
    <p:sldId id="1162" r:id="rId5"/>
    <p:sldId id="1156" r:id="rId6"/>
    <p:sldId id="116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DB6F"/>
    <a:srgbClr val="99CCFF"/>
    <a:srgbClr val="75DD75"/>
    <a:srgbClr val="7DA8FF"/>
    <a:srgbClr val="9BBCFF"/>
    <a:srgbClr val="FF66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7" autoAdjust="0"/>
    <p:restoredTop sz="94711" autoAdjust="0"/>
  </p:normalViewPr>
  <p:slideViewPr>
    <p:cSldViewPr>
      <p:cViewPr varScale="1">
        <p:scale>
          <a:sx n="64" d="100"/>
          <a:sy n="64" d="100"/>
        </p:scale>
        <p:origin x="10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72"/>
    </p:cViewPr>
  </p:sorterViewPr>
  <p:notesViewPr>
    <p:cSldViewPr>
      <p:cViewPr varScale="1">
        <p:scale>
          <a:sx n="57" d="100"/>
          <a:sy n="57" d="100"/>
        </p:scale>
        <p:origin x="-12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CSST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 smtClean="0"/>
            </a:lvl1pPr>
          </a:lstStyle>
          <a:p>
            <a:pPr>
              <a:defRPr/>
            </a:pPr>
            <a:fld id="{BEF1F61F-6DEB-431A-8404-D27ABB0109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CSST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 smtClean="0"/>
            </a:lvl1pPr>
          </a:lstStyle>
          <a:p>
            <a:pPr>
              <a:defRPr/>
            </a:pPr>
            <a:fld id="{486E34DF-350D-4426-BA26-8C1D436000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E0E7B-C06B-4C22-A0F1-91508DBFEA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778002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85B0-C06C-48B5-B281-2A7F730F59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0697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8963" y="0"/>
            <a:ext cx="2160587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29363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4DFC-9887-4BBD-B36D-B968FD8D3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669677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800600"/>
            <a:ext cx="91440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4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0" y="5791200"/>
            <a:ext cx="9144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rgbClr val="000066"/>
                </a:solidFill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457200" y="6553200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 bwMode="white">
          <a:xfrm>
            <a:off x="3124200" y="6553200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 bwMode="white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 smtClean="0"/>
            </a:lvl1pPr>
          </a:lstStyle>
          <a:p>
            <a:pPr>
              <a:defRPr/>
            </a:pPr>
            <a:fld id="{BD4A9E60-905B-4100-B3C6-A9F7010DE7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451176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45F30-D95F-452A-BBFC-DAA41B1DA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672224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8B1B5-F2C2-4FA9-9193-BFE300F16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369633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FACB3-5959-4E42-8801-FE3C63E6A4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642915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B8ADD-81B1-4B88-89FE-E74D08EBBA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74873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D1DA4-B42D-4D8F-9DF0-2284DD52D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237901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BFC78-D2B3-45C5-8495-0A84D7CF1A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993760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B81A1-79D4-41C0-AED1-4272D8F5ED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084061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F614-FE3B-4FEE-BE9C-21D0052B3D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989983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C875D-60A1-4B72-9F68-F3D37F573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471169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21917-8E85-4D9F-88F8-BFD031781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562005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DE9EA-E09C-4B2C-8EC0-3F59F67B53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71116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149B3-C492-48BA-9582-EC620F9650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970897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7E76-B98C-4B08-B5F1-A6D85C8685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426310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257B0-8B5B-4A7D-A984-797B5B2FAA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71733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F065-98BE-41F8-83EF-03CD47980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918754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0B540-4431-4D32-94DD-5C9C3D0F01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28942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DB44-CA9B-468C-B835-2320649674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719146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8D47E-F84D-4B57-BD3D-DD266050AC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21895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F3CBC-CCA9-4343-8208-5CA1211789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707485"/>
      </p:ext>
    </p:extLst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31A4F-7367-4228-B110-76F37CB1CB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127020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487A8-EF73-425B-9842-ADAC3B1E27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815454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5FAB8-0670-4B6A-8116-0959960C66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490436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2CA67-BC1A-47B8-A75A-AD0EECB9E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5071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40507-5E99-4757-A4B2-5E6EC91593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747064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3B00F-3EFD-4823-AAA6-F08462C770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35978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BD628-5352-43A6-A235-4824625017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11765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4BAF-9AE8-4547-A509-BFAC4C7571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48300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4D95D-FCE7-4029-A8A0-E9AD4B8EF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15095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16260-0C99-4352-B255-E415852BC4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530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0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 userDrawn="1"/>
        </p:nvSpPr>
        <p:spPr bwMode="auto">
          <a:xfrm>
            <a:off x="0" y="6557963"/>
            <a:ext cx="914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1788" y="0"/>
            <a:ext cx="749776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400" smtClean="0"/>
            </a:lvl1pPr>
          </a:lstStyle>
          <a:p>
            <a:pPr>
              <a:defRPr/>
            </a:pPr>
            <a:fld id="{3A93ACF5-EF96-4779-B7C2-2B2FA9120B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4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237288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53"/>
          <p:cNvGrpSpPr>
            <a:grpSpLocks/>
          </p:cNvGrpSpPr>
          <p:nvPr userDrawn="1"/>
        </p:nvGrpSpPr>
        <p:grpSpPr bwMode="auto">
          <a:xfrm>
            <a:off x="-2395538" y="1268413"/>
            <a:ext cx="4770438" cy="4824412"/>
            <a:chOff x="-1509" y="799"/>
            <a:chExt cx="3005" cy="3039"/>
          </a:xfrm>
        </p:grpSpPr>
        <p:sp>
          <p:nvSpPr>
            <p:cNvPr id="1034" name="AutoShape 51"/>
            <p:cNvSpPr>
              <a:spLocks noChangeArrowheads="1"/>
            </p:cNvSpPr>
            <p:nvPr userDrawn="1"/>
          </p:nvSpPr>
          <p:spPr bwMode="ltGray">
            <a:xfrm rot="5400000">
              <a:off x="-1526" y="816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solidFill>
              <a:srgbClr val="C5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6" name="AutoShape 52"/>
            <p:cNvSpPr>
              <a:spLocks noChangeArrowheads="1"/>
            </p:cNvSpPr>
            <p:nvPr userDrawn="1"/>
          </p:nvSpPr>
          <p:spPr bwMode="ltGray">
            <a:xfrm rot="5400000" flipH="1">
              <a:off x="-1270" y="1090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48000"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t" hangingPunct="1"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3FA80B6-5727-4F8E-B5AC-4D99D95AA8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 spd="med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2000">
          <a:solidFill>
            <a:schemeClr val="tx2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>
          <a:solidFill>
            <a:schemeClr val="tx2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400" smtClean="0"/>
            </a:lvl1pPr>
          </a:lstStyle>
          <a:p>
            <a:pPr>
              <a:defRPr/>
            </a:pPr>
            <a:fld id="{6EC7EE7D-A766-4679-BDDD-0B3F17B438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4200" name="WordArt 8"/>
          <p:cNvSpPr>
            <a:spLocks noChangeArrowheads="1" noChangeShapeType="1" noTextEdit="1"/>
          </p:cNvSpPr>
          <p:nvPr userDrawn="1"/>
        </p:nvSpPr>
        <p:spPr bwMode="gray">
          <a:xfrm>
            <a:off x="2855913" y="2754313"/>
            <a:ext cx="3432175" cy="13477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fontAlgn="t" hangingPunct="1">
              <a:defRPr/>
            </a:pPr>
            <a:r>
              <a:rPr lang="zh-CN" altLang="en-US" sz="40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楷体_GB2312"/>
                <a:ea typeface="楷体_GB2312"/>
              </a:rPr>
              <a:t>谢谢</a:t>
            </a:r>
            <a:r>
              <a:rPr lang="en-US" altLang="zh-CN" sz="40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楷体_GB2312"/>
                <a:ea typeface="楷体_GB2312"/>
              </a:rPr>
              <a:t>!</a:t>
            </a:r>
            <a:endParaRPr lang="zh-CN" altLang="en-US" sz="4000" kern="10">
              <a:ln w="19050">
                <a:solidFill>
                  <a:schemeClr val="bg1"/>
                </a:solidFill>
                <a:round/>
                <a:headEnd/>
                <a:tailEnd/>
              </a:ln>
              <a:solidFill>
                <a:srgbClr val="000099"/>
              </a:soli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楷体_GB2312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7"/>
          <p:cNvSpPr txBox="1">
            <a:spLocks noChangeArrowheads="1"/>
          </p:cNvSpPr>
          <p:nvPr/>
        </p:nvSpPr>
        <p:spPr bwMode="auto">
          <a:xfrm>
            <a:off x="0" y="1857364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2020</a:t>
            </a:r>
            <a:r>
              <a:rPr lang="zh-CN" altLang="en-US" sz="48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年度中期总结</a:t>
            </a:r>
            <a:endParaRPr lang="zh-CN" altLang="en-US" sz="480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7172" name="副标题 4"/>
          <p:cNvSpPr>
            <a:spLocks/>
          </p:cNvSpPr>
          <p:nvPr/>
        </p:nvSpPr>
        <p:spPr bwMode="auto">
          <a:xfrm>
            <a:off x="714375" y="3692624"/>
            <a:ext cx="77771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66"/>
                </a:solidFill>
                <a:ea typeface="楷体_GB2312" pitchFamily="49" charset="-122"/>
              </a:rPr>
              <a:t>田纲</a:t>
            </a:r>
            <a:endParaRPr lang="en-US" altLang="zh-CN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2020.9.15</a:t>
            </a:r>
            <a:endParaRPr lang="zh-CN" altLang="en-US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横向项目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情况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431541" y="857232"/>
            <a:ext cx="8100900" cy="530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1.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 岩土洛宁监测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项目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2018.10-2020.11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）完成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95%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目前工作：收尾工作，</a:t>
            </a:r>
            <a:r>
              <a:rPr lang="en-US" altLang="zh-CN" sz="1600" kern="0" dirty="0" smtClean="0">
                <a:solidFill>
                  <a:schemeClr val="tx2"/>
                </a:solidFill>
                <a:latin typeface="Arial" charset="0"/>
              </a:rPr>
              <a:t>2020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年</a:t>
            </a:r>
            <a:r>
              <a:rPr lang="en-US" altLang="zh-CN" sz="1600" kern="0" dirty="0" smtClean="0">
                <a:solidFill>
                  <a:schemeClr val="tx2"/>
                </a:solidFill>
                <a:latin typeface="Arial" charset="0"/>
              </a:rPr>
              <a:t>9-10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月份完成软件阶段性验收；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电科院软件安全测试；之后完成最终验收；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参与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人员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：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向旸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、银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源、谢伟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、云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程、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李博、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胡宇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翔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问题：周期太长，尽快验收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 理工大项目（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2019.6-2020.10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）已完成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90%</a:t>
            </a: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目前工作：现场安装与部署调试，验收工作；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参与人员：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银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源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3.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东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湖深隧项目（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2020.5-2020.10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）已完成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8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0%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目前工作：现场安装与部署，进行</a:t>
            </a:r>
            <a:r>
              <a:rPr lang="en-US" altLang="zh-CN" sz="1600" kern="0" dirty="0" smtClean="0">
                <a:solidFill>
                  <a:schemeClr val="tx2"/>
                </a:solidFill>
                <a:latin typeface="Arial" charset="0"/>
              </a:rPr>
              <a:t>bug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修改；进行大屏开发；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参与人员：向旸、云程等；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横向项目情况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431541" y="928670"/>
            <a:ext cx="8100900" cy="530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4.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水务项目（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2019.8~2020.10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月）已完成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80%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剩余工作：完善报表生成功能；修改相关</a:t>
            </a:r>
            <a:r>
              <a:rPr lang="en-US" altLang="zh-CN" sz="1600" kern="0" dirty="0" smtClean="0">
                <a:solidFill>
                  <a:schemeClr val="tx2"/>
                </a:solidFill>
                <a:latin typeface="Arial" charset="0"/>
              </a:rPr>
              <a:t>bug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；大屏设计与开发；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参与人员：刘奔、银源、谢伟、向旸、云程、胡宇翔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5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岩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土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Web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二期项目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（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2020.9~2021.6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月）新开始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参与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人员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：胡宇翔、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银源、谢伟、向旸</a:t>
            </a:r>
            <a:r>
              <a:rPr lang="zh-CN" altLang="en-US" sz="1600" kern="0" dirty="0" smtClean="0">
                <a:solidFill>
                  <a:schemeClr val="tx2"/>
                </a:solidFill>
                <a:latin typeface="Arial" charset="0"/>
              </a:rPr>
              <a:t>、云程、李博</a:t>
            </a: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 smtClean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问题及思考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431541" y="928670"/>
            <a:ext cx="8100900" cy="530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找工作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—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项目任务，时间管理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项目团队人员及时补充与技术培训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团队的自我管理自我修复能力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项目负责人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--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责任心、善于沟通、勇于承担、与执行魄力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重中之重</a:t>
            </a:r>
            <a:r>
              <a:rPr lang="en-US" altLang="zh-CN" kern="0" dirty="0" smtClean="0">
                <a:solidFill>
                  <a:schemeClr val="tx2"/>
                </a:solidFill>
                <a:latin typeface="Arial" charset="0"/>
              </a:rPr>
              <a:t>—</a:t>
            </a:r>
            <a:r>
              <a:rPr lang="zh-CN" altLang="en-US" kern="0" dirty="0" smtClean="0">
                <a:solidFill>
                  <a:schemeClr val="tx2"/>
                </a:solidFill>
                <a:latin typeface="Arial" charset="0"/>
              </a:rPr>
              <a:t>主动沟通以解决问题的能力</a:t>
            </a:r>
            <a:endParaRPr lang="en-US" altLang="zh-CN" kern="0" dirty="0" smtClean="0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6149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目录模板">
  <a:themeElements>
    <a:clrScheme name="目录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目录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目录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220l">
  <a:themeElements>
    <a:clrScheme name="cdb2004220l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cdb2004220l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220l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20l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20l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22035</TotalTime>
  <Words>279</Words>
  <Application>Microsoft Office PowerPoint</Application>
  <PresentationFormat>全屏显示(4:3)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目录模板</vt:lpstr>
      <vt:lpstr>cdb2004220l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csst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songang</dc:creator>
  <cp:lastModifiedBy>田纲</cp:lastModifiedBy>
  <cp:revision>2158</cp:revision>
  <dcterms:created xsi:type="dcterms:W3CDTF">2008-01-10T10:38:58Z</dcterms:created>
  <dcterms:modified xsi:type="dcterms:W3CDTF">2020-09-18T09:30:26Z</dcterms:modified>
</cp:coreProperties>
</file>